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png"/><Relationship Id="rId66" Type="http://schemas.openxmlformats.org/officeDocument/2006/relationships/image" Target="../media/image65.png"/><Relationship Id="rId67" Type="http://schemas.openxmlformats.org/officeDocument/2006/relationships/image" Target="../media/image66.png"/><Relationship Id="rId68" Type="http://schemas.openxmlformats.org/officeDocument/2006/relationships/image" Target="../media/image67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74.png"/><Relationship Id="rId3" Type="http://schemas.openxmlformats.org/officeDocument/2006/relationships/image" Target="../media/image37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76.png"/><Relationship Id="rId3" Type="http://schemas.openxmlformats.org/officeDocument/2006/relationships/image" Target="../media/image377.png"/><Relationship Id="rId4" Type="http://schemas.openxmlformats.org/officeDocument/2006/relationships/image" Target="../media/image378.png"/><Relationship Id="rId5" Type="http://schemas.openxmlformats.org/officeDocument/2006/relationships/image" Target="../media/image379.png"/><Relationship Id="rId6" Type="http://schemas.openxmlformats.org/officeDocument/2006/relationships/image" Target="../media/image380.png"/><Relationship Id="rId7" Type="http://schemas.openxmlformats.org/officeDocument/2006/relationships/image" Target="../media/image381.png"/><Relationship Id="rId8" Type="http://schemas.openxmlformats.org/officeDocument/2006/relationships/image" Target="../media/image382.png"/><Relationship Id="rId9" Type="http://schemas.openxmlformats.org/officeDocument/2006/relationships/image" Target="../media/image383.png"/><Relationship Id="rId10" Type="http://schemas.openxmlformats.org/officeDocument/2006/relationships/image" Target="../media/image384.png"/><Relationship Id="rId11" Type="http://schemas.openxmlformats.org/officeDocument/2006/relationships/image" Target="../media/image385.png"/><Relationship Id="rId12" Type="http://schemas.openxmlformats.org/officeDocument/2006/relationships/image" Target="../media/image386.png"/><Relationship Id="rId13" Type="http://schemas.openxmlformats.org/officeDocument/2006/relationships/image" Target="../media/image387.png"/><Relationship Id="rId14" Type="http://schemas.openxmlformats.org/officeDocument/2006/relationships/image" Target="../media/image388.png"/><Relationship Id="rId15" Type="http://schemas.openxmlformats.org/officeDocument/2006/relationships/image" Target="../media/image389.png"/><Relationship Id="rId16" Type="http://schemas.openxmlformats.org/officeDocument/2006/relationships/image" Target="../media/image390.png"/><Relationship Id="rId17" Type="http://schemas.openxmlformats.org/officeDocument/2006/relationships/image" Target="../media/image391.png"/><Relationship Id="rId18" Type="http://schemas.openxmlformats.org/officeDocument/2006/relationships/image" Target="../media/image392.png"/><Relationship Id="rId19" Type="http://schemas.openxmlformats.org/officeDocument/2006/relationships/image" Target="../media/image393.png"/><Relationship Id="rId20" Type="http://schemas.openxmlformats.org/officeDocument/2006/relationships/image" Target="../media/image394.png"/><Relationship Id="rId21" Type="http://schemas.openxmlformats.org/officeDocument/2006/relationships/image" Target="../media/image395.png"/><Relationship Id="rId22" Type="http://schemas.openxmlformats.org/officeDocument/2006/relationships/image" Target="../media/image396.png"/><Relationship Id="rId23" Type="http://schemas.openxmlformats.org/officeDocument/2006/relationships/image" Target="../media/image397.png"/><Relationship Id="rId24" Type="http://schemas.openxmlformats.org/officeDocument/2006/relationships/image" Target="../media/image398.png"/><Relationship Id="rId25" Type="http://schemas.openxmlformats.org/officeDocument/2006/relationships/image" Target="../media/image399.png"/><Relationship Id="rId26" Type="http://schemas.openxmlformats.org/officeDocument/2006/relationships/image" Target="../media/image400.png"/><Relationship Id="rId27" Type="http://schemas.openxmlformats.org/officeDocument/2006/relationships/image" Target="../media/image401.png"/><Relationship Id="rId28" Type="http://schemas.openxmlformats.org/officeDocument/2006/relationships/image" Target="../media/image402.png"/><Relationship Id="rId29" Type="http://schemas.openxmlformats.org/officeDocument/2006/relationships/image" Target="../media/image403.png"/><Relationship Id="rId30" Type="http://schemas.openxmlformats.org/officeDocument/2006/relationships/image" Target="../media/image404.png"/><Relationship Id="rId31" Type="http://schemas.openxmlformats.org/officeDocument/2006/relationships/image" Target="../media/image405.png"/><Relationship Id="rId32" Type="http://schemas.openxmlformats.org/officeDocument/2006/relationships/image" Target="../media/image406.png"/><Relationship Id="rId33" Type="http://schemas.openxmlformats.org/officeDocument/2006/relationships/image" Target="../media/image407.png"/><Relationship Id="rId34" Type="http://schemas.openxmlformats.org/officeDocument/2006/relationships/image" Target="../media/image408.png"/><Relationship Id="rId35" Type="http://schemas.openxmlformats.org/officeDocument/2006/relationships/image" Target="../media/image409.png"/><Relationship Id="rId36" Type="http://schemas.openxmlformats.org/officeDocument/2006/relationships/image" Target="../media/image410.png"/><Relationship Id="rId37" Type="http://schemas.openxmlformats.org/officeDocument/2006/relationships/image" Target="../media/image411.png"/><Relationship Id="rId38" Type="http://schemas.openxmlformats.org/officeDocument/2006/relationships/image" Target="../media/image412.png"/><Relationship Id="rId39" Type="http://schemas.openxmlformats.org/officeDocument/2006/relationships/image" Target="../media/image181.png"/><Relationship Id="rId40" Type="http://schemas.openxmlformats.org/officeDocument/2006/relationships/image" Target="../media/image413.png"/><Relationship Id="rId41" Type="http://schemas.openxmlformats.org/officeDocument/2006/relationships/image" Target="../media/image414.png"/><Relationship Id="rId42" Type="http://schemas.openxmlformats.org/officeDocument/2006/relationships/image" Target="../media/image415.png"/><Relationship Id="rId43" Type="http://schemas.openxmlformats.org/officeDocument/2006/relationships/image" Target="../media/image416.png"/><Relationship Id="rId44" Type="http://schemas.openxmlformats.org/officeDocument/2006/relationships/image" Target="../media/image417.png"/><Relationship Id="rId45" Type="http://schemas.openxmlformats.org/officeDocument/2006/relationships/image" Target="../media/image418.png"/><Relationship Id="rId46" Type="http://schemas.openxmlformats.org/officeDocument/2006/relationships/image" Target="../media/image419.png"/><Relationship Id="rId47" Type="http://schemas.openxmlformats.org/officeDocument/2006/relationships/image" Target="../media/image420.png"/><Relationship Id="rId48" Type="http://schemas.openxmlformats.org/officeDocument/2006/relationships/image" Target="../media/image421.png"/><Relationship Id="rId49" Type="http://schemas.openxmlformats.org/officeDocument/2006/relationships/image" Target="../media/image422.png"/><Relationship Id="rId50" Type="http://schemas.openxmlformats.org/officeDocument/2006/relationships/image" Target="../media/image423.png"/><Relationship Id="rId51" Type="http://schemas.openxmlformats.org/officeDocument/2006/relationships/image" Target="../media/image424.png"/><Relationship Id="rId52" Type="http://schemas.openxmlformats.org/officeDocument/2006/relationships/image" Target="../media/image425.png"/><Relationship Id="rId53" Type="http://schemas.openxmlformats.org/officeDocument/2006/relationships/image" Target="../media/image426.png"/><Relationship Id="rId54" Type="http://schemas.openxmlformats.org/officeDocument/2006/relationships/image" Target="../media/image427.png"/><Relationship Id="rId55" Type="http://schemas.openxmlformats.org/officeDocument/2006/relationships/image" Target="../media/image428.png"/><Relationship Id="rId56" Type="http://schemas.openxmlformats.org/officeDocument/2006/relationships/image" Target="../media/image429.png"/><Relationship Id="rId57" Type="http://schemas.openxmlformats.org/officeDocument/2006/relationships/image" Target="../media/image430.png"/><Relationship Id="rId58" Type="http://schemas.openxmlformats.org/officeDocument/2006/relationships/image" Target="../media/image431.png"/><Relationship Id="rId59" Type="http://schemas.openxmlformats.org/officeDocument/2006/relationships/image" Target="../media/image432.png"/><Relationship Id="rId60" Type="http://schemas.openxmlformats.org/officeDocument/2006/relationships/image" Target="../media/image433.png"/><Relationship Id="rId61" Type="http://schemas.openxmlformats.org/officeDocument/2006/relationships/image" Target="../media/image43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image" Target="../media/image74.png"/><Relationship Id="rId9" Type="http://schemas.openxmlformats.org/officeDocument/2006/relationships/image" Target="../media/image75.png"/><Relationship Id="rId10" Type="http://schemas.openxmlformats.org/officeDocument/2006/relationships/image" Target="../media/image76.png"/><Relationship Id="rId11" Type="http://schemas.openxmlformats.org/officeDocument/2006/relationships/image" Target="../media/image77.png"/><Relationship Id="rId12" Type="http://schemas.openxmlformats.org/officeDocument/2006/relationships/image" Target="../media/image78.png"/><Relationship Id="rId13" Type="http://schemas.openxmlformats.org/officeDocument/2006/relationships/image" Target="../media/image79.png"/><Relationship Id="rId14" Type="http://schemas.openxmlformats.org/officeDocument/2006/relationships/image" Target="../media/image80.png"/><Relationship Id="rId15" Type="http://schemas.openxmlformats.org/officeDocument/2006/relationships/image" Target="../media/image81.png"/><Relationship Id="rId16" Type="http://schemas.openxmlformats.org/officeDocument/2006/relationships/image" Target="../media/image82.png"/><Relationship Id="rId17" Type="http://schemas.openxmlformats.org/officeDocument/2006/relationships/image" Target="../media/image8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Relationship Id="rId8" Type="http://schemas.openxmlformats.org/officeDocument/2006/relationships/image" Target="../media/image90.png"/><Relationship Id="rId9" Type="http://schemas.openxmlformats.org/officeDocument/2006/relationships/image" Target="../media/image91.png"/><Relationship Id="rId10" Type="http://schemas.openxmlformats.org/officeDocument/2006/relationships/image" Target="../media/image92.png"/><Relationship Id="rId11" Type="http://schemas.openxmlformats.org/officeDocument/2006/relationships/image" Target="../media/image93.png"/><Relationship Id="rId12" Type="http://schemas.openxmlformats.org/officeDocument/2006/relationships/image" Target="../media/image94.png"/><Relationship Id="rId13" Type="http://schemas.openxmlformats.org/officeDocument/2006/relationships/image" Target="../media/image95.png"/><Relationship Id="rId14" Type="http://schemas.openxmlformats.org/officeDocument/2006/relationships/image" Target="../media/image96.png"/><Relationship Id="rId15" Type="http://schemas.openxmlformats.org/officeDocument/2006/relationships/image" Target="../media/image97.png"/><Relationship Id="rId16" Type="http://schemas.openxmlformats.org/officeDocument/2006/relationships/image" Target="../media/image98.png"/><Relationship Id="rId17" Type="http://schemas.openxmlformats.org/officeDocument/2006/relationships/image" Target="../media/image99.png"/><Relationship Id="rId18" Type="http://schemas.openxmlformats.org/officeDocument/2006/relationships/image" Target="../media/image100.png"/><Relationship Id="rId19" Type="http://schemas.openxmlformats.org/officeDocument/2006/relationships/image" Target="../media/image101.png"/><Relationship Id="rId20" Type="http://schemas.openxmlformats.org/officeDocument/2006/relationships/image" Target="../media/image102.png"/><Relationship Id="rId21" Type="http://schemas.openxmlformats.org/officeDocument/2006/relationships/image" Target="../media/image103.png"/><Relationship Id="rId22" Type="http://schemas.openxmlformats.org/officeDocument/2006/relationships/image" Target="../media/image104.png"/><Relationship Id="rId23" Type="http://schemas.openxmlformats.org/officeDocument/2006/relationships/image" Target="../media/image10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6.png"/><Relationship Id="rId3" Type="http://schemas.openxmlformats.org/officeDocument/2006/relationships/image" Target="../media/image107.png"/><Relationship Id="rId4" Type="http://schemas.openxmlformats.org/officeDocument/2006/relationships/image" Target="../media/image108.png"/><Relationship Id="rId5" Type="http://schemas.openxmlformats.org/officeDocument/2006/relationships/image" Target="../media/image109.png"/><Relationship Id="rId6" Type="http://schemas.openxmlformats.org/officeDocument/2006/relationships/image" Target="../media/image110.png"/><Relationship Id="rId7" Type="http://schemas.openxmlformats.org/officeDocument/2006/relationships/image" Target="../media/image111.png"/><Relationship Id="rId8" Type="http://schemas.openxmlformats.org/officeDocument/2006/relationships/image" Target="../media/image112.png"/><Relationship Id="rId9" Type="http://schemas.openxmlformats.org/officeDocument/2006/relationships/image" Target="../media/image113.png"/><Relationship Id="rId10" Type="http://schemas.openxmlformats.org/officeDocument/2006/relationships/image" Target="../media/image114.png"/><Relationship Id="rId11" Type="http://schemas.openxmlformats.org/officeDocument/2006/relationships/image" Target="../media/image115.png"/><Relationship Id="rId12" Type="http://schemas.openxmlformats.org/officeDocument/2006/relationships/image" Target="../media/image116.png"/><Relationship Id="rId13" Type="http://schemas.openxmlformats.org/officeDocument/2006/relationships/image" Target="../media/image117.png"/><Relationship Id="rId14" Type="http://schemas.openxmlformats.org/officeDocument/2006/relationships/image" Target="../media/image118.png"/><Relationship Id="rId15" Type="http://schemas.openxmlformats.org/officeDocument/2006/relationships/image" Target="../media/image119.png"/><Relationship Id="rId16" Type="http://schemas.openxmlformats.org/officeDocument/2006/relationships/image" Target="../media/image120.png"/><Relationship Id="rId17" Type="http://schemas.openxmlformats.org/officeDocument/2006/relationships/image" Target="../media/image121.png"/><Relationship Id="rId18" Type="http://schemas.openxmlformats.org/officeDocument/2006/relationships/image" Target="../media/image122.png"/><Relationship Id="rId19" Type="http://schemas.openxmlformats.org/officeDocument/2006/relationships/image" Target="../media/image123.png"/><Relationship Id="rId20" Type="http://schemas.openxmlformats.org/officeDocument/2006/relationships/image" Target="../media/image124.png"/><Relationship Id="rId21" Type="http://schemas.openxmlformats.org/officeDocument/2006/relationships/image" Target="../media/image125.png"/><Relationship Id="rId22" Type="http://schemas.openxmlformats.org/officeDocument/2006/relationships/image" Target="../media/image126.png"/><Relationship Id="rId23" Type="http://schemas.openxmlformats.org/officeDocument/2006/relationships/image" Target="../media/image127.png"/><Relationship Id="rId24" Type="http://schemas.openxmlformats.org/officeDocument/2006/relationships/image" Target="../media/image128.png"/><Relationship Id="rId25" Type="http://schemas.openxmlformats.org/officeDocument/2006/relationships/image" Target="../media/image129.png"/><Relationship Id="rId26" Type="http://schemas.openxmlformats.org/officeDocument/2006/relationships/image" Target="../media/image130.png"/><Relationship Id="rId27" Type="http://schemas.openxmlformats.org/officeDocument/2006/relationships/image" Target="../media/image131.png"/><Relationship Id="rId28" Type="http://schemas.openxmlformats.org/officeDocument/2006/relationships/image" Target="../media/image132.png"/><Relationship Id="rId29" Type="http://schemas.openxmlformats.org/officeDocument/2006/relationships/image" Target="../media/image133.png"/><Relationship Id="rId30" Type="http://schemas.openxmlformats.org/officeDocument/2006/relationships/image" Target="../media/image134.png"/><Relationship Id="rId31" Type="http://schemas.openxmlformats.org/officeDocument/2006/relationships/image" Target="../media/image135.png"/><Relationship Id="rId32" Type="http://schemas.openxmlformats.org/officeDocument/2006/relationships/image" Target="../media/image136.png"/><Relationship Id="rId33" Type="http://schemas.openxmlformats.org/officeDocument/2006/relationships/image" Target="../media/image137.png"/><Relationship Id="rId34" Type="http://schemas.openxmlformats.org/officeDocument/2006/relationships/image" Target="../media/image138.png"/><Relationship Id="rId35" Type="http://schemas.openxmlformats.org/officeDocument/2006/relationships/image" Target="../media/image139.png"/><Relationship Id="rId36" Type="http://schemas.openxmlformats.org/officeDocument/2006/relationships/image" Target="../media/image140.png"/><Relationship Id="rId37" Type="http://schemas.openxmlformats.org/officeDocument/2006/relationships/image" Target="../media/image46.png"/><Relationship Id="rId38" Type="http://schemas.openxmlformats.org/officeDocument/2006/relationships/image" Target="../media/image141.png"/><Relationship Id="rId39" Type="http://schemas.openxmlformats.org/officeDocument/2006/relationships/image" Target="../media/image142.png"/><Relationship Id="rId40" Type="http://schemas.openxmlformats.org/officeDocument/2006/relationships/image" Target="../media/image143.png"/><Relationship Id="rId41" Type="http://schemas.openxmlformats.org/officeDocument/2006/relationships/image" Target="../media/image144.png"/><Relationship Id="rId42" Type="http://schemas.openxmlformats.org/officeDocument/2006/relationships/image" Target="../media/image145.png"/><Relationship Id="rId43" Type="http://schemas.openxmlformats.org/officeDocument/2006/relationships/image" Target="../media/image146.png"/><Relationship Id="rId44" Type="http://schemas.openxmlformats.org/officeDocument/2006/relationships/image" Target="../media/image147.png"/><Relationship Id="rId45" Type="http://schemas.openxmlformats.org/officeDocument/2006/relationships/image" Target="../media/image148.png"/><Relationship Id="rId46" Type="http://schemas.openxmlformats.org/officeDocument/2006/relationships/image" Target="../media/image149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0.png"/><Relationship Id="rId3" Type="http://schemas.openxmlformats.org/officeDocument/2006/relationships/image" Target="../media/image151.png"/><Relationship Id="rId4" Type="http://schemas.openxmlformats.org/officeDocument/2006/relationships/image" Target="../media/image152.png"/><Relationship Id="rId5" Type="http://schemas.openxmlformats.org/officeDocument/2006/relationships/image" Target="../media/image153.png"/><Relationship Id="rId6" Type="http://schemas.openxmlformats.org/officeDocument/2006/relationships/image" Target="../media/image154.png"/><Relationship Id="rId7" Type="http://schemas.openxmlformats.org/officeDocument/2006/relationships/image" Target="../media/image155.png"/><Relationship Id="rId8" Type="http://schemas.openxmlformats.org/officeDocument/2006/relationships/image" Target="../media/image46.png"/><Relationship Id="rId9" Type="http://schemas.openxmlformats.org/officeDocument/2006/relationships/image" Target="../media/image156.png"/><Relationship Id="rId10" Type="http://schemas.openxmlformats.org/officeDocument/2006/relationships/image" Target="../media/image157.png"/><Relationship Id="rId11" Type="http://schemas.openxmlformats.org/officeDocument/2006/relationships/image" Target="../media/image158.png"/><Relationship Id="rId12" Type="http://schemas.openxmlformats.org/officeDocument/2006/relationships/image" Target="../media/image159.png"/><Relationship Id="rId13" Type="http://schemas.openxmlformats.org/officeDocument/2006/relationships/image" Target="../media/image160.png"/><Relationship Id="rId14" Type="http://schemas.openxmlformats.org/officeDocument/2006/relationships/image" Target="../media/image161.png"/><Relationship Id="rId15" Type="http://schemas.openxmlformats.org/officeDocument/2006/relationships/image" Target="../media/image162.png"/><Relationship Id="rId16" Type="http://schemas.openxmlformats.org/officeDocument/2006/relationships/image" Target="../media/image163.png"/><Relationship Id="rId17" Type="http://schemas.openxmlformats.org/officeDocument/2006/relationships/image" Target="../media/image164.png"/><Relationship Id="rId18" Type="http://schemas.openxmlformats.org/officeDocument/2006/relationships/image" Target="../media/image165.png"/><Relationship Id="rId19" Type="http://schemas.openxmlformats.org/officeDocument/2006/relationships/image" Target="../media/image166.png"/><Relationship Id="rId20" Type="http://schemas.openxmlformats.org/officeDocument/2006/relationships/image" Target="../media/image167.png"/><Relationship Id="rId21" Type="http://schemas.openxmlformats.org/officeDocument/2006/relationships/image" Target="../media/image168.png"/><Relationship Id="rId22" Type="http://schemas.openxmlformats.org/officeDocument/2006/relationships/image" Target="../media/image169.png"/><Relationship Id="rId23" Type="http://schemas.openxmlformats.org/officeDocument/2006/relationships/image" Target="../media/image170.png"/><Relationship Id="rId24" Type="http://schemas.openxmlformats.org/officeDocument/2006/relationships/image" Target="../media/image171.png"/><Relationship Id="rId25" Type="http://schemas.openxmlformats.org/officeDocument/2006/relationships/image" Target="../media/image172.png"/><Relationship Id="rId26" Type="http://schemas.openxmlformats.org/officeDocument/2006/relationships/image" Target="../media/image173.png"/><Relationship Id="rId27" Type="http://schemas.openxmlformats.org/officeDocument/2006/relationships/image" Target="../media/image174.png"/><Relationship Id="rId28" Type="http://schemas.openxmlformats.org/officeDocument/2006/relationships/image" Target="../media/image17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6.png"/><Relationship Id="rId3" Type="http://schemas.openxmlformats.org/officeDocument/2006/relationships/image" Target="../media/image177.png"/><Relationship Id="rId4" Type="http://schemas.openxmlformats.org/officeDocument/2006/relationships/image" Target="../media/image178.png"/><Relationship Id="rId5" Type="http://schemas.openxmlformats.org/officeDocument/2006/relationships/image" Target="../media/image179.png"/><Relationship Id="rId6" Type="http://schemas.openxmlformats.org/officeDocument/2006/relationships/image" Target="../media/image180.png"/><Relationship Id="rId7" Type="http://schemas.openxmlformats.org/officeDocument/2006/relationships/image" Target="../media/image181.png"/><Relationship Id="rId8" Type="http://schemas.openxmlformats.org/officeDocument/2006/relationships/image" Target="../media/image182.png"/><Relationship Id="rId9" Type="http://schemas.openxmlformats.org/officeDocument/2006/relationships/image" Target="../media/image183.png"/><Relationship Id="rId10" Type="http://schemas.openxmlformats.org/officeDocument/2006/relationships/image" Target="../media/image184.png"/><Relationship Id="rId11" Type="http://schemas.openxmlformats.org/officeDocument/2006/relationships/image" Target="../media/image185.png"/><Relationship Id="rId12" Type="http://schemas.openxmlformats.org/officeDocument/2006/relationships/image" Target="../media/image186.png"/><Relationship Id="rId13" Type="http://schemas.openxmlformats.org/officeDocument/2006/relationships/image" Target="../media/image187.png"/><Relationship Id="rId14" Type="http://schemas.openxmlformats.org/officeDocument/2006/relationships/image" Target="../media/image188.png"/><Relationship Id="rId15" Type="http://schemas.openxmlformats.org/officeDocument/2006/relationships/image" Target="../media/image189.png"/><Relationship Id="rId16" Type="http://schemas.openxmlformats.org/officeDocument/2006/relationships/image" Target="../media/image190.png"/><Relationship Id="rId17" Type="http://schemas.openxmlformats.org/officeDocument/2006/relationships/image" Target="../media/image191.png"/><Relationship Id="rId18" Type="http://schemas.openxmlformats.org/officeDocument/2006/relationships/image" Target="../media/image192.png"/><Relationship Id="rId19" Type="http://schemas.openxmlformats.org/officeDocument/2006/relationships/image" Target="../media/image193.png"/><Relationship Id="rId20" Type="http://schemas.openxmlformats.org/officeDocument/2006/relationships/image" Target="../media/image194.png"/><Relationship Id="rId21" Type="http://schemas.openxmlformats.org/officeDocument/2006/relationships/image" Target="../media/image195.png"/><Relationship Id="rId22" Type="http://schemas.openxmlformats.org/officeDocument/2006/relationships/image" Target="../media/image196.png"/><Relationship Id="rId23" Type="http://schemas.openxmlformats.org/officeDocument/2006/relationships/image" Target="../media/image197.png"/><Relationship Id="rId24" Type="http://schemas.openxmlformats.org/officeDocument/2006/relationships/image" Target="../media/image198.png"/><Relationship Id="rId25" Type="http://schemas.openxmlformats.org/officeDocument/2006/relationships/image" Target="../media/image199.png"/><Relationship Id="rId26" Type="http://schemas.openxmlformats.org/officeDocument/2006/relationships/image" Target="../media/image200.png"/><Relationship Id="rId27" Type="http://schemas.openxmlformats.org/officeDocument/2006/relationships/image" Target="../media/image201.png"/><Relationship Id="rId28" Type="http://schemas.openxmlformats.org/officeDocument/2006/relationships/image" Target="../media/image202.png"/><Relationship Id="rId29" Type="http://schemas.openxmlformats.org/officeDocument/2006/relationships/image" Target="../media/image203.png"/><Relationship Id="rId30" Type="http://schemas.openxmlformats.org/officeDocument/2006/relationships/image" Target="../media/image204.png"/><Relationship Id="rId31" Type="http://schemas.openxmlformats.org/officeDocument/2006/relationships/image" Target="../media/image205.png"/><Relationship Id="rId32" Type="http://schemas.openxmlformats.org/officeDocument/2006/relationships/image" Target="../media/image206.png"/><Relationship Id="rId33" Type="http://schemas.openxmlformats.org/officeDocument/2006/relationships/image" Target="../media/image207.png"/><Relationship Id="rId34" Type="http://schemas.openxmlformats.org/officeDocument/2006/relationships/image" Target="../media/image208.png"/><Relationship Id="rId35" Type="http://schemas.openxmlformats.org/officeDocument/2006/relationships/image" Target="../media/image209.png"/><Relationship Id="rId36" Type="http://schemas.openxmlformats.org/officeDocument/2006/relationships/image" Target="../media/image210.png"/><Relationship Id="rId37" Type="http://schemas.openxmlformats.org/officeDocument/2006/relationships/image" Target="../media/image211.png"/><Relationship Id="rId38" Type="http://schemas.openxmlformats.org/officeDocument/2006/relationships/image" Target="../media/image212.png"/><Relationship Id="rId39" Type="http://schemas.openxmlformats.org/officeDocument/2006/relationships/image" Target="../media/image213.png"/><Relationship Id="rId40" Type="http://schemas.openxmlformats.org/officeDocument/2006/relationships/image" Target="../media/image214.png"/><Relationship Id="rId41" Type="http://schemas.openxmlformats.org/officeDocument/2006/relationships/image" Target="../media/image215.png"/><Relationship Id="rId42" Type="http://schemas.openxmlformats.org/officeDocument/2006/relationships/image" Target="../media/image216.png"/><Relationship Id="rId43" Type="http://schemas.openxmlformats.org/officeDocument/2006/relationships/image" Target="../media/image217.png"/><Relationship Id="rId44" Type="http://schemas.openxmlformats.org/officeDocument/2006/relationships/image" Target="../media/image218.png"/><Relationship Id="rId45" Type="http://schemas.openxmlformats.org/officeDocument/2006/relationships/image" Target="../media/image219.png"/><Relationship Id="rId46" Type="http://schemas.openxmlformats.org/officeDocument/2006/relationships/image" Target="../media/image220.png"/><Relationship Id="rId47" Type="http://schemas.openxmlformats.org/officeDocument/2006/relationships/image" Target="../media/image221.png"/><Relationship Id="rId48" Type="http://schemas.openxmlformats.org/officeDocument/2006/relationships/image" Target="../media/image222.png"/><Relationship Id="rId49" Type="http://schemas.openxmlformats.org/officeDocument/2006/relationships/image" Target="../media/image223.png"/><Relationship Id="rId50" Type="http://schemas.openxmlformats.org/officeDocument/2006/relationships/image" Target="../media/image224.png"/><Relationship Id="rId51" Type="http://schemas.openxmlformats.org/officeDocument/2006/relationships/image" Target="../media/image225.png"/><Relationship Id="rId52" Type="http://schemas.openxmlformats.org/officeDocument/2006/relationships/image" Target="../media/image226.png"/><Relationship Id="rId53" Type="http://schemas.openxmlformats.org/officeDocument/2006/relationships/image" Target="../media/image227.png"/><Relationship Id="rId54" Type="http://schemas.openxmlformats.org/officeDocument/2006/relationships/image" Target="../media/image228.png"/><Relationship Id="rId55" Type="http://schemas.openxmlformats.org/officeDocument/2006/relationships/image" Target="../media/image229.png"/><Relationship Id="rId56" Type="http://schemas.openxmlformats.org/officeDocument/2006/relationships/image" Target="../media/image230.png"/><Relationship Id="rId57" Type="http://schemas.openxmlformats.org/officeDocument/2006/relationships/image" Target="../media/image231.png"/><Relationship Id="rId58" Type="http://schemas.openxmlformats.org/officeDocument/2006/relationships/image" Target="../media/image232.png"/><Relationship Id="rId59" Type="http://schemas.openxmlformats.org/officeDocument/2006/relationships/image" Target="../media/image233.png"/><Relationship Id="rId60" Type="http://schemas.openxmlformats.org/officeDocument/2006/relationships/image" Target="../media/image234.png"/><Relationship Id="rId61" Type="http://schemas.openxmlformats.org/officeDocument/2006/relationships/image" Target="../media/image235.png"/><Relationship Id="rId62" Type="http://schemas.openxmlformats.org/officeDocument/2006/relationships/image" Target="../media/image236.png"/><Relationship Id="rId63" Type="http://schemas.openxmlformats.org/officeDocument/2006/relationships/image" Target="../media/image237.png"/><Relationship Id="rId64" Type="http://schemas.openxmlformats.org/officeDocument/2006/relationships/image" Target="../media/image238.png"/><Relationship Id="rId65" Type="http://schemas.openxmlformats.org/officeDocument/2006/relationships/image" Target="../media/image239.png"/><Relationship Id="rId66" Type="http://schemas.openxmlformats.org/officeDocument/2006/relationships/image" Target="../media/image240.png"/><Relationship Id="rId67" Type="http://schemas.openxmlformats.org/officeDocument/2006/relationships/image" Target="../media/image241.png"/><Relationship Id="rId68" Type="http://schemas.openxmlformats.org/officeDocument/2006/relationships/image" Target="../media/image242.png"/><Relationship Id="rId69" Type="http://schemas.openxmlformats.org/officeDocument/2006/relationships/image" Target="../media/image243.png"/><Relationship Id="rId70" Type="http://schemas.openxmlformats.org/officeDocument/2006/relationships/image" Target="../media/image244.png"/><Relationship Id="rId71" Type="http://schemas.openxmlformats.org/officeDocument/2006/relationships/image" Target="../media/image24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6.png"/><Relationship Id="rId3" Type="http://schemas.openxmlformats.org/officeDocument/2006/relationships/image" Target="../media/image247.png"/><Relationship Id="rId4" Type="http://schemas.openxmlformats.org/officeDocument/2006/relationships/image" Target="../media/image248.png"/><Relationship Id="rId5" Type="http://schemas.openxmlformats.org/officeDocument/2006/relationships/image" Target="../media/image249.png"/><Relationship Id="rId6" Type="http://schemas.openxmlformats.org/officeDocument/2006/relationships/image" Target="../media/image250.png"/><Relationship Id="rId7" Type="http://schemas.openxmlformats.org/officeDocument/2006/relationships/image" Target="../media/image25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52.png"/><Relationship Id="rId3" Type="http://schemas.openxmlformats.org/officeDocument/2006/relationships/image" Target="../media/image253.png"/><Relationship Id="rId4" Type="http://schemas.openxmlformats.org/officeDocument/2006/relationships/image" Target="../media/image254.png"/><Relationship Id="rId5" Type="http://schemas.openxmlformats.org/officeDocument/2006/relationships/image" Target="../media/image255.png"/><Relationship Id="rId6" Type="http://schemas.openxmlformats.org/officeDocument/2006/relationships/image" Target="../media/image256.png"/><Relationship Id="rId7" Type="http://schemas.openxmlformats.org/officeDocument/2006/relationships/image" Target="../media/image257.png"/><Relationship Id="rId8" Type="http://schemas.openxmlformats.org/officeDocument/2006/relationships/image" Target="../media/image258.png"/><Relationship Id="rId9" Type="http://schemas.openxmlformats.org/officeDocument/2006/relationships/image" Target="../media/image259.png"/><Relationship Id="rId10" Type="http://schemas.openxmlformats.org/officeDocument/2006/relationships/image" Target="../media/image260.png"/><Relationship Id="rId11" Type="http://schemas.openxmlformats.org/officeDocument/2006/relationships/image" Target="../media/image261.png"/><Relationship Id="rId12" Type="http://schemas.openxmlformats.org/officeDocument/2006/relationships/image" Target="../media/image262.png"/><Relationship Id="rId13" Type="http://schemas.openxmlformats.org/officeDocument/2006/relationships/image" Target="../media/image263.png"/><Relationship Id="rId14" Type="http://schemas.openxmlformats.org/officeDocument/2006/relationships/image" Target="../media/image264.png"/><Relationship Id="rId15" Type="http://schemas.openxmlformats.org/officeDocument/2006/relationships/image" Target="../media/image265.png"/><Relationship Id="rId16" Type="http://schemas.openxmlformats.org/officeDocument/2006/relationships/image" Target="../media/image266.png"/><Relationship Id="rId17" Type="http://schemas.openxmlformats.org/officeDocument/2006/relationships/image" Target="../media/image267.png"/><Relationship Id="rId18" Type="http://schemas.openxmlformats.org/officeDocument/2006/relationships/image" Target="../media/image268.png"/><Relationship Id="rId19" Type="http://schemas.openxmlformats.org/officeDocument/2006/relationships/image" Target="../media/image269.png"/><Relationship Id="rId20" Type="http://schemas.openxmlformats.org/officeDocument/2006/relationships/image" Target="../media/image270.png"/><Relationship Id="rId21" Type="http://schemas.openxmlformats.org/officeDocument/2006/relationships/image" Target="../media/image271.png"/><Relationship Id="rId22" Type="http://schemas.openxmlformats.org/officeDocument/2006/relationships/image" Target="../media/image272.png"/><Relationship Id="rId23" Type="http://schemas.openxmlformats.org/officeDocument/2006/relationships/image" Target="../media/image273.png"/><Relationship Id="rId24" Type="http://schemas.openxmlformats.org/officeDocument/2006/relationships/image" Target="../media/image274.png"/><Relationship Id="rId25" Type="http://schemas.openxmlformats.org/officeDocument/2006/relationships/image" Target="../media/image275.png"/><Relationship Id="rId26" Type="http://schemas.openxmlformats.org/officeDocument/2006/relationships/image" Target="../media/image276.png"/><Relationship Id="rId27" Type="http://schemas.openxmlformats.org/officeDocument/2006/relationships/image" Target="../media/image277.png"/><Relationship Id="rId28" Type="http://schemas.openxmlformats.org/officeDocument/2006/relationships/image" Target="../media/image278.png"/><Relationship Id="rId29" Type="http://schemas.openxmlformats.org/officeDocument/2006/relationships/image" Target="../media/image279.png"/><Relationship Id="rId30" Type="http://schemas.openxmlformats.org/officeDocument/2006/relationships/image" Target="../media/image280.png"/><Relationship Id="rId31" Type="http://schemas.openxmlformats.org/officeDocument/2006/relationships/image" Target="../media/image281.png"/><Relationship Id="rId32" Type="http://schemas.openxmlformats.org/officeDocument/2006/relationships/image" Target="../media/image282.png"/><Relationship Id="rId33" Type="http://schemas.openxmlformats.org/officeDocument/2006/relationships/image" Target="../media/image283.png"/><Relationship Id="rId34" Type="http://schemas.openxmlformats.org/officeDocument/2006/relationships/image" Target="../media/image284.png"/><Relationship Id="rId35" Type="http://schemas.openxmlformats.org/officeDocument/2006/relationships/image" Target="../media/image285.png"/><Relationship Id="rId36" Type="http://schemas.openxmlformats.org/officeDocument/2006/relationships/image" Target="../media/image286.png"/><Relationship Id="rId37" Type="http://schemas.openxmlformats.org/officeDocument/2006/relationships/image" Target="../media/image287.png"/><Relationship Id="rId38" Type="http://schemas.openxmlformats.org/officeDocument/2006/relationships/image" Target="../media/image288.png"/><Relationship Id="rId39" Type="http://schemas.openxmlformats.org/officeDocument/2006/relationships/image" Target="../media/image289.png"/><Relationship Id="rId40" Type="http://schemas.openxmlformats.org/officeDocument/2006/relationships/image" Target="../media/image290.png"/><Relationship Id="rId41" Type="http://schemas.openxmlformats.org/officeDocument/2006/relationships/image" Target="../media/image291.png"/><Relationship Id="rId42" Type="http://schemas.openxmlformats.org/officeDocument/2006/relationships/image" Target="../media/image292.png"/><Relationship Id="rId43" Type="http://schemas.openxmlformats.org/officeDocument/2006/relationships/image" Target="../media/image293.png"/><Relationship Id="rId44" Type="http://schemas.openxmlformats.org/officeDocument/2006/relationships/image" Target="../media/image294.png"/><Relationship Id="rId45" Type="http://schemas.openxmlformats.org/officeDocument/2006/relationships/image" Target="../media/image295.png"/><Relationship Id="rId46" Type="http://schemas.openxmlformats.org/officeDocument/2006/relationships/image" Target="../media/image296.png"/><Relationship Id="rId47" Type="http://schemas.openxmlformats.org/officeDocument/2006/relationships/image" Target="../media/image297.png"/><Relationship Id="rId48" Type="http://schemas.openxmlformats.org/officeDocument/2006/relationships/image" Target="../media/image298.png"/><Relationship Id="rId49" Type="http://schemas.openxmlformats.org/officeDocument/2006/relationships/image" Target="../media/image299.png"/><Relationship Id="rId50" Type="http://schemas.openxmlformats.org/officeDocument/2006/relationships/image" Target="../media/image300.png"/><Relationship Id="rId51" Type="http://schemas.openxmlformats.org/officeDocument/2006/relationships/image" Target="../media/image301.png"/><Relationship Id="rId52" Type="http://schemas.openxmlformats.org/officeDocument/2006/relationships/image" Target="../media/image302.png"/><Relationship Id="rId53" Type="http://schemas.openxmlformats.org/officeDocument/2006/relationships/image" Target="../media/image303.png"/><Relationship Id="rId54" Type="http://schemas.openxmlformats.org/officeDocument/2006/relationships/image" Target="../media/image304.png"/><Relationship Id="rId55" Type="http://schemas.openxmlformats.org/officeDocument/2006/relationships/image" Target="../media/image305.png"/><Relationship Id="rId56" Type="http://schemas.openxmlformats.org/officeDocument/2006/relationships/image" Target="../media/image306.png"/><Relationship Id="rId57" Type="http://schemas.openxmlformats.org/officeDocument/2006/relationships/image" Target="../media/image307.png"/><Relationship Id="rId58" Type="http://schemas.openxmlformats.org/officeDocument/2006/relationships/image" Target="../media/image308.png"/><Relationship Id="rId59" Type="http://schemas.openxmlformats.org/officeDocument/2006/relationships/image" Target="../media/image309.png"/><Relationship Id="rId60" Type="http://schemas.openxmlformats.org/officeDocument/2006/relationships/image" Target="../media/image310.png"/><Relationship Id="rId61" Type="http://schemas.openxmlformats.org/officeDocument/2006/relationships/image" Target="../media/image311.png"/><Relationship Id="rId62" Type="http://schemas.openxmlformats.org/officeDocument/2006/relationships/image" Target="../media/image312.png"/><Relationship Id="rId63" Type="http://schemas.openxmlformats.org/officeDocument/2006/relationships/image" Target="../media/image313.png"/><Relationship Id="rId64" Type="http://schemas.openxmlformats.org/officeDocument/2006/relationships/image" Target="../media/image314.png"/><Relationship Id="rId65" Type="http://schemas.openxmlformats.org/officeDocument/2006/relationships/image" Target="../media/image315.png"/><Relationship Id="rId66" Type="http://schemas.openxmlformats.org/officeDocument/2006/relationships/image" Target="../media/image316.png"/><Relationship Id="rId67" Type="http://schemas.openxmlformats.org/officeDocument/2006/relationships/image" Target="../media/image317.png"/><Relationship Id="rId68" Type="http://schemas.openxmlformats.org/officeDocument/2006/relationships/image" Target="../media/image318.png"/><Relationship Id="rId69" Type="http://schemas.openxmlformats.org/officeDocument/2006/relationships/image" Target="../media/image319.png"/><Relationship Id="rId70" Type="http://schemas.openxmlformats.org/officeDocument/2006/relationships/image" Target="../media/image320.png"/><Relationship Id="rId71" Type="http://schemas.openxmlformats.org/officeDocument/2006/relationships/image" Target="../media/image321.png"/><Relationship Id="rId72" Type="http://schemas.openxmlformats.org/officeDocument/2006/relationships/image" Target="../media/image322.png"/><Relationship Id="rId73" Type="http://schemas.openxmlformats.org/officeDocument/2006/relationships/image" Target="../media/image323.png"/><Relationship Id="rId74" Type="http://schemas.openxmlformats.org/officeDocument/2006/relationships/image" Target="../media/image324.png"/><Relationship Id="rId75" Type="http://schemas.openxmlformats.org/officeDocument/2006/relationships/image" Target="../media/image325.png"/><Relationship Id="rId76" Type="http://schemas.openxmlformats.org/officeDocument/2006/relationships/image" Target="../media/image326.png"/><Relationship Id="rId77" Type="http://schemas.openxmlformats.org/officeDocument/2006/relationships/image" Target="../media/image327.png"/><Relationship Id="rId78" Type="http://schemas.openxmlformats.org/officeDocument/2006/relationships/image" Target="../media/image328.png"/><Relationship Id="rId79" Type="http://schemas.openxmlformats.org/officeDocument/2006/relationships/image" Target="../media/image181.png"/><Relationship Id="rId80" Type="http://schemas.openxmlformats.org/officeDocument/2006/relationships/image" Target="../media/image329.png"/><Relationship Id="rId81" Type="http://schemas.openxmlformats.org/officeDocument/2006/relationships/image" Target="../media/image330.png"/><Relationship Id="rId82" Type="http://schemas.openxmlformats.org/officeDocument/2006/relationships/image" Target="../media/image331.png"/><Relationship Id="rId83" Type="http://schemas.openxmlformats.org/officeDocument/2006/relationships/image" Target="../media/image332.png"/><Relationship Id="rId84" Type="http://schemas.openxmlformats.org/officeDocument/2006/relationships/image" Target="../media/image333.png"/><Relationship Id="rId85" Type="http://schemas.openxmlformats.org/officeDocument/2006/relationships/image" Target="../media/image334.png"/><Relationship Id="rId86" Type="http://schemas.openxmlformats.org/officeDocument/2006/relationships/image" Target="../media/image335.png"/><Relationship Id="rId87" Type="http://schemas.openxmlformats.org/officeDocument/2006/relationships/image" Target="../media/image336.png"/><Relationship Id="rId88" Type="http://schemas.openxmlformats.org/officeDocument/2006/relationships/image" Target="../media/image337.png"/><Relationship Id="rId89" Type="http://schemas.openxmlformats.org/officeDocument/2006/relationships/image" Target="../media/image338.png"/><Relationship Id="rId90" Type="http://schemas.openxmlformats.org/officeDocument/2006/relationships/image" Target="../media/image339.png"/><Relationship Id="rId91" Type="http://schemas.openxmlformats.org/officeDocument/2006/relationships/image" Target="../media/image340.png"/><Relationship Id="rId92" Type="http://schemas.openxmlformats.org/officeDocument/2006/relationships/image" Target="../media/image341.png"/><Relationship Id="rId93" Type="http://schemas.openxmlformats.org/officeDocument/2006/relationships/image" Target="../media/image342.png"/><Relationship Id="rId94" Type="http://schemas.openxmlformats.org/officeDocument/2006/relationships/image" Target="../media/image343.png"/><Relationship Id="rId95" Type="http://schemas.openxmlformats.org/officeDocument/2006/relationships/image" Target="../media/image344.png"/><Relationship Id="rId96" Type="http://schemas.openxmlformats.org/officeDocument/2006/relationships/image" Target="../media/image345.png"/><Relationship Id="rId97" Type="http://schemas.openxmlformats.org/officeDocument/2006/relationships/image" Target="../media/image346.png"/><Relationship Id="rId98" Type="http://schemas.openxmlformats.org/officeDocument/2006/relationships/image" Target="../media/image347.png"/><Relationship Id="rId99" Type="http://schemas.openxmlformats.org/officeDocument/2006/relationships/image" Target="../media/image348.png"/><Relationship Id="rId100" Type="http://schemas.openxmlformats.org/officeDocument/2006/relationships/image" Target="../media/image349.png"/><Relationship Id="rId101" Type="http://schemas.openxmlformats.org/officeDocument/2006/relationships/image" Target="../media/image350.png"/><Relationship Id="rId102" Type="http://schemas.openxmlformats.org/officeDocument/2006/relationships/image" Target="../media/image351.png"/><Relationship Id="rId103" Type="http://schemas.openxmlformats.org/officeDocument/2006/relationships/image" Target="../media/image352.png"/><Relationship Id="rId104" Type="http://schemas.openxmlformats.org/officeDocument/2006/relationships/image" Target="../media/image353.png"/><Relationship Id="rId105" Type="http://schemas.openxmlformats.org/officeDocument/2006/relationships/image" Target="../media/image354.png"/><Relationship Id="rId106" Type="http://schemas.openxmlformats.org/officeDocument/2006/relationships/image" Target="../media/image355.png"/><Relationship Id="rId107" Type="http://schemas.openxmlformats.org/officeDocument/2006/relationships/image" Target="../media/image356.png"/><Relationship Id="rId108" Type="http://schemas.openxmlformats.org/officeDocument/2006/relationships/image" Target="../media/image357.png"/><Relationship Id="rId109" Type="http://schemas.openxmlformats.org/officeDocument/2006/relationships/image" Target="../media/image358.png"/><Relationship Id="rId110" Type="http://schemas.openxmlformats.org/officeDocument/2006/relationships/image" Target="../media/image359.png"/><Relationship Id="rId111" Type="http://schemas.openxmlformats.org/officeDocument/2006/relationships/image" Target="../media/image360.png"/><Relationship Id="rId112" Type="http://schemas.openxmlformats.org/officeDocument/2006/relationships/image" Target="../media/image361.png"/><Relationship Id="rId113" Type="http://schemas.openxmlformats.org/officeDocument/2006/relationships/image" Target="../media/image362.png"/><Relationship Id="rId114" Type="http://schemas.openxmlformats.org/officeDocument/2006/relationships/image" Target="../media/image363.png"/><Relationship Id="rId115" Type="http://schemas.openxmlformats.org/officeDocument/2006/relationships/image" Target="../media/image364.png"/><Relationship Id="rId116" Type="http://schemas.openxmlformats.org/officeDocument/2006/relationships/image" Target="../media/image365.png"/><Relationship Id="rId117" Type="http://schemas.openxmlformats.org/officeDocument/2006/relationships/image" Target="../media/image366.png"/><Relationship Id="rId118" Type="http://schemas.openxmlformats.org/officeDocument/2006/relationships/image" Target="../media/image367.png"/><Relationship Id="rId119" Type="http://schemas.openxmlformats.org/officeDocument/2006/relationships/image" Target="../media/image368.png"/><Relationship Id="rId120" Type="http://schemas.openxmlformats.org/officeDocument/2006/relationships/image" Target="../media/image369.png"/><Relationship Id="rId121" Type="http://schemas.openxmlformats.org/officeDocument/2006/relationships/image" Target="../media/image370.png"/><Relationship Id="rId122" Type="http://schemas.openxmlformats.org/officeDocument/2006/relationships/image" Target="../media/image371.png"/><Relationship Id="rId123" Type="http://schemas.openxmlformats.org/officeDocument/2006/relationships/image" Target="../media/image372.png"/><Relationship Id="rId124" Type="http://schemas.openxmlformats.org/officeDocument/2006/relationships/image" Target="../media/image37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3" name="Drawing"/>
          <p:cNvGrpSpPr/>
          <p:nvPr/>
        </p:nvGrpSpPr>
        <p:grpSpPr>
          <a:xfrm>
            <a:off x="1054100" y="1310216"/>
            <a:ext cx="11470430" cy="8375651"/>
            <a:chOff x="0" y="0"/>
            <a:chExt cx="11470429" cy="8375649"/>
          </a:xfrm>
        </p:grpSpPr>
        <p:sp>
          <p:nvSpPr>
            <p:cNvPr id="119" name="Line"/>
            <p:cNvSpPr/>
            <p:nvPr/>
          </p:nvSpPr>
          <p:spPr>
            <a:xfrm>
              <a:off x="1460499" y="131233"/>
              <a:ext cx="381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170"/>
                    <a:pt x="16800" y="4340"/>
                    <a:pt x="13800" y="7249"/>
                  </a:cubicBezTo>
                  <a:cubicBezTo>
                    <a:pt x="10800" y="10159"/>
                    <a:pt x="7200" y="13808"/>
                    <a:pt x="4800" y="16323"/>
                  </a:cubicBezTo>
                  <a:cubicBezTo>
                    <a:pt x="2400" y="18838"/>
                    <a:pt x="1200" y="202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444312" y="94943"/>
              <a:ext cx="236586" cy="47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00" fill="norm" stroke="1" extrusionOk="0">
                  <a:moveTo>
                    <a:pt x="873" y="5603"/>
                  </a:moveTo>
                  <a:cubicBezTo>
                    <a:pt x="309" y="5129"/>
                    <a:pt x="-254" y="4656"/>
                    <a:pt x="122" y="3850"/>
                  </a:cubicBezTo>
                  <a:cubicBezTo>
                    <a:pt x="497" y="3045"/>
                    <a:pt x="1812" y="1908"/>
                    <a:pt x="4066" y="1103"/>
                  </a:cubicBezTo>
                  <a:cubicBezTo>
                    <a:pt x="6320" y="298"/>
                    <a:pt x="9513" y="-176"/>
                    <a:pt x="12236" y="61"/>
                  </a:cubicBezTo>
                  <a:cubicBezTo>
                    <a:pt x="14960" y="298"/>
                    <a:pt x="17214" y="1245"/>
                    <a:pt x="17683" y="2761"/>
                  </a:cubicBezTo>
                  <a:cubicBezTo>
                    <a:pt x="18153" y="4277"/>
                    <a:pt x="16838" y="6361"/>
                    <a:pt x="15523" y="7829"/>
                  </a:cubicBezTo>
                  <a:cubicBezTo>
                    <a:pt x="14209" y="9298"/>
                    <a:pt x="12894" y="10150"/>
                    <a:pt x="11673" y="10813"/>
                  </a:cubicBezTo>
                  <a:cubicBezTo>
                    <a:pt x="10452" y="11477"/>
                    <a:pt x="9325" y="11950"/>
                    <a:pt x="9231" y="12140"/>
                  </a:cubicBezTo>
                  <a:cubicBezTo>
                    <a:pt x="9137" y="12329"/>
                    <a:pt x="10076" y="12235"/>
                    <a:pt x="11485" y="12235"/>
                  </a:cubicBezTo>
                  <a:cubicBezTo>
                    <a:pt x="12894" y="12235"/>
                    <a:pt x="14772" y="12329"/>
                    <a:pt x="16556" y="12898"/>
                  </a:cubicBezTo>
                  <a:cubicBezTo>
                    <a:pt x="18341" y="13466"/>
                    <a:pt x="20031" y="14508"/>
                    <a:pt x="20689" y="15598"/>
                  </a:cubicBezTo>
                  <a:cubicBezTo>
                    <a:pt x="21346" y="16687"/>
                    <a:pt x="20970" y="17824"/>
                    <a:pt x="19280" y="18819"/>
                  </a:cubicBezTo>
                  <a:cubicBezTo>
                    <a:pt x="17589" y="19813"/>
                    <a:pt x="14584" y="20666"/>
                    <a:pt x="11673" y="21045"/>
                  </a:cubicBezTo>
                  <a:cubicBezTo>
                    <a:pt x="8762" y="21424"/>
                    <a:pt x="5944" y="21329"/>
                    <a:pt x="4254" y="21092"/>
                  </a:cubicBezTo>
                  <a:cubicBezTo>
                    <a:pt x="2563" y="20856"/>
                    <a:pt x="2000" y="20477"/>
                    <a:pt x="2094" y="20145"/>
                  </a:cubicBezTo>
                  <a:cubicBezTo>
                    <a:pt x="2188" y="19813"/>
                    <a:pt x="2939" y="19529"/>
                    <a:pt x="3784" y="19340"/>
                  </a:cubicBezTo>
                  <a:cubicBezTo>
                    <a:pt x="4629" y="19150"/>
                    <a:pt x="5569" y="19056"/>
                    <a:pt x="6508" y="18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694518" y="313065"/>
              <a:ext cx="315517" cy="41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07" fill="norm" stroke="1" extrusionOk="0">
                  <a:moveTo>
                    <a:pt x="10792" y="3019"/>
                  </a:moveTo>
                  <a:cubicBezTo>
                    <a:pt x="9933" y="1944"/>
                    <a:pt x="9075" y="870"/>
                    <a:pt x="8074" y="332"/>
                  </a:cubicBezTo>
                  <a:cubicBezTo>
                    <a:pt x="7072" y="-205"/>
                    <a:pt x="5928" y="-205"/>
                    <a:pt x="4498" y="1192"/>
                  </a:cubicBezTo>
                  <a:cubicBezTo>
                    <a:pt x="3067" y="2589"/>
                    <a:pt x="1351" y="5383"/>
                    <a:pt x="564" y="7156"/>
                  </a:cubicBezTo>
                  <a:cubicBezTo>
                    <a:pt x="-223" y="8929"/>
                    <a:pt x="-80" y="9682"/>
                    <a:pt x="349" y="10111"/>
                  </a:cubicBezTo>
                  <a:cubicBezTo>
                    <a:pt x="778" y="10541"/>
                    <a:pt x="1494" y="10649"/>
                    <a:pt x="2423" y="10111"/>
                  </a:cubicBezTo>
                  <a:cubicBezTo>
                    <a:pt x="3353" y="9574"/>
                    <a:pt x="4498" y="8392"/>
                    <a:pt x="5356" y="7264"/>
                  </a:cubicBezTo>
                  <a:cubicBezTo>
                    <a:pt x="6214" y="6135"/>
                    <a:pt x="6786" y="5061"/>
                    <a:pt x="7144" y="4255"/>
                  </a:cubicBezTo>
                  <a:cubicBezTo>
                    <a:pt x="7502" y="3449"/>
                    <a:pt x="7645" y="2911"/>
                    <a:pt x="7573" y="2911"/>
                  </a:cubicBezTo>
                  <a:cubicBezTo>
                    <a:pt x="7502" y="2911"/>
                    <a:pt x="7215" y="3449"/>
                    <a:pt x="7001" y="4577"/>
                  </a:cubicBezTo>
                  <a:cubicBezTo>
                    <a:pt x="6786" y="5705"/>
                    <a:pt x="6643" y="7425"/>
                    <a:pt x="6858" y="8499"/>
                  </a:cubicBezTo>
                  <a:cubicBezTo>
                    <a:pt x="7072" y="9574"/>
                    <a:pt x="7645" y="10004"/>
                    <a:pt x="8217" y="10058"/>
                  </a:cubicBezTo>
                  <a:cubicBezTo>
                    <a:pt x="8789" y="10111"/>
                    <a:pt x="9361" y="9789"/>
                    <a:pt x="10148" y="8768"/>
                  </a:cubicBezTo>
                  <a:cubicBezTo>
                    <a:pt x="10935" y="7747"/>
                    <a:pt x="11936" y="6028"/>
                    <a:pt x="12580" y="4792"/>
                  </a:cubicBezTo>
                  <a:cubicBezTo>
                    <a:pt x="13223" y="3556"/>
                    <a:pt x="13509" y="2804"/>
                    <a:pt x="13509" y="2696"/>
                  </a:cubicBezTo>
                  <a:cubicBezTo>
                    <a:pt x="13509" y="2589"/>
                    <a:pt x="13223" y="3126"/>
                    <a:pt x="13080" y="3932"/>
                  </a:cubicBezTo>
                  <a:cubicBezTo>
                    <a:pt x="12937" y="4738"/>
                    <a:pt x="12937" y="5813"/>
                    <a:pt x="13080" y="6619"/>
                  </a:cubicBezTo>
                  <a:cubicBezTo>
                    <a:pt x="13223" y="7425"/>
                    <a:pt x="13509" y="7962"/>
                    <a:pt x="14010" y="8285"/>
                  </a:cubicBezTo>
                  <a:cubicBezTo>
                    <a:pt x="14511" y="8607"/>
                    <a:pt x="15226" y="8714"/>
                    <a:pt x="16370" y="7694"/>
                  </a:cubicBezTo>
                  <a:cubicBezTo>
                    <a:pt x="17515" y="6673"/>
                    <a:pt x="19088" y="4523"/>
                    <a:pt x="19875" y="3502"/>
                  </a:cubicBezTo>
                  <a:cubicBezTo>
                    <a:pt x="20662" y="2482"/>
                    <a:pt x="20662" y="2589"/>
                    <a:pt x="20662" y="4201"/>
                  </a:cubicBezTo>
                  <a:cubicBezTo>
                    <a:pt x="20662" y="5813"/>
                    <a:pt x="20662" y="8929"/>
                    <a:pt x="20805" y="11777"/>
                  </a:cubicBezTo>
                  <a:cubicBezTo>
                    <a:pt x="20948" y="14625"/>
                    <a:pt x="21234" y="17204"/>
                    <a:pt x="21305" y="18762"/>
                  </a:cubicBezTo>
                  <a:cubicBezTo>
                    <a:pt x="21377" y="20320"/>
                    <a:pt x="21234" y="20858"/>
                    <a:pt x="20805" y="21126"/>
                  </a:cubicBezTo>
                  <a:cubicBezTo>
                    <a:pt x="20376" y="21395"/>
                    <a:pt x="19660" y="21395"/>
                    <a:pt x="18659" y="20911"/>
                  </a:cubicBezTo>
                  <a:cubicBezTo>
                    <a:pt x="17658" y="20428"/>
                    <a:pt x="16370" y="19461"/>
                    <a:pt x="15727" y="18386"/>
                  </a:cubicBezTo>
                  <a:cubicBezTo>
                    <a:pt x="15083" y="17311"/>
                    <a:pt x="15083" y="16129"/>
                    <a:pt x="15083" y="14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079538" y="320382"/>
              <a:ext cx="149312" cy="18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69" fill="norm" stroke="1" extrusionOk="0">
                  <a:moveTo>
                    <a:pt x="1381" y="9409"/>
                  </a:moveTo>
                  <a:cubicBezTo>
                    <a:pt x="4423" y="8697"/>
                    <a:pt x="7466" y="7985"/>
                    <a:pt x="9443" y="7035"/>
                  </a:cubicBezTo>
                  <a:cubicBezTo>
                    <a:pt x="11421" y="6086"/>
                    <a:pt x="12333" y="4899"/>
                    <a:pt x="12942" y="3712"/>
                  </a:cubicBezTo>
                  <a:cubicBezTo>
                    <a:pt x="13550" y="2525"/>
                    <a:pt x="13854" y="1339"/>
                    <a:pt x="13246" y="626"/>
                  </a:cubicBezTo>
                  <a:cubicBezTo>
                    <a:pt x="12637" y="-86"/>
                    <a:pt x="11116" y="-323"/>
                    <a:pt x="9291" y="626"/>
                  </a:cubicBezTo>
                  <a:cubicBezTo>
                    <a:pt x="7466" y="1576"/>
                    <a:pt x="5336" y="3712"/>
                    <a:pt x="3511" y="6442"/>
                  </a:cubicBezTo>
                  <a:cubicBezTo>
                    <a:pt x="1685" y="9172"/>
                    <a:pt x="164" y="12495"/>
                    <a:pt x="12" y="15343"/>
                  </a:cubicBezTo>
                  <a:cubicBezTo>
                    <a:pt x="-140" y="18191"/>
                    <a:pt x="1077" y="20565"/>
                    <a:pt x="4880" y="20921"/>
                  </a:cubicBezTo>
                  <a:cubicBezTo>
                    <a:pt x="8683" y="21277"/>
                    <a:pt x="15071" y="19615"/>
                    <a:pt x="21460" y="17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262321" y="303625"/>
              <a:ext cx="106229" cy="19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96" fill="norm" stroke="1" extrusionOk="0">
                  <a:moveTo>
                    <a:pt x="20847" y="1305"/>
                  </a:moveTo>
                  <a:cubicBezTo>
                    <a:pt x="19185" y="600"/>
                    <a:pt x="17524" y="-104"/>
                    <a:pt x="14201" y="13"/>
                  </a:cubicBezTo>
                  <a:cubicBezTo>
                    <a:pt x="10878" y="131"/>
                    <a:pt x="5893" y="1070"/>
                    <a:pt x="2985" y="2713"/>
                  </a:cubicBezTo>
                  <a:cubicBezTo>
                    <a:pt x="78" y="4357"/>
                    <a:pt x="-753" y="6705"/>
                    <a:pt x="701" y="8583"/>
                  </a:cubicBezTo>
                  <a:cubicBezTo>
                    <a:pt x="2155" y="10461"/>
                    <a:pt x="5893" y="11870"/>
                    <a:pt x="8801" y="12926"/>
                  </a:cubicBezTo>
                  <a:cubicBezTo>
                    <a:pt x="11709" y="13983"/>
                    <a:pt x="13785" y="14687"/>
                    <a:pt x="15447" y="15509"/>
                  </a:cubicBezTo>
                  <a:cubicBezTo>
                    <a:pt x="17109" y="16331"/>
                    <a:pt x="18355" y="17270"/>
                    <a:pt x="18355" y="18209"/>
                  </a:cubicBezTo>
                  <a:cubicBezTo>
                    <a:pt x="18355" y="19148"/>
                    <a:pt x="17109" y="20087"/>
                    <a:pt x="15239" y="20674"/>
                  </a:cubicBezTo>
                  <a:cubicBezTo>
                    <a:pt x="13370" y="21261"/>
                    <a:pt x="10878" y="21496"/>
                    <a:pt x="8385" y="21496"/>
                  </a:cubicBezTo>
                  <a:cubicBezTo>
                    <a:pt x="5893" y="21496"/>
                    <a:pt x="3401" y="21261"/>
                    <a:pt x="2778" y="20674"/>
                  </a:cubicBezTo>
                  <a:cubicBezTo>
                    <a:pt x="2155" y="20087"/>
                    <a:pt x="3401" y="19148"/>
                    <a:pt x="4647" y="18561"/>
                  </a:cubicBezTo>
                  <a:cubicBezTo>
                    <a:pt x="5893" y="17974"/>
                    <a:pt x="7139" y="17739"/>
                    <a:pt x="8385" y="17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457449" y="34078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476500" y="245533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507052" y="277275"/>
              <a:ext cx="344099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3" fill="norm" stroke="1" extrusionOk="0">
                  <a:moveTo>
                    <a:pt x="6791" y="4757"/>
                  </a:moveTo>
                  <a:cubicBezTo>
                    <a:pt x="6396" y="3964"/>
                    <a:pt x="6001" y="3172"/>
                    <a:pt x="5474" y="2676"/>
                  </a:cubicBezTo>
                  <a:cubicBezTo>
                    <a:pt x="4948" y="2181"/>
                    <a:pt x="4289" y="1983"/>
                    <a:pt x="3301" y="3667"/>
                  </a:cubicBezTo>
                  <a:cubicBezTo>
                    <a:pt x="2313" y="5352"/>
                    <a:pt x="996" y="8919"/>
                    <a:pt x="404" y="11792"/>
                  </a:cubicBezTo>
                  <a:cubicBezTo>
                    <a:pt x="-189" y="14665"/>
                    <a:pt x="-57" y="16845"/>
                    <a:pt x="338" y="18133"/>
                  </a:cubicBezTo>
                  <a:cubicBezTo>
                    <a:pt x="733" y="19421"/>
                    <a:pt x="1391" y="19818"/>
                    <a:pt x="2313" y="18926"/>
                  </a:cubicBezTo>
                  <a:cubicBezTo>
                    <a:pt x="3235" y="18034"/>
                    <a:pt x="4421" y="15854"/>
                    <a:pt x="5013" y="14170"/>
                  </a:cubicBezTo>
                  <a:cubicBezTo>
                    <a:pt x="5606" y="12486"/>
                    <a:pt x="5606" y="11297"/>
                    <a:pt x="5738" y="10009"/>
                  </a:cubicBezTo>
                  <a:cubicBezTo>
                    <a:pt x="5870" y="8720"/>
                    <a:pt x="6133" y="7333"/>
                    <a:pt x="6265" y="7234"/>
                  </a:cubicBezTo>
                  <a:cubicBezTo>
                    <a:pt x="6396" y="7135"/>
                    <a:pt x="6396" y="8324"/>
                    <a:pt x="6396" y="9414"/>
                  </a:cubicBezTo>
                  <a:cubicBezTo>
                    <a:pt x="6396" y="10504"/>
                    <a:pt x="6396" y="11495"/>
                    <a:pt x="6594" y="12386"/>
                  </a:cubicBezTo>
                  <a:cubicBezTo>
                    <a:pt x="6791" y="13278"/>
                    <a:pt x="7187" y="14071"/>
                    <a:pt x="7911" y="14071"/>
                  </a:cubicBezTo>
                  <a:cubicBezTo>
                    <a:pt x="8635" y="14071"/>
                    <a:pt x="9689" y="13278"/>
                    <a:pt x="10413" y="12386"/>
                  </a:cubicBezTo>
                  <a:cubicBezTo>
                    <a:pt x="11138" y="11495"/>
                    <a:pt x="11533" y="10504"/>
                    <a:pt x="11928" y="9315"/>
                  </a:cubicBezTo>
                  <a:cubicBezTo>
                    <a:pt x="12323" y="8126"/>
                    <a:pt x="12718" y="6739"/>
                    <a:pt x="12850" y="6640"/>
                  </a:cubicBezTo>
                  <a:cubicBezTo>
                    <a:pt x="12982" y="6541"/>
                    <a:pt x="12850" y="7730"/>
                    <a:pt x="12718" y="8919"/>
                  </a:cubicBezTo>
                  <a:cubicBezTo>
                    <a:pt x="12587" y="10108"/>
                    <a:pt x="12455" y="11297"/>
                    <a:pt x="12257" y="12684"/>
                  </a:cubicBezTo>
                  <a:cubicBezTo>
                    <a:pt x="12060" y="14071"/>
                    <a:pt x="11796" y="15656"/>
                    <a:pt x="11731" y="15854"/>
                  </a:cubicBezTo>
                  <a:cubicBezTo>
                    <a:pt x="11665" y="16053"/>
                    <a:pt x="11796" y="14864"/>
                    <a:pt x="12389" y="12585"/>
                  </a:cubicBezTo>
                  <a:cubicBezTo>
                    <a:pt x="12982" y="10306"/>
                    <a:pt x="14035" y="6937"/>
                    <a:pt x="14760" y="4757"/>
                  </a:cubicBezTo>
                  <a:cubicBezTo>
                    <a:pt x="15484" y="2577"/>
                    <a:pt x="15879" y="1586"/>
                    <a:pt x="16406" y="893"/>
                  </a:cubicBezTo>
                  <a:cubicBezTo>
                    <a:pt x="16933" y="199"/>
                    <a:pt x="17591" y="-197"/>
                    <a:pt x="18052" y="100"/>
                  </a:cubicBezTo>
                  <a:cubicBezTo>
                    <a:pt x="18513" y="397"/>
                    <a:pt x="18777" y="1388"/>
                    <a:pt x="19106" y="3964"/>
                  </a:cubicBezTo>
                  <a:cubicBezTo>
                    <a:pt x="19435" y="6541"/>
                    <a:pt x="19831" y="10702"/>
                    <a:pt x="20226" y="13873"/>
                  </a:cubicBezTo>
                  <a:cubicBezTo>
                    <a:pt x="20621" y="17043"/>
                    <a:pt x="21016" y="19223"/>
                    <a:pt x="21411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518263" y="51917"/>
              <a:ext cx="31388" cy="44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45" fill="norm" stroke="1" extrusionOk="0">
                  <a:moveTo>
                    <a:pt x="8393" y="450"/>
                  </a:moveTo>
                  <a:cubicBezTo>
                    <a:pt x="8393" y="-53"/>
                    <a:pt x="8393" y="-555"/>
                    <a:pt x="8393" y="1454"/>
                  </a:cubicBezTo>
                  <a:cubicBezTo>
                    <a:pt x="8393" y="3464"/>
                    <a:pt x="8393" y="7985"/>
                    <a:pt x="6953" y="11501"/>
                  </a:cubicBezTo>
                  <a:cubicBezTo>
                    <a:pt x="5513" y="15017"/>
                    <a:pt x="2633" y="17529"/>
                    <a:pt x="1193" y="19036"/>
                  </a:cubicBezTo>
                  <a:cubicBezTo>
                    <a:pt x="-247" y="20543"/>
                    <a:pt x="-247" y="21045"/>
                    <a:pt x="473" y="21045"/>
                  </a:cubicBezTo>
                  <a:cubicBezTo>
                    <a:pt x="1193" y="21045"/>
                    <a:pt x="2633" y="20543"/>
                    <a:pt x="6233" y="19789"/>
                  </a:cubicBezTo>
                  <a:cubicBezTo>
                    <a:pt x="9833" y="19036"/>
                    <a:pt x="15593" y="18031"/>
                    <a:pt x="21353" y="1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601045" y="219615"/>
              <a:ext cx="132755" cy="22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17" fill="norm" stroke="1" extrusionOk="0">
                  <a:moveTo>
                    <a:pt x="933" y="7636"/>
                  </a:moveTo>
                  <a:cubicBezTo>
                    <a:pt x="933" y="11528"/>
                    <a:pt x="933" y="15420"/>
                    <a:pt x="761" y="17853"/>
                  </a:cubicBezTo>
                  <a:cubicBezTo>
                    <a:pt x="590" y="20285"/>
                    <a:pt x="247" y="21258"/>
                    <a:pt x="75" y="20966"/>
                  </a:cubicBezTo>
                  <a:cubicBezTo>
                    <a:pt x="-96" y="20674"/>
                    <a:pt x="-96" y="19117"/>
                    <a:pt x="1447" y="15907"/>
                  </a:cubicBezTo>
                  <a:cubicBezTo>
                    <a:pt x="2990" y="12696"/>
                    <a:pt x="6075" y="7831"/>
                    <a:pt x="8304" y="4912"/>
                  </a:cubicBezTo>
                  <a:cubicBezTo>
                    <a:pt x="10533" y="1993"/>
                    <a:pt x="11904" y="1020"/>
                    <a:pt x="13447" y="436"/>
                  </a:cubicBezTo>
                  <a:cubicBezTo>
                    <a:pt x="14990" y="-147"/>
                    <a:pt x="16704" y="-342"/>
                    <a:pt x="18075" y="1117"/>
                  </a:cubicBezTo>
                  <a:cubicBezTo>
                    <a:pt x="19447" y="2577"/>
                    <a:pt x="20475" y="5690"/>
                    <a:pt x="20990" y="9193"/>
                  </a:cubicBezTo>
                  <a:cubicBezTo>
                    <a:pt x="21504" y="12696"/>
                    <a:pt x="21504" y="16588"/>
                    <a:pt x="21504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854449" y="0"/>
              <a:ext cx="88901" cy="47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2496"/>
                  </a:moveTo>
                  <a:cubicBezTo>
                    <a:pt x="21600" y="1920"/>
                    <a:pt x="21600" y="1344"/>
                    <a:pt x="20829" y="864"/>
                  </a:cubicBezTo>
                  <a:cubicBezTo>
                    <a:pt x="20057" y="384"/>
                    <a:pt x="18514" y="0"/>
                    <a:pt x="16971" y="0"/>
                  </a:cubicBezTo>
                  <a:cubicBezTo>
                    <a:pt x="15429" y="0"/>
                    <a:pt x="13886" y="384"/>
                    <a:pt x="11829" y="2016"/>
                  </a:cubicBezTo>
                  <a:cubicBezTo>
                    <a:pt x="9771" y="3648"/>
                    <a:pt x="7200" y="6528"/>
                    <a:pt x="5914" y="9840"/>
                  </a:cubicBezTo>
                  <a:cubicBezTo>
                    <a:pt x="4629" y="13152"/>
                    <a:pt x="4629" y="16896"/>
                    <a:pt x="4629" y="19008"/>
                  </a:cubicBezTo>
                  <a:cubicBezTo>
                    <a:pt x="4629" y="21120"/>
                    <a:pt x="4629" y="21600"/>
                    <a:pt x="3857" y="21552"/>
                  </a:cubicBezTo>
                  <a:cubicBezTo>
                    <a:pt x="3086" y="21504"/>
                    <a:pt x="1543" y="20928"/>
                    <a:pt x="0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797300" y="302683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006849" y="220277"/>
              <a:ext cx="82551" cy="23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7508"/>
                  </a:moveTo>
                  <a:cubicBezTo>
                    <a:pt x="5538" y="5773"/>
                    <a:pt x="11077" y="4037"/>
                    <a:pt x="14123" y="2687"/>
                  </a:cubicBezTo>
                  <a:cubicBezTo>
                    <a:pt x="17169" y="1337"/>
                    <a:pt x="17723" y="373"/>
                    <a:pt x="16615" y="83"/>
                  </a:cubicBezTo>
                  <a:cubicBezTo>
                    <a:pt x="15508" y="-206"/>
                    <a:pt x="12738" y="180"/>
                    <a:pt x="9692" y="2494"/>
                  </a:cubicBezTo>
                  <a:cubicBezTo>
                    <a:pt x="6646" y="4808"/>
                    <a:pt x="3323" y="9051"/>
                    <a:pt x="2492" y="12137"/>
                  </a:cubicBezTo>
                  <a:cubicBezTo>
                    <a:pt x="1662" y="15223"/>
                    <a:pt x="3323" y="17151"/>
                    <a:pt x="6923" y="18501"/>
                  </a:cubicBezTo>
                  <a:cubicBezTo>
                    <a:pt x="10523" y="19851"/>
                    <a:pt x="16062" y="20623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165600" y="220133"/>
              <a:ext cx="13335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4093"/>
                  </a:moveTo>
                  <a:cubicBezTo>
                    <a:pt x="1714" y="3638"/>
                    <a:pt x="3429" y="3183"/>
                    <a:pt x="4800" y="3524"/>
                  </a:cubicBezTo>
                  <a:cubicBezTo>
                    <a:pt x="6171" y="3865"/>
                    <a:pt x="7200" y="5002"/>
                    <a:pt x="8057" y="7731"/>
                  </a:cubicBezTo>
                  <a:cubicBezTo>
                    <a:pt x="8914" y="10459"/>
                    <a:pt x="9600" y="14779"/>
                    <a:pt x="9771" y="17507"/>
                  </a:cubicBezTo>
                  <a:cubicBezTo>
                    <a:pt x="9943" y="20236"/>
                    <a:pt x="9600" y="21373"/>
                    <a:pt x="8743" y="21486"/>
                  </a:cubicBezTo>
                  <a:cubicBezTo>
                    <a:pt x="7886" y="21600"/>
                    <a:pt x="6514" y="20691"/>
                    <a:pt x="6343" y="18303"/>
                  </a:cubicBezTo>
                  <a:cubicBezTo>
                    <a:pt x="6171" y="15916"/>
                    <a:pt x="7200" y="12051"/>
                    <a:pt x="9943" y="8754"/>
                  </a:cubicBezTo>
                  <a:cubicBezTo>
                    <a:pt x="12686" y="5457"/>
                    <a:pt x="17143" y="2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319282" y="224796"/>
              <a:ext cx="240018" cy="21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57" fill="norm" stroke="1" extrusionOk="0">
                  <a:moveTo>
                    <a:pt x="1022" y="5102"/>
                  </a:moveTo>
                  <a:cubicBezTo>
                    <a:pt x="1590" y="5924"/>
                    <a:pt x="2159" y="6747"/>
                    <a:pt x="2917" y="6439"/>
                  </a:cubicBezTo>
                  <a:cubicBezTo>
                    <a:pt x="3674" y="6130"/>
                    <a:pt x="4622" y="4690"/>
                    <a:pt x="5190" y="3353"/>
                  </a:cubicBezTo>
                  <a:cubicBezTo>
                    <a:pt x="5759" y="2016"/>
                    <a:pt x="5948" y="782"/>
                    <a:pt x="5569" y="267"/>
                  </a:cubicBezTo>
                  <a:cubicBezTo>
                    <a:pt x="5190" y="-247"/>
                    <a:pt x="4243" y="-41"/>
                    <a:pt x="3201" y="1090"/>
                  </a:cubicBezTo>
                  <a:cubicBezTo>
                    <a:pt x="2159" y="2222"/>
                    <a:pt x="1022" y="4279"/>
                    <a:pt x="453" y="7467"/>
                  </a:cubicBezTo>
                  <a:cubicBezTo>
                    <a:pt x="-115" y="10656"/>
                    <a:pt x="-115" y="14976"/>
                    <a:pt x="264" y="17444"/>
                  </a:cubicBezTo>
                  <a:cubicBezTo>
                    <a:pt x="643" y="19913"/>
                    <a:pt x="1401" y="20530"/>
                    <a:pt x="3580" y="19296"/>
                  </a:cubicBezTo>
                  <a:cubicBezTo>
                    <a:pt x="5759" y="18062"/>
                    <a:pt x="9359" y="14976"/>
                    <a:pt x="11348" y="12919"/>
                  </a:cubicBezTo>
                  <a:cubicBezTo>
                    <a:pt x="13338" y="10862"/>
                    <a:pt x="13717" y="9833"/>
                    <a:pt x="14001" y="8702"/>
                  </a:cubicBezTo>
                  <a:cubicBezTo>
                    <a:pt x="14285" y="7570"/>
                    <a:pt x="14474" y="6336"/>
                    <a:pt x="14190" y="6233"/>
                  </a:cubicBezTo>
                  <a:cubicBezTo>
                    <a:pt x="13906" y="6130"/>
                    <a:pt x="13148" y="7159"/>
                    <a:pt x="12485" y="9524"/>
                  </a:cubicBezTo>
                  <a:cubicBezTo>
                    <a:pt x="11822" y="11890"/>
                    <a:pt x="11253" y="15593"/>
                    <a:pt x="10874" y="17959"/>
                  </a:cubicBezTo>
                  <a:cubicBezTo>
                    <a:pt x="10496" y="20324"/>
                    <a:pt x="10306" y="21353"/>
                    <a:pt x="10211" y="21250"/>
                  </a:cubicBezTo>
                  <a:cubicBezTo>
                    <a:pt x="10117" y="21147"/>
                    <a:pt x="10117" y="19913"/>
                    <a:pt x="10969" y="17033"/>
                  </a:cubicBezTo>
                  <a:cubicBezTo>
                    <a:pt x="11822" y="14153"/>
                    <a:pt x="13527" y="9627"/>
                    <a:pt x="14759" y="6747"/>
                  </a:cubicBezTo>
                  <a:cubicBezTo>
                    <a:pt x="15990" y="3867"/>
                    <a:pt x="16748" y="2633"/>
                    <a:pt x="17506" y="1707"/>
                  </a:cubicBezTo>
                  <a:cubicBezTo>
                    <a:pt x="18264" y="782"/>
                    <a:pt x="19022" y="164"/>
                    <a:pt x="19685" y="267"/>
                  </a:cubicBezTo>
                  <a:cubicBezTo>
                    <a:pt x="20348" y="370"/>
                    <a:pt x="20917" y="1193"/>
                    <a:pt x="21106" y="3456"/>
                  </a:cubicBezTo>
                  <a:cubicBezTo>
                    <a:pt x="21296" y="5719"/>
                    <a:pt x="21106" y="9422"/>
                    <a:pt x="21106" y="11890"/>
                  </a:cubicBezTo>
                  <a:cubicBezTo>
                    <a:pt x="21106" y="14359"/>
                    <a:pt x="21296" y="15593"/>
                    <a:pt x="21485" y="1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615241" y="222425"/>
              <a:ext cx="394909" cy="21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44" fill="norm" stroke="1" extrusionOk="0">
                  <a:moveTo>
                    <a:pt x="4570" y="4853"/>
                  </a:moveTo>
                  <a:cubicBezTo>
                    <a:pt x="5032" y="3159"/>
                    <a:pt x="5494" y="1465"/>
                    <a:pt x="5437" y="724"/>
                  </a:cubicBezTo>
                  <a:cubicBezTo>
                    <a:pt x="5379" y="-17"/>
                    <a:pt x="4801" y="195"/>
                    <a:pt x="3935" y="1783"/>
                  </a:cubicBezTo>
                  <a:cubicBezTo>
                    <a:pt x="3069" y="3371"/>
                    <a:pt x="1914" y="6336"/>
                    <a:pt x="1163" y="8877"/>
                  </a:cubicBezTo>
                  <a:cubicBezTo>
                    <a:pt x="412" y="11418"/>
                    <a:pt x="66" y="13536"/>
                    <a:pt x="8" y="15547"/>
                  </a:cubicBezTo>
                  <a:cubicBezTo>
                    <a:pt x="-50" y="17559"/>
                    <a:pt x="181" y="19465"/>
                    <a:pt x="1221" y="20418"/>
                  </a:cubicBezTo>
                  <a:cubicBezTo>
                    <a:pt x="2260" y="21371"/>
                    <a:pt x="4108" y="21371"/>
                    <a:pt x="6476" y="19465"/>
                  </a:cubicBezTo>
                  <a:cubicBezTo>
                    <a:pt x="8844" y="17559"/>
                    <a:pt x="11732" y="13747"/>
                    <a:pt x="13522" y="10889"/>
                  </a:cubicBezTo>
                  <a:cubicBezTo>
                    <a:pt x="15313" y="8030"/>
                    <a:pt x="16006" y="6124"/>
                    <a:pt x="16410" y="4430"/>
                  </a:cubicBezTo>
                  <a:cubicBezTo>
                    <a:pt x="16814" y="2736"/>
                    <a:pt x="16930" y="1253"/>
                    <a:pt x="16641" y="512"/>
                  </a:cubicBezTo>
                  <a:cubicBezTo>
                    <a:pt x="16352" y="-229"/>
                    <a:pt x="15659" y="-229"/>
                    <a:pt x="14677" y="936"/>
                  </a:cubicBezTo>
                  <a:cubicBezTo>
                    <a:pt x="13695" y="2100"/>
                    <a:pt x="12425" y="4430"/>
                    <a:pt x="11674" y="6653"/>
                  </a:cubicBezTo>
                  <a:cubicBezTo>
                    <a:pt x="10923" y="8877"/>
                    <a:pt x="10692" y="10995"/>
                    <a:pt x="10750" y="12477"/>
                  </a:cubicBezTo>
                  <a:cubicBezTo>
                    <a:pt x="10808" y="13959"/>
                    <a:pt x="11154" y="14806"/>
                    <a:pt x="13002" y="15230"/>
                  </a:cubicBezTo>
                  <a:cubicBezTo>
                    <a:pt x="14851" y="15653"/>
                    <a:pt x="18200" y="15653"/>
                    <a:pt x="21550" y="15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504950" y="537633"/>
              <a:ext cx="32575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" y="21046"/>
                    <a:pt x="1039" y="20492"/>
                    <a:pt x="1516" y="20031"/>
                  </a:cubicBezTo>
                  <a:cubicBezTo>
                    <a:pt x="1993" y="19569"/>
                    <a:pt x="2428" y="19200"/>
                    <a:pt x="2912" y="18738"/>
                  </a:cubicBezTo>
                  <a:cubicBezTo>
                    <a:pt x="3396" y="18277"/>
                    <a:pt x="3930" y="17723"/>
                    <a:pt x="4470" y="17169"/>
                  </a:cubicBezTo>
                  <a:cubicBezTo>
                    <a:pt x="5011" y="16615"/>
                    <a:pt x="5558" y="16062"/>
                    <a:pt x="6077" y="15415"/>
                  </a:cubicBezTo>
                  <a:cubicBezTo>
                    <a:pt x="6596" y="14769"/>
                    <a:pt x="7088" y="14031"/>
                    <a:pt x="7607" y="13292"/>
                  </a:cubicBezTo>
                  <a:cubicBezTo>
                    <a:pt x="8126" y="12554"/>
                    <a:pt x="8674" y="11815"/>
                    <a:pt x="9249" y="10985"/>
                  </a:cubicBezTo>
                  <a:cubicBezTo>
                    <a:pt x="9825" y="10154"/>
                    <a:pt x="10428" y="9231"/>
                    <a:pt x="11018" y="8400"/>
                  </a:cubicBezTo>
                  <a:cubicBezTo>
                    <a:pt x="11607" y="7569"/>
                    <a:pt x="12182" y="6831"/>
                    <a:pt x="12744" y="6185"/>
                  </a:cubicBezTo>
                  <a:cubicBezTo>
                    <a:pt x="13305" y="5538"/>
                    <a:pt x="13853" y="4985"/>
                    <a:pt x="14386" y="4523"/>
                  </a:cubicBezTo>
                  <a:cubicBezTo>
                    <a:pt x="14919" y="4062"/>
                    <a:pt x="15439" y="3692"/>
                    <a:pt x="15944" y="3415"/>
                  </a:cubicBezTo>
                  <a:cubicBezTo>
                    <a:pt x="16449" y="3138"/>
                    <a:pt x="16940" y="2954"/>
                    <a:pt x="17467" y="2769"/>
                  </a:cubicBezTo>
                  <a:cubicBezTo>
                    <a:pt x="17993" y="2585"/>
                    <a:pt x="18554" y="2400"/>
                    <a:pt x="19144" y="2123"/>
                  </a:cubicBezTo>
                  <a:cubicBezTo>
                    <a:pt x="19733" y="1846"/>
                    <a:pt x="20351" y="1477"/>
                    <a:pt x="20765" y="1108"/>
                  </a:cubicBezTo>
                  <a:cubicBezTo>
                    <a:pt x="21179" y="738"/>
                    <a:pt x="21389" y="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860550" y="702733"/>
              <a:ext cx="26416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" y="20520"/>
                    <a:pt x="1281" y="19440"/>
                    <a:pt x="1938" y="18360"/>
                  </a:cubicBezTo>
                  <a:cubicBezTo>
                    <a:pt x="2596" y="17280"/>
                    <a:pt x="3271" y="16200"/>
                    <a:pt x="3972" y="15120"/>
                  </a:cubicBezTo>
                  <a:cubicBezTo>
                    <a:pt x="4673" y="14040"/>
                    <a:pt x="5400" y="12960"/>
                    <a:pt x="6084" y="12060"/>
                  </a:cubicBezTo>
                  <a:cubicBezTo>
                    <a:pt x="6767" y="11160"/>
                    <a:pt x="7408" y="10440"/>
                    <a:pt x="8065" y="9810"/>
                  </a:cubicBezTo>
                  <a:cubicBezTo>
                    <a:pt x="8723" y="9180"/>
                    <a:pt x="9398" y="8640"/>
                    <a:pt x="10090" y="8190"/>
                  </a:cubicBezTo>
                  <a:cubicBezTo>
                    <a:pt x="10783" y="7740"/>
                    <a:pt x="11492" y="7380"/>
                    <a:pt x="12193" y="6930"/>
                  </a:cubicBezTo>
                  <a:cubicBezTo>
                    <a:pt x="12894" y="6480"/>
                    <a:pt x="13587" y="5940"/>
                    <a:pt x="14270" y="5490"/>
                  </a:cubicBezTo>
                  <a:cubicBezTo>
                    <a:pt x="14954" y="5040"/>
                    <a:pt x="15629" y="4680"/>
                    <a:pt x="16321" y="4320"/>
                  </a:cubicBezTo>
                  <a:cubicBezTo>
                    <a:pt x="17013" y="3960"/>
                    <a:pt x="17723" y="3600"/>
                    <a:pt x="18424" y="3150"/>
                  </a:cubicBezTo>
                  <a:cubicBezTo>
                    <a:pt x="19125" y="2700"/>
                    <a:pt x="19817" y="2160"/>
                    <a:pt x="20345" y="1620"/>
                  </a:cubicBezTo>
                  <a:cubicBezTo>
                    <a:pt x="20873" y="1080"/>
                    <a:pt x="21237" y="5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704850" y="1280583"/>
              <a:ext cx="25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908"/>
                    <a:pt x="3600" y="5815"/>
                    <a:pt x="4500" y="9069"/>
                  </a:cubicBezTo>
                  <a:cubicBezTo>
                    <a:pt x="5400" y="12323"/>
                    <a:pt x="5400" y="15923"/>
                    <a:pt x="8100" y="18069"/>
                  </a:cubicBezTo>
                  <a:cubicBezTo>
                    <a:pt x="10800" y="20215"/>
                    <a:pt x="16200" y="20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82104" y="1221725"/>
              <a:ext cx="231751" cy="37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42" fill="norm" stroke="1" extrusionOk="0">
                  <a:moveTo>
                    <a:pt x="334" y="6937"/>
                  </a:moveTo>
                  <a:cubicBezTo>
                    <a:pt x="-49" y="5257"/>
                    <a:pt x="-431" y="3577"/>
                    <a:pt x="1194" y="2317"/>
                  </a:cubicBezTo>
                  <a:cubicBezTo>
                    <a:pt x="2819" y="1057"/>
                    <a:pt x="6450" y="217"/>
                    <a:pt x="9604" y="37"/>
                  </a:cubicBezTo>
                  <a:cubicBezTo>
                    <a:pt x="12758" y="-143"/>
                    <a:pt x="15434" y="337"/>
                    <a:pt x="17346" y="1477"/>
                  </a:cubicBezTo>
                  <a:cubicBezTo>
                    <a:pt x="19257" y="2617"/>
                    <a:pt x="20404" y="4417"/>
                    <a:pt x="20787" y="6757"/>
                  </a:cubicBezTo>
                  <a:cubicBezTo>
                    <a:pt x="21169" y="9097"/>
                    <a:pt x="20787" y="11977"/>
                    <a:pt x="19544" y="14257"/>
                  </a:cubicBezTo>
                  <a:cubicBezTo>
                    <a:pt x="18302" y="16537"/>
                    <a:pt x="16199" y="18217"/>
                    <a:pt x="13523" y="19357"/>
                  </a:cubicBezTo>
                  <a:cubicBezTo>
                    <a:pt x="10847" y="20497"/>
                    <a:pt x="7597" y="21097"/>
                    <a:pt x="5495" y="21277"/>
                  </a:cubicBezTo>
                  <a:cubicBezTo>
                    <a:pt x="3392" y="21457"/>
                    <a:pt x="2436" y="21217"/>
                    <a:pt x="2245" y="21097"/>
                  </a:cubicBezTo>
                  <a:cubicBezTo>
                    <a:pt x="2054" y="20977"/>
                    <a:pt x="2627" y="20977"/>
                    <a:pt x="3201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078970" y="1325033"/>
              <a:ext cx="286280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6" fill="norm" stroke="1" extrusionOk="0">
                  <a:moveTo>
                    <a:pt x="1469" y="20571"/>
                  </a:moveTo>
                  <a:cubicBezTo>
                    <a:pt x="834" y="19543"/>
                    <a:pt x="199" y="18514"/>
                    <a:pt x="40" y="17143"/>
                  </a:cubicBezTo>
                  <a:cubicBezTo>
                    <a:pt x="-119" y="15771"/>
                    <a:pt x="199" y="14057"/>
                    <a:pt x="993" y="11829"/>
                  </a:cubicBezTo>
                  <a:cubicBezTo>
                    <a:pt x="1787" y="9600"/>
                    <a:pt x="3057" y="6857"/>
                    <a:pt x="4090" y="5486"/>
                  </a:cubicBezTo>
                  <a:cubicBezTo>
                    <a:pt x="5122" y="4114"/>
                    <a:pt x="5916" y="4114"/>
                    <a:pt x="6869" y="5657"/>
                  </a:cubicBezTo>
                  <a:cubicBezTo>
                    <a:pt x="7822" y="7200"/>
                    <a:pt x="8934" y="10286"/>
                    <a:pt x="9728" y="12686"/>
                  </a:cubicBezTo>
                  <a:cubicBezTo>
                    <a:pt x="10522" y="15086"/>
                    <a:pt x="10999" y="16800"/>
                    <a:pt x="11475" y="18343"/>
                  </a:cubicBezTo>
                  <a:cubicBezTo>
                    <a:pt x="11952" y="19886"/>
                    <a:pt x="12428" y="21257"/>
                    <a:pt x="13063" y="21429"/>
                  </a:cubicBezTo>
                  <a:cubicBezTo>
                    <a:pt x="13699" y="21600"/>
                    <a:pt x="14493" y="20571"/>
                    <a:pt x="15922" y="16800"/>
                  </a:cubicBezTo>
                  <a:cubicBezTo>
                    <a:pt x="17352" y="13029"/>
                    <a:pt x="19416" y="6514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691364" y="1136357"/>
              <a:ext cx="143787" cy="44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96" fill="norm" stroke="1" extrusionOk="0">
                  <a:moveTo>
                    <a:pt x="14481" y="217"/>
                  </a:moveTo>
                  <a:cubicBezTo>
                    <a:pt x="12938" y="14"/>
                    <a:pt x="11395" y="-189"/>
                    <a:pt x="8772" y="318"/>
                  </a:cubicBezTo>
                  <a:cubicBezTo>
                    <a:pt x="6150" y="825"/>
                    <a:pt x="2447" y="2042"/>
                    <a:pt x="904" y="3157"/>
                  </a:cubicBezTo>
                  <a:cubicBezTo>
                    <a:pt x="-639" y="4273"/>
                    <a:pt x="-22" y="5287"/>
                    <a:pt x="1367" y="6200"/>
                  </a:cubicBezTo>
                  <a:cubicBezTo>
                    <a:pt x="2755" y="7112"/>
                    <a:pt x="4915" y="7924"/>
                    <a:pt x="6150" y="8583"/>
                  </a:cubicBezTo>
                  <a:cubicBezTo>
                    <a:pt x="7384" y="9242"/>
                    <a:pt x="7692" y="9749"/>
                    <a:pt x="7384" y="10256"/>
                  </a:cubicBezTo>
                  <a:cubicBezTo>
                    <a:pt x="7075" y="10763"/>
                    <a:pt x="6150" y="11270"/>
                    <a:pt x="4607" y="11625"/>
                  </a:cubicBezTo>
                  <a:cubicBezTo>
                    <a:pt x="3064" y="11980"/>
                    <a:pt x="904" y="12183"/>
                    <a:pt x="595" y="12183"/>
                  </a:cubicBezTo>
                  <a:cubicBezTo>
                    <a:pt x="287" y="12183"/>
                    <a:pt x="1830" y="11980"/>
                    <a:pt x="3218" y="12031"/>
                  </a:cubicBezTo>
                  <a:cubicBezTo>
                    <a:pt x="4607" y="12081"/>
                    <a:pt x="5841" y="12386"/>
                    <a:pt x="6458" y="12791"/>
                  </a:cubicBezTo>
                  <a:cubicBezTo>
                    <a:pt x="7075" y="13197"/>
                    <a:pt x="7075" y="13704"/>
                    <a:pt x="6304" y="14769"/>
                  </a:cubicBezTo>
                  <a:cubicBezTo>
                    <a:pt x="5532" y="15834"/>
                    <a:pt x="3990" y="17456"/>
                    <a:pt x="3064" y="18622"/>
                  </a:cubicBezTo>
                  <a:cubicBezTo>
                    <a:pt x="2138" y="19788"/>
                    <a:pt x="1830" y="20498"/>
                    <a:pt x="2447" y="20904"/>
                  </a:cubicBezTo>
                  <a:cubicBezTo>
                    <a:pt x="3064" y="21310"/>
                    <a:pt x="4607" y="21411"/>
                    <a:pt x="7847" y="21157"/>
                  </a:cubicBezTo>
                  <a:cubicBezTo>
                    <a:pt x="11087" y="20904"/>
                    <a:pt x="16024" y="20296"/>
                    <a:pt x="20961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924050" y="1229783"/>
              <a:ext cx="1841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2585"/>
                    <a:pt x="6952" y="5169"/>
                    <a:pt x="10552" y="8769"/>
                  </a:cubicBezTo>
                  <a:cubicBezTo>
                    <a:pt x="14152" y="12369"/>
                    <a:pt x="17876" y="169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987549" y="1147233"/>
              <a:ext cx="158751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1278"/>
                    <a:pt x="18144" y="2556"/>
                    <a:pt x="15552" y="5112"/>
                  </a:cubicBezTo>
                  <a:cubicBezTo>
                    <a:pt x="12960" y="7669"/>
                    <a:pt x="9504" y="11503"/>
                    <a:pt x="7056" y="14251"/>
                  </a:cubicBezTo>
                  <a:cubicBezTo>
                    <a:pt x="4608" y="16999"/>
                    <a:pt x="3168" y="18660"/>
                    <a:pt x="2016" y="19811"/>
                  </a:cubicBezTo>
                  <a:cubicBezTo>
                    <a:pt x="864" y="20961"/>
                    <a:pt x="0" y="21600"/>
                    <a:pt x="0" y="21600"/>
                  </a:cubicBezTo>
                  <a:cubicBezTo>
                    <a:pt x="0" y="21600"/>
                    <a:pt x="864" y="20961"/>
                    <a:pt x="1728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254250" y="1388533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324100" y="1458383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609850" y="1172633"/>
              <a:ext cx="1905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882"/>
                    <a:pt x="3840" y="1763"/>
                    <a:pt x="6720" y="4188"/>
                  </a:cubicBezTo>
                  <a:cubicBezTo>
                    <a:pt x="9600" y="6612"/>
                    <a:pt x="13440" y="10580"/>
                    <a:pt x="16080" y="13739"/>
                  </a:cubicBezTo>
                  <a:cubicBezTo>
                    <a:pt x="18720" y="16898"/>
                    <a:pt x="20160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698750" y="1128183"/>
              <a:ext cx="1206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487"/>
                    <a:pt x="14779" y="4975"/>
                    <a:pt x="11179" y="7789"/>
                  </a:cubicBezTo>
                  <a:cubicBezTo>
                    <a:pt x="7579" y="10604"/>
                    <a:pt x="3789" y="13745"/>
                    <a:pt x="1895" y="16102"/>
                  </a:cubicBezTo>
                  <a:cubicBezTo>
                    <a:pt x="0" y="18458"/>
                    <a:pt x="0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851150" y="1346993"/>
              <a:ext cx="139700" cy="12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4746"/>
                  </a:moveTo>
                  <a:cubicBezTo>
                    <a:pt x="982" y="3353"/>
                    <a:pt x="1964" y="1959"/>
                    <a:pt x="3273" y="1088"/>
                  </a:cubicBezTo>
                  <a:cubicBezTo>
                    <a:pt x="4582" y="217"/>
                    <a:pt x="6218" y="-131"/>
                    <a:pt x="7855" y="43"/>
                  </a:cubicBezTo>
                  <a:cubicBezTo>
                    <a:pt x="9491" y="217"/>
                    <a:pt x="11127" y="914"/>
                    <a:pt x="11291" y="3179"/>
                  </a:cubicBezTo>
                  <a:cubicBezTo>
                    <a:pt x="11455" y="5443"/>
                    <a:pt x="10145" y="9275"/>
                    <a:pt x="9000" y="11888"/>
                  </a:cubicBezTo>
                  <a:cubicBezTo>
                    <a:pt x="7855" y="14501"/>
                    <a:pt x="6873" y="15895"/>
                    <a:pt x="5891" y="17288"/>
                  </a:cubicBezTo>
                  <a:cubicBezTo>
                    <a:pt x="4909" y="18682"/>
                    <a:pt x="3927" y="20075"/>
                    <a:pt x="4745" y="20772"/>
                  </a:cubicBezTo>
                  <a:cubicBezTo>
                    <a:pt x="5564" y="21469"/>
                    <a:pt x="8182" y="21469"/>
                    <a:pt x="11291" y="20772"/>
                  </a:cubicBezTo>
                  <a:cubicBezTo>
                    <a:pt x="14400" y="20075"/>
                    <a:pt x="18000" y="18682"/>
                    <a:pt x="21600" y="17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009900" y="1439333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187700" y="1439333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467099" y="1413933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600449" y="1420283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898900" y="1020898"/>
              <a:ext cx="215900" cy="31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101"/>
                  </a:moveTo>
                  <a:cubicBezTo>
                    <a:pt x="424" y="1242"/>
                    <a:pt x="847" y="384"/>
                    <a:pt x="1588" y="98"/>
                  </a:cubicBezTo>
                  <a:cubicBezTo>
                    <a:pt x="2329" y="-188"/>
                    <a:pt x="3388" y="98"/>
                    <a:pt x="4976" y="1672"/>
                  </a:cubicBezTo>
                  <a:cubicBezTo>
                    <a:pt x="6565" y="3245"/>
                    <a:pt x="8682" y="6106"/>
                    <a:pt x="11012" y="9468"/>
                  </a:cubicBezTo>
                  <a:cubicBezTo>
                    <a:pt x="13341" y="12829"/>
                    <a:pt x="15882" y="16691"/>
                    <a:pt x="17682" y="18766"/>
                  </a:cubicBezTo>
                  <a:cubicBezTo>
                    <a:pt x="19482" y="20840"/>
                    <a:pt x="20541" y="21126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968749" y="991940"/>
              <a:ext cx="140265" cy="39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3" fill="norm" stroke="1" extrusionOk="0">
                  <a:moveTo>
                    <a:pt x="20310" y="2556"/>
                  </a:moveTo>
                  <a:cubicBezTo>
                    <a:pt x="20955" y="1413"/>
                    <a:pt x="21600" y="270"/>
                    <a:pt x="21278" y="42"/>
                  </a:cubicBezTo>
                  <a:cubicBezTo>
                    <a:pt x="20955" y="-187"/>
                    <a:pt x="19666" y="499"/>
                    <a:pt x="17248" y="2613"/>
                  </a:cubicBezTo>
                  <a:cubicBezTo>
                    <a:pt x="14830" y="4727"/>
                    <a:pt x="11284" y="8270"/>
                    <a:pt x="8543" y="11070"/>
                  </a:cubicBezTo>
                  <a:cubicBezTo>
                    <a:pt x="5803" y="13870"/>
                    <a:pt x="3869" y="15927"/>
                    <a:pt x="2418" y="17299"/>
                  </a:cubicBezTo>
                  <a:cubicBezTo>
                    <a:pt x="967" y="18670"/>
                    <a:pt x="0" y="19356"/>
                    <a:pt x="0" y="19927"/>
                  </a:cubicBezTo>
                  <a:cubicBezTo>
                    <a:pt x="0" y="20499"/>
                    <a:pt x="967" y="20956"/>
                    <a:pt x="1934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181755" y="1302719"/>
              <a:ext cx="117196" cy="10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57" fill="norm" stroke="1" extrusionOk="0">
                  <a:moveTo>
                    <a:pt x="2842" y="4379"/>
                  </a:moveTo>
                  <a:cubicBezTo>
                    <a:pt x="2842" y="8948"/>
                    <a:pt x="2842" y="13518"/>
                    <a:pt x="2263" y="16633"/>
                  </a:cubicBezTo>
                  <a:cubicBezTo>
                    <a:pt x="1685" y="19748"/>
                    <a:pt x="527" y="21410"/>
                    <a:pt x="142" y="20995"/>
                  </a:cubicBezTo>
                  <a:cubicBezTo>
                    <a:pt x="-244" y="20579"/>
                    <a:pt x="142" y="18087"/>
                    <a:pt x="1492" y="14764"/>
                  </a:cubicBezTo>
                  <a:cubicBezTo>
                    <a:pt x="2842" y="11441"/>
                    <a:pt x="5156" y="7287"/>
                    <a:pt x="7856" y="4379"/>
                  </a:cubicBezTo>
                  <a:cubicBezTo>
                    <a:pt x="10556" y="1472"/>
                    <a:pt x="13642" y="-190"/>
                    <a:pt x="15570" y="18"/>
                  </a:cubicBezTo>
                  <a:cubicBezTo>
                    <a:pt x="17499" y="225"/>
                    <a:pt x="18270" y="2302"/>
                    <a:pt x="19042" y="6041"/>
                  </a:cubicBezTo>
                  <a:cubicBezTo>
                    <a:pt x="19813" y="9779"/>
                    <a:pt x="20585" y="15179"/>
                    <a:pt x="21356" y="20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432300" y="912359"/>
              <a:ext cx="110468" cy="47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01" fill="norm" stroke="1" extrusionOk="0">
                  <a:moveTo>
                    <a:pt x="0" y="1143"/>
                  </a:moveTo>
                  <a:cubicBezTo>
                    <a:pt x="815" y="666"/>
                    <a:pt x="1630" y="188"/>
                    <a:pt x="3057" y="44"/>
                  </a:cubicBezTo>
                  <a:cubicBezTo>
                    <a:pt x="4483" y="-99"/>
                    <a:pt x="6521" y="92"/>
                    <a:pt x="8151" y="809"/>
                  </a:cubicBezTo>
                  <a:cubicBezTo>
                    <a:pt x="9781" y="1526"/>
                    <a:pt x="11004" y="2768"/>
                    <a:pt x="11208" y="3867"/>
                  </a:cubicBezTo>
                  <a:cubicBezTo>
                    <a:pt x="11411" y="4966"/>
                    <a:pt x="10596" y="5922"/>
                    <a:pt x="9577" y="6878"/>
                  </a:cubicBezTo>
                  <a:cubicBezTo>
                    <a:pt x="8558" y="7834"/>
                    <a:pt x="7336" y="8789"/>
                    <a:pt x="8558" y="10175"/>
                  </a:cubicBezTo>
                  <a:cubicBezTo>
                    <a:pt x="9781" y="11561"/>
                    <a:pt x="13449" y="13377"/>
                    <a:pt x="16098" y="15050"/>
                  </a:cubicBezTo>
                  <a:cubicBezTo>
                    <a:pt x="18747" y="16722"/>
                    <a:pt x="20377" y="18251"/>
                    <a:pt x="20989" y="19255"/>
                  </a:cubicBezTo>
                  <a:cubicBezTo>
                    <a:pt x="21600" y="20259"/>
                    <a:pt x="21192" y="20736"/>
                    <a:pt x="19970" y="21023"/>
                  </a:cubicBezTo>
                  <a:cubicBezTo>
                    <a:pt x="18747" y="21310"/>
                    <a:pt x="16709" y="21405"/>
                    <a:pt x="1467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988847" y="1145075"/>
              <a:ext cx="224504" cy="15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652" fill="norm" stroke="1" extrusionOk="0">
                  <a:moveTo>
                    <a:pt x="2637" y="12390"/>
                  </a:moveTo>
                  <a:cubicBezTo>
                    <a:pt x="1830" y="11526"/>
                    <a:pt x="1022" y="10662"/>
                    <a:pt x="518" y="9510"/>
                  </a:cubicBezTo>
                  <a:cubicBezTo>
                    <a:pt x="13" y="8358"/>
                    <a:pt x="-189" y="6918"/>
                    <a:pt x="215" y="5334"/>
                  </a:cubicBezTo>
                  <a:cubicBezTo>
                    <a:pt x="618" y="3750"/>
                    <a:pt x="1628" y="2022"/>
                    <a:pt x="2637" y="1014"/>
                  </a:cubicBezTo>
                  <a:cubicBezTo>
                    <a:pt x="3647" y="6"/>
                    <a:pt x="4656" y="-282"/>
                    <a:pt x="5261" y="294"/>
                  </a:cubicBezTo>
                  <a:cubicBezTo>
                    <a:pt x="5867" y="870"/>
                    <a:pt x="6069" y="2310"/>
                    <a:pt x="6675" y="5046"/>
                  </a:cubicBezTo>
                  <a:cubicBezTo>
                    <a:pt x="7280" y="7782"/>
                    <a:pt x="8290" y="11814"/>
                    <a:pt x="9097" y="14550"/>
                  </a:cubicBezTo>
                  <a:cubicBezTo>
                    <a:pt x="9904" y="17286"/>
                    <a:pt x="10510" y="18726"/>
                    <a:pt x="11318" y="19734"/>
                  </a:cubicBezTo>
                  <a:cubicBezTo>
                    <a:pt x="12125" y="20742"/>
                    <a:pt x="13134" y="21318"/>
                    <a:pt x="14547" y="19302"/>
                  </a:cubicBezTo>
                  <a:cubicBezTo>
                    <a:pt x="15961" y="17286"/>
                    <a:pt x="17777" y="12678"/>
                    <a:pt x="18989" y="9798"/>
                  </a:cubicBezTo>
                  <a:cubicBezTo>
                    <a:pt x="20200" y="6918"/>
                    <a:pt x="20805" y="5766"/>
                    <a:pt x="21108" y="5190"/>
                  </a:cubicBezTo>
                  <a:cubicBezTo>
                    <a:pt x="21411" y="4614"/>
                    <a:pt x="21411" y="4614"/>
                    <a:pt x="21411" y="4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543550" y="1013883"/>
              <a:ext cx="190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37"/>
                    <a:pt x="12000" y="10873"/>
                    <a:pt x="8400" y="14473"/>
                  </a:cubicBezTo>
                  <a:cubicBezTo>
                    <a:pt x="4800" y="18073"/>
                    <a:pt x="2400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511749" y="966998"/>
              <a:ext cx="208422" cy="36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95" fill="norm" stroke="1" extrusionOk="0">
                  <a:moveTo>
                    <a:pt x="653" y="5357"/>
                  </a:moveTo>
                  <a:cubicBezTo>
                    <a:pt x="221" y="3992"/>
                    <a:pt x="-211" y="2626"/>
                    <a:pt x="113" y="1695"/>
                  </a:cubicBezTo>
                  <a:cubicBezTo>
                    <a:pt x="437" y="764"/>
                    <a:pt x="1517" y="267"/>
                    <a:pt x="4001" y="81"/>
                  </a:cubicBezTo>
                  <a:cubicBezTo>
                    <a:pt x="6485" y="-105"/>
                    <a:pt x="10373" y="19"/>
                    <a:pt x="12965" y="578"/>
                  </a:cubicBezTo>
                  <a:cubicBezTo>
                    <a:pt x="15557" y="1136"/>
                    <a:pt x="16853" y="2129"/>
                    <a:pt x="16637" y="3681"/>
                  </a:cubicBezTo>
                  <a:cubicBezTo>
                    <a:pt x="16421" y="5233"/>
                    <a:pt x="14693" y="7343"/>
                    <a:pt x="13181" y="8523"/>
                  </a:cubicBezTo>
                  <a:cubicBezTo>
                    <a:pt x="11669" y="9702"/>
                    <a:pt x="10373" y="9950"/>
                    <a:pt x="10265" y="10074"/>
                  </a:cubicBezTo>
                  <a:cubicBezTo>
                    <a:pt x="10157" y="10198"/>
                    <a:pt x="11237" y="10198"/>
                    <a:pt x="12857" y="10633"/>
                  </a:cubicBezTo>
                  <a:cubicBezTo>
                    <a:pt x="14477" y="11067"/>
                    <a:pt x="16637" y="11936"/>
                    <a:pt x="18149" y="12992"/>
                  </a:cubicBezTo>
                  <a:cubicBezTo>
                    <a:pt x="19661" y="14047"/>
                    <a:pt x="20525" y="15288"/>
                    <a:pt x="20957" y="16405"/>
                  </a:cubicBezTo>
                  <a:cubicBezTo>
                    <a:pt x="21389" y="17523"/>
                    <a:pt x="21389" y="18516"/>
                    <a:pt x="20849" y="19261"/>
                  </a:cubicBezTo>
                  <a:cubicBezTo>
                    <a:pt x="20309" y="20005"/>
                    <a:pt x="19229" y="20502"/>
                    <a:pt x="18149" y="20874"/>
                  </a:cubicBezTo>
                  <a:cubicBezTo>
                    <a:pt x="17069" y="21247"/>
                    <a:pt x="15989" y="21495"/>
                    <a:pt x="14801" y="21495"/>
                  </a:cubicBezTo>
                  <a:cubicBezTo>
                    <a:pt x="13613" y="21495"/>
                    <a:pt x="12317" y="21247"/>
                    <a:pt x="11669" y="20440"/>
                  </a:cubicBezTo>
                  <a:cubicBezTo>
                    <a:pt x="11021" y="19633"/>
                    <a:pt x="11021" y="18267"/>
                    <a:pt x="11021" y="16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760074" y="1120686"/>
              <a:ext cx="151776" cy="17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764" fill="norm" stroke="1" extrusionOk="0">
                  <a:moveTo>
                    <a:pt x="3511" y="6311"/>
                  </a:moveTo>
                  <a:cubicBezTo>
                    <a:pt x="5011" y="6054"/>
                    <a:pt x="6511" y="5796"/>
                    <a:pt x="7861" y="4639"/>
                  </a:cubicBezTo>
                  <a:cubicBezTo>
                    <a:pt x="9211" y="3482"/>
                    <a:pt x="10411" y="1425"/>
                    <a:pt x="10111" y="525"/>
                  </a:cubicBezTo>
                  <a:cubicBezTo>
                    <a:pt x="9811" y="-375"/>
                    <a:pt x="8011" y="-118"/>
                    <a:pt x="6211" y="1296"/>
                  </a:cubicBezTo>
                  <a:cubicBezTo>
                    <a:pt x="4411" y="2711"/>
                    <a:pt x="2611" y="5282"/>
                    <a:pt x="1561" y="7982"/>
                  </a:cubicBezTo>
                  <a:cubicBezTo>
                    <a:pt x="511" y="10682"/>
                    <a:pt x="211" y="13511"/>
                    <a:pt x="61" y="15568"/>
                  </a:cubicBezTo>
                  <a:cubicBezTo>
                    <a:pt x="-89" y="17625"/>
                    <a:pt x="-89" y="18911"/>
                    <a:pt x="1561" y="19811"/>
                  </a:cubicBezTo>
                  <a:cubicBezTo>
                    <a:pt x="3211" y="20711"/>
                    <a:pt x="6511" y="21225"/>
                    <a:pt x="10111" y="20196"/>
                  </a:cubicBezTo>
                  <a:cubicBezTo>
                    <a:pt x="13711" y="19168"/>
                    <a:pt x="17611" y="16596"/>
                    <a:pt x="21511" y="14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949950" y="1121833"/>
              <a:ext cx="88900" cy="16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641"/>
                  </a:moveTo>
                  <a:cubicBezTo>
                    <a:pt x="3600" y="5195"/>
                    <a:pt x="7200" y="8749"/>
                    <a:pt x="8743" y="11894"/>
                  </a:cubicBezTo>
                  <a:cubicBezTo>
                    <a:pt x="10286" y="15038"/>
                    <a:pt x="9771" y="17772"/>
                    <a:pt x="8229" y="19413"/>
                  </a:cubicBezTo>
                  <a:cubicBezTo>
                    <a:pt x="6686" y="21053"/>
                    <a:pt x="4114" y="21600"/>
                    <a:pt x="2829" y="21053"/>
                  </a:cubicBezTo>
                  <a:cubicBezTo>
                    <a:pt x="1543" y="20506"/>
                    <a:pt x="1543" y="18866"/>
                    <a:pt x="2314" y="15995"/>
                  </a:cubicBezTo>
                  <a:cubicBezTo>
                    <a:pt x="3086" y="13124"/>
                    <a:pt x="4629" y="9023"/>
                    <a:pt x="7971" y="6152"/>
                  </a:cubicBezTo>
                  <a:cubicBezTo>
                    <a:pt x="11314" y="3281"/>
                    <a:pt x="16457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064976" y="1121833"/>
              <a:ext cx="9452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155" y="0"/>
                  </a:moveTo>
                  <a:cubicBezTo>
                    <a:pt x="3675" y="5815"/>
                    <a:pt x="3195" y="11631"/>
                    <a:pt x="2475" y="15231"/>
                  </a:cubicBezTo>
                  <a:cubicBezTo>
                    <a:pt x="1755" y="18831"/>
                    <a:pt x="795" y="20215"/>
                    <a:pt x="315" y="20215"/>
                  </a:cubicBezTo>
                  <a:cubicBezTo>
                    <a:pt x="-165" y="20215"/>
                    <a:pt x="-165" y="18831"/>
                    <a:pt x="795" y="16477"/>
                  </a:cubicBezTo>
                  <a:cubicBezTo>
                    <a:pt x="1755" y="14123"/>
                    <a:pt x="3675" y="10800"/>
                    <a:pt x="5835" y="8169"/>
                  </a:cubicBezTo>
                  <a:cubicBezTo>
                    <a:pt x="7995" y="5538"/>
                    <a:pt x="10395" y="3600"/>
                    <a:pt x="12795" y="2492"/>
                  </a:cubicBezTo>
                  <a:cubicBezTo>
                    <a:pt x="15195" y="1385"/>
                    <a:pt x="17595" y="1108"/>
                    <a:pt x="19035" y="1662"/>
                  </a:cubicBezTo>
                  <a:cubicBezTo>
                    <a:pt x="20475" y="2215"/>
                    <a:pt x="20955" y="3600"/>
                    <a:pt x="21195" y="7062"/>
                  </a:cubicBezTo>
                  <a:cubicBezTo>
                    <a:pt x="21435" y="10523"/>
                    <a:pt x="21435" y="16062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349508" y="963083"/>
              <a:ext cx="159243" cy="38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27" fill="norm" stroke="1" extrusionOk="0">
                  <a:moveTo>
                    <a:pt x="21104" y="704"/>
                  </a:moveTo>
                  <a:cubicBezTo>
                    <a:pt x="19982" y="352"/>
                    <a:pt x="18860" y="0"/>
                    <a:pt x="17598" y="0"/>
                  </a:cubicBezTo>
                  <a:cubicBezTo>
                    <a:pt x="16335" y="0"/>
                    <a:pt x="14933" y="352"/>
                    <a:pt x="12268" y="2054"/>
                  </a:cubicBezTo>
                  <a:cubicBezTo>
                    <a:pt x="9603" y="3757"/>
                    <a:pt x="5675" y="6809"/>
                    <a:pt x="3151" y="9861"/>
                  </a:cubicBezTo>
                  <a:cubicBezTo>
                    <a:pt x="626" y="12913"/>
                    <a:pt x="-496" y="15965"/>
                    <a:pt x="205" y="17961"/>
                  </a:cubicBezTo>
                  <a:cubicBezTo>
                    <a:pt x="907" y="19957"/>
                    <a:pt x="3431" y="20896"/>
                    <a:pt x="6236" y="21248"/>
                  </a:cubicBezTo>
                  <a:cubicBezTo>
                    <a:pt x="9042" y="21600"/>
                    <a:pt x="12127" y="21365"/>
                    <a:pt x="15213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553200" y="1065966"/>
              <a:ext cx="154847" cy="41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34" fill="norm" stroke="1" extrusionOk="0">
                  <a:moveTo>
                    <a:pt x="4378" y="7828"/>
                  </a:moveTo>
                  <a:cubicBezTo>
                    <a:pt x="2919" y="10679"/>
                    <a:pt x="1459" y="13530"/>
                    <a:pt x="730" y="15558"/>
                  </a:cubicBezTo>
                  <a:cubicBezTo>
                    <a:pt x="0" y="17587"/>
                    <a:pt x="0" y="18793"/>
                    <a:pt x="0" y="19780"/>
                  </a:cubicBezTo>
                  <a:cubicBezTo>
                    <a:pt x="0" y="20766"/>
                    <a:pt x="0" y="21534"/>
                    <a:pt x="0" y="21534"/>
                  </a:cubicBezTo>
                  <a:cubicBezTo>
                    <a:pt x="0" y="21534"/>
                    <a:pt x="0" y="20766"/>
                    <a:pt x="146" y="18409"/>
                  </a:cubicBezTo>
                  <a:cubicBezTo>
                    <a:pt x="292" y="16052"/>
                    <a:pt x="584" y="12105"/>
                    <a:pt x="1605" y="8980"/>
                  </a:cubicBezTo>
                  <a:cubicBezTo>
                    <a:pt x="2627" y="5855"/>
                    <a:pt x="4378" y="3552"/>
                    <a:pt x="5984" y="2182"/>
                  </a:cubicBezTo>
                  <a:cubicBezTo>
                    <a:pt x="7589" y="811"/>
                    <a:pt x="9049" y="373"/>
                    <a:pt x="10800" y="153"/>
                  </a:cubicBezTo>
                  <a:cubicBezTo>
                    <a:pt x="12551" y="-66"/>
                    <a:pt x="14595" y="-66"/>
                    <a:pt x="16054" y="263"/>
                  </a:cubicBezTo>
                  <a:cubicBezTo>
                    <a:pt x="17514" y="592"/>
                    <a:pt x="18389" y="1250"/>
                    <a:pt x="19411" y="2401"/>
                  </a:cubicBezTo>
                  <a:cubicBezTo>
                    <a:pt x="20432" y="3552"/>
                    <a:pt x="21600" y="5197"/>
                    <a:pt x="21308" y="6513"/>
                  </a:cubicBezTo>
                  <a:cubicBezTo>
                    <a:pt x="21016" y="7828"/>
                    <a:pt x="19265" y="8815"/>
                    <a:pt x="17514" y="9418"/>
                  </a:cubicBezTo>
                  <a:cubicBezTo>
                    <a:pt x="15762" y="10021"/>
                    <a:pt x="14011" y="10241"/>
                    <a:pt x="12405" y="10350"/>
                  </a:cubicBezTo>
                  <a:cubicBezTo>
                    <a:pt x="10800" y="10460"/>
                    <a:pt x="9341" y="10460"/>
                    <a:pt x="8173" y="10241"/>
                  </a:cubicBezTo>
                  <a:cubicBezTo>
                    <a:pt x="7005" y="10021"/>
                    <a:pt x="6130" y="9583"/>
                    <a:pt x="5984" y="9309"/>
                  </a:cubicBezTo>
                  <a:cubicBezTo>
                    <a:pt x="5838" y="9035"/>
                    <a:pt x="6422" y="8925"/>
                    <a:pt x="7005" y="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699250" y="969433"/>
              <a:ext cx="12426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8640" y="0"/>
                  </a:moveTo>
                  <a:cubicBezTo>
                    <a:pt x="12960" y="2933"/>
                    <a:pt x="17280" y="5867"/>
                    <a:pt x="19440" y="8533"/>
                  </a:cubicBezTo>
                  <a:cubicBezTo>
                    <a:pt x="21600" y="11200"/>
                    <a:pt x="21600" y="13600"/>
                    <a:pt x="19980" y="15600"/>
                  </a:cubicBezTo>
                  <a:cubicBezTo>
                    <a:pt x="18360" y="17600"/>
                    <a:pt x="15120" y="19200"/>
                    <a:pt x="11520" y="20133"/>
                  </a:cubicBezTo>
                  <a:cubicBezTo>
                    <a:pt x="7920" y="21067"/>
                    <a:pt x="3960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419850" y="1589470"/>
              <a:ext cx="323850" cy="72114"/>
            </a:xfrm>
            <a:prstGeom prst="rect">
              <a:avLst/>
            </a:prstGeom>
            <a:effectLst/>
          </p:spPr>
        </p:pic>
        <p:pic>
          <p:nvPicPr>
            <p:cNvPr id="16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477000" y="1629833"/>
              <a:ext cx="425450" cy="101601"/>
            </a:xfrm>
            <a:prstGeom prst="rect">
              <a:avLst/>
            </a:prstGeom>
            <a:effectLst/>
          </p:spPr>
        </p:pic>
        <p:pic>
          <p:nvPicPr>
            <p:cNvPr id="16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728797" y="1788583"/>
              <a:ext cx="268904" cy="248200"/>
            </a:xfrm>
            <a:prstGeom prst="rect">
              <a:avLst/>
            </a:prstGeom>
            <a:effectLst/>
          </p:spPr>
        </p:pic>
        <p:pic>
          <p:nvPicPr>
            <p:cNvPr id="17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65950" y="1785320"/>
              <a:ext cx="127000" cy="193764"/>
            </a:xfrm>
            <a:prstGeom prst="rect">
              <a:avLst/>
            </a:prstGeom>
            <a:effectLst/>
          </p:spPr>
        </p:pic>
        <p:pic>
          <p:nvPicPr>
            <p:cNvPr id="17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47935" y="1598083"/>
              <a:ext cx="167266" cy="387351"/>
            </a:xfrm>
            <a:prstGeom prst="rect">
              <a:avLst/>
            </a:prstGeom>
            <a:effectLst/>
          </p:spPr>
        </p:pic>
        <p:pic>
          <p:nvPicPr>
            <p:cNvPr id="17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328798" y="1779801"/>
              <a:ext cx="126102" cy="180233"/>
            </a:xfrm>
            <a:prstGeom prst="rect">
              <a:avLst/>
            </a:prstGeom>
            <a:effectLst/>
          </p:spPr>
        </p:pic>
        <p:pic>
          <p:nvPicPr>
            <p:cNvPr id="17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489569" y="1800033"/>
              <a:ext cx="116016" cy="166293"/>
            </a:xfrm>
            <a:prstGeom prst="rect">
              <a:avLst/>
            </a:prstGeom>
            <a:effectLst/>
          </p:spPr>
        </p:pic>
        <p:pic>
          <p:nvPicPr>
            <p:cNvPr id="17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613650" y="1788583"/>
              <a:ext cx="260350" cy="177785"/>
            </a:xfrm>
            <a:prstGeom prst="rect">
              <a:avLst/>
            </a:prstGeom>
            <a:effectLst/>
          </p:spPr>
        </p:pic>
        <p:pic>
          <p:nvPicPr>
            <p:cNvPr id="18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861895" y="1756372"/>
              <a:ext cx="195550" cy="203662"/>
            </a:xfrm>
            <a:prstGeom prst="rect">
              <a:avLst/>
            </a:prstGeom>
            <a:effectLst/>
          </p:spPr>
        </p:pic>
        <p:sp>
          <p:nvSpPr>
            <p:cNvPr id="183" name="Line"/>
            <p:cNvSpPr/>
            <p:nvPr/>
          </p:nvSpPr>
          <p:spPr>
            <a:xfrm>
              <a:off x="711625" y="3040771"/>
              <a:ext cx="50375" cy="42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59" fill="norm" stroke="1" extrusionOk="0">
                  <a:moveTo>
                    <a:pt x="21419" y="2183"/>
                  </a:moveTo>
                  <a:cubicBezTo>
                    <a:pt x="20519" y="1221"/>
                    <a:pt x="19619" y="259"/>
                    <a:pt x="19169" y="45"/>
                  </a:cubicBezTo>
                  <a:cubicBezTo>
                    <a:pt x="18719" y="-169"/>
                    <a:pt x="18719" y="366"/>
                    <a:pt x="16919" y="2183"/>
                  </a:cubicBezTo>
                  <a:cubicBezTo>
                    <a:pt x="15119" y="4001"/>
                    <a:pt x="11519" y="7102"/>
                    <a:pt x="8369" y="10096"/>
                  </a:cubicBezTo>
                  <a:cubicBezTo>
                    <a:pt x="5219" y="13090"/>
                    <a:pt x="2519" y="15978"/>
                    <a:pt x="1169" y="17956"/>
                  </a:cubicBezTo>
                  <a:cubicBezTo>
                    <a:pt x="-181" y="19934"/>
                    <a:pt x="-181" y="21003"/>
                    <a:pt x="269" y="21217"/>
                  </a:cubicBezTo>
                  <a:cubicBezTo>
                    <a:pt x="719" y="21431"/>
                    <a:pt x="1619" y="20789"/>
                    <a:pt x="2969" y="20201"/>
                  </a:cubicBezTo>
                  <a:cubicBezTo>
                    <a:pt x="4319" y="19613"/>
                    <a:pt x="6119" y="19079"/>
                    <a:pt x="7919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728911" y="2948189"/>
              <a:ext cx="217240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53" fill="norm" stroke="1" extrusionOk="0">
                  <a:moveTo>
                    <a:pt x="131" y="21353"/>
                  </a:moveTo>
                  <a:cubicBezTo>
                    <a:pt x="-76" y="19602"/>
                    <a:pt x="-284" y="17850"/>
                    <a:pt x="1585" y="14931"/>
                  </a:cubicBezTo>
                  <a:cubicBezTo>
                    <a:pt x="3454" y="12012"/>
                    <a:pt x="7401" y="7926"/>
                    <a:pt x="10516" y="5153"/>
                  </a:cubicBezTo>
                  <a:cubicBezTo>
                    <a:pt x="13631" y="2380"/>
                    <a:pt x="15916" y="921"/>
                    <a:pt x="17578" y="337"/>
                  </a:cubicBezTo>
                  <a:cubicBezTo>
                    <a:pt x="19239" y="-247"/>
                    <a:pt x="20278" y="45"/>
                    <a:pt x="21316" y="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11200" y="3236383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100"/>
                    <a:pt x="7200" y="12600"/>
                    <a:pt x="10800" y="9000"/>
                  </a:cubicBezTo>
                  <a:cubicBezTo>
                    <a:pt x="14400" y="5400"/>
                    <a:pt x="18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901700" y="3191933"/>
              <a:ext cx="158750" cy="207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4536"/>
                  </a:moveTo>
                  <a:cubicBezTo>
                    <a:pt x="576" y="3456"/>
                    <a:pt x="1152" y="2376"/>
                    <a:pt x="2160" y="1944"/>
                  </a:cubicBezTo>
                  <a:cubicBezTo>
                    <a:pt x="3168" y="1512"/>
                    <a:pt x="4608" y="1728"/>
                    <a:pt x="6480" y="2700"/>
                  </a:cubicBezTo>
                  <a:cubicBezTo>
                    <a:pt x="8352" y="3672"/>
                    <a:pt x="10656" y="5400"/>
                    <a:pt x="12096" y="7992"/>
                  </a:cubicBezTo>
                  <a:cubicBezTo>
                    <a:pt x="13536" y="10584"/>
                    <a:pt x="14112" y="14040"/>
                    <a:pt x="14256" y="16308"/>
                  </a:cubicBezTo>
                  <a:cubicBezTo>
                    <a:pt x="14400" y="18576"/>
                    <a:pt x="14112" y="19656"/>
                    <a:pt x="13248" y="20412"/>
                  </a:cubicBezTo>
                  <a:cubicBezTo>
                    <a:pt x="12384" y="21168"/>
                    <a:pt x="10944" y="21600"/>
                    <a:pt x="9792" y="20628"/>
                  </a:cubicBezTo>
                  <a:cubicBezTo>
                    <a:pt x="8640" y="19656"/>
                    <a:pt x="7776" y="17280"/>
                    <a:pt x="8784" y="13932"/>
                  </a:cubicBezTo>
                  <a:cubicBezTo>
                    <a:pt x="9792" y="10584"/>
                    <a:pt x="12672" y="6264"/>
                    <a:pt x="15120" y="3780"/>
                  </a:cubicBezTo>
                  <a:cubicBezTo>
                    <a:pt x="17568" y="1296"/>
                    <a:pt x="19584" y="6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88093" y="3163683"/>
              <a:ext cx="112058" cy="19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04" fill="norm" stroke="1" extrusionOk="0">
                  <a:moveTo>
                    <a:pt x="776" y="9473"/>
                  </a:moveTo>
                  <a:cubicBezTo>
                    <a:pt x="4376" y="7829"/>
                    <a:pt x="7976" y="6186"/>
                    <a:pt x="10576" y="4425"/>
                  </a:cubicBezTo>
                  <a:cubicBezTo>
                    <a:pt x="13176" y="2664"/>
                    <a:pt x="14776" y="786"/>
                    <a:pt x="14576" y="199"/>
                  </a:cubicBezTo>
                  <a:cubicBezTo>
                    <a:pt x="14376" y="-388"/>
                    <a:pt x="12376" y="316"/>
                    <a:pt x="9576" y="2429"/>
                  </a:cubicBezTo>
                  <a:cubicBezTo>
                    <a:pt x="6776" y="4542"/>
                    <a:pt x="3176" y="8064"/>
                    <a:pt x="1376" y="10999"/>
                  </a:cubicBezTo>
                  <a:cubicBezTo>
                    <a:pt x="-424" y="13934"/>
                    <a:pt x="-424" y="16282"/>
                    <a:pt x="1176" y="18042"/>
                  </a:cubicBezTo>
                  <a:cubicBezTo>
                    <a:pt x="2776" y="19803"/>
                    <a:pt x="5976" y="20977"/>
                    <a:pt x="9576" y="21095"/>
                  </a:cubicBezTo>
                  <a:cubicBezTo>
                    <a:pt x="13176" y="21212"/>
                    <a:pt x="17176" y="20273"/>
                    <a:pt x="21176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226729" y="3162300"/>
              <a:ext cx="487771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6400" y="1985"/>
                  </a:moveTo>
                  <a:cubicBezTo>
                    <a:pt x="5652" y="1168"/>
                    <a:pt x="4904" y="350"/>
                    <a:pt x="4016" y="234"/>
                  </a:cubicBezTo>
                  <a:cubicBezTo>
                    <a:pt x="3127" y="117"/>
                    <a:pt x="2099" y="701"/>
                    <a:pt x="1397" y="1635"/>
                  </a:cubicBezTo>
                  <a:cubicBezTo>
                    <a:pt x="696" y="2569"/>
                    <a:pt x="322" y="3853"/>
                    <a:pt x="135" y="4787"/>
                  </a:cubicBezTo>
                  <a:cubicBezTo>
                    <a:pt x="-52" y="5721"/>
                    <a:pt x="-52" y="6305"/>
                    <a:pt x="182" y="6655"/>
                  </a:cubicBezTo>
                  <a:cubicBezTo>
                    <a:pt x="416" y="7005"/>
                    <a:pt x="883" y="7122"/>
                    <a:pt x="1538" y="6772"/>
                  </a:cubicBezTo>
                  <a:cubicBezTo>
                    <a:pt x="2192" y="6422"/>
                    <a:pt x="3034" y="5604"/>
                    <a:pt x="3688" y="4787"/>
                  </a:cubicBezTo>
                  <a:cubicBezTo>
                    <a:pt x="4343" y="3970"/>
                    <a:pt x="4810" y="3152"/>
                    <a:pt x="4904" y="3094"/>
                  </a:cubicBezTo>
                  <a:cubicBezTo>
                    <a:pt x="4997" y="3036"/>
                    <a:pt x="4717" y="3736"/>
                    <a:pt x="4296" y="6013"/>
                  </a:cubicBezTo>
                  <a:cubicBezTo>
                    <a:pt x="3875" y="8290"/>
                    <a:pt x="3314" y="12143"/>
                    <a:pt x="2847" y="14770"/>
                  </a:cubicBezTo>
                  <a:cubicBezTo>
                    <a:pt x="2379" y="17397"/>
                    <a:pt x="2005" y="18798"/>
                    <a:pt x="1771" y="19849"/>
                  </a:cubicBezTo>
                  <a:cubicBezTo>
                    <a:pt x="1538" y="20899"/>
                    <a:pt x="1444" y="21600"/>
                    <a:pt x="1491" y="21600"/>
                  </a:cubicBezTo>
                  <a:cubicBezTo>
                    <a:pt x="1538" y="21600"/>
                    <a:pt x="1725" y="20899"/>
                    <a:pt x="2426" y="19382"/>
                  </a:cubicBezTo>
                  <a:cubicBezTo>
                    <a:pt x="3127" y="17864"/>
                    <a:pt x="4343" y="15529"/>
                    <a:pt x="5512" y="13194"/>
                  </a:cubicBezTo>
                  <a:cubicBezTo>
                    <a:pt x="6680" y="10858"/>
                    <a:pt x="7803" y="8523"/>
                    <a:pt x="8504" y="6714"/>
                  </a:cubicBezTo>
                  <a:cubicBezTo>
                    <a:pt x="9205" y="4904"/>
                    <a:pt x="9486" y="3619"/>
                    <a:pt x="9673" y="2394"/>
                  </a:cubicBezTo>
                  <a:cubicBezTo>
                    <a:pt x="9860" y="1168"/>
                    <a:pt x="9953" y="0"/>
                    <a:pt x="9813" y="0"/>
                  </a:cubicBezTo>
                  <a:cubicBezTo>
                    <a:pt x="9673" y="0"/>
                    <a:pt x="9299" y="1168"/>
                    <a:pt x="9018" y="2627"/>
                  </a:cubicBezTo>
                  <a:cubicBezTo>
                    <a:pt x="8738" y="4086"/>
                    <a:pt x="8551" y="5838"/>
                    <a:pt x="8504" y="7005"/>
                  </a:cubicBezTo>
                  <a:cubicBezTo>
                    <a:pt x="8457" y="8173"/>
                    <a:pt x="8551" y="8757"/>
                    <a:pt x="8831" y="9049"/>
                  </a:cubicBezTo>
                  <a:cubicBezTo>
                    <a:pt x="9112" y="9341"/>
                    <a:pt x="9579" y="9341"/>
                    <a:pt x="10093" y="8815"/>
                  </a:cubicBezTo>
                  <a:cubicBezTo>
                    <a:pt x="10608" y="8290"/>
                    <a:pt x="11169" y="7239"/>
                    <a:pt x="11590" y="6422"/>
                  </a:cubicBezTo>
                  <a:cubicBezTo>
                    <a:pt x="12010" y="5604"/>
                    <a:pt x="12291" y="5021"/>
                    <a:pt x="12571" y="4320"/>
                  </a:cubicBezTo>
                  <a:cubicBezTo>
                    <a:pt x="12852" y="3619"/>
                    <a:pt x="13132" y="2802"/>
                    <a:pt x="13226" y="2685"/>
                  </a:cubicBezTo>
                  <a:cubicBezTo>
                    <a:pt x="13319" y="2569"/>
                    <a:pt x="13226" y="3152"/>
                    <a:pt x="13132" y="3736"/>
                  </a:cubicBezTo>
                  <a:cubicBezTo>
                    <a:pt x="13039" y="4320"/>
                    <a:pt x="12945" y="4904"/>
                    <a:pt x="12992" y="5488"/>
                  </a:cubicBezTo>
                  <a:cubicBezTo>
                    <a:pt x="13039" y="6071"/>
                    <a:pt x="13226" y="6655"/>
                    <a:pt x="13553" y="7005"/>
                  </a:cubicBezTo>
                  <a:cubicBezTo>
                    <a:pt x="13880" y="7356"/>
                    <a:pt x="14348" y="7472"/>
                    <a:pt x="14769" y="7356"/>
                  </a:cubicBezTo>
                  <a:cubicBezTo>
                    <a:pt x="15190" y="7239"/>
                    <a:pt x="15564" y="6889"/>
                    <a:pt x="16031" y="6188"/>
                  </a:cubicBezTo>
                  <a:cubicBezTo>
                    <a:pt x="16499" y="5488"/>
                    <a:pt x="17060" y="4437"/>
                    <a:pt x="17434" y="3619"/>
                  </a:cubicBezTo>
                  <a:cubicBezTo>
                    <a:pt x="17808" y="2802"/>
                    <a:pt x="17995" y="2218"/>
                    <a:pt x="17901" y="1751"/>
                  </a:cubicBezTo>
                  <a:cubicBezTo>
                    <a:pt x="17808" y="1284"/>
                    <a:pt x="17434" y="934"/>
                    <a:pt x="17106" y="992"/>
                  </a:cubicBezTo>
                  <a:cubicBezTo>
                    <a:pt x="16779" y="1051"/>
                    <a:pt x="16499" y="1518"/>
                    <a:pt x="16265" y="2394"/>
                  </a:cubicBezTo>
                  <a:cubicBezTo>
                    <a:pt x="16031" y="3269"/>
                    <a:pt x="15844" y="4554"/>
                    <a:pt x="15797" y="5488"/>
                  </a:cubicBezTo>
                  <a:cubicBezTo>
                    <a:pt x="15751" y="6422"/>
                    <a:pt x="15844" y="7005"/>
                    <a:pt x="16125" y="7297"/>
                  </a:cubicBezTo>
                  <a:cubicBezTo>
                    <a:pt x="16405" y="7589"/>
                    <a:pt x="16873" y="7589"/>
                    <a:pt x="17808" y="6947"/>
                  </a:cubicBezTo>
                  <a:cubicBezTo>
                    <a:pt x="18743" y="6305"/>
                    <a:pt x="20145" y="5021"/>
                    <a:pt x="21548" y="3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698945" y="3161911"/>
              <a:ext cx="117155" cy="13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67" fill="norm" stroke="1" extrusionOk="0">
                  <a:moveTo>
                    <a:pt x="5149" y="6813"/>
                  </a:moveTo>
                  <a:cubicBezTo>
                    <a:pt x="4378" y="10525"/>
                    <a:pt x="3606" y="14238"/>
                    <a:pt x="2642" y="16938"/>
                  </a:cubicBezTo>
                  <a:cubicBezTo>
                    <a:pt x="1678" y="19638"/>
                    <a:pt x="520" y="21325"/>
                    <a:pt x="135" y="21156"/>
                  </a:cubicBezTo>
                  <a:cubicBezTo>
                    <a:pt x="-251" y="20988"/>
                    <a:pt x="135" y="18963"/>
                    <a:pt x="2063" y="15419"/>
                  </a:cubicBezTo>
                  <a:cubicBezTo>
                    <a:pt x="3992" y="11875"/>
                    <a:pt x="7463" y="6813"/>
                    <a:pt x="9970" y="3775"/>
                  </a:cubicBezTo>
                  <a:cubicBezTo>
                    <a:pt x="12478" y="737"/>
                    <a:pt x="14020" y="-275"/>
                    <a:pt x="15370" y="62"/>
                  </a:cubicBezTo>
                  <a:cubicBezTo>
                    <a:pt x="16720" y="400"/>
                    <a:pt x="17878" y="2088"/>
                    <a:pt x="18842" y="5294"/>
                  </a:cubicBezTo>
                  <a:cubicBezTo>
                    <a:pt x="19806" y="8500"/>
                    <a:pt x="20578" y="13225"/>
                    <a:pt x="21349" y="17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931194" y="2956983"/>
              <a:ext cx="50006" cy="36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1" fill="norm" stroke="1" extrusionOk="0">
                  <a:moveTo>
                    <a:pt x="13162" y="0"/>
                  </a:moveTo>
                  <a:cubicBezTo>
                    <a:pt x="8662" y="3826"/>
                    <a:pt x="4162" y="7653"/>
                    <a:pt x="1912" y="10923"/>
                  </a:cubicBezTo>
                  <a:cubicBezTo>
                    <a:pt x="-338" y="14194"/>
                    <a:pt x="-338" y="16910"/>
                    <a:pt x="562" y="18638"/>
                  </a:cubicBezTo>
                  <a:cubicBezTo>
                    <a:pt x="1462" y="20366"/>
                    <a:pt x="3262" y="21106"/>
                    <a:pt x="6412" y="21353"/>
                  </a:cubicBezTo>
                  <a:cubicBezTo>
                    <a:pt x="9562" y="21600"/>
                    <a:pt x="14062" y="21353"/>
                    <a:pt x="16762" y="20921"/>
                  </a:cubicBezTo>
                  <a:cubicBezTo>
                    <a:pt x="19462" y="20489"/>
                    <a:pt x="20362" y="19872"/>
                    <a:pt x="21262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904999" y="3071283"/>
              <a:ext cx="222251" cy="18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1649"/>
                  </a:moveTo>
                  <a:cubicBezTo>
                    <a:pt x="3086" y="10436"/>
                    <a:pt x="6171" y="9222"/>
                    <a:pt x="8331" y="8616"/>
                  </a:cubicBezTo>
                  <a:cubicBezTo>
                    <a:pt x="10491" y="8009"/>
                    <a:pt x="11726" y="8009"/>
                    <a:pt x="12960" y="8980"/>
                  </a:cubicBezTo>
                  <a:cubicBezTo>
                    <a:pt x="14194" y="9951"/>
                    <a:pt x="15429" y="11892"/>
                    <a:pt x="15840" y="13591"/>
                  </a:cubicBezTo>
                  <a:cubicBezTo>
                    <a:pt x="16251" y="15290"/>
                    <a:pt x="15840" y="16746"/>
                    <a:pt x="15429" y="18324"/>
                  </a:cubicBezTo>
                  <a:cubicBezTo>
                    <a:pt x="15017" y="19901"/>
                    <a:pt x="14606" y="21600"/>
                    <a:pt x="14400" y="21479"/>
                  </a:cubicBezTo>
                  <a:cubicBezTo>
                    <a:pt x="14194" y="21357"/>
                    <a:pt x="14194" y="19416"/>
                    <a:pt x="14503" y="16261"/>
                  </a:cubicBezTo>
                  <a:cubicBezTo>
                    <a:pt x="14811" y="13106"/>
                    <a:pt x="15429" y="8737"/>
                    <a:pt x="15840" y="5825"/>
                  </a:cubicBezTo>
                  <a:cubicBezTo>
                    <a:pt x="16251" y="2912"/>
                    <a:pt x="16457" y="1456"/>
                    <a:pt x="17383" y="728"/>
                  </a:cubicBezTo>
                  <a:cubicBezTo>
                    <a:pt x="18309" y="0"/>
                    <a:pt x="199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159000" y="3087339"/>
              <a:ext cx="101600" cy="18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21600" y="352"/>
                  </a:moveTo>
                  <a:cubicBezTo>
                    <a:pt x="16650" y="103"/>
                    <a:pt x="11700" y="-145"/>
                    <a:pt x="8325" y="103"/>
                  </a:cubicBezTo>
                  <a:cubicBezTo>
                    <a:pt x="4950" y="352"/>
                    <a:pt x="3150" y="1096"/>
                    <a:pt x="2925" y="2586"/>
                  </a:cubicBezTo>
                  <a:cubicBezTo>
                    <a:pt x="2700" y="4076"/>
                    <a:pt x="4050" y="6310"/>
                    <a:pt x="6300" y="8669"/>
                  </a:cubicBezTo>
                  <a:cubicBezTo>
                    <a:pt x="8550" y="11027"/>
                    <a:pt x="11700" y="13510"/>
                    <a:pt x="13050" y="15496"/>
                  </a:cubicBezTo>
                  <a:cubicBezTo>
                    <a:pt x="14400" y="17483"/>
                    <a:pt x="13950" y="18972"/>
                    <a:pt x="11925" y="19965"/>
                  </a:cubicBezTo>
                  <a:cubicBezTo>
                    <a:pt x="9900" y="20958"/>
                    <a:pt x="6300" y="21455"/>
                    <a:pt x="4050" y="21083"/>
                  </a:cubicBezTo>
                  <a:cubicBezTo>
                    <a:pt x="1800" y="20710"/>
                    <a:pt x="900" y="19469"/>
                    <a:pt x="450" y="18227"/>
                  </a:cubicBezTo>
                  <a:cubicBezTo>
                    <a:pt x="0" y="16986"/>
                    <a:pt x="0" y="15745"/>
                    <a:pt x="0" y="14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324894" y="2937933"/>
              <a:ext cx="62707" cy="33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96" fill="norm" stroke="1" extrusionOk="0">
                  <a:moveTo>
                    <a:pt x="14850" y="0"/>
                  </a:moveTo>
                  <a:cubicBezTo>
                    <a:pt x="11250" y="3302"/>
                    <a:pt x="7650" y="6604"/>
                    <a:pt x="5130" y="9424"/>
                  </a:cubicBezTo>
                  <a:cubicBezTo>
                    <a:pt x="2610" y="12245"/>
                    <a:pt x="1170" y="14583"/>
                    <a:pt x="450" y="16441"/>
                  </a:cubicBezTo>
                  <a:cubicBezTo>
                    <a:pt x="-270" y="18298"/>
                    <a:pt x="-270" y="19674"/>
                    <a:pt x="1530" y="20499"/>
                  </a:cubicBezTo>
                  <a:cubicBezTo>
                    <a:pt x="3330" y="21325"/>
                    <a:pt x="6930" y="21600"/>
                    <a:pt x="10530" y="21462"/>
                  </a:cubicBezTo>
                  <a:cubicBezTo>
                    <a:pt x="14130" y="21325"/>
                    <a:pt x="17730" y="20775"/>
                    <a:pt x="2133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311400" y="3083983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105154" y="3060572"/>
              <a:ext cx="247646" cy="23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44" fill="norm" stroke="1" extrusionOk="0">
                  <a:moveTo>
                    <a:pt x="17024" y="5071"/>
                  </a:moveTo>
                  <a:cubicBezTo>
                    <a:pt x="16841" y="4098"/>
                    <a:pt x="16658" y="3125"/>
                    <a:pt x="16200" y="2249"/>
                  </a:cubicBezTo>
                  <a:cubicBezTo>
                    <a:pt x="15742" y="1374"/>
                    <a:pt x="15010" y="595"/>
                    <a:pt x="13912" y="206"/>
                  </a:cubicBezTo>
                  <a:cubicBezTo>
                    <a:pt x="12814" y="-183"/>
                    <a:pt x="11349" y="-183"/>
                    <a:pt x="9336" y="1666"/>
                  </a:cubicBezTo>
                  <a:cubicBezTo>
                    <a:pt x="7322" y="3514"/>
                    <a:pt x="4759" y="7212"/>
                    <a:pt x="3020" y="10325"/>
                  </a:cubicBezTo>
                  <a:cubicBezTo>
                    <a:pt x="1281" y="13439"/>
                    <a:pt x="366" y="15968"/>
                    <a:pt x="92" y="17720"/>
                  </a:cubicBezTo>
                  <a:cubicBezTo>
                    <a:pt x="-183" y="19471"/>
                    <a:pt x="183" y="20444"/>
                    <a:pt x="915" y="20931"/>
                  </a:cubicBezTo>
                  <a:cubicBezTo>
                    <a:pt x="1648" y="21417"/>
                    <a:pt x="2746" y="21417"/>
                    <a:pt x="4393" y="20347"/>
                  </a:cubicBezTo>
                  <a:cubicBezTo>
                    <a:pt x="6041" y="19276"/>
                    <a:pt x="8237" y="17136"/>
                    <a:pt x="9702" y="15579"/>
                  </a:cubicBezTo>
                  <a:cubicBezTo>
                    <a:pt x="11166" y="14022"/>
                    <a:pt x="11898" y="13049"/>
                    <a:pt x="12539" y="11882"/>
                  </a:cubicBezTo>
                  <a:cubicBezTo>
                    <a:pt x="13180" y="10714"/>
                    <a:pt x="13729" y="9352"/>
                    <a:pt x="13912" y="9158"/>
                  </a:cubicBezTo>
                  <a:cubicBezTo>
                    <a:pt x="14095" y="8963"/>
                    <a:pt x="13912" y="9936"/>
                    <a:pt x="13729" y="11395"/>
                  </a:cubicBezTo>
                  <a:cubicBezTo>
                    <a:pt x="13546" y="12855"/>
                    <a:pt x="13363" y="14801"/>
                    <a:pt x="13271" y="16260"/>
                  </a:cubicBezTo>
                  <a:cubicBezTo>
                    <a:pt x="13180" y="17720"/>
                    <a:pt x="13180" y="18693"/>
                    <a:pt x="13546" y="19471"/>
                  </a:cubicBezTo>
                  <a:cubicBezTo>
                    <a:pt x="13912" y="20249"/>
                    <a:pt x="14644" y="20833"/>
                    <a:pt x="16017" y="20541"/>
                  </a:cubicBezTo>
                  <a:cubicBezTo>
                    <a:pt x="17390" y="20249"/>
                    <a:pt x="19403" y="19082"/>
                    <a:pt x="21417" y="1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348566" y="3015868"/>
              <a:ext cx="114764" cy="50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83" fill="norm" stroke="1" extrusionOk="0">
                  <a:moveTo>
                    <a:pt x="15814" y="5644"/>
                  </a:moveTo>
                  <a:cubicBezTo>
                    <a:pt x="12343" y="8276"/>
                    <a:pt x="8871" y="10908"/>
                    <a:pt x="6557" y="13403"/>
                  </a:cubicBezTo>
                  <a:cubicBezTo>
                    <a:pt x="4243" y="15899"/>
                    <a:pt x="3086" y="18259"/>
                    <a:pt x="2314" y="19665"/>
                  </a:cubicBezTo>
                  <a:cubicBezTo>
                    <a:pt x="1543" y="21072"/>
                    <a:pt x="1157" y="21526"/>
                    <a:pt x="771" y="21481"/>
                  </a:cubicBezTo>
                  <a:cubicBezTo>
                    <a:pt x="386" y="21435"/>
                    <a:pt x="0" y="20891"/>
                    <a:pt x="0" y="19257"/>
                  </a:cubicBezTo>
                  <a:cubicBezTo>
                    <a:pt x="0" y="17623"/>
                    <a:pt x="386" y="14901"/>
                    <a:pt x="1736" y="11951"/>
                  </a:cubicBezTo>
                  <a:cubicBezTo>
                    <a:pt x="3086" y="9002"/>
                    <a:pt x="5400" y="5825"/>
                    <a:pt x="6943" y="3965"/>
                  </a:cubicBezTo>
                  <a:cubicBezTo>
                    <a:pt x="8486" y="2104"/>
                    <a:pt x="9257" y="1560"/>
                    <a:pt x="10221" y="1060"/>
                  </a:cubicBezTo>
                  <a:cubicBezTo>
                    <a:pt x="11186" y="561"/>
                    <a:pt x="12343" y="108"/>
                    <a:pt x="13886" y="17"/>
                  </a:cubicBezTo>
                  <a:cubicBezTo>
                    <a:pt x="15429" y="-74"/>
                    <a:pt x="17357" y="198"/>
                    <a:pt x="18900" y="1197"/>
                  </a:cubicBezTo>
                  <a:cubicBezTo>
                    <a:pt x="20443" y="2195"/>
                    <a:pt x="21600" y="3919"/>
                    <a:pt x="20443" y="5462"/>
                  </a:cubicBezTo>
                  <a:cubicBezTo>
                    <a:pt x="19286" y="7005"/>
                    <a:pt x="15814" y="8366"/>
                    <a:pt x="12921" y="9047"/>
                  </a:cubicBezTo>
                  <a:cubicBezTo>
                    <a:pt x="10029" y="9728"/>
                    <a:pt x="7714" y="9728"/>
                    <a:pt x="5400" y="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506258" y="2961615"/>
              <a:ext cx="147510" cy="45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89" fill="norm" stroke="1" extrusionOk="0">
                  <a:moveTo>
                    <a:pt x="8062" y="5181"/>
                  </a:moveTo>
                  <a:cubicBezTo>
                    <a:pt x="6845" y="8281"/>
                    <a:pt x="5628" y="11381"/>
                    <a:pt x="4868" y="13731"/>
                  </a:cubicBezTo>
                  <a:cubicBezTo>
                    <a:pt x="4107" y="16081"/>
                    <a:pt x="3803" y="17681"/>
                    <a:pt x="3042" y="18981"/>
                  </a:cubicBezTo>
                  <a:cubicBezTo>
                    <a:pt x="2282" y="20281"/>
                    <a:pt x="1065" y="21281"/>
                    <a:pt x="456" y="21381"/>
                  </a:cubicBezTo>
                  <a:cubicBezTo>
                    <a:pt x="-152" y="21481"/>
                    <a:pt x="-152" y="20681"/>
                    <a:pt x="456" y="18431"/>
                  </a:cubicBezTo>
                  <a:cubicBezTo>
                    <a:pt x="1065" y="16181"/>
                    <a:pt x="2282" y="12481"/>
                    <a:pt x="3955" y="9481"/>
                  </a:cubicBezTo>
                  <a:cubicBezTo>
                    <a:pt x="5628" y="6481"/>
                    <a:pt x="7758" y="4181"/>
                    <a:pt x="9887" y="2681"/>
                  </a:cubicBezTo>
                  <a:cubicBezTo>
                    <a:pt x="12017" y="1181"/>
                    <a:pt x="14147" y="481"/>
                    <a:pt x="15972" y="181"/>
                  </a:cubicBezTo>
                  <a:cubicBezTo>
                    <a:pt x="17797" y="-119"/>
                    <a:pt x="19318" y="-19"/>
                    <a:pt x="20231" y="281"/>
                  </a:cubicBezTo>
                  <a:cubicBezTo>
                    <a:pt x="21144" y="581"/>
                    <a:pt x="21448" y="1081"/>
                    <a:pt x="20992" y="2581"/>
                  </a:cubicBezTo>
                  <a:cubicBezTo>
                    <a:pt x="20535" y="4081"/>
                    <a:pt x="19318" y="6581"/>
                    <a:pt x="18102" y="8381"/>
                  </a:cubicBezTo>
                  <a:cubicBezTo>
                    <a:pt x="16885" y="10181"/>
                    <a:pt x="15668" y="11281"/>
                    <a:pt x="14299" y="12081"/>
                  </a:cubicBezTo>
                  <a:cubicBezTo>
                    <a:pt x="12930" y="12881"/>
                    <a:pt x="11409" y="13381"/>
                    <a:pt x="10040" y="13481"/>
                  </a:cubicBezTo>
                  <a:cubicBezTo>
                    <a:pt x="8671" y="13581"/>
                    <a:pt x="7454" y="13281"/>
                    <a:pt x="6237" y="12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689350" y="2988733"/>
              <a:ext cx="158750" cy="15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842"/>
                  </a:moveTo>
                  <a:cubicBezTo>
                    <a:pt x="1440" y="561"/>
                    <a:pt x="2880" y="281"/>
                    <a:pt x="4608" y="1262"/>
                  </a:cubicBezTo>
                  <a:cubicBezTo>
                    <a:pt x="6336" y="2244"/>
                    <a:pt x="8352" y="4488"/>
                    <a:pt x="8784" y="7995"/>
                  </a:cubicBezTo>
                  <a:cubicBezTo>
                    <a:pt x="9216" y="11501"/>
                    <a:pt x="8064" y="16270"/>
                    <a:pt x="6768" y="18795"/>
                  </a:cubicBezTo>
                  <a:cubicBezTo>
                    <a:pt x="5472" y="21319"/>
                    <a:pt x="4032" y="21600"/>
                    <a:pt x="3312" y="20618"/>
                  </a:cubicBezTo>
                  <a:cubicBezTo>
                    <a:pt x="2592" y="19636"/>
                    <a:pt x="2592" y="17392"/>
                    <a:pt x="4752" y="14026"/>
                  </a:cubicBezTo>
                  <a:cubicBezTo>
                    <a:pt x="6912" y="10660"/>
                    <a:pt x="11232" y="6171"/>
                    <a:pt x="14400" y="3647"/>
                  </a:cubicBezTo>
                  <a:cubicBezTo>
                    <a:pt x="17568" y="1122"/>
                    <a:pt x="19584" y="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864992" y="2986289"/>
              <a:ext cx="114504" cy="17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975" fill="norm" stroke="1" extrusionOk="0">
                  <a:moveTo>
                    <a:pt x="14279" y="293"/>
                  </a:moveTo>
                  <a:cubicBezTo>
                    <a:pt x="12351" y="39"/>
                    <a:pt x="10422" y="-215"/>
                    <a:pt x="8879" y="293"/>
                  </a:cubicBezTo>
                  <a:cubicBezTo>
                    <a:pt x="7336" y="801"/>
                    <a:pt x="6179" y="2072"/>
                    <a:pt x="4636" y="4994"/>
                  </a:cubicBezTo>
                  <a:cubicBezTo>
                    <a:pt x="3093" y="7917"/>
                    <a:pt x="1165" y="12491"/>
                    <a:pt x="393" y="15413"/>
                  </a:cubicBezTo>
                  <a:cubicBezTo>
                    <a:pt x="-378" y="18336"/>
                    <a:pt x="8" y="19606"/>
                    <a:pt x="1358" y="20369"/>
                  </a:cubicBezTo>
                  <a:cubicBezTo>
                    <a:pt x="2708" y="21131"/>
                    <a:pt x="5022" y="21385"/>
                    <a:pt x="8493" y="19860"/>
                  </a:cubicBezTo>
                  <a:cubicBezTo>
                    <a:pt x="11965" y="18336"/>
                    <a:pt x="16593" y="15032"/>
                    <a:pt x="18908" y="11729"/>
                  </a:cubicBezTo>
                  <a:cubicBezTo>
                    <a:pt x="21222" y="8425"/>
                    <a:pt x="21222" y="5121"/>
                    <a:pt x="20258" y="3216"/>
                  </a:cubicBezTo>
                  <a:cubicBezTo>
                    <a:pt x="19293" y="1310"/>
                    <a:pt x="17365" y="801"/>
                    <a:pt x="15436" y="929"/>
                  </a:cubicBezTo>
                  <a:cubicBezTo>
                    <a:pt x="13508" y="1056"/>
                    <a:pt x="11579" y="1818"/>
                    <a:pt x="9651" y="2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991347" y="2990984"/>
              <a:ext cx="193304" cy="14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67" fill="norm" stroke="1" extrusionOk="0">
                  <a:moveTo>
                    <a:pt x="12284" y="9997"/>
                  </a:moveTo>
                  <a:cubicBezTo>
                    <a:pt x="12754" y="8432"/>
                    <a:pt x="13224" y="6867"/>
                    <a:pt x="13576" y="5145"/>
                  </a:cubicBezTo>
                  <a:cubicBezTo>
                    <a:pt x="13928" y="3424"/>
                    <a:pt x="14163" y="1545"/>
                    <a:pt x="13576" y="606"/>
                  </a:cubicBezTo>
                  <a:cubicBezTo>
                    <a:pt x="12989" y="-333"/>
                    <a:pt x="11580" y="-333"/>
                    <a:pt x="9232" y="1702"/>
                  </a:cubicBezTo>
                  <a:cubicBezTo>
                    <a:pt x="6884" y="3737"/>
                    <a:pt x="3598" y="7806"/>
                    <a:pt x="1837" y="10624"/>
                  </a:cubicBezTo>
                  <a:cubicBezTo>
                    <a:pt x="76" y="13441"/>
                    <a:pt x="-159" y="15006"/>
                    <a:pt x="76" y="16415"/>
                  </a:cubicBezTo>
                  <a:cubicBezTo>
                    <a:pt x="311" y="17824"/>
                    <a:pt x="1015" y="19076"/>
                    <a:pt x="3128" y="18606"/>
                  </a:cubicBezTo>
                  <a:cubicBezTo>
                    <a:pt x="5241" y="18137"/>
                    <a:pt x="8763" y="15945"/>
                    <a:pt x="11228" y="13910"/>
                  </a:cubicBezTo>
                  <a:cubicBezTo>
                    <a:pt x="13693" y="11876"/>
                    <a:pt x="15102" y="9997"/>
                    <a:pt x="15689" y="9997"/>
                  </a:cubicBezTo>
                  <a:cubicBezTo>
                    <a:pt x="16276" y="9997"/>
                    <a:pt x="16041" y="11876"/>
                    <a:pt x="16158" y="14067"/>
                  </a:cubicBezTo>
                  <a:cubicBezTo>
                    <a:pt x="16276" y="16258"/>
                    <a:pt x="16745" y="18763"/>
                    <a:pt x="17684" y="20015"/>
                  </a:cubicBezTo>
                  <a:cubicBezTo>
                    <a:pt x="18624" y="21267"/>
                    <a:pt x="20032" y="21267"/>
                    <a:pt x="21441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206043" y="3012016"/>
              <a:ext cx="118307" cy="14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989" fill="norm" stroke="1" extrusionOk="0">
                  <a:moveTo>
                    <a:pt x="13223" y="5948"/>
                  </a:moveTo>
                  <a:cubicBezTo>
                    <a:pt x="13223" y="4383"/>
                    <a:pt x="13223" y="2817"/>
                    <a:pt x="12276" y="1722"/>
                  </a:cubicBezTo>
                  <a:cubicBezTo>
                    <a:pt x="11328" y="626"/>
                    <a:pt x="9434" y="0"/>
                    <a:pt x="7539" y="0"/>
                  </a:cubicBezTo>
                  <a:cubicBezTo>
                    <a:pt x="5644" y="0"/>
                    <a:pt x="3749" y="626"/>
                    <a:pt x="2234" y="2974"/>
                  </a:cubicBezTo>
                  <a:cubicBezTo>
                    <a:pt x="718" y="5322"/>
                    <a:pt x="-419" y="9391"/>
                    <a:pt x="149" y="12991"/>
                  </a:cubicBezTo>
                  <a:cubicBezTo>
                    <a:pt x="718" y="16591"/>
                    <a:pt x="2992" y="19722"/>
                    <a:pt x="6781" y="20661"/>
                  </a:cubicBezTo>
                  <a:cubicBezTo>
                    <a:pt x="10570" y="21600"/>
                    <a:pt x="15876" y="20348"/>
                    <a:pt x="21181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345516" y="2828851"/>
              <a:ext cx="122768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5214" y="13732"/>
                  </a:moveTo>
                  <a:cubicBezTo>
                    <a:pt x="8193" y="10219"/>
                    <a:pt x="11172" y="6705"/>
                    <a:pt x="13034" y="4623"/>
                  </a:cubicBezTo>
                  <a:cubicBezTo>
                    <a:pt x="14897" y="2541"/>
                    <a:pt x="15641" y="1891"/>
                    <a:pt x="16014" y="1240"/>
                  </a:cubicBezTo>
                  <a:cubicBezTo>
                    <a:pt x="16386" y="590"/>
                    <a:pt x="16386" y="-61"/>
                    <a:pt x="15828" y="4"/>
                  </a:cubicBezTo>
                  <a:cubicBezTo>
                    <a:pt x="15269" y="69"/>
                    <a:pt x="14152" y="850"/>
                    <a:pt x="11917" y="3322"/>
                  </a:cubicBezTo>
                  <a:cubicBezTo>
                    <a:pt x="9683" y="5794"/>
                    <a:pt x="6331" y="9958"/>
                    <a:pt x="4283" y="12366"/>
                  </a:cubicBezTo>
                  <a:cubicBezTo>
                    <a:pt x="2234" y="14773"/>
                    <a:pt x="1490" y="15423"/>
                    <a:pt x="931" y="16074"/>
                  </a:cubicBezTo>
                  <a:cubicBezTo>
                    <a:pt x="372" y="16725"/>
                    <a:pt x="0" y="17375"/>
                    <a:pt x="0" y="17310"/>
                  </a:cubicBezTo>
                  <a:cubicBezTo>
                    <a:pt x="0" y="17245"/>
                    <a:pt x="372" y="16464"/>
                    <a:pt x="2048" y="15358"/>
                  </a:cubicBezTo>
                  <a:cubicBezTo>
                    <a:pt x="3724" y="14252"/>
                    <a:pt x="6703" y="12821"/>
                    <a:pt x="9124" y="11910"/>
                  </a:cubicBezTo>
                  <a:cubicBezTo>
                    <a:pt x="11545" y="10999"/>
                    <a:pt x="13407" y="10609"/>
                    <a:pt x="15269" y="10414"/>
                  </a:cubicBezTo>
                  <a:cubicBezTo>
                    <a:pt x="17131" y="10219"/>
                    <a:pt x="18993" y="10219"/>
                    <a:pt x="20110" y="10609"/>
                  </a:cubicBezTo>
                  <a:cubicBezTo>
                    <a:pt x="21228" y="10999"/>
                    <a:pt x="21600" y="11780"/>
                    <a:pt x="21600" y="13667"/>
                  </a:cubicBezTo>
                  <a:cubicBezTo>
                    <a:pt x="21600" y="15553"/>
                    <a:pt x="21228" y="18546"/>
                    <a:pt x="2085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857250" y="3414183"/>
              <a:ext cx="3263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" y="21231"/>
                    <a:pt x="1037" y="20862"/>
                    <a:pt x="1562" y="20492"/>
                  </a:cubicBezTo>
                  <a:cubicBezTo>
                    <a:pt x="2087" y="20123"/>
                    <a:pt x="2619" y="19754"/>
                    <a:pt x="3110" y="19477"/>
                  </a:cubicBezTo>
                  <a:cubicBezTo>
                    <a:pt x="3600" y="19200"/>
                    <a:pt x="4048" y="19015"/>
                    <a:pt x="4532" y="18646"/>
                  </a:cubicBezTo>
                  <a:cubicBezTo>
                    <a:pt x="5015" y="18277"/>
                    <a:pt x="5533" y="17723"/>
                    <a:pt x="6079" y="17077"/>
                  </a:cubicBezTo>
                  <a:cubicBezTo>
                    <a:pt x="6626" y="16431"/>
                    <a:pt x="7200" y="15692"/>
                    <a:pt x="7788" y="15046"/>
                  </a:cubicBezTo>
                  <a:cubicBezTo>
                    <a:pt x="8377" y="14400"/>
                    <a:pt x="8979" y="13846"/>
                    <a:pt x="9497" y="13200"/>
                  </a:cubicBezTo>
                  <a:cubicBezTo>
                    <a:pt x="10016" y="12554"/>
                    <a:pt x="10450" y="11815"/>
                    <a:pt x="10891" y="11169"/>
                  </a:cubicBezTo>
                  <a:cubicBezTo>
                    <a:pt x="11332" y="10523"/>
                    <a:pt x="11781" y="9969"/>
                    <a:pt x="12208" y="9508"/>
                  </a:cubicBezTo>
                  <a:cubicBezTo>
                    <a:pt x="12635" y="9046"/>
                    <a:pt x="13041" y="8677"/>
                    <a:pt x="13461" y="8308"/>
                  </a:cubicBezTo>
                  <a:cubicBezTo>
                    <a:pt x="13882" y="7938"/>
                    <a:pt x="14316" y="7569"/>
                    <a:pt x="14820" y="7015"/>
                  </a:cubicBezTo>
                  <a:cubicBezTo>
                    <a:pt x="15325" y="6462"/>
                    <a:pt x="15899" y="5723"/>
                    <a:pt x="16431" y="5077"/>
                  </a:cubicBezTo>
                  <a:cubicBezTo>
                    <a:pt x="16963" y="4431"/>
                    <a:pt x="17454" y="3877"/>
                    <a:pt x="17958" y="3323"/>
                  </a:cubicBezTo>
                  <a:cubicBezTo>
                    <a:pt x="18462" y="2769"/>
                    <a:pt x="18981" y="2215"/>
                    <a:pt x="19520" y="1662"/>
                  </a:cubicBezTo>
                  <a:cubicBezTo>
                    <a:pt x="20059" y="1108"/>
                    <a:pt x="20619" y="554"/>
                    <a:pt x="20970" y="277"/>
                  </a:cubicBezTo>
                  <a:cubicBezTo>
                    <a:pt x="21320" y="0"/>
                    <a:pt x="214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927100" y="3585633"/>
              <a:ext cx="31623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8" y="20371"/>
                    <a:pt x="1157" y="19141"/>
                    <a:pt x="1749" y="18263"/>
                  </a:cubicBezTo>
                  <a:cubicBezTo>
                    <a:pt x="2342" y="17385"/>
                    <a:pt x="2949" y="16859"/>
                    <a:pt x="3506" y="16507"/>
                  </a:cubicBezTo>
                  <a:cubicBezTo>
                    <a:pt x="4063" y="16156"/>
                    <a:pt x="4569" y="15980"/>
                    <a:pt x="5111" y="15629"/>
                  </a:cubicBezTo>
                  <a:cubicBezTo>
                    <a:pt x="5653" y="15278"/>
                    <a:pt x="6231" y="14751"/>
                    <a:pt x="6831" y="14137"/>
                  </a:cubicBezTo>
                  <a:cubicBezTo>
                    <a:pt x="7431" y="13522"/>
                    <a:pt x="8053" y="12820"/>
                    <a:pt x="8588" y="12117"/>
                  </a:cubicBezTo>
                  <a:cubicBezTo>
                    <a:pt x="9123" y="11415"/>
                    <a:pt x="9571" y="10712"/>
                    <a:pt x="10055" y="10098"/>
                  </a:cubicBezTo>
                  <a:cubicBezTo>
                    <a:pt x="10540" y="9483"/>
                    <a:pt x="11060" y="8956"/>
                    <a:pt x="11573" y="8517"/>
                  </a:cubicBezTo>
                  <a:cubicBezTo>
                    <a:pt x="12087" y="8078"/>
                    <a:pt x="12593" y="7727"/>
                    <a:pt x="13113" y="7376"/>
                  </a:cubicBezTo>
                  <a:cubicBezTo>
                    <a:pt x="13634" y="7024"/>
                    <a:pt x="14169" y="6673"/>
                    <a:pt x="14812" y="6234"/>
                  </a:cubicBezTo>
                  <a:cubicBezTo>
                    <a:pt x="15455" y="5795"/>
                    <a:pt x="16207" y="5268"/>
                    <a:pt x="16829" y="4829"/>
                  </a:cubicBezTo>
                  <a:cubicBezTo>
                    <a:pt x="17451" y="4390"/>
                    <a:pt x="17942" y="4039"/>
                    <a:pt x="18520" y="3600"/>
                  </a:cubicBezTo>
                  <a:cubicBezTo>
                    <a:pt x="19099" y="3161"/>
                    <a:pt x="19764" y="2634"/>
                    <a:pt x="20292" y="2020"/>
                  </a:cubicBezTo>
                  <a:cubicBezTo>
                    <a:pt x="20819" y="1405"/>
                    <a:pt x="21210" y="7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69383" y="4188883"/>
              <a:ext cx="136174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1309" y="7846"/>
                  </a:moveTo>
                  <a:cubicBezTo>
                    <a:pt x="655" y="9686"/>
                    <a:pt x="0" y="11526"/>
                    <a:pt x="0" y="13561"/>
                  </a:cubicBezTo>
                  <a:cubicBezTo>
                    <a:pt x="0" y="15595"/>
                    <a:pt x="655" y="17822"/>
                    <a:pt x="982" y="19324"/>
                  </a:cubicBezTo>
                  <a:cubicBezTo>
                    <a:pt x="1309" y="20825"/>
                    <a:pt x="1309" y="21600"/>
                    <a:pt x="1309" y="21600"/>
                  </a:cubicBezTo>
                  <a:cubicBezTo>
                    <a:pt x="1309" y="21600"/>
                    <a:pt x="1309" y="20825"/>
                    <a:pt x="1309" y="18500"/>
                  </a:cubicBezTo>
                  <a:cubicBezTo>
                    <a:pt x="1309" y="16176"/>
                    <a:pt x="1309" y="12301"/>
                    <a:pt x="1309" y="9347"/>
                  </a:cubicBezTo>
                  <a:cubicBezTo>
                    <a:pt x="1309" y="6393"/>
                    <a:pt x="1309" y="4359"/>
                    <a:pt x="1636" y="3051"/>
                  </a:cubicBezTo>
                  <a:cubicBezTo>
                    <a:pt x="1964" y="1743"/>
                    <a:pt x="2618" y="1162"/>
                    <a:pt x="3600" y="726"/>
                  </a:cubicBezTo>
                  <a:cubicBezTo>
                    <a:pt x="4582" y="291"/>
                    <a:pt x="5891" y="0"/>
                    <a:pt x="7364" y="0"/>
                  </a:cubicBezTo>
                  <a:cubicBezTo>
                    <a:pt x="8836" y="0"/>
                    <a:pt x="10473" y="291"/>
                    <a:pt x="12927" y="1404"/>
                  </a:cubicBezTo>
                  <a:cubicBezTo>
                    <a:pt x="15382" y="2518"/>
                    <a:pt x="18655" y="4456"/>
                    <a:pt x="20127" y="5909"/>
                  </a:cubicBezTo>
                  <a:cubicBezTo>
                    <a:pt x="21600" y="7361"/>
                    <a:pt x="21273" y="8330"/>
                    <a:pt x="19473" y="9153"/>
                  </a:cubicBezTo>
                  <a:cubicBezTo>
                    <a:pt x="17673" y="9977"/>
                    <a:pt x="14400" y="10655"/>
                    <a:pt x="11127" y="10848"/>
                  </a:cubicBezTo>
                  <a:cubicBezTo>
                    <a:pt x="7855" y="11042"/>
                    <a:pt x="4582" y="10752"/>
                    <a:pt x="1309" y="1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0" y="4341283"/>
              <a:ext cx="266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6200"/>
                    <a:pt x="11657" y="10800"/>
                    <a:pt x="15257" y="7200"/>
                  </a:cubicBezTo>
                  <a:cubicBezTo>
                    <a:pt x="18857" y="3600"/>
                    <a:pt x="202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28600" y="4252383"/>
              <a:ext cx="6523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3" h="21600" fill="norm" stroke="1" extrusionOk="0">
                  <a:moveTo>
                    <a:pt x="0" y="0"/>
                  </a:moveTo>
                  <a:cubicBezTo>
                    <a:pt x="7855" y="2700"/>
                    <a:pt x="15709" y="5400"/>
                    <a:pt x="18655" y="8250"/>
                  </a:cubicBezTo>
                  <a:cubicBezTo>
                    <a:pt x="21600" y="11100"/>
                    <a:pt x="19636" y="14100"/>
                    <a:pt x="18000" y="16350"/>
                  </a:cubicBezTo>
                  <a:cubicBezTo>
                    <a:pt x="16364" y="18600"/>
                    <a:pt x="15055" y="20100"/>
                    <a:pt x="13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257300" y="423333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231900" y="4135637"/>
              <a:ext cx="2540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311209" y="4149320"/>
              <a:ext cx="98391" cy="19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1" h="21130" fill="norm" stroke="1" extrusionOk="0">
                  <a:moveTo>
                    <a:pt x="16213" y="2227"/>
                  </a:moveTo>
                  <a:cubicBezTo>
                    <a:pt x="14485" y="1537"/>
                    <a:pt x="12757" y="848"/>
                    <a:pt x="10165" y="388"/>
                  </a:cubicBezTo>
                  <a:cubicBezTo>
                    <a:pt x="7573" y="-71"/>
                    <a:pt x="4117" y="-301"/>
                    <a:pt x="1957" y="733"/>
                  </a:cubicBezTo>
                  <a:cubicBezTo>
                    <a:pt x="-203" y="1767"/>
                    <a:pt x="-1067" y="4065"/>
                    <a:pt x="1957" y="6708"/>
                  </a:cubicBezTo>
                  <a:cubicBezTo>
                    <a:pt x="4981" y="9350"/>
                    <a:pt x="11893" y="12337"/>
                    <a:pt x="15781" y="14405"/>
                  </a:cubicBezTo>
                  <a:cubicBezTo>
                    <a:pt x="19669" y="16473"/>
                    <a:pt x="20533" y="17622"/>
                    <a:pt x="19885" y="18656"/>
                  </a:cubicBezTo>
                  <a:cubicBezTo>
                    <a:pt x="19237" y="19690"/>
                    <a:pt x="17077" y="20610"/>
                    <a:pt x="14269" y="20954"/>
                  </a:cubicBezTo>
                  <a:cubicBezTo>
                    <a:pt x="11461" y="21299"/>
                    <a:pt x="8005" y="21069"/>
                    <a:pt x="4549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956410" y="4139840"/>
              <a:ext cx="208940" cy="17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889" fill="norm" stroke="1" extrusionOk="0">
                  <a:moveTo>
                    <a:pt x="14337" y="5066"/>
                  </a:moveTo>
                  <a:cubicBezTo>
                    <a:pt x="14119" y="3810"/>
                    <a:pt x="13901" y="2554"/>
                    <a:pt x="12701" y="1424"/>
                  </a:cubicBezTo>
                  <a:cubicBezTo>
                    <a:pt x="11501" y="294"/>
                    <a:pt x="9319" y="-711"/>
                    <a:pt x="7137" y="670"/>
                  </a:cubicBezTo>
                  <a:cubicBezTo>
                    <a:pt x="4955" y="2052"/>
                    <a:pt x="2773" y="5819"/>
                    <a:pt x="1573" y="8582"/>
                  </a:cubicBezTo>
                  <a:cubicBezTo>
                    <a:pt x="373" y="11345"/>
                    <a:pt x="155" y="13103"/>
                    <a:pt x="46" y="14861"/>
                  </a:cubicBezTo>
                  <a:cubicBezTo>
                    <a:pt x="-63" y="16619"/>
                    <a:pt x="-63" y="18377"/>
                    <a:pt x="1028" y="19256"/>
                  </a:cubicBezTo>
                  <a:cubicBezTo>
                    <a:pt x="2119" y="20136"/>
                    <a:pt x="4301" y="20136"/>
                    <a:pt x="6592" y="17875"/>
                  </a:cubicBezTo>
                  <a:cubicBezTo>
                    <a:pt x="8882" y="15615"/>
                    <a:pt x="11282" y="11094"/>
                    <a:pt x="12592" y="8080"/>
                  </a:cubicBezTo>
                  <a:cubicBezTo>
                    <a:pt x="13901" y="5066"/>
                    <a:pt x="14119" y="3559"/>
                    <a:pt x="14228" y="3684"/>
                  </a:cubicBezTo>
                  <a:cubicBezTo>
                    <a:pt x="14337" y="3810"/>
                    <a:pt x="14337" y="5568"/>
                    <a:pt x="14773" y="8205"/>
                  </a:cubicBezTo>
                  <a:cubicBezTo>
                    <a:pt x="15210" y="10842"/>
                    <a:pt x="16082" y="14359"/>
                    <a:pt x="17282" y="16619"/>
                  </a:cubicBezTo>
                  <a:cubicBezTo>
                    <a:pt x="18482" y="18880"/>
                    <a:pt x="20010" y="19884"/>
                    <a:pt x="21537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562971" y="4132906"/>
              <a:ext cx="242785" cy="1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71" fill="norm" stroke="1" extrusionOk="0">
                  <a:moveTo>
                    <a:pt x="8034" y="1400"/>
                  </a:moveTo>
                  <a:cubicBezTo>
                    <a:pt x="7103" y="886"/>
                    <a:pt x="6172" y="371"/>
                    <a:pt x="5241" y="114"/>
                  </a:cubicBezTo>
                  <a:cubicBezTo>
                    <a:pt x="4310" y="-143"/>
                    <a:pt x="3379" y="-143"/>
                    <a:pt x="2355" y="2043"/>
                  </a:cubicBezTo>
                  <a:cubicBezTo>
                    <a:pt x="1331" y="4228"/>
                    <a:pt x="213" y="8600"/>
                    <a:pt x="27" y="12457"/>
                  </a:cubicBezTo>
                  <a:cubicBezTo>
                    <a:pt x="-159" y="16314"/>
                    <a:pt x="586" y="19657"/>
                    <a:pt x="2820" y="20428"/>
                  </a:cubicBezTo>
                  <a:cubicBezTo>
                    <a:pt x="5055" y="21200"/>
                    <a:pt x="8779" y="19400"/>
                    <a:pt x="11572" y="16314"/>
                  </a:cubicBezTo>
                  <a:cubicBezTo>
                    <a:pt x="14365" y="13228"/>
                    <a:pt x="16227" y="8857"/>
                    <a:pt x="17158" y="6028"/>
                  </a:cubicBezTo>
                  <a:cubicBezTo>
                    <a:pt x="18089" y="3200"/>
                    <a:pt x="18089" y="1914"/>
                    <a:pt x="17717" y="1657"/>
                  </a:cubicBezTo>
                  <a:cubicBezTo>
                    <a:pt x="17344" y="1400"/>
                    <a:pt x="16600" y="2171"/>
                    <a:pt x="15762" y="4486"/>
                  </a:cubicBezTo>
                  <a:cubicBezTo>
                    <a:pt x="14924" y="6800"/>
                    <a:pt x="13993" y="10657"/>
                    <a:pt x="13527" y="13486"/>
                  </a:cubicBezTo>
                  <a:cubicBezTo>
                    <a:pt x="13062" y="16314"/>
                    <a:pt x="13062" y="18114"/>
                    <a:pt x="13434" y="19400"/>
                  </a:cubicBezTo>
                  <a:cubicBezTo>
                    <a:pt x="13807" y="20686"/>
                    <a:pt x="14551" y="21457"/>
                    <a:pt x="15762" y="21071"/>
                  </a:cubicBezTo>
                  <a:cubicBezTo>
                    <a:pt x="16972" y="20686"/>
                    <a:pt x="18648" y="19143"/>
                    <a:pt x="19765" y="16571"/>
                  </a:cubicBezTo>
                  <a:cubicBezTo>
                    <a:pt x="20882" y="14000"/>
                    <a:pt x="21441" y="10400"/>
                    <a:pt x="21348" y="8214"/>
                  </a:cubicBezTo>
                  <a:cubicBezTo>
                    <a:pt x="21255" y="6028"/>
                    <a:pt x="20510" y="5257"/>
                    <a:pt x="19672" y="4871"/>
                  </a:cubicBezTo>
                  <a:cubicBezTo>
                    <a:pt x="18834" y="4486"/>
                    <a:pt x="17903" y="4486"/>
                    <a:pt x="17438" y="5128"/>
                  </a:cubicBezTo>
                  <a:cubicBezTo>
                    <a:pt x="16972" y="5771"/>
                    <a:pt x="16972" y="7057"/>
                    <a:pt x="16972" y="8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863850" y="4168702"/>
              <a:ext cx="171450" cy="12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1600" y="2392"/>
                  </a:moveTo>
                  <a:cubicBezTo>
                    <a:pt x="1067" y="6785"/>
                    <a:pt x="533" y="11178"/>
                    <a:pt x="267" y="14656"/>
                  </a:cubicBezTo>
                  <a:cubicBezTo>
                    <a:pt x="0" y="18134"/>
                    <a:pt x="0" y="20697"/>
                    <a:pt x="0" y="21063"/>
                  </a:cubicBezTo>
                  <a:cubicBezTo>
                    <a:pt x="0" y="21429"/>
                    <a:pt x="0" y="19598"/>
                    <a:pt x="933" y="16304"/>
                  </a:cubicBezTo>
                  <a:cubicBezTo>
                    <a:pt x="1867" y="13009"/>
                    <a:pt x="3733" y="8249"/>
                    <a:pt x="5067" y="4954"/>
                  </a:cubicBezTo>
                  <a:cubicBezTo>
                    <a:pt x="6400" y="1660"/>
                    <a:pt x="7200" y="-171"/>
                    <a:pt x="7867" y="12"/>
                  </a:cubicBezTo>
                  <a:cubicBezTo>
                    <a:pt x="8533" y="195"/>
                    <a:pt x="9067" y="2392"/>
                    <a:pt x="9467" y="4405"/>
                  </a:cubicBezTo>
                  <a:cubicBezTo>
                    <a:pt x="9867" y="6419"/>
                    <a:pt x="10133" y="8249"/>
                    <a:pt x="10667" y="10446"/>
                  </a:cubicBezTo>
                  <a:cubicBezTo>
                    <a:pt x="11200" y="12643"/>
                    <a:pt x="12000" y="15205"/>
                    <a:pt x="13867" y="15388"/>
                  </a:cubicBezTo>
                  <a:cubicBezTo>
                    <a:pt x="15733" y="15571"/>
                    <a:pt x="18667" y="13375"/>
                    <a:pt x="21600" y="1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078012" y="4107921"/>
              <a:ext cx="65239" cy="18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56" fill="norm" stroke="1" extrusionOk="0">
                  <a:moveTo>
                    <a:pt x="20804" y="2700"/>
                  </a:moveTo>
                  <a:cubicBezTo>
                    <a:pt x="18779" y="1740"/>
                    <a:pt x="16754" y="780"/>
                    <a:pt x="14054" y="300"/>
                  </a:cubicBezTo>
                  <a:cubicBezTo>
                    <a:pt x="11354" y="-180"/>
                    <a:pt x="7979" y="-180"/>
                    <a:pt x="4941" y="1020"/>
                  </a:cubicBezTo>
                  <a:cubicBezTo>
                    <a:pt x="1904" y="2220"/>
                    <a:pt x="-796" y="4620"/>
                    <a:pt x="216" y="6900"/>
                  </a:cubicBezTo>
                  <a:cubicBezTo>
                    <a:pt x="1229" y="9180"/>
                    <a:pt x="5954" y="11340"/>
                    <a:pt x="9329" y="13020"/>
                  </a:cubicBezTo>
                  <a:cubicBezTo>
                    <a:pt x="12704" y="14700"/>
                    <a:pt x="14729" y="15900"/>
                    <a:pt x="16079" y="17220"/>
                  </a:cubicBezTo>
                  <a:cubicBezTo>
                    <a:pt x="17429" y="18540"/>
                    <a:pt x="18104" y="19980"/>
                    <a:pt x="16079" y="20700"/>
                  </a:cubicBezTo>
                  <a:cubicBezTo>
                    <a:pt x="14054" y="21420"/>
                    <a:pt x="9329" y="21420"/>
                    <a:pt x="6291" y="20820"/>
                  </a:cubicBezTo>
                  <a:cubicBezTo>
                    <a:pt x="3254" y="20220"/>
                    <a:pt x="1904" y="19020"/>
                    <a:pt x="1566" y="17340"/>
                  </a:cubicBezTo>
                  <a:cubicBezTo>
                    <a:pt x="1229" y="15660"/>
                    <a:pt x="1904" y="13500"/>
                    <a:pt x="2579" y="1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214425" y="3953660"/>
              <a:ext cx="87575" cy="36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2" fill="norm" stroke="1" extrusionOk="0">
                  <a:moveTo>
                    <a:pt x="13564" y="1126"/>
                  </a:moveTo>
                  <a:cubicBezTo>
                    <a:pt x="14592" y="509"/>
                    <a:pt x="15621" y="-108"/>
                    <a:pt x="16135" y="15"/>
                  </a:cubicBezTo>
                  <a:cubicBezTo>
                    <a:pt x="16649" y="139"/>
                    <a:pt x="16649" y="1003"/>
                    <a:pt x="14592" y="3348"/>
                  </a:cubicBezTo>
                  <a:cubicBezTo>
                    <a:pt x="12535" y="5693"/>
                    <a:pt x="8421" y="9519"/>
                    <a:pt x="5592" y="12358"/>
                  </a:cubicBezTo>
                  <a:cubicBezTo>
                    <a:pt x="2764" y="15197"/>
                    <a:pt x="1221" y="17049"/>
                    <a:pt x="449" y="18406"/>
                  </a:cubicBezTo>
                  <a:cubicBezTo>
                    <a:pt x="-322" y="19764"/>
                    <a:pt x="-322" y="20628"/>
                    <a:pt x="2249" y="21060"/>
                  </a:cubicBezTo>
                  <a:cubicBezTo>
                    <a:pt x="4821" y="21492"/>
                    <a:pt x="9964" y="21492"/>
                    <a:pt x="13564" y="21183"/>
                  </a:cubicBezTo>
                  <a:cubicBezTo>
                    <a:pt x="17164" y="20875"/>
                    <a:pt x="19221" y="20258"/>
                    <a:pt x="21278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162824" y="4134643"/>
              <a:ext cx="285227" cy="14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57" fill="norm" stroke="1" extrusionOk="0">
                  <a:moveTo>
                    <a:pt x="2820" y="4204"/>
                  </a:moveTo>
                  <a:cubicBezTo>
                    <a:pt x="1549" y="3895"/>
                    <a:pt x="278" y="3587"/>
                    <a:pt x="40" y="3433"/>
                  </a:cubicBezTo>
                  <a:cubicBezTo>
                    <a:pt x="-198" y="3278"/>
                    <a:pt x="596" y="3278"/>
                    <a:pt x="3217" y="3587"/>
                  </a:cubicBezTo>
                  <a:cubicBezTo>
                    <a:pt x="5837" y="3895"/>
                    <a:pt x="10284" y="4513"/>
                    <a:pt x="12905" y="4667"/>
                  </a:cubicBezTo>
                  <a:cubicBezTo>
                    <a:pt x="15526" y="4821"/>
                    <a:pt x="16320" y="4513"/>
                    <a:pt x="17034" y="3741"/>
                  </a:cubicBezTo>
                  <a:cubicBezTo>
                    <a:pt x="17749" y="2970"/>
                    <a:pt x="18384" y="1735"/>
                    <a:pt x="18305" y="964"/>
                  </a:cubicBezTo>
                  <a:cubicBezTo>
                    <a:pt x="18226" y="193"/>
                    <a:pt x="17431" y="-116"/>
                    <a:pt x="16240" y="38"/>
                  </a:cubicBezTo>
                  <a:cubicBezTo>
                    <a:pt x="15049" y="193"/>
                    <a:pt x="13461" y="810"/>
                    <a:pt x="12190" y="3433"/>
                  </a:cubicBezTo>
                  <a:cubicBezTo>
                    <a:pt x="10920" y="6055"/>
                    <a:pt x="9967" y="10684"/>
                    <a:pt x="9649" y="13924"/>
                  </a:cubicBezTo>
                  <a:cubicBezTo>
                    <a:pt x="9331" y="17164"/>
                    <a:pt x="9649" y="19015"/>
                    <a:pt x="10284" y="19941"/>
                  </a:cubicBezTo>
                  <a:cubicBezTo>
                    <a:pt x="10920" y="20867"/>
                    <a:pt x="11873" y="20867"/>
                    <a:pt x="12984" y="19478"/>
                  </a:cubicBezTo>
                  <a:cubicBezTo>
                    <a:pt x="14096" y="18090"/>
                    <a:pt x="15367" y="15313"/>
                    <a:pt x="16081" y="13153"/>
                  </a:cubicBezTo>
                  <a:cubicBezTo>
                    <a:pt x="16796" y="10993"/>
                    <a:pt x="16955" y="9450"/>
                    <a:pt x="16955" y="9450"/>
                  </a:cubicBezTo>
                  <a:cubicBezTo>
                    <a:pt x="16955" y="9450"/>
                    <a:pt x="16796" y="10993"/>
                    <a:pt x="16796" y="12690"/>
                  </a:cubicBezTo>
                  <a:cubicBezTo>
                    <a:pt x="16796" y="14387"/>
                    <a:pt x="16955" y="16238"/>
                    <a:pt x="17273" y="17781"/>
                  </a:cubicBezTo>
                  <a:cubicBezTo>
                    <a:pt x="17590" y="19324"/>
                    <a:pt x="18067" y="20558"/>
                    <a:pt x="18781" y="21021"/>
                  </a:cubicBezTo>
                  <a:cubicBezTo>
                    <a:pt x="19496" y="21484"/>
                    <a:pt x="20449" y="21175"/>
                    <a:pt x="21402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467677" y="4137563"/>
              <a:ext cx="107374" cy="14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04" fill="norm" stroke="1" extrusionOk="0">
                  <a:moveTo>
                    <a:pt x="7508" y="8288"/>
                  </a:moveTo>
                  <a:cubicBezTo>
                    <a:pt x="5390" y="11026"/>
                    <a:pt x="3272" y="13764"/>
                    <a:pt x="2002" y="16198"/>
                  </a:cubicBezTo>
                  <a:cubicBezTo>
                    <a:pt x="731" y="18632"/>
                    <a:pt x="308" y="20762"/>
                    <a:pt x="96" y="21066"/>
                  </a:cubicBezTo>
                  <a:cubicBezTo>
                    <a:pt x="-116" y="21370"/>
                    <a:pt x="-116" y="19849"/>
                    <a:pt x="1578" y="16502"/>
                  </a:cubicBezTo>
                  <a:cubicBezTo>
                    <a:pt x="3272" y="13156"/>
                    <a:pt x="6660" y="7984"/>
                    <a:pt x="9202" y="4790"/>
                  </a:cubicBezTo>
                  <a:cubicBezTo>
                    <a:pt x="11743" y="1595"/>
                    <a:pt x="13437" y="378"/>
                    <a:pt x="15343" y="74"/>
                  </a:cubicBezTo>
                  <a:cubicBezTo>
                    <a:pt x="17249" y="-230"/>
                    <a:pt x="19366" y="378"/>
                    <a:pt x="20425" y="2204"/>
                  </a:cubicBezTo>
                  <a:cubicBezTo>
                    <a:pt x="21484" y="4029"/>
                    <a:pt x="21484" y="7071"/>
                    <a:pt x="21484" y="9353"/>
                  </a:cubicBezTo>
                  <a:cubicBezTo>
                    <a:pt x="21484" y="11635"/>
                    <a:pt x="21484" y="13156"/>
                    <a:pt x="21060" y="14677"/>
                  </a:cubicBezTo>
                  <a:cubicBezTo>
                    <a:pt x="20637" y="16198"/>
                    <a:pt x="19790" y="17719"/>
                    <a:pt x="19366" y="18328"/>
                  </a:cubicBezTo>
                  <a:cubicBezTo>
                    <a:pt x="18943" y="18936"/>
                    <a:pt x="18943" y="18632"/>
                    <a:pt x="18943" y="1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658450" y="3892328"/>
              <a:ext cx="75350" cy="40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2" fill="norm" stroke="1" extrusionOk="0">
                  <a:moveTo>
                    <a:pt x="15959" y="1924"/>
                  </a:moveTo>
                  <a:cubicBezTo>
                    <a:pt x="16559" y="1024"/>
                    <a:pt x="17159" y="124"/>
                    <a:pt x="17459" y="11"/>
                  </a:cubicBezTo>
                  <a:cubicBezTo>
                    <a:pt x="17759" y="-101"/>
                    <a:pt x="17759" y="574"/>
                    <a:pt x="15359" y="2880"/>
                  </a:cubicBezTo>
                  <a:cubicBezTo>
                    <a:pt x="12959" y="5186"/>
                    <a:pt x="8159" y="9124"/>
                    <a:pt x="5159" y="12049"/>
                  </a:cubicBezTo>
                  <a:cubicBezTo>
                    <a:pt x="2159" y="14974"/>
                    <a:pt x="959" y="16886"/>
                    <a:pt x="359" y="18293"/>
                  </a:cubicBezTo>
                  <a:cubicBezTo>
                    <a:pt x="-241" y="19699"/>
                    <a:pt x="-241" y="20599"/>
                    <a:pt x="1559" y="21049"/>
                  </a:cubicBezTo>
                  <a:cubicBezTo>
                    <a:pt x="3359" y="21499"/>
                    <a:pt x="6959" y="21499"/>
                    <a:pt x="10559" y="21162"/>
                  </a:cubicBezTo>
                  <a:cubicBezTo>
                    <a:pt x="14159" y="20824"/>
                    <a:pt x="17759" y="20149"/>
                    <a:pt x="21359" y="1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657600" y="4087283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324600" y="2785533"/>
              <a:ext cx="438150" cy="464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78" y="285"/>
                    <a:pt x="20557" y="570"/>
                    <a:pt x="20035" y="890"/>
                  </a:cubicBezTo>
                  <a:cubicBezTo>
                    <a:pt x="19513" y="1210"/>
                    <a:pt x="18991" y="1564"/>
                    <a:pt x="18574" y="1913"/>
                  </a:cubicBezTo>
                  <a:cubicBezTo>
                    <a:pt x="18157" y="2262"/>
                    <a:pt x="17843" y="2607"/>
                    <a:pt x="17687" y="2990"/>
                  </a:cubicBezTo>
                  <a:cubicBezTo>
                    <a:pt x="17530" y="3374"/>
                    <a:pt x="17530" y="3797"/>
                    <a:pt x="17530" y="4225"/>
                  </a:cubicBezTo>
                  <a:cubicBezTo>
                    <a:pt x="17530" y="4652"/>
                    <a:pt x="17530" y="5085"/>
                    <a:pt x="17478" y="5489"/>
                  </a:cubicBezTo>
                  <a:cubicBezTo>
                    <a:pt x="17426" y="5892"/>
                    <a:pt x="17322" y="6266"/>
                    <a:pt x="17217" y="6620"/>
                  </a:cubicBezTo>
                  <a:cubicBezTo>
                    <a:pt x="17113" y="6974"/>
                    <a:pt x="17009" y="7308"/>
                    <a:pt x="16904" y="7618"/>
                  </a:cubicBezTo>
                  <a:cubicBezTo>
                    <a:pt x="16800" y="7928"/>
                    <a:pt x="16696" y="8213"/>
                    <a:pt x="16539" y="8538"/>
                  </a:cubicBezTo>
                  <a:cubicBezTo>
                    <a:pt x="16383" y="8862"/>
                    <a:pt x="16174" y="9226"/>
                    <a:pt x="16017" y="9585"/>
                  </a:cubicBezTo>
                  <a:cubicBezTo>
                    <a:pt x="15861" y="9944"/>
                    <a:pt x="15757" y="10298"/>
                    <a:pt x="15600" y="10613"/>
                  </a:cubicBezTo>
                  <a:cubicBezTo>
                    <a:pt x="15443" y="10928"/>
                    <a:pt x="15235" y="11203"/>
                    <a:pt x="14765" y="11498"/>
                  </a:cubicBezTo>
                  <a:cubicBezTo>
                    <a:pt x="14296" y="11793"/>
                    <a:pt x="13565" y="12108"/>
                    <a:pt x="12939" y="12398"/>
                  </a:cubicBezTo>
                  <a:cubicBezTo>
                    <a:pt x="12313" y="12689"/>
                    <a:pt x="11791" y="12954"/>
                    <a:pt x="11165" y="13249"/>
                  </a:cubicBezTo>
                  <a:cubicBezTo>
                    <a:pt x="10539" y="13544"/>
                    <a:pt x="9809" y="13869"/>
                    <a:pt x="9339" y="14203"/>
                  </a:cubicBezTo>
                  <a:cubicBezTo>
                    <a:pt x="8870" y="14538"/>
                    <a:pt x="8661" y="14882"/>
                    <a:pt x="8504" y="15241"/>
                  </a:cubicBezTo>
                  <a:cubicBezTo>
                    <a:pt x="8348" y="15600"/>
                    <a:pt x="8243" y="15974"/>
                    <a:pt x="7983" y="16313"/>
                  </a:cubicBezTo>
                  <a:cubicBezTo>
                    <a:pt x="7722" y="16652"/>
                    <a:pt x="7304" y="16957"/>
                    <a:pt x="6939" y="17282"/>
                  </a:cubicBezTo>
                  <a:cubicBezTo>
                    <a:pt x="6574" y="17607"/>
                    <a:pt x="6261" y="17951"/>
                    <a:pt x="6104" y="18270"/>
                  </a:cubicBezTo>
                  <a:cubicBezTo>
                    <a:pt x="5948" y="18590"/>
                    <a:pt x="5948" y="18885"/>
                    <a:pt x="5635" y="19200"/>
                  </a:cubicBezTo>
                  <a:cubicBezTo>
                    <a:pt x="5322" y="19515"/>
                    <a:pt x="4696" y="19849"/>
                    <a:pt x="3965" y="20164"/>
                  </a:cubicBezTo>
                  <a:cubicBezTo>
                    <a:pt x="3235" y="20479"/>
                    <a:pt x="2400" y="20774"/>
                    <a:pt x="1722" y="21010"/>
                  </a:cubicBezTo>
                  <a:cubicBezTo>
                    <a:pt x="1043" y="21246"/>
                    <a:pt x="522" y="21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297887" y="2704999"/>
              <a:ext cx="151548" cy="42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55" fill="norm" stroke="1" extrusionOk="0">
                  <a:moveTo>
                    <a:pt x="9392" y="11561"/>
                  </a:moveTo>
                  <a:cubicBezTo>
                    <a:pt x="8517" y="15125"/>
                    <a:pt x="7641" y="18689"/>
                    <a:pt x="6765" y="18527"/>
                  </a:cubicBezTo>
                  <a:cubicBezTo>
                    <a:pt x="5890" y="18365"/>
                    <a:pt x="5014" y="14477"/>
                    <a:pt x="4868" y="11021"/>
                  </a:cubicBezTo>
                  <a:cubicBezTo>
                    <a:pt x="4722" y="7565"/>
                    <a:pt x="5306" y="4541"/>
                    <a:pt x="6036" y="2759"/>
                  </a:cubicBezTo>
                  <a:cubicBezTo>
                    <a:pt x="6765" y="977"/>
                    <a:pt x="7641" y="437"/>
                    <a:pt x="8809" y="167"/>
                  </a:cubicBezTo>
                  <a:cubicBezTo>
                    <a:pt x="9976" y="-103"/>
                    <a:pt x="11436" y="-103"/>
                    <a:pt x="12749" y="599"/>
                  </a:cubicBezTo>
                  <a:cubicBezTo>
                    <a:pt x="14063" y="1301"/>
                    <a:pt x="15230" y="2705"/>
                    <a:pt x="15668" y="4487"/>
                  </a:cubicBezTo>
                  <a:cubicBezTo>
                    <a:pt x="16106" y="6269"/>
                    <a:pt x="15814" y="8429"/>
                    <a:pt x="15230" y="9725"/>
                  </a:cubicBezTo>
                  <a:cubicBezTo>
                    <a:pt x="14646" y="11021"/>
                    <a:pt x="13771" y="11453"/>
                    <a:pt x="14063" y="11615"/>
                  </a:cubicBezTo>
                  <a:cubicBezTo>
                    <a:pt x="14355" y="11777"/>
                    <a:pt x="15814" y="11669"/>
                    <a:pt x="17128" y="11885"/>
                  </a:cubicBezTo>
                  <a:cubicBezTo>
                    <a:pt x="18441" y="12101"/>
                    <a:pt x="19609" y="12641"/>
                    <a:pt x="20338" y="13721"/>
                  </a:cubicBezTo>
                  <a:cubicBezTo>
                    <a:pt x="21068" y="14801"/>
                    <a:pt x="21360" y="16421"/>
                    <a:pt x="19463" y="17771"/>
                  </a:cubicBezTo>
                  <a:cubicBezTo>
                    <a:pt x="17565" y="19121"/>
                    <a:pt x="13479" y="20201"/>
                    <a:pt x="10560" y="20795"/>
                  </a:cubicBezTo>
                  <a:cubicBezTo>
                    <a:pt x="7641" y="21389"/>
                    <a:pt x="5890" y="21497"/>
                    <a:pt x="4284" y="21443"/>
                  </a:cubicBezTo>
                  <a:cubicBezTo>
                    <a:pt x="2679" y="21389"/>
                    <a:pt x="1219" y="21173"/>
                    <a:pt x="490" y="20795"/>
                  </a:cubicBezTo>
                  <a:cubicBezTo>
                    <a:pt x="-240" y="20417"/>
                    <a:pt x="-240" y="19877"/>
                    <a:pt x="1074" y="19229"/>
                  </a:cubicBezTo>
                  <a:cubicBezTo>
                    <a:pt x="2387" y="18581"/>
                    <a:pt x="5014" y="17825"/>
                    <a:pt x="7641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483818" y="2910238"/>
              <a:ext cx="297450" cy="39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93" fill="norm" stroke="1" extrusionOk="0">
                  <a:moveTo>
                    <a:pt x="7961" y="2882"/>
                  </a:moveTo>
                  <a:cubicBezTo>
                    <a:pt x="7809" y="2308"/>
                    <a:pt x="7657" y="1733"/>
                    <a:pt x="7200" y="1101"/>
                  </a:cubicBezTo>
                  <a:cubicBezTo>
                    <a:pt x="6744" y="469"/>
                    <a:pt x="5984" y="-220"/>
                    <a:pt x="4767" y="67"/>
                  </a:cubicBezTo>
                  <a:cubicBezTo>
                    <a:pt x="3550" y="354"/>
                    <a:pt x="1876" y="1618"/>
                    <a:pt x="964" y="2652"/>
                  </a:cubicBezTo>
                  <a:cubicBezTo>
                    <a:pt x="51" y="3686"/>
                    <a:pt x="-101" y="4491"/>
                    <a:pt x="51" y="5123"/>
                  </a:cubicBezTo>
                  <a:cubicBezTo>
                    <a:pt x="203" y="5754"/>
                    <a:pt x="660" y="6214"/>
                    <a:pt x="1268" y="6386"/>
                  </a:cubicBezTo>
                  <a:cubicBezTo>
                    <a:pt x="1876" y="6559"/>
                    <a:pt x="2637" y="6444"/>
                    <a:pt x="3550" y="5812"/>
                  </a:cubicBezTo>
                  <a:cubicBezTo>
                    <a:pt x="4462" y="5180"/>
                    <a:pt x="5527" y="4031"/>
                    <a:pt x="6212" y="3112"/>
                  </a:cubicBezTo>
                  <a:cubicBezTo>
                    <a:pt x="6896" y="2193"/>
                    <a:pt x="7200" y="1503"/>
                    <a:pt x="7353" y="1446"/>
                  </a:cubicBezTo>
                  <a:cubicBezTo>
                    <a:pt x="7505" y="1389"/>
                    <a:pt x="7505" y="1963"/>
                    <a:pt x="7505" y="2825"/>
                  </a:cubicBezTo>
                  <a:cubicBezTo>
                    <a:pt x="7505" y="3686"/>
                    <a:pt x="7505" y="4835"/>
                    <a:pt x="7581" y="5697"/>
                  </a:cubicBezTo>
                  <a:cubicBezTo>
                    <a:pt x="7657" y="6559"/>
                    <a:pt x="7809" y="7133"/>
                    <a:pt x="8265" y="7306"/>
                  </a:cubicBezTo>
                  <a:cubicBezTo>
                    <a:pt x="8722" y="7478"/>
                    <a:pt x="9482" y="7248"/>
                    <a:pt x="10091" y="6444"/>
                  </a:cubicBezTo>
                  <a:cubicBezTo>
                    <a:pt x="10699" y="5640"/>
                    <a:pt x="11155" y="4261"/>
                    <a:pt x="11612" y="3112"/>
                  </a:cubicBezTo>
                  <a:cubicBezTo>
                    <a:pt x="12068" y="1963"/>
                    <a:pt x="12524" y="1044"/>
                    <a:pt x="12753" y="871"/>
                  </a:cubicBezTo>
                  <a:cubicBezTo>
                    <a:pt x="12981" y="699"/>
                    <a:pt x="12981" y="1274"/>
                    <a:pt x="12981" y="2135"/>
                  </a:cubicBezTo>
                  <a:cubicBezTo>
                    <a:pt x="12981" y="2997"/>
                    <a:pt x="12981" y="4146"/>
                    <a:pt x="13285" y="4893"/>
                  </a:cubicBezTo>
                  <a:cubicBezTo>
                    <a:pt x="13589" y="5640"/>
                    <a:pt x="14198" y="5984"/>
                    <a:pt x="14806" y="5984"/>
                  </a:cubicBezTo>
                  <a:cubicBezTo>
                    <a:pt x="15414" y="5984"/>
                    <a:pt x="16023" y="5640"/>
                    <a:pt x="16631" y="4893"/>
                  </a:cubicBezTo>
                  <a:cubicBezTo>
                    <a:pt x="17240" y="4146"/>
                    <a:pt x="17848" y="2997"/>
                    <a:pt x="18305" y="2020"/>
                  </a:cubicBezTo>
                  <a:cubicBezTo>
                    <a:pt x="18761" y="1044"/>
                    <a:pt x="19065" y="240"/>
                    <a:pt x="19141" y="125"/>
                  </a:cubicBezTo>
                  <a:cubicBezTo>
                    <a:pt x="19217" y="10"/>
                    <a:pt x="19065" y="584"/>
                    <a:pt x="19141" y="2652"/>
                  </a:cubicBezTo>
                  <a:cubicBezTo>
                    <a:pt x="19217" y="4720"/>
                    <a:pt x="19522" y="8282"/>
                    <a:pt x="19978" y="11269"/>
                  </a:cubicBezTo>
                  <a:cubicBezTo>
                    <a:pt x="20434" y="14257"/>
                    <a:pt x="21043" y="16669"/>
                    <a:pt x="21271" y="18220"/>
                  </a:cubicBezTo>
                  <a:cubicBezTo>
                    <a:pt x="21499" y="19771"/>
                    <a:pt x="21347" y="20461"/>
                    <a:pt x="20891" y="20863"/>
                  </a:cubicBezTo>
                  <a:cubicBezTo>
                    <a:pt x="20434" y="21265"/>
                    <a:pt x="19674" y="21380"/>
                    <a:pt x="18685" y="20748"/>
                  </a:cubicBezTo>
                  <a:cubicBezTo>
                    <a:pt x="17696" y="20116"/>
                    <a:pt x="16479" y="18737"/>
                    <a:pt x="15947" y="17186"/>
                  </a:cubicBezTo>
                  <a:cubicBezTo>
                    <a:pt x="15414" y="15635"/>
                    <a:pt x="15567" y="13912"/>
                    <a:pt x="15719" y="12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826999" y="2885594"/>
              <a:ext cx="116852" cy="13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09" fill="norm" stroke="1" extrusionOk="0">
                  <a:moveTo>
                    <a:pt x="5093" y="15195"/>
                  </a:moveTo>
                  <a:cubicBezTo>
                    <a:pt x="7022" y="11872"/>
                    <a:pt x="8950" y="8549"/>
                    <a:pt x="9914" y="5891"/>
                  </a:cubicBezTo>
                  <a:cubicBezTo>
                    <a:pt x="10879" y="3232"/>
                    <a:pt x="10879" y="1239"/>
                    <a:pt x="9914" y="408"/>
                  </a:cubicBezTo>
                  <a:cubicBezTo>
                    <a:pt x="8950" y="-423"/>
                    <a:pt x="7022" y="-91"/>
                    <a:pt x="5286" y="2402"/>
                  </a:cubicBezTo>
                  <a:cubicBezTo>
                    <a:pt x="3550" y="4894"/>
                    <a:pt x="2007" y="9546"/>
                    <a:pt x="1043" y="12703"/>
                  </a:cubicBezTo>
                  <a:cubicBezTo>
                    <a:pt x="79" y="15860"/>
                    <a:pt x="-307" y="17522"/>
                    <a:pt x="272" y="18851"/>
                  </a:cubicBezTo>
                  <a:cubicBezTo>
                    <a:pt x="850" y="20180"/>
                    <a:pt x="2393" y="21177"/>
                    <a:pt x="6057" y="20679"/>
                  </a:cubicBezTo>
                  <a:cubicBezTo>
                    <a:pt x="9722" y="20180"/>
                    <a:pt x="15507" y="18186"/>
                    <a:pt x="21293" y="16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942859" y="2848488"/>
              <a:ext cx="70841" cy="14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0911" fill="norm" stroke="1" extrusionOk="0">
                  <a:moveTo>
                    <a:pt x="20655" y="2739"/>
                  </a:moveTo>
                  <a:cubicBezTo>
                    <a:pt x="18804" y="1555"/>
                    <a:pt x="16952" y="372"/>
                    <a:pt x="13249" y="76"/>
                  </a:cubicBezTo>
                  <a:cubicBezTo>
                    <a:pt x="9546" y="-220"/>
                    <a:pt x="3992" y="372"/>
                    <a:pt x="1524" y="1407"/>
                  </a:cubicBezTo>
                  <a:cubicBezTo>
                    <a:pt x="-945" y="2443"/>
                    <a:pt x="-328" y="3922"/>
                    <a:pt x="2758" y="6290"/>
                  </a:cubicBezTo>
                  <a:cubicBezTo>
                    <a:pt x="5844" y="8657"/>
                    <a:pt x="11398" y="11912"/>
                    <a:pt x="14792" y="14279"/>
                  </a:cubicBezTo>
                  <a:cubicBezTo>
                    <a:pt x="18186" y="16646"/>
                    <a:pt x="19421" y="18125"/>
                    <a:pt x="18186" y="19309"/>
                  </a:cubicBezTo>
                  <a:cubicBezTo>
                    <a:pt x="16952" y="20492"/>
                    <a:pt x="13249" y="21380"/>
                    <a:pt x="11089" y="20640"/>
                  </a:cubicBezTo>
                  <a:cubicBezTo>
                    <a:pt x="8929" y="19901"/>
                    <a:pt x="8312" y="17533"/>
                    <a:pt x="7695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8083550" y="2836333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083550" y="2728795"/>
              <a:ext cx="63500" cy="13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21215"/>
                  </a:moveTo>
                  <a:cubicBezTo>
                    <a:pt x="0" y="15734"/>
                    <a:pt x="0" y="10254"/>
                    <a:pt x="0" y="6546"/>
                  </a:cubicBezTo>
                  <a:cubicBezTo>
                    <a:pt x="0" y="2839"/>
                    <a:pt x="0" y="905"/>
                    <a:pt x="1800" y="260"/>
                  </a:cubicBezTo>
                  <a:cubicBezTo>
                    <a:pt x="3600" y="-385"/>
                    <a:pt x="7200" y="260"/>
                    <a:pt x="10800" y="1227"/>
                  </a:cubicBezTo>
                  <a:cubicBezTo>
                    <a:pt x="14400" y="2194"/>
                    <a:pt x="18000" y="3484"/>
                    <a:pt x="21600" y="4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163730" y="2799286"/>
              <a:ext cx="288121" cy="15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74" fill="norm" stroke="1" extrusionOk="0">
                  <a:moveTo>
                    <a:pt x="9636" y="3269"/>
                  </a:moveTo>
                  <a:cubicBezTo>
                    <a:pt x="8217" y="1848"/>
                    <a:pt x="6798" y="427"/>
                    <a:pt x="5222" y="427"/>
                  </a:cubicBezTo>
                  <a:cubicBezTo>
                    <a:pt x="3645" y="427"/>
                    <a:pt x="1911" y="1848"/>
                    <a:pt x="965" y="4690"/>
                  </a:cubicBezTo>
                  <a:cubicBezTo>
                    <a:pt x="19" y="7532"/>
                    <a:pt x="-139" y="11795"/>
                    <a:pt x="97" y="14353"/>
                  </a:cubicBezTo>
                  <a:cubicBezTo>
                    <a:pt x="334" y="16911"/>
                    <a:pt x="965" y="17763"/>
                    <a:pt x="1989" y="17479"/>
                  </a:cubicBezTo>
                  <a:cubicBezTo>
                    <a:pt x="3014" y="17195"/>
                    <a:pt x="4433" y="15774"/>
                    <a:pt x="5300" y="14211"/>
                  </a:cubicBezTo>
                  <a:cubicBezTo>
                    <a:pt x="6168" y="12648"/>
                    <a:pt x="6483" y="10942"/>
                    <a:pt x="6719" y="9237"/>
                  </a:cubicBezTo>
                  <a:cubicBezTo>
                    <a:pt x="6956" y="7532"/>
                    <a:pt x="7114" y="5827"/>
                    <a:pt x="7114" y="5685"/>
                  </a:cubicBezTo>
                  <a:cubicBezTo>
                    <a:pt x="7114" y="5542"/>
                    <a:pt x="6956" y="6963"/>
                    <a:pt x="6956" y="8385"/>
                  </a:cubicBezTo>
                  <a:cubicBezTo>
                    <a:pt x="6956" y="9806"/>
                    <a:pt x="7114" y="11227"/>
                    <a:pt x="7587" y="11937"/>
                  </a:cubicBezTo>
                  <a:cubicBezTo>
                    <a:pt x="8060" y="12648"/>
                    <a:pt x="8848" y="12648"/>
                    <a:pt x="9557" y="12079"/>
                  </a:cubicBezTo>
                  <a:cubicBezTo>
                    <a:pt x="10267" y="11511"/>
                    <a:pt x="10897" y="10374"/>
                    <a:pt x="11370" y="9095"/>
                  </a:cubicBezTo>
                  <a:cubicBezTo>
                    <a:pt x="11843" y="7816"/>
                    <a:pt x="12159" y="6395"/>
                    <a:pt x="12238" y="6395"/>
                  </a:cubicBezTo>
                  <a:cubicBezTo>
                    <a:pt x="12316" y="6395"/>
                    <a:pt x="12159" y="7816"/>
                    <a:pt x="12080" y="9237"/>
                  </a:cubicBezTo>
                  <a:cubicBezTo>
                    <a:pt x="12001" y="10658"/>
                    <a:pt x="12001" y="12079"/>
                    <a:pt x="12001" y="13642"/>
                  </a:cubicBezTo>
                  <a:cubicBezTo>
                    <a:pt x="12001" y="15206"/>
                    <a:pt x="12001" y="16911"/>
                    <a:pt x="12080" y="16911"/>
                  </a:cubicBezTo>
                  <a:cubicBezTo>
                    <a:pt x="12159" y="16911"/>
                    <a:pt x="12316" y="15206"/>
                    <a:pt x="12947" y="12221"/>
                  </a:cubicBezTo>
                  <a:cubicBezTo>
                    <a:pt x="13578" y="9237"/>
                    <a:pt x="14681" y="4974"/>
                    <a:pt x="15627" y="2558"/>
                  </a:cubicBezTo>
                  <a:cubicBezTo>
                    <a:pt x="16573" y="142"/>
                    <a:pt x="17362" y="-426"/>
                    <a:pt x="17992" y="285"/>
                  </a:cubicBezTo>
                  <a:cubicBezTo>
                    <a:pt x="18623" y="995"/>
                    <a:pt x="19096" y="2985"/>
                    <a:pt x="19648" y="6679"/>
                  </a:cubicBezTo>
                  <a:cubicBezTo>
                    <a:pt x="20200" y="10374"/>
                    <a:pt x="20830" y="15774"/>
                    <a:pt x="21461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954294" y="2778582"/>
              <a:ext cx="183357" cy="19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989" fill="norm" stroke="1" extrusionOk="0">
                  <a:moveTo>
                    <a:pt x="15548" y="7489"/>
                  </a:moveTo>
                  <a:cubicBezTo>
                    <a:pt x="15548" y="5689"/>
                    <a:pt x="15548" y="3889"/>
                    <a:pt x="14555" y="2314"/>
                  </a:cubicBezTo>
                  <a:cubicBezTo>
                    <a:pt x="13562" y="739"/>
                    <a:pt x="11576" y="-611"/>
                    <a:pt x="9217" y="289"/>
                  </a:cubicBezTo>
                  <a:cubicBezTo>
                    <a:pt x="6859" y="1189"/>
                    <a:pt x="4128" y="4339"/>
                    <a:pt x="2514" y="7039"/>
                  </a:cubicBezTo>
                  <a:cubicBezTo>
                    <a:pt x="900" y="9739"/>
                    <a:pt x="404" y="11989"/>
                    <a:pt x="155" y="13676"/>
                  </a:cubicBezTo>
                  <a:cubicBezTo>
                    <a:pt x="-93" y="15364"/>
                    <a:pt x="-93" y="16489"/>
                    <a:pt x="528" y="17164"/>
                  </a:cubicBezTo>
                  <a:cubicBezTo>
                    <a:pt x="1148" y="17839"/>
                    <a:pt x="2390" y="18064"/>
                    <a:pt x="4873" y="16827"/>
                  </a:cubicBezTo>
                  <a:cubicBezTo>
                    <a:pt x="7355" y="15589"/>
                    <a:pt x="11079" y="12889"/>
                    <a:pt x="13190" y="10864"/>
                  </a:cubicBezTo>
                  <a:cubicBezTo>
                    <a:pt x="15300" y="8839"/>
                    <a:pt x="15797" y="7489"/>
                    <a:pt x="15673" y="7827"/>
                  </a:cubicBezTo>
                  <a:cubicBezTo>
                    <a:pt x="15548" y="8164"/>
                    <a:pt x="14804" y="10189"/>
                    <a:pt x="14431" y="12214"/>
                  </a:cubicBezTo>
                  <a:cubicBezTo>
                    <a:pt x="14059" y="14239"/>
                    <a:pt x="14059" y="16264"/>
                    <a:pt x="15300" y="17726"/>
                  </a:cubicBezTo>
                  <a:cubicBezTo>
                    <a:pt x="16541" y="19189"/>
                    <a:pt x="19024" y="20089"/>
                    <a:pt x="21507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125375" y="2793999"/>
              <a:ext cx="101176" cy="45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53" fill="norm" stroke="1" extrusionOk="0">
                  <a:moveTo>
                    <a:pt x="17460" y="3200"/>
                  </a:moveTo>
                  <a:cubicBezTo>
                    <a:pt x="14760" y="6100"/>
                    <a:pt x="12060" y="9000"/>
                    <a:pt x="9810" y="11850"/>
                  </a:cubicBezTo>
                  <a:cubicBezTo>
                    <a:pt x="7560" y="14700"/>
                    <a:pt x="5760" y="17500"/>
                    <a:pt x="4410" y="19200"/>
                  </a:cubicBezTo>
                  <a:cubicBezTo>
                    <a:pt x="3060" y="20900"/>
                    <a:pt x="2160" y="21500"/>
                    <a:pt x="1485" y="21550"/>
                  </a:cubicBezTo>
                  <a:cubicBezTo>
                    <a:pt x="810" y="21600"/>
                    <a:pt x="360" y="21100"/>
                    <a:pt x="135" y="19050"/>
                  </a:cubicBezTo>
                  <a:cubicBezTo>
                    <a:pt x="-90" y="17000"/>
                    <a:pt x="-90" y="13400"/>
                    <a:pt x="585" y="10350"/>
                  </a:cubicBezTo>
                  <a:cubicBezTo>
                    <a:pt x="1260" y="7300"/>
                    <a:pt x="2610" y="4800"/>
                    <a:pt x="3735" y="3300"/>
                  </a:cubicBezTo>
                  <a:cubicBezTo>
                    <a:pt x="4860" y="1800"/>
                    <a:pt x="5760" y="1300"/>
                    <a:pt x="6885" y="850"/>
                  </a:cubicBezTo>
                  <a:cubicBezTo>
                    <a:pt x="8010" y="400"/>
                    <a:pt x="9360" y="0"/>
                    <a:pt x="10935" y="0"/>
                  </a:cubicBezTo>
                  <a:cubicBezTo>
                    <a:pt x="12510" y="0"/>
                    <a:pt x="14310" y="400"/>
                    <a:pt x="15435" y="1450"/>
                  </a:cubicBezTo>
                  <a:cubicBezTo>
                    <a:pt x="16560" y="2500"/>
                    <a:pt x="17010" y="4200"/>
                    <a:pt x="16560" y="5400"/>
                  </a:cubicBezTo>
                  <a:cubicBezTo>
                    <a:pt x="16110" y="6600"/>
                    <a:pt x="14760" y="7300"/>
                    <a:pt x="13410" y="7900"/>
                  </a:cubicBezTo>
                  <a:cubicBezTo>
                    <a:pt x="12060" y="8500"/>
                    <a:pt x="10710" y="9000"/>
                    <a:pt x="12060" y="8550"/>
                  </a:cubicBezTo>
                  <a:cubicBezTo>
                    <a:pt x="13410" y="8100"/>
                    <a:pt x="17460" y="6700"/>
                    <a:pt x="21510" y="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239779" y="2770316"/>
              <a:ext cx="103952" cy="42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76" fill="norm" stroke="1" extrusionOk="0">
                  <a:moveTo>
                    <a:pt x="2484" y="4843"/>
                  </a:moveTo>
                  <a:cubicBezTo>
                    <a:pt x="4212" y="4424"/>
                    <a:pt x="5940" y="4004"/>
                    <a:pt x="6804" y="4109"/>
                  </a:cubicBezTo>
                  <a:cubicBezTo>
                    <a:pt x="7668" y="4214"/>
                    <a:pt x="7668" y="4843"/>
                    <a:pt x="7236" y="6573"/>
                  </a:cubicBezTo>
                  <a:cubicBezTo>
                    <a:pt x="6804" y="8303"/>
                    <a:pt x="5940" y="11134"/>
                    <a:pt x="5076" y="13284"/>
                  </a:cubicBezTo>
                  <a:cubicBezTo>
                    <a:pt x="4212" y="15433"/>
                    <a:pt x="3348" y="16901"/>
                    <a:pt x="2484" y="18265"/>
                  </a:cubicBezTo>
                  <a:cubicBezTo>
                    <a:pt x="1620" y="19628"/>
                    <a:pt x="756" y="20886"/>
                    <a:pt x="324" y="21200"/>
                  </a:cubicBezTo>
                  <a:cubicBezTo>
                    <a:pt x="-108" y="21515"/>
                    <a:pt x="-108" y="20886"/>
                    <a:pt x="324" y="18632"/>
                  </a:cubicBezTo>
                  <a:cubicBezTo>
                    <a:pt x="756" y="16377"/>
                    <a:pt x="1620" y="12498"/>
                    <a:pt x="3132" y="9404"/>
                  </a:cubicBezTo>
                  <a:cubicBezTo>
                    <a:pt x="4644" y="6311"/>
                    <a:pt x="6804" y="4004"/>
                    <a:pt x="8316" y="2589"/>
                  </a:cubicBezTo>
                  <a:cubicBezTo>
                    <a:pt x="9828" y="1173"/>
                    <a:pt x="10692" y="649"/>
                    <a:pt x="12204" y="334"/>
                  </a:cubicBezTo>
                  <a:cubicBezTo>
                    <a:pt x="13716" y="20"/>
                    <a:pt x="15876" y="-85"/>
                    <a:pt x="17604" y="72"/>
                  </a:cubicBezTo>
                  <a:cubicBezTo>
                    <a:pt x="19332" y="230"/>
                    <a:pt x="20628" y="649"/>
                    <a:pt x="21060" y="1802"/>
                  </a:cubicBezTo>
                  <a:cubicBezTo>
                    <a:pt x="21492" y="2956"/>
                    <a:pt x="21060" y="4843"/>
                    <a:pt x="19332" y="6311"/>
                  </a:cubicBezTo>
                  <a:cubicBezTo>
                    <a:pt x="17604" y="7779"/>
                    <a:pt x="14580" y="8828"/>
                    <a:pt x="11988" y="9299"/>
                  </a:cubicBezTo>
                  <a:cubicBezTo>
                    <a:pt x="9396" y="9771"/>
                    <a:pt x="7236" y="9666"/>
                    <a:pt x="5076" y="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9378950" y="2760133"/>
              <a:ext cx="82550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600"/>
                  </a:moveTo>
                  <a:cubicBezTo>
                    <a:pt x="2215" y="2400"/>
                    <a:pt x="4431" y="3200"/>
                    <a:pt x="5815" y="6000"/>
                  </a:cubicBezTo>
                  <a:cubicBezTo>
                    <a:pt x="7200" y="8800"/>
                    <a:pt x="7754" y="13600"/>
                    <a:pt x="7754" y="16800"/>
                  </a:cubicBezTo>
                  <a:cubicBezTo>
                    <a:pt x="7754" y="20000"/>
                    <a:pt x="7200" y="21600"/>
                    <a:pt x="6646" y="21467"/>
                  </a:cubicBezTo>
                  <a:cubicBezTo>
                    <a:pt x="6092" y="21333"/>
                    <a:pt x="5538" y="19467"/>
                    <a:pt x="5538" y="16400"/>
                  </a:cubicBezTo>
                  <a:cubicBezTo>
                    <a:pt x="5538" y="13333"/>
                    <a:pt x="6092" y="9067"/>
                    <a:pt x="8862" y="6133"/>
                  </a:cubicBezTo>
                  <a:cubicBezTo>
                    <a:pt x="11631" y="3200"/>
                    <a:pt x="1661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496160" y="2785483"/>
              <a:ext cx="85991" cy="12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861" fill="norm" stroke="1" extrusionOk="0">
                  <a:moveTo>
                    <a:pt x="15080" y="1070"/>
                  </a:moveTo>
                  <a:cubicBezTo>
                    <a:pt x="12446" y="362"/>
                    <a:pt x="9812" y="-346"/>
                    <a:pt x="7441" y="185"/>
                  </a:cubicBezTo>
                  <a:cubicBezTo>
                    <a:pt x="5070" y="716"/>
                    <a:pt x="2963" y="2487"/>
                    <a:pt x="1646" y="5320"/>
                  </a:cubicBezTo>
                  <a:cubicBezTo>
                    <a:pt x="329" y="8152"/>
                    <a:pt x="-198" y="12047"/>
                    <a:pt x="65" y="14880"/>
                  </a:cubicBezTo>
                  <a:cubicBezTo>
                    <a:pt x="329" y="17713"/>
                    <a:pt x="1382" y="19484"/>
                    <a:pt x="3490" y="20369"/>
                  </a:cubicBezTo>
                  <a:cubicBezTo>
                    <a:pt x="5597" y="21254"/>
                    <a:pt x="8758" y="21254"/>
                    <a:pt x="11919" y="17713"/>
                  </a:cubicBezTo>
                  <a:cubicBezTo>
                    <a:pt x="15080" y="14172"/>
                    <a:pt x="18241" y="7090"/>
                    <a:pt x="21402" y="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620860" y="2764359"/>
              <a:ext cx="164490" cy="12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630" fill="norm" stroke="1" extrusionOk="0">
                  <a:moveTo>
                    <a:pt x="14043" y="9916"/>
                  </a:moveTo>
                  <a:cubicBezTo>
                    <a:pt x="14043" y="7083"/>
                    <a:pt x="14043" y="4250"/>
                    <a:pt x="13489" y="2303"/>
                  </a:cubicBezTo>
                  <a:cubicBezTo>
                    <a:pt x="12935" y="355"/>
                    <a:pt x="11828" y="-707"/>
                    <a:pt x="9612" y="532"/>
                  </a:cubicBezTo>
                  <a:cubicBezTo>
                    <a:pt x="7397" y="1772"/>
                    <a:pt x="4074" y="5313"/>
                    <a:pt x="2274" y="7968"/>
                  </a:cubicBezTo>
                  <a:cubicBezTo>
                    <a:pt x="474" y="10624"/>
                    <a:pt x="197" y="12395"/>
                    <a:pt x="58" y="14165"/>
                  </a:cubicBezTo>
                  <a:cubicBezTo>
                    <a:pt x="-80" y="15936"/>
                    <a:pt x="-80" y="17706"/>
                    <a:pt x="1305" y="18945"/>
                  </a:cubicBezTo>
                  <a:cubicBezTo>
                    <a:pt x="2689" y="20185"/>
                    <a:pt x="5458" y="20893"/>
                    <a:pt x="7397" y="20539"/>
                  </a:cubicBezTo>
                  <a:cubicBezTo>
                    <a:pt x="9335" y="20185"/>
                    <a:pt x="10443" y="18768"/>
                    <a:pt x="11412" y="17352"/>
                  </a:cubicBezTo>
                  <a:cubicBezTo>
                    <a:pt x="12382" y="15936"/>
                    <a:pt x="13212" y="14519"/>
                    <a:pt x="14043" y="14519"/>
                  </a:cubicBezTo>
                  <a:cubicBezTo>
                    <a:pt x="14874" y="14519"/>
                    <a:pt x="15705" y="15936"/>
                    <a:pt x="16951" y="16821"/>
                  </a:cubicBezTo>
                  <a:cubicBezTo>
                    <a:pt x="18197" y="17706"/>
                    <a:pt x="19858" y="18060"/>
                    <a:pt x="21520" y="1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806008" y="2558187"/>
              <a:ext cx="239692" cy="34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93" fill="norm" stroke="1" extrusionOk="0">
                  <a:moveTo>
                    <a:pt x="7746" y="12415"/>
                  </a:moveTo>
                  <a:cubicBezTo>
                    <a:pt x="6806" y="12154"/>
                    <a:pt x="5867" y="11894"/>
                    <a:pt x="4459" y="12610"/>
                  </a:cubicBezTo>
                  <a:cubicBezTo>
                    <a:pt x="3050" y="13326"/>
                    <a:pt x="1172" y="15017"/>
                    <a:pt x="420" y="16513"/>
                  </a:cubicBezTo>
                  <a:cubicBezTo>
                    <a:pt x="-331" y="18010"/>
                    <a:pt x="45" y="19311"/>
                    <a:pt x="608" y="20157"/>
                  </a:cubicBezTo>
                  <a:cubicBezTo>
                    <a:pt x="1172" y="21003"/>
                    <a:pt x="1923" y="21393"/>
                    <a:pt x="3895" y="20417"/>
                  </a:cubicBezTo>
                  <a:cubicBezTo>
                    <a:pt x="5867" y="19441"/>
                    <a:pt x="9060" y="17099"/>
                    <a:pt x="11502" y="13651"/>
                  </a:cubicBezTo>
                  <a:cubicBezTo>
                    <a:pt x="13944" y="10203"/>
                    <a:pt x="15634" y="5648"/>
                    <a:pt x="16573" y="3046"/>
                  </a:cubicBezTo>
                  <a:cubicBezTo>
                    <a:pt x="17512" y="444"/>
                    <a:pt x="17700" y="-207"/>
                    <a:pt x="17512" y="53"/>
                  </a:cubicBezTo>
                  <a:cubicBezTo>
                    <a:pt x="17325" y="313"/>
                    <a:pt x="16761" y="1485"/>
                    <a:pt x="16198" y="3566"/>
                  </a:cubicBezTo>
                  <a:cubicBezTo>
                    <a:pt x="15634" y="5648"/>
                    <a:pt x="15071" y="8641"/>
                    <a:pt x="14695" y="10463"/>
                  </a:cubicBezTo>
                  <a:cubicBezTo>
                    <a:pt x="14319" y="12285"/>
                    <a:pt x="14132" y="12935"/>
                    <a:pt x="13944" y="13651"/>
                  </a:cubicBezTo>
                  <a:cubicBezTo>
                    <a:pt x="13756" y="14366"/>
                    <a:pt x="13568" y="15147"/>
                    <a:pt x="13944" y="15407"/>
                  </a:cubicBezTo>
                  <a:cubicBezTo>
                    <a:pt x="14319" y="15668"/>
                    <a:pt x="15259" y="15407"/>
                    <a:pt x="16104" y="14952"/>
                  </a:cubicBezTo>
                  <a:cubicBezTo>
                    <a:pt x="16949" y="14497"/>
                    <a:pt x="17700" y="13846"/>
                    <a:pt x="18358" y="13781"/>
                  </a:cubicBezTo>
                  <a:cubicBezTo>
                    <a:pt x="19015" y="13716"/>
                    <a:pt x="19579" y="14236"/>
                    <a:pt x="20048" y="15603"/>
                  </a:cubicBezTo>
                  <a:cubicBezTo>
                    <a:pt x="20518" y="16969"/>
                    <a:pt x="20893" y="19181"/>
                    <a:pt x="21269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448549" y="3147483"/>
              <a:ext cx="230951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0" y="21600"/>
                  </a:moveTo>
                  <a:cubicBezTo>
                    <a:pt x="732" y="21200"/>
                    <a:pt x="1464" y="20800"/>
                    <a:pt x="2215" y="20200"/>
                  </a:cubicBezTo>
                  <a:cubicBezTo>
                    <a:pt x="2967" y="19600"/>
                    <a:pt x="3738" y="18800"/>
                    <a:pt x="4530" y="18200"/>
                  </a:cubicBezTo>
                  <a:cubicBezTo>
                    <a:pt x="5321" y="17600"/>
                    <a:pt x="6132" y="17200"/>
                    <a:pt x="6874" y="16600"/>
                  </a:cubicBezTo>
                  <a:cubicBezTo>
                    <a:pt x="7615" y="16000"/>
                    <a:pt x="8288" y="15200"/>
                    <a:pt x="8960" y="14400"/>
                  </a:cubicBezTo>
                  <a:cubicBezTo>
                    <a:pt x="9633" y="13600"/>
                    <a:pt x="10305" y="12800"/>
                    <a:pt x="10968" y="12000"/>
                  </a:cubicBezTo>
                  <a:cubicBezTo>
                    <a:pt x="11631" y="11200"/>
                    <a:pt x="12284" y="10400"/>
                    <a:pt x="13025" y="9400"/>
                  </a:cubicBezTo>
                  <a:cubicBezTo>
                    <a:pt x="13767" y="8400"/>
                    <a:pt x="14598" y="7200"/>
                    <a:pt x="15409" y="6000"/>
                  </a:cubicBezTo>
                  <a:cubicBezTo>
                    <a:pt x="16220" y="4800"/>
                    <a:pt x="17011" y="3600"/>
                    <a:pt x="17802" y="2600"/>
                  </a:cubicBezTo>
                  <a:cubicBezTo>
                    <a:pt x="18593" y="1600"/>
                    <a:pt x="19385" y="800"/>
                    <a:pt x="19978" y="400"/>
                  </a:cubicBezTo>
                  <a:cubicBezTo>
                    <a:pt x="20571" y="0"/>
                    <a:pt x="20967" y="0"/>
                    <a:pt x="21224" y="0"/>
                  </a:cubicBezTo>
                  <a:cubicBezTo>
                    <a:pt x="21481" y="0"/>
                    <a:pt x="21600" y="0"/>
                    <a:pt x="21580" y="200"/>
                  </a:cubicBezTo>
                  <a:cubicBezTo>
                    <a:pt x="21560" y="400"/>
                    <a:pt x="21402" y="800"/>
                    <a:pt x="21066" y="1400"/>
                  </a:cubicBezTo>
                  <a:cubicBezTo>
                    <a:pt x="20730" y="2000"/>
                    <a:pt x="20215" y="2800"/>
                    <a:pt x="19701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467599" y="3236383"/>
              <a:ext cx="1790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8" y="20640"/>
                    <a:pt x="1736" y="19680"/>
                    <a:pt x="2604" y="18960"/>
                  </a:cubicBezTo>
                  <a:cubicBezTo>
                    <a:pt x="3472" y="18240"/>
                    <a:pt x="4340" y="17760"/>
                    <a:pt x="5298" y="17280"/>
                  </a:cubicBezTo>
                  <a:cubicBezTo>
                    <a:pt x="6255" y="16800"/>
                    <a:pt x="7302" y="16320"/>
                    <a:pt x="8285" y="15600"/>
                  </a:cubicBezTo>
                  <a:cubicBezTo>
                    <a:pt x="9268" y="14880"/>
                    <a:pt x="10187" y="13920"/>
                    <a:pt x="11081" y="12960"/>
                  </a:cubicBezTo>
                  <a:cubicBezTo>
                    <a:pt x="11974" y="12000"/>
                    <a:pt x="12843" y="11040"/>
                    <a:pt x="13864" y="9840"/>
                  </a:cubicBezTo>
                  <a:cubicBezTo>
                    <a:pt x="14885" y="8640"/>
                    <a:pt x="16060" y="7200"/>
                    <a:pt x="17221" y="5760"/>
                  </a:cubicBezTo>
                  <a:cubicBezTo>
                    <a:pt x="18383" y="4320"/>
                    <a:pt x="19532" y="2880"/>
                    <a:pt x="20260" y="1920"/>
                  </a:cubicBezTo>
                  <a:cubicBezTo>
                    <a:pt x="20987" y="960"/>
                    <a:pt x="21294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086600" y="3992033"/>
              <a:ext cx="46990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2335" y="17280"/>
                    <a:pt x="4670" y="21600"/>
                    <a:pt x="7589" y="21600"/>
                  </a:cubicBezTo>
                  <a:cubicBezTo>
                    <a:pt x="10508" y="21600"/>
                    <a:pt x="14011" y="17280"/>
                    <a:pt x="16443" y="12960"/>
                  </a:cubicBezTo>
                  <a:cubicBezTo>
                    <a:pt x="18876" y="8640"/>
                    <a:pt x="2023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442200" y="3907986"/>
              <a:ext cx="130264" cy="21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23" fill="norm" stroke="1" extrusionOk="0">
                  <a:moveTo>
                    <a:pt x="0" y="151"/>
                  </a:moveTo>
                  <a:cubicBezTo>
                    <a:pt x="1742" y="-63"/>
                    <a:pt x="3484" y="-277"/>
                    <a:pt x="6619" y="1220"/>
                  </a:cubicBezTo>
                  <a:cubicBezTo>
                    <a:pt x="9755" y="2717"/>
                    <a:pt x="14284" y="5925"/>
                    <a:pt x="17245" y="8705"/>
                  </a:cubicBezTo>
                  <a:cubicBezTo>
                    <a:pt x="20206" y="11485"/>
                    <a:pt x="21600" y="13838"/>
                    <a:pt x="21426" y="15870"/>
                  </a:cubicBezTo>
                  <a:cubicBezTo>
                    <a:pt x="21252" y="17901"/>
                    <a:pt x="19510" y="19612"/>
                    <a:pt x="17768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821035" y="3905154"/>
              <a:ext cx="120699" cy="41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96" fill="norm" stroke="1" extrusionOk="0">
                  <a:moveTo>
                    <a:pt x="7084" y="9665"/>
                  </a:moveTo>
                  <a:cubicBezTo>
                    <a:pt x="5967" y="12595"/>
                    <a:pt x="4850" y="15526"/>
                    <a:pt x="4291" y="17317"/>
                  </a:cubicBezTo>
                  <a:cubicBezTo>
                    <a:pt x="3733" y="19108"/>
                    <a:pt x="3733" y="19759"/>
                    <a:pt x="3546" y="20356"/>
                  </a:cubicBezTo>
                  <a:cubicBezTo>
                    <a:pt x="3360" y="20953"/>
                    <a:pt x="2988" y="21496"/>
                    <a:pt x="2429" y="21496"/>
                  </a:cubicBezTo>
                  <a:cubicBezTo>
                    <a:pt x="1870" y="21496"/>
                    <a:pt x="1126" y="20953"/>
                    <a:pt x="567" y="18945"/>
                  </a:cubicBezTo>
                  <a:cubicBezTo>
                    <a:pt x="8" y="16937"/>
                    <a:pt x="-364" y="13464"/>
                    <a:pt x="567" y="10262"/>
                  </a:cubicBezTo>
                  <a:cubicBezTo>
                    <a:pt x="1498" y="7060"/>
                    <a:pt x="3733" y="4129"/>
                    <a:pt x="5595" y="2447"/>
                  </a:cubicBezTo>
                  <a:cubicBezTo>
                    <a:pt x="7457" y="764"/>
                    <a:pt x="8946" y="330"/>
                    <a:pt x="10622" y="113"/>
                  </a:cubicBezTo>
                  <a:cubicBezTo>
                    <a:pt x="12298" y="-104"/>
                    <a:pt x="14160" y="-104"/>
                    <a:pt x="16395" y="981"/>
                  </a:cubicBezTo>
                  <a:cubicBezTo>
                    <a:pt x="18629" y="2067"/>
                    <a:pt x="21236" y="4238"/>
                    <a:pt x="21236" y="5812"/>
                  </a:cubicBezTo>
                  <a:cubicBezTo>
                    <a:pt x="21236" y="7385"/>
                    <a:pt x="18629" y="8362"/>
                    <a:pt x="15277" y="8905"/>
                  </a:cubicBezTo>
                  <a:cubicBezTo>
                    <a:pt x="11926" y="9448"/>
                    <a:pt x="7829" y="9556"/>
                    <a:pt x="3733" y="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382000" y="392853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388350" y="385233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500117" y="3668183"/>
              <a:ext cx="59683" cy="36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91" fill="norm" stroke="1" extrusionOk="0">
                  <a:moveTo>
                    <a:pt x="21002" y="0"/>
                  </a:moveTo>
                  <a:cubicBezTo>
                    <a:pt x="17278" y="2234"/>
                    <a:pt x="13554" y="4469"/>
                    <a:pt x="10202" y="7324"/>
                  </a:cubicBezTo>
                  <a:cubicBezTo>
                    <a:pt x="6850" y="10179"/>
                    <a:pt x="3871" y="13655"/>
                    <a:pt x="2381" y="15703"/>
                  </a:cubicBezTo>
                  <a:cubicBezTo>
                    <a:pt x="892" y="17752"/>
                    <a:pt x="892" y="18372"/>
                    <a:pt x="519" y="19117"/>
                  </a:cubicBezTo>
                  <a:cubicBezTo>
                    <a:pt x="147" y="19862"/>
                    <a:pt x="-598" y="20731"/>
                    <a:pt x="892" y="21166"/>
                  </a:cubicBezTo>
                  <a:cubicBezTo>
                    <a:pt x="2381" y="21600"/>
                    <a:pt x="6105" y="21600"/>
                    <a:pt x="9830" y="21166"/>
                  </a:cubicBezTo>
                  <a:cubicBezTo>
                    <a:pt x="13554" y="20731"/>
                    <a:pt x="17278" y="19862"/>
                    <a:pt x="21002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464550" y="3890433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618597" y="3857460"/>
              <a:ext cx="99953" cy="17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99" fill="norm" stroke="1" extrusionOk="0">
                  <a:moveTo>
                    <a:pt x="21250" y="943"/>
                  </a:moveTo>
                  <a:cubicBezTo>
                    <a:pt x="15850" y="416"/>
                    <a:pt x="10450" y="-111"/>
                    <a:pt x="6850" y="21"/>
                  </a:cubicBezTo>
                  <a:cubicBezTo>
                    <a:pt x="3250" y="152"/>
                    <a:pt x="1450" y="943"/>
                    <a:pt x="550" y="1996"/>
                  </a:cubicBezTo>
                  <a:cubicBezTo>
                    <a:pt x="-350" y="3050"/>
                    <a:pt x="-350" y="4367"/>
                    <a:pt x="2125" y="6343"/>
                  </a:cubicBezTo>
                  <a:cubicBezTo>
                    <a:pt x="4600" y="8318"/>
                    <a:pt x="9550" y="10952"/>
                    <a:pt x="12700" y="13060"/>
                  </a:cubicBezTo>
                  <a:cubicBezTo>
                    <a:pt x="15850" y="15167"/>
                    <a:pt x="17200" y="16748"/>
                    <a:pt x="17200" y="18065"/>
                  </a:cubicBezTo>
                  <a:cubicBezTo>
                    <a:pt x="17200" y="19382"/>
                    <a:pt x="15850" y="20435"/>
                    <a:pt x="13600" y="20962"/>
                  </a:cubicBezTo>
                  <a:cubicBezTo>
                    <a:pt x="11350" y="21489"/>
                    <a:pt x="8200" y="21489"/>
                    <a:pt x="6625" y="20304"/>
                  </a:cubicBezTo>
                  <a:cubicBezTo>
                    <a:pt x="5050" y="19118"/>
                    <a:pt x="5050" y="16748"/>
                    <a:pt x="5050" y="14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712200" y="3869371"/>
              <a:ext cx="133350" cy="13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0" y="10285"/>
                  </a:moveTo>
                  <a:cubicBezTo>
                    <a:pt x="1714" y="10285"/>
                    <a:pt x="3429" y="10285"/>
                    <a:pt x="5657" y="9288"/>
                  </a:cubicBezTo>
                  <a:cubicBezTo>
                    <a:pt x="7886" y="8291"/>
                    <a:pt x="10629" y="6297"/>
                    <a:pt x="12171" y="4469"/>
                  </a:cubicBezTo>
                  <a:cubicBezTo>
                    <a:pt x="13714" y="2642"/>
                    <a:pt x="14057" y="980"/>
                    <a:pt x="13371" y="316"/>
                  </a:cubicBezTo>
                  <a:cubicBezTo>
                    <a:pt x="12686" y="-349"/>
                    <a:pt x="10971" y="-17"/>
                    <a:pt x="9429" y="1811"/>
                  </a:cubicBezTo>
                  <a:cubicBezTo>
                    <a:pt x="7886" y="3639"/>
                    <a:pt x="6514" y="6962"/>
                    <a:pt x="5829" y="9620"/>
                  </a:cubicBezTo>
                  <a:cubicBezTo>
                    <a:pt x="5143" y="12279"/>
                    <a:pt x="5143" y="14273"/>
                    <a:pt x="6343" y="16266"/>
                  </a:cubicBezTo>
                  <a:cubicBezTo>
                    <a:pt x="7543" y="18260"/>
                    <a:pt x="9943" y="20254"/>
                    <a:pt x="12686" y="20753"/>
                  </a:cubicBezTo>
                  <a:cubicBezTo>
                    <a:pt x="15429" y="21251"/>
                    <a:pt x="18514" y="20254"/>
                    <a:pt x="21600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8904816" y="3661833"/>
              <a:ext cx="4233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032"/>
                    <a:pt x="8640" y="6063"/>
                    <a:pt x="4860" y="9284"/>
                  </a:cubicBezTo>
                  <a:cubicBezTo>
                    <a:pt x="1080" y="12505"/>
                    <a:pt x="0" y="15916"/>
                    <a:pt x="0" y="18000"/>
                  </a:cubicBezTo>
                  <a:cubicBezTo>
                    <a:pt x="0" y="20084"/>
                    <a:pt x="1080" y="20842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004027" y="3651561"/>
              <a:ext cx="111680" cy="30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31" fill="norm" stroke="1" extrusionOk="0">
                  <a:moveTo>
                    <a:pt x="20451" y="5562"/>
                  </a:moveTo>
                  <a:cubicBezTo>
                    <a:pt x="20851" y="4386"/>
                    <a:pt x="21251" y="3211"/>
                    <a:pt x="21051" y="2182"/>
                  </a:cubicBezTo>
                  <a:cubicBezTo>
                    <a:pt x="20851" y="1153"/>
                    <a:pt x="20051" y="272"/>
                    <a:pt x="17451" y="51"/>
                  </a:cubicBezTo>
                  <a:cubicBezTo>
                    <a:pt x="14851" y="-169"/>
                    <a:pt x="10451" y="272"/>
                    <a:pt x="6851" y="2182"/>
                  </a:cubicBezTo>
                  <a:cubicBezTo>
                    <a:pt x="3251" y="4092"/>
                    <a:pt x="451" y="7472"/>
                    <a:pt x="51" y="10925"/>
                  </a:cubicBezTo>
                  <a:cubicBezTo>
                    <a:pt x="-349" y="14378"/>
                    <a:pt x="1651" y="17904"/>
                    <a:pt x="365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8959577" y="3839633"/>
              <a:ext cx="20347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033" y="21600"/>
                  </a:moveTo>
                  <a:cubicBezTo>
                    <a:pt x="919" y="17100"/>
                    <a:pt x="-194" y="12600"/>
                    <a:pt x="29" y="9900"/>
                  </a:cubicBezTo>
                  <a:cubicBezTo>
                    <a:pt x="251" y="7200"/>
                    <a:pt x="1810" y="6300"/>
                    <a:pt x="5596" y="4950"/>
                  </a:cubicBezTo>
                  <a:cubicBezTo>
                    <a:pt x="9381" y="3600"/>
                    <a:pt x="15394" y="180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607550" y="3622628"/>
              <a:ext cx="158750" cy="33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1005"/>
                  </a:moveTo>
                  <a:cubicBezTo>
                    <a:pt x="1440" y="11275"/>
                    <a:pt x="2880" y="11545"/>
                    <a:pt x="4176" y="11477"/>
                  </a:cubicBezTo>
                  <a:cubicBezTo>
                    <a:pt x="5472" y="11410"/>
                    <a:pt x="6624" y="11005"/>
                    <a:pt x="8640" y="9385"/>
                  </a:cubicBezTo>
                  <a:cubicBezTo>
                    <a:pt x="10656" y="7765"/>
                    <a:pt x="13536" y="4930"/>
                    <a:pt x="14976" y="2973"/>
                  </a:cubicBezTo>
                  <a:cubicBezTo>
                    <a:pt x="16416" y="1015"/>
                    <a:pt x="16416" y="-65"/>
                    <a:pt x="15984" y="3"/>
                  </a:cubicBezTo>
                  <a:cubicBezTo>
                    <a:pt x="15552" y="70"/>
                    <a:pt x="14688" y="1285"/>
                    <a:pt x="13248" y="4390"/>
                  </a:cubicBezTo>
                  <a:cubicBezTo>
                    <a:pt x="11808" y="7495"/>
                    <a:pt x="9792" y="12490"/>
                    <a:pt x="8640" y="15392"/>
                  </a:cubicBezTo>
                  <a:cubicBezTo>
                    <a:pt x="7488" y="18295"/>
                    <a:pt x="7200" y="19105"/>
                    <a:pt x="6768" y="19847"/>
                  </a:cubicBezTo>
                  <a:cubicBezTo>
                    <a:pt x="6336" y="20590"/>
                    <a:pt x="5760" y="21265"/>
                    <a:pt x="5616" y="20995"/>
                  </a:cubicBezTo>
                  <a:cubicBezTo>
                    <a:pt x="5472" y="20725"/>
                    <a:pt x="5760" y="19510"/>
                    <a:pt x="6336" y="18497"/>
                  </a:cubicBezTo>
                  <a:cubicBezTo>
                    <a:pt x="6912" y="17485"/>
                    <a:pt x="7776" y="16675"/>
                    <a:pt x="8784" y="15932"/>
                  </a:cubicBezTo>
                  <a:cubicBezTo>
                    <a:pt x="9792" y="15190"/>
                    <a:pt x="10944" y="14515"/>
                    <a:pt x="12240" y="14245"/>
                  </a:cubicBezTo>
                  <a:cubicBezTo>
                    <a:pt x="13536" y="13975"/>
                    <a:pt x="14976" y="14110"/>
                    <a:pt x="15696" y="14515"/>
                  </a:cubicBezTo>
                  <a:cubicBezTo>
                    <a:pt x="16416" y="14920"/>
                    <a:pt x="16416" y="15595"/>
                    <a:pt x="17280" y="16810"/>
                  </a:cubicBezTo>
                  <a:cubicBezTo>
                    <a:pt x="18144" y="18025"/>
                    <a:pt x="19872" y="19780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807839" y="3795618"/>
              <a:ext cx="229438" cy="16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17" fill="norm" stroke="1" extrusionOk="0">
                  <a:moveTo>
                    <a:pt x="7928" y="7946"/>
                  </a:moveTo>
                  <a:cubicBezTo>
                    <a:pt x="7928" y="6612"/>
                    <a:pt x="7928" y="5279"/>
                    <a:pt x="7241" y="4346"/>
                  </a:cubicBezTo>
                  <a:cubicBezTo>
                    <a:pt x="6553" y="3412"/>
                    <a:pt x="5179" y="2879"/>
                    <a:pt x="4099" y="3279"/>
                  </a:cubicBezTo>
                  <a:cubicBezTo>
                    <a:pt x="3019" y="3679"/>
                    <a:pt x="2233" y="5012"/>
                    <a:pt x="1546" y="7012"/>
                  </a:cubicBezTo>
                  <a:cubicBezTo>
                    <a:pt x="859" y="9012"/>
                    <a:pt x="270" y="11679"/>
                    <a:pt x="73" y="13812"/>
                  </a:cubicBezTo>
                  <a:cubicBezTo>
                    <a:pt x="-123" y="15946"/>
                    <a:pt x="73" y="17546"/>
                    <a:pt x="662" y="17946"/>
                  </a:cubicBezTo>
                  <a:cubicBezTo>
                    <a:pt x="1252" y="18346"/>
                    <a:pt x="2233" y="17546"/>
                    <a:pt x="3019" y="16612"/>
                  </a:cubicBezTo>
                  <a:cubicBezTo>
                    <a:pt x="3804" y="15679"/>
                    <a:pt x="4393" y="14612"/>
                    <a:pt x="5179" y="13279"/>
                  </a:cubicBezTo>
                  <a:cubicBezTo>
                    <a:pt x="5964" y="11946"/>
                    <a:pt x="6946" y="10346"/>
                    <a:pt x="7535" y="10212"/>
                  </a:cubicBezTo>
                  <a:cubicBezTo>
                    <a:pt x="8124" y="10079"/>
                    <a:pt x="8321" y="11412"/>
                    <a:pt x="8713" y="12612"/>
                  </a:cubicBezTo>
                  <a:cubicBezTo>
                    <a:pt x="9106" y="13812"/>
                    <a:pt x="9695" y="14879"/>
                    <a:pt x="10481" y="15679"/>
                  </a:cubicBezTo>
                  <a:cubicBezTo>
                    <a:pt x="11266" y="16479"/>
                    <a:pt x="12248" y="17012"/>
                    <a:pt x="14113" y="15012"/>
                  </a:cubicBezTo>
                  <a:cubicBezTo>
                    <a:pt x="15979" y="13012"/>
                    <a:pt x="18728" y="8479"/>
                    <a:pt x="20102" y="5412"/>
                  </a:cubicBezTo>
                  <a:cubicBezTo>
                    <a:pt x="21477" y="2346"/>
                    <a:pt x="21477" y="746"/>
                    <a:pt x="20986" y="212"/>
                  </a:cubicBezTo>
                  <a:cubicBezTo>
                    <a:pt x="20495" y="-321"/>
                    <a:pt x="19513" y="212"/>
                    <a:pt x="18826" y="1146"/>
                  </a:cubicBezTo>
                  <a:cubicBezTo>
                    <a:pt x="18139" y="2079"/>
                    <a:pt x="17746" y="3412"/>
                    <a:pt x="17746" y="5279"/>
                  </a:cubicBezTo>
                  <a:cubicBezTo>
                    <a:pt x="17746" y="7146"/>
                    <a:pt x="18139" y="9546"/>
                    <a:pt x="18728" y="11679"/>
                  </a:cubicBezTo>
                  <a:cubicBezTo>
                    <a:pt x="19317" y="13812"/>
                    <a:pt x="20102" y="15679"/>
                    <a:pt x="20593" y="17279"/>
                  </a:cubicBezTo>
                  <a:cubicBezTo>
                    <a:pt x="21084" y="18879"/>
                    <a:pt x="21281" y="20212"/>
                    <a:pt x="20790" y="20746"/>
                  </a:cubicBezTo>
                  <a:cubicBezTo>
                    <a:pt x="20299" y="21279"/>
                    <a:pt x="19121" y="21012"/>
                    <a:pt x="18433" y="20079"/>
                  </a:cubicBezTo>
                  <a:cubicBezTo>
                    <a:pt x="17746" y="19146"/>
                    <a:pt x="17550" y="17546"/>
                    <a:pt x="17353" y="15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481973" y="3791012"/>
              <a:ext cx="243177" cy="15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4" fill="norm" stroke="1" extrusionOk="0">
                  <a:moveTo>
                    <a:pt x="14131" y="8344"/>
                  </a:moveTo>
                  <a:cubicBezTo>
                    <a:pt x="13572" y="7192"/>
                    <a:pt x="13014" y="6040"/>
                    <a:pt x="12641" y="4600"/>
                  </a:cubicBezTo>
                  <a:cubicBezTo>
                    <a:pt x="12269" y="3160"/>
                    <a:pt x="12083" y="1432"/>
                    <a:pt x="11431" y="568"/>
                  </a:cubicBezTo>
                  <a:cubicBezTo>
                    <a:pt x="10779" y="-296"/>
                    <a:pt x="9662" y="-296"/>
                    <a:pt x="7707" y="1432"/>
                  </a:cubicBezTo>
                  <a:cubicBezTo>
                    <a:pt x="5752" y="3160"/>
                    <a:pt x="2959" y="6616"/>
                    <a:pt x="1469" y="9784"/>
                  </a:cubicBezTo>
                  <a:cubicBezTo>
                    <a:pt x="-21" y="12952"/>
                    <a:pt x="-207" y="15832"/>
                    <a:pt x="165" y="17704"/>
                  </a:cubicBezTo>
                  <a:cubicBezTo>
                    <a:pt x="538" y="19576"/>
                    <a:pt x="1469" y="20440"/>
                    <a:pt x="3703" y="19576"/>
                  </a:cubicBezTo>
                  <a:cubicBezTo>
                    <a:pt x="5938" y="18712"/>
                    <a:pt x="9476" y="16120"/>
                    <a:pt x="11524" y="14104"/>
                  </a:cubicBezTo>
                  <a:cubicBezTo>
                    <a:pt x="13572" y="12088"/>
                    <a:pt x="14131" y="10648"/>
                    <a:pt x="14317" y="10792"/>
                  </a:cubicBezTo>
                  <a:cubicBezTo>
                    <a:pt x="14503" y="10936"/>
                    <a:pt x="14317" y="12664"/>
                    <a:pt x="14596" y="13960"/>
                  </a:cubicBezTo>
                  <a:cubicBezTo>
                    <a:pt x="14876" y="15256"/>
                    <a:pt x="15621" y="16120"/>
                    <a:pt x="16831" y="17272"/>
                  </a:cubicBezTo>
                  <a:cubicBezTo>
                    <a:pt x="18041" y="18424"/>
                    <a:pt x="19717" y="19864"/>
                    <a:pt x="21393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198498" y="4371904"/>
              <a:ext cx="208903" cy="37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19" fill="norm" stroke="1" extrusionOk="0">
                  <a:moveTo>
                    <a:pt x="18260" y="12594"/>
                  </a:moveTo>
                  <a:cubicBezTo>
                    <a:pt x="14988" y="11997"/>
                    <a:pt x="11715" y="11400"/>
                    <a:pt x="8660" y="12236"/>
                  </a:cubicBezTo>
                  <a:cubicBezTo>
                    <a:pt x="5606" y="13071"/>
                    <a:pt x="2769" y="15338"/>
                    <a:pt x="1351" y="16830"/>
                  </a:cubicBezTo>
                  <a:cubicBezTo>
                    <a:pt x="-67" y="18322"/>
                    <a:pt x="-67" y="19038"/>
                    <a:pt x="42" y="19694"/>
                  </a:cubicBezTo>
                  <a:cubicBezTo>
                    <a:pt x="151" y="20351"/>
                    <a:pt x="369" y="20947"/>
                    <a:pt x="1133" y="21246"/>
                  </a:cubicBezTo>
                  <a:cubicBezTo>
                    <a:pt x="1897" y="21544"/>
                    <a:pt x="3206" y="21544"/>
                    <a:pt x="5388" y="20530"/>
                  </a:cubicBezTo>
                  <a:cubicBezTo>
                    <a:pt x="7569" y="19515"/>
                    <a:pt x="10624" y="17487"/>
                    <a:pt x="12806" y="14443"/>
                  </a:cubicBezTo>
                  <a:cubicBezTo>
                    <a:pt x="14988" y="11400"/>
                    <a:pt x="16297" y="7343"/>
                    <a:pt x="17060" y="5016"/>
                  </a:cubicBezTo>
                  <a:cubicBezTo>
                    <a:pt x="17824" y="2689"/>
                    <a:pt x="18042" y="2092"/>
                    <a:pt x="18042" y="1436"/>
                  </a:cubicBezTo>
                  <a:cubicBezTo>
                    <a:pt x="18042" y="779"/>
                    <a:pt x="17824" y="63"/>
                    <a:pt x="17388" y="4"/>
                  </a:cubicBezTo>
                  <a:cubicBezTo>
                    <a:pt x="16951" y="-56"/>
                    <a:pt x="16297" y="541"/>
                    <a:pt x="15860" y="2569"/>
                  </a:cubicBezTo>
                  <a:cubicBezTo>
                    <a:pt x="15424" y="4598"/>
                    <a:pt x="15206" y="8059"/>
                    <a:pt x="15206" y="10446"/>
                  </a:cubicBezTo>
                  <a:cubicBezTo>
                    <a:pt x="15206" y="12832"/>
                    <a:pt x="15424" y="14145"/>
                    <a:pt x="15969" y="15159"/>
                  </a:cubicBezTo>
                  <a:cubicBezTo>
                    <a:pt x="16515" y="16174"/>
                    <a:pt x="17388" y="16890"/>
                    <a:pt x="18369" y="17188"/>
                  </a:cubicBezTo>
                  <a:cubicBezTo>
                    <a:pt x="19351" y="17487"/>
                    <a:pt x="20442" y="17367"/>
                    <a:pt x="21533" y="1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445500" y="4487333"/>
              <a:ext cx="38100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5247"/>
                  </a:moveTo>
                  <a:cubicBezTo>
                    <a:pt x="1200" y="16518"/>
                    <a:pt x="2400" y="17788"/>
                    <a:pt x="3000" y="19059"/>
                  </a:cubicBezTo>
                  <a:cubicBezTo>
                    <a:pt x="3600" y="20329"/>
                    <a:pt x="3600" y="21600"/>
                    <a:pt x="4200" y="21473"/>
                  </a:cubicBezTo>
                  <a:cubicBezTo>
                    <a:pt x="4800" y="21346"/>
                    <a:pt x="6000" y="19821"/>
                    <a:pt x="6600" y="16899"/>
                  </a:cubicBezTo>
                  <a:cubicBezTo>
                    <a:pt x="7200" y="13976"/>
                    <a:pt x="7200" y="9656"/>
                    <a:pt x="9600" y="6607"/>
                  </a:cubicBezTo>
                  <a:cubicBezTo>
                    <a:pt x="12000" y="3558"/>
                    <a:pt x="16800" y="17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537285" y="4471779"/>
              <a:ext cx="87792" cy="18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241" fill="norm" stroke="1" extrusionOk="0">
                  <a:moveTo>
                    <a:pt x="14058" y="5485"/>
                  </a:moveTo>
                  <a:cubicBezTo>
                    <a:pt x="14549" y="4258"/>
                    <a:pt x="15040" y="3031"/>
                    <a:pt x="14304" y="2049"/>
                  </a:cubicBezTo>
                  <a:cubicBezTo>
                    <a:pt x="13567" y="1067"/>
                    <a:pt x="11604" y="331"/>
                    <a:pt x="9395" y="85"/>
                  </a:cubicBezTo>
                  <a:cubicBezTo>
                    <a:pt x="7186" y="-160"/>
                    <a:pt x="4731" y="85"/>
                    <a:pt x="2767" y="1313"/>
                  </a:cubicBezTo>
                  <a:cubicBezTo>
                    <a:pt x="804" y="2540"/>
                    <a:pt x="-669" y="4749"/>
                    <a:pt x="313" y="6713"/>
                  </a:cubicBezTo>
                  <a:cubicBezTo>
                    <a:pt x="1295" y="8676"/>
                    <a:pt x="4731" y="10395"/>
                    <a:pt x="8413" y="12113"/>
                  </a:cubicBezTo>
                  <a:cubicBezTo>
                    <a:pt x="12095" y="13831"/>
                    <a:pt x="16022" y="15549"/>
                    <a:pt x="18231" y="17022"/>
                  </a:cubicBezTo>
                  <a:cubicBezTo>
                    <a:pt x="20440" y="18495"/>
                    <a:pt x="20931" y="19722"/>
                    <a:pt x="19704" y="20458"/>
                  </a:cubicBezTo>
                  <a:cubicBezTo>
                    <a:pt x="18476" y="21195"/>
                    <a:pt x="15531" y="21440"/>
                    <a:pt x="13322" y="21072"/>
                  </a:cubicBezTo>
                  <a:cubicBezTo>
                    <a:pt x="11113" y="20704"/>
                    <a:pt x="9640" y="19722"/>
                    <a:pt x="9149" y="18004"/>
                  </a:cubicBezTo>
                  <a:cubicBezTo>
                    <a:pt x="8658" y="16285"/>
                    <a:pt x="9149" y="13831"/>
                    <a:pt x="9640" y="1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719832" y="4334933"/>
              <a:ext cx="87619" cy="30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82" fill="norm" stroke="1" extrusionOk="0">
                  <a:moveTo>
                    <a:pt x="8945" y="0"/>
                  </a:moveTo>
                  <a:cubicBezTo>
                    <a:pt x="5859" y="4114"/>
                    <a:pt x="2774" y="8229"/>
                    <a:pt x="1231" y="11535"/>
                  </a:cubicBezTo>
                  <a:cubicBezTo>
                    <a:pt x="-312" y="14841"/>
                    <a:pt x="-312" y="17339"/>
                    <a:pt x="717" y="18955"/>
                  </a:cubicBezTo>
                  <a:cubicBezTo>
                    <a:pt x="1745" y="20571"/>
                    <a:pt x="3802" y="21306"/>
                    <a:pt x="6374" y="21453"/>
                  </a:cubicBezTo>
                  <a:cubicBezTo>
                    <a:pt x="8945" y="21600"/>
                    <a:pt x="12031" y="21159"/>
                    <a:pt x="14602" y="20645"/>
                  </a:cubicBezTo>
                  <a:cubicBezTo>
                    <a:pt x="17174" y="20131"/>
                    <a:pt x="19231" y="19543"/>
                    <a:pt x="21288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699500" y="4455583"/>
              <a:ext cx="241300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5982"/>
                  </a:moveTo>
                  <a:cubicBezTo>
                    <a:pt x="1516" y="3988"/>
                    <a:pt x="3032" y="1994"/>
                    <a:pt x="4926" y="997"/>
                  </a:cubicBezTo>
                  <a:cubicBezTo>
                    <a:pt x="6821" y="0"/>
                    <a:pt x="9095" y="0"/>
                    <a:pt x="11084" y="831"/>
                  </a:cubicBezTo>
                  <a:cubicBezTo>
                    <a:pt x="13074" y="1662"/>
                    <a:pt x="14779" y="3323"/>
                    <a:pt x="16011" y="5649"/>
                  </a:cubicBezTo>
                  <a:cubicBezTo>
                    <a:pt x="17242" y="7975"/>
                    <a:pt x="18000" y="10966"/>
                    <a:pt x="18284" y="13292"/>
                  </a:cubicBezTo>
                  <a:cubicBezTo>
                    <a:pt x="18568" y="15618"/>
                    <a:pt x="18379" y="17280"/>
                    <a:pt x="17811" y="18775"/>
                  </a:cubicBezTo>
                  <a:cubicBezTo>
                    <a:pt x="17242" y="20271"/>
                    <a:pt x="16295" y="21600"/>
                    <a:pt x="15632" y="21434"/>
                  </a:cubicBezTo>
                  <a:cubicBezTo>
                    <a:pt x="14968" y="21268"/>
                    <a:pt x="14589" y="19606"/>
                    <a:pt x="14779" y="16948"/>
                  </a:cubicBezTo>
                  <a:cubicBezTo>
                    <a:pt x="14968" y="14289"/>
                    <a:pt x="15726" y="10634"/>
                    <a:pt x="16958" y="7643"/>
                  </a:cubicBezTo>
                  <a:cubicBezTo>
                    <a:pt x="18189" y="4652"/>
                    <a:pt x="19895" y="2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004300" y="4480983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016999" y="435398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086143" y="4303183"/>
              <a:ext cx="107759" cy="3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46" fill="norm" stroke="1" extrusionOk="0">
                  <a:moveTo>
                    <a:pt x="7472" y="0"/>
                  </a:moveTo>
                  <a:cubicBezTo>
                    <a:pt x="7064" y="4569"/>
                    <a:pt x="6657" y="9138"/>
                    <a:pt x="6249" y="11838"/>
                  </a:cubicBezTo>
                  <a:cubicBezTo>
                    <a:pt x="5842" y="14538"/>
                    <a:pt x="5434" y="15369"/>
                    <a:pt x="5027" y="16131"/>
                  </a:cubicBezTo>
                  <a:cubicBezTo>
                    <a:pt x="4619" y="16892"/>
                    <a:pt x="4212" y="17585"/>
                    <a:pt x="4008" y="17585"/>
                  </a:cubicBezTo>
                  <a:cubicBezTo>
                    <a:pt x="3804" y="17585"/>
                    <a:pt x="3804" y="16892"/>
                    <a:pt x="4212" y="16200"/>
                  </a:cubicBezTo>
                  <a:cubicBezTo>
                    <a:pt x="4619" y="15508"/>
                    <a:pt x="5434" y="14815"/>
                    <a:pt x="7268" y="14192"/>
                  </a:cubicBezTo>
                  <a:cubicBezTo>
                    <a:pt x="9102" y="13569"/>
                    <a:pt x="11955" y="13015"/>
                    <a:pt x="13993" y="13085"/>
                  </a:cubicBezTo>
                  <a:cubicBezTo>
                    <a:pt x="16030" y="13154"/>
                    <a:pt x="17253" y="13846"/>
                    <a:pt x="18272" y="14677"/>
                  </a:cubicBezTo>
                  <a:cubicBezTo>
                    <a:pt x="19291" y="15508"/>
                    <a:pt x="20106" y="16477"/>
                    <a:pt x="20513" y="17308"/>
                  </a:cubicBezTo>
                  <a:cubicBezTo>
                    <a:pt x="20921" y="18138"/>
                    <a:pt x="20921" y="18831"/>
                    <a:pt x="19495" y="19592"/>
                  </a:cubicBezTo>
                  <a:cubicBezTo>
                    <a:pt x="18068" y="20354"/>
                    <a:pt x="15215" y="21185"/>
                    <a:pt x="11751" y="21392"/>
                  </a:cubicBezTo>
                  <a:cubicBezTo>
                    <a:pt x="8287" y="21600"/>
                    <a:pt x="4212" y="21185"/>
                    <a:pt x="1970" y="20492"/>
                  </a:cubicBezTo>
                  <a:cubicBezTo>
                    <a:pt x="-271" y="19800"/>
                    <a:pt x="-679" y="18831"/>
                    <a:pt x="1155" y="17792"/>
                  </a:cubicBezTo>
                  <a:cubicBezTo>
                    <a:pt x="2989" y="16754"/>
                    <a:pt x="7064" y="15646"/>
                    <a:pt x="11140" y="14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233908" y="4212611"/>
              <a:ext cx="399042" cy="39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47" fill="norm" stroke="1" extrusionOk="0">
                  <a:moveTo>
                    <a:pt x="975" y="13605"/>
                  </a:moveTo>
                  <a:cubicBezTo>
                    <a:pt x="632" y="14761"/>
                    <a:pt x="289" y="15916"/>
                    <a:pt x="117" y="17013"/>
                  </a:cubicBezTo>
                  <a:cubicBezTo>
                    <a:pt x="-54" y="18110"/>
                    <a:pt x="-54" y="19150"/>
                    <a:pt x="232" y="19496"/>
                  </a:cubicBezTo>
                  <a:cubicBezTo>
                    <a:pt x="517" y="19843"/>
                    <a:pt x="1089" y="19496"/>
                    <a:pt x="1546" y="19092"/>
                  </a:cubicBezTo>
                  <a:cubicBezTo>
                    <a:pt x="2003" y="18688"/>
                    <a:pt x="2346" y="18226"/>
                    <a:pt x="2689" y="17706"/>
                  </a:cubicBezTo>
                  <a:cubicBezTo>
                    <a:pt x="3032" y="17186"/>
                    <a:pt x="3375" y="16609"/>
                    <a:pt x="3660" y="16609"/>
                  </a:cubicBezTo>
                  <a:cubicBezTo>
                    <a:pt x="3946" y="16609"/>
                    <a:pt x="4175" y="17186"/>
                    <a:pt x="4460" y="17821"/>
                  </a:cubicBezTo>
                  <a:cubicBezTo>
                    <a:pt x="4746" y="18457"/>
                    <a:pt x="5089" y="19150"/>
                    <a:pt x="5603" y="19612"/>
                  </a:cubicBezTo>
                  <a:cubicBezTo>
                    <a:pt x="6117" y="20074"/>
                    <a:pt x="6803" y="20305"/>
                    <a:pt x="7775" y="19727"/>
                  </a:cubicBezTo>
                  <a:cubicBezTo>
                    <a:pt x="8746" y="19150"/>
                    <a:pt x="10003" y="17764"/>
                    <a:pt x="11317" y="15280"/>
                  </a:cubicBezTo>
                  <a:cubicBezTo>
                    <a:pt x="12632" y="12797"/>
                    <a:pt x="14003" y="9216"/>
                    <a:pt x="14803" y="6790"/>
                  </a:cubicBezTo>
                  <a:cubicBezTo>
                    <a:pt x="15603" y="4365"/>
                    <a:pt x="15832" y="3094"/>
                    <a:pt x="15946" y="2055"/>
                  </a:cubicBezTo>
                  <a:cubicBezTo>
                    <a:pt x="16060" y="1015"/>
                    <a:pt x="16060" y="207"/>
                    <a:pt x="15889" y="33"/>
                  </a:cubicBezTo>
                  <a:cubicBezTo>
                    <a:pt x="15717" y="-140"/>
                    <a:pt x="15375" y="322"/>
                    <a:pt x="14746" y="2286"/>
                  </a:cubicBezTo>
                  <a:cubicBezTo>
                    <a:pt x="14117" y="4249"/>
                    <a:pt x="13203" y="7715"/>
                    <a:pt x="12689" y="10891"/>
                  </a:cubicBezTo>
                  <a:cubicBezTo>
                    <a:pt x="12175" y="14067"/>
                    <a:pt x="12060" y="16955"/>
                    <a:pt x="12117" y="18688"/>
                  </a:cubicBezTo>
                  <a:cubicBezTo>
                    <a:pt x="12175" y="20420"/>
                    <a:pt x="12403" y="20998"/>
                    <a:pt x="12803" y="21229"/>
                  </a:cubicBezTo>
                  <a:cubicBezTo>
                    <a:pt x="13203" y="21460"/>
                    <a:pt x="13775" y="21344"/>
                    <a:pt x="14289" y="20940"/>
                  </a:cubicBezTo>
                  <a:cubicBezTo>
                    <a:pt x="14803" y="20536"/>
                    <a:pt x="15260" y="19843"/>
                    <a:pt x="15489" y="19092"/>
                  </a:cubicBezTo>
                  <a:cubicBezTo>
                    <a:pt x="15717" y="18341"/>
                    <a:pt x="15717" y="17533"/>
                    <a:pt x="15260" y="16724"/>
                  </a:cubicBezTo>
                  <a:cubicBezTo>
                    <a:pt x="14803" y="15916"/>
                    <a:pt x="13889" y="15107"/>
                    <a:pt x="13146" y="14587"/>
                  </a:cubicBezTo>
                  <a:cubicBezTo>
                    <a:pt x="12403" y="14067"/>
                    <a:pt x="11832" y="13836"/>
                    <a:pt x="11889" y="13663"/>
                  </a:cubicBezTo>
                  <a:cubicBezTo>
                    <a:pt x="11946" y="13490"/>
                    <a:pt x="12632" y="13374"/>
                    <a:pt x="13603" y="13259"/>
                  </a:cubicBezTo>
                  <a:cubicBezTo>
                    <a:pt x="14575" y="13143"/>
                    <a:pt x="15832" y="13028"/>
                    <a:pt x="16917" y="12970"/>
                  </a:cubicBezTo>
                  <a:cubicBezTo>
                    <a:pt x="18003" y="12912"/>
                    <a:pt x="18917" y="12912"/>
                    <a:pt x="19432" y="13201"/>
                  </a:cubicBezTo>
                  <a:cubicBezTo>
                    <a:pt x="19946" y="13490"/>
                    <a:pt x="20060" y="14067"/>
                    <a:pt x="20117" y="14645"/>
                  </a:cubicBezTo>
                  <a:cubicBezTo>
                    <a:pt x="20175" y="15223"/>
                    <a:pt x="20175" y="15800"/>
                    <a:pt x="20060" y="16551"/>
                  </a:cubicBezTo>
                  <a:cubicBezTo>
                    <a:pt x="19946" y="17302"/>
                    <a:pt x="19717" y="18226"/>
                    <a:pt x="19603" y="18341"/>
                  </a:cubicBezTo>
                  <a:cubicBezTo>
                    <a:pt x="19489" y="18457"/>
                    <a:pt x="19489" y="17764"/>
                    <a:pt x="19832" y="16147"/>
                  </a:cubicBezTo>
                  <a:cubicBezTo>
                    <a:pt x="20175" y="14530"/>
                    <a:pt x="20860" y="11988"/>
                    <a:pt x="21546" y="9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665982" y="4417483"/>
              <a:ext cx="109933" cy="15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64" fill="norm" stroke="1" extrusionOk="0">
                  <a:moveTo>
                    <a:pt x="19315" y="0"/>
                  </a:moveTo>
                  <a:cubicBezTo>
                    <a:pt x="15240" y="300"/>
                    <a:pt x="11164" y="600"/>
                    <a:pt x="7904" y="2400"/>
                  </a:cubicBezTo>
                  <a:cubicBezTo>
                    <a:pt x="4644" y="4200"/>
                    <a:pt x="2198" y="7500"/>
                    <a:pt x="976" y="10650"/>
                  </a:cubicBezTo>
                  <a:cubicBezTo>
                    <a:pt x="-247" y="13800"/>
                    <a:pt x="-247" y="16800"/>
                    <a:pt x="568" y="18750"/>
                  </a:cubicBezTo>
                  <a:cubicBezTo>
                    <a:pt x="1383" y="20700"/>
                    <a:pt x="3013" y="21600"/>
                    <a:pt x="5866" y="21150"/>
                  </a:cubicBezTo>
                  <a:cubicBezTo>
                    <a:pt x="8719" y="20700"/>
                    <a:pt x="12795" y="18900"/>
                    <a:pt x="15851" y="15750"/>
                  </a:cubicBezTo>
                  <a:cubicBezTo>
                    <a:pt x="18908" y="12600"/>
                    <a:pt x="20945" y="8100"/>
                    <a:pt x="21149" y="5250"/>
                  </a:cubicBezTo>
                  <a:cubicBezTo>
                    <a:pt x="21353" y="2400"/>
                    <a:pt x="19723" y="1200"/>
                    <a:pt x="180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846733" y="4402702"/>
              <a:ext cx="173568" cy="18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054" y="966"/>
                  </a:moveTo>
                  <a:cubicBezTo>
                    <a:pt x="1054" y="4850"/>
                    <a:pt x="1054" y="8733"/>
                    <a:pt x="790" y="11402"/>
                  </a:cubicBezTo>
                  <a:cubicBezTo>
                    <a:pt x="527" y="14072"/>
                    <a:pt x="0" y="15528"/>
                    <a:pt x="0" y="15650"/>
                  </a:cubicBezTo>
                  <a:cubicBezTo>
                    <a:pt x="0" y="15771"/>
                    <a:pt x="527" y="14557"/>
                    <a:pt x="2239" y="12131"/>
                  </a:cubicBezTo>
                  <a:cubicBezTo>
                    <a:pt x="3951" y="9704"/>
                    <a:pt x="6849" y="6063"/>
                    <a:pt x="8956" y="3879"/>
                  </a:cubicBezTo>
                  <a:cubicBezTo>
                    <a:pt x="11063" y="1695"/>
                    <a:pt x="12380" y="966"/>
                    <a:pt x="13698" y="481"/>
                  </a:cubicBezTo>
                  <a:cubicBezTo>
                    <a:pt x="15015" y="-4"/>
                    <a:pt x="16332" y="-247"/>
                    <a:pt x="17254" y="360"/>
                  </a:cubicBezTo>
                  <a:cubicBezTo>
                    <a:pt x="18176" y="966"/>
                    <a:pt x="18702" y="2423"/>
                    <a:pt x="18966" y="5578"/>
                  </a:cubicBezTo>
                  <a:cubicBezTo>
                    <a:pt x="19229" y="8733"/>
                    <a:pt x="19229" y="13587"/>
                    <a:pt x="19624" y="16499"/>
                  </a:cubicBezTo>
                  <a:cubicBezTo>
                    <a:pt x="20020" y="19411"/>
                    <a:pt x="20810" y="20382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397500" y="1420753"/>
              <a:ext cx="758095" cy="139231"/>
            </a:xfrm>
            <a:prstGeom prst="rect">
              <a:avLst/>
            </a:prstGeom>
            <a:effectLst/>
          </p:spPr>
        </p:pic>
        <p:pic>
          <p:nvPicPr>
            <p:cNvPr id="26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454650" y="1521883"/>
              <a:ext cx="641350" cy="146051"/>
            </a:xfrm>
            <a:prstGeom prst="rect">
              <a:avLst/>
            </a:prstGeom>
            <a:effectLst/>
          </p:spPr>
        </p:pic>
        <p:pic>
          <p:nvPicPr>
            <p:cNvPr id="26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268012" y="1801283"/>
              <a:ext cx="85038" cy="292101"/>
            </a:xfrm>
            <a:prstGeom prst="rect">
              <a:avLst/>
            </a:prstGeom>
            <a:effectLst/>
          </p:spPr>
        </p:pic>
        <p:pic>
          <p:nvPicPr>
            <p:cNvPr id="26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374993" y="1853529"/>
              <a:ext cx="73316" cy="210307"/>
            </a:xfrm>
            <a:prstGeom prst="rect">
              <a:avLst/>
            </a:prstGeom>
            <a:effectLst/>
          </p:spPr>
        </p:pic>
        <p:pic>
          <p:nvPicPr>
            <p:cNvPr id="27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505399" y="1718733"/>
              <a:ext cx="88951" cy="285751"/>
            </a:xfrm>
            <a:prstGeom prst="rect">
              <a:avLst/>
            </a:prstGeom>
            <a:effectLst/>
          </p:spPr>
        </p:pic>
        <p:pic>
          <p:nvPicPr>
            <p:cNvPr id="27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465233" y="1826683"/>
              <a:ext cx="167218" cy="95251"/>
            </a:xfrm>
            <a:prstGeom prst="rect">
              <a:avLst/>
            </a:prstGeom>
            <a:effectLst/>
          </p:spPr>
        </p:pic>
        <p:pic>
          <p:nvPicPr>
            <p:cNvPr id="27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386506" y="2102819"/>
              <a:ext cx="214195" cy="408990"/>
            </a:xfrm>
            <a:prstGeom prst="rect">
              <a:avLst/>
            </a:prstGeom>
            <a:effectLst/>
          </p:spPr>
        </p:pic>
        <p:pic>
          <p:nvPicPr>
            <p:cNvPr id="277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594350" y="2353733"/>
              <a:ext cx="38100" cy="101601"/>
            </a:xfrm>
            <a:prstGeom prst="rect">
              <a:avLst/>
            </a:prstGeom>
            <a:effectLst/>
          </p:spPr>
        </p:pic>
        <p:pic>
          <p:nvPicPr>
            <p:cNvPr id="27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583346" y="2224289"/>
              <a:ext cx="49104" cy="91345"/>
            </a:xfrm>
            <a:prstGeom prst="rect">
              <a:avLst/>
            </a:prstGeom>
            <a:effectLst/>
          </p:spPr>
        </p:pic>
        <p:pic>
          <p:nvPicPr>
            <p:cNvPr id="28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636873" y="2220383"/>
              <a:ext cx="131235" cy="184690"/>
            </a:xfrm>
            <a:prstGeom prst="rect">
              <a:avLst/>
            </a:prstGeom>
            <a:effectLst/>
          </p:spPr>
        </p:pic>
        <p:pic>
          <p:nvPicPr>
            <p:cNvPr id="28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772150" y="1990655"/>
              <a:ext cx="127000" cy="376910"/>
            </a:xfrm>
            <a:prstGeom prst="rect">
              <a:avLst/>
            </a:prstGeom>
            <a:effectLst/>
          </p:spPr>
        </p:pic>
        <p:pic>
          <p:nvPicPr>
            <p:cNvPr id="28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746750" y="2125133"/>
              <a:ext cx="203200" cy="198804"/>
            </a:xfrm>
            <a:prstGeom prst="rect">
              <a:avLst/>
            </a:prstGeom>
            <a:effectLst/>
          </p:spPr>
        </p:pic>
        <p:pic>
          <p:nvPicPr>
            <p:cNvPr id="28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975907" y="2112433"/>
              <a:ext cx="135765" cy="179503"/>
            </a:xfrm>
            <a:prstGeom prst="rect">
              <a:avLst/>
            </a:prstGeom>
            <a:effectLst/>
          </p:spPr>
        </p:pic>
        <p:pic>
          <p:nvPicPr>
            <p:cNvPr id="28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223250" y="4779796"/>
              <a:ext cx="1593850" cy="101238"/>
            </a:xfrm>
            <a:prstGeom prst="rect">
              <a:avLst/>
            </a:prstGeom>
            <a:effectLst/>
          </p:spPr>
        </p:pic>
        <p:pic>
          <p:nvPicPr>
            <p:cNvPr id="29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394699" y="4849283"/>
              <a:ext cx="1219201" cy="82551"/>
            </a:xfrm>
            <a:prstGeom prst="rect">
              <a:avLst/>
            </a:prstGeom>
            <a:effectLst/>
          </p:spPr>
        </p:pic>
        <p:pic>
          <p:nvPicPr>
            <p:cNvPr id="29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616950" y="5072712"/>
              <a:ext cx="196850" cy="232121"/>
            </a:xfrm>
            <a:prstGeom prst="rect">
              <a:avLst/>
            </a:prstGeom>
            <a:effectLst/>
          </p:spPr>
        </p:pic>
        <p:pic>
          <p:nvPicPr>
            <p:cNvPr id="29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784960" y="5168900"/>
              <a:ext cx="143140" cy="118534"/>
            </a:xfrm>
            <a:prstGeom prst="rect">
              <a:avLst/>
            </a:prstGeom>
            <a:effectLst/>
          </p:spPr>
        </p:pic>
        <p:pic>
          <p:nvPicPr>
            <p:cNvPr id="29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929108" y="5048250"/>
              <a:ext cx="189492" cy="251449"/>
            </a:xfrm>
            <a:prstGeom prst="rect">
              <a:avLst/>
            </a:prstGeom>
            <a:effectLst/>
          </p:spPr>
        </p:pic>
        <p:pic>
          <p:nvPicPr>
            <p:cNvPr id="29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362819" y="4946994"/>
              <a:ext cx="225681" cy="357753"/>
            </a:xfrm>
            <a:prstGeom prst="rect">
              <a:avLst/>
            </a:prstGeom>
            <a:effectLst/>
          </p:spPr>
        </p:pic>
        <p:pic>
          <p:nvPicPr>
            <p:cNvPr id="30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550400" y="5081390"/>
              <a:ext cx="127000" cy="176811"/>
            </a:xfrm>
            <a:prstGeom prst="rect">
              <a:avLst/>
            </a:prstGeom>
            <a:effectLst/>
          </p:spPr>
        </p:pic>
        <p:pic>
          <p:nvPicPr>
            <p:cNvPr id="30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696983" y="4925483"/>
              <a:ext cx="94718" cy="325627"/>
            </a:xfrm>
            <a:prstGeom prst="rect">
              <a:avLst/>
            </a:prstGeom>
            <a:effectLst/>
          </p:spPr>
        </p:pic>
        <p:pic>
          <p:nvPicPr>
            <p:cNvPr id="30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683749" y="5073863"/>
              <a:ext cx="254001" cy="152273"/>
            </a:xfrm>
            <a:prstGeom prst="rect">
              <a:avLst/>
            </a:prstGeom>
            <a:effectLst/>
          </p:spPr>
        </p:pic>
        <p:pic>
          <p:nvPicPr>
            <p:cNvPr id="30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864487" y="5115983"/>
              <a:ext cx="133018" cy="119643"/>
            </a:xfrm>
            <a:prstGeom prst="rect">
              <a:avLst/>
            </a:prstGeom>
            <a:effectLst/>
          </p:spPr>
        </p:pic>
        <p:sp>
          <p:nvSpPr>
            <p:cNvPr id="309" name="Line"/>
            <p:cNvSpPr/>
            <p:nvPr/>
          </p:nvSpPr>
          <p:spPr>
            <a:xfrm>
              <a:off x="6889750" y="5668433"/>
              <a:ext cx="285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105650" y="5603272"/>
              <a:ext cx="94021" cy="14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230" fill="norm" stroke="1" extrusionOk="0">
                  <a:moveTo>
                    <a:pt x="0" y="238"/>
                  </a:moveTo>
                  <a:cubicBezTo>
                    <a:pt x="5055" y="-66"/>
                    <a:pt x="10111" y="-370"/>
                    <a:pt x="14247" y="1303"/>
                  </a:cubicBezTo>
                  <a:cubicBezTo>
                    <a:pt x="18383" y="2976"/>
                    <a:pt x="21600" y="6627"/>
                    <a:pt x="19991" y="10278"/>
                  </a:cubicBezTo>
                  <a:cubicBezTo>
                    <a:pt x="18383" y="13929"/>
                    <a:pt x="11949" y="17579"/>
                    <a:pt x="5515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397750" y="5619963"/>
              <a:ext cx="152400" cy="15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1430"/>
                  </a:moveTo>
                  <a:cubicBezTo>
                    <a:pt x="1200" y="555"/>
                    <a:pt x="2400" y="-321"/>
                    <a:pt x="3750" y="117"/>
                  </a:cubicBezTo>
                  <a:cubicBezTo>
                    <a:pt x="5100" y="555"/>
                    <a:pt x="6600" y="2306"/>
                    <a:pt x="7500" y="4641"/>
                  </a:cubicBezTo>
                  <a:cubicBezTo>
                    <a:pt x="8400" y="6976"/>
                    <a:pt x="8700" y="9895"/>
                    <a:pt x="8400" y="12668"/>
                  </a:cubicBezTo>
                  <a:cubicBezTo>
                    <a:pt x="8100" y="15441"/>
                    <a:pt x="7200" y="18068"/>
                    <a:pt x="6000" y="19528"/>
                  </a:cubicBezTo>
                  <a:cubicBezTo>
                    <a:pt x="4800" y="20987"/>
                    <a:pt x="3300" y="21279"/>
                    <a:pt x="2400" y="20695"/>
                  </a:cubicBezTo>
                  <a:cubicBezTo>
                    <a:pt x="1500" y="20111"/>
                    <a:pt x="1200" y="18652"/>
                    <a:pt x="2100" y="16755"/>
                  </a:cubicBezTo>
                  <a:cubicBezTo>
                    <a:pt x="3000" y="14857"/>
                    <a:pt x="5100" y="12522"/>
                    <a:pt x="8550" y="10333"/>
                  </a:cubicBezTo>
                  <a:cubicBezTo>
                    <a:pt x="12000" y="8144"/>
                    <a:pt x="16800" y="6101"/>
                    <a:pt x="21600" y="4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553105" y="5600779"/>
              <a:ext cx="117695" cy="16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3" fill="norm" stroke="1" extrusionOk="0">
                  <a:moveTo>
                    <a:pt x="2933" y="8021"/>
                  </a:moveTo>
                  <a:cubicBezTo>
                    <a:pt x="5247" y="7190"/>
                    <a:pt x="7561" y="6359"/>
                    <a:pt x="9683" y="4975"/>
                  </a:cubicBezTo>
                  <a:cubicBezTo>
                    <a:pt x="11804" y="3590"/>
                    <a:pt x="13733" y="1651"/>
                    <a:pt x="13733" y="682"/>
                  </a:cubicBezTo>
                  <a:cubicBezTo>
                    <a:pt x="13733" y="-287"/>
                    <a:pt x="11804" y="-287"/>
                    <a:pt x="9490" y="1098"/>
                  </a:cubicBezTo>
                  <a:cubicBezTo>
                    <a:pt x="7176" y="2482"/>
                    <a:pt x="4476" y="5251"/>
                    <a:pt x="2740" y="8021"/>
                  </a:cubicBezTo>
                  <a:cubicBezTo>
                    <a:pt x="1004" y="10790"/>
                    <a:pt x="233" y="13559"/>
                    <a:pt x="40" y="15636"/>
                  </a:cubicBezTo>
                  <a:cubicBezTo>
                    <a:pt x="-153" y="17713"/>
                    <a:pt x="233" y="19098"/>
                    <a:pt x="3897" y="19928"/>
                  </a:cubicBezTo>
                  <a:cubicBezTo>
                    <a:pt x="7561" y="20759"/>
                    <a:pt x="14504" y="21036"/>
                    <a:pt x="21447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721600" y="5435599"/>
              <a:ext cx="107950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15"/>
                  </a:moveTo>
                  <a:cubicBezTo>
                    <a:pt x="19906" y="557"/>
                    <a:pt x="18212" y="0"/>
                    <a:pt x="16729" y="0"/>
                  </a:cubicBezTo>
                  <a:cubicBezTo>
                    <a:pt x="15247" y="0"/>
                    <a:pt x="13976" y="557"/>
                    <a:pt x="11859" y="2857"/>
                  </a:cubicBezTo>
                  <a:cubicBezTo>
                    <a:pt x="9741" y="5156"/>
                    <a:pt x="6776" y="9197"/>
                    <a:pt x="5294" y="12333"/>
                  </a:cubicBezTo>
                  <a:cubicBezTo>
                    <a:pt x="3812" y="15468"/>
                    <a:pt x="3812" y="17698"/>
                    <a:pt x="3176" y="19092"/>
                  </a:cubicBezTo>
                  <a:cubicBezTo>
                    <a:pt x="2541" y="20485"/>
                    <a:pt x="1271" y="21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7715250" y="5662083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7835900" y="569383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835900" y="5617633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829550" y="569383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905750" y="5656912"/>
              <a:ext cx="93134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493"/>
                  </a:moveTo>
                  <a:cubicBezTo>
                    <a:pt x="982" y="7893"/>
                    <a:pt x="1964" y="10293"/>
                    <a:pt x="2945" y="10293"/>
                  </a:cubicBezTo>
                  <a:cubicBezTo>
                    <a:pt x="3927" y="10293"/>
                    <a:pt x="4909" y="7893"/>
                    <a:pt x="6627" y="5733"/>
                  </a:cubicBezTo>
                  <a:cubicBezTo>
                    <a:pt x="8345" y="3573"/>
                    <a:pt x="10800" y="1653"/>
                    <a:pt x="13255" y="693"/>
                  </a:cubicBezTo>
                  <a:cubicBezTo>
                    <a:pt x="15709" y="-267"/>
                    <a:pt x="18164" y="-267"/>
                    <a:pt x="19636" y="933"/>
                  </a:cubicBezTo>
                  <a:cubicBezTo>
                    <a:pt x="21109" y="2133"/>
                    <a:pt x="21600" y="4533"/>
                    <a:pt x="21600" y="8133"/>
                  </a:cubicBezTo>
                  <a:cubicBezTo>
                    <a:pt x="21600" y="11733"/>
                    <a:pt x="21109" y="16533"/>
                    <a:pt x="20618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047815" y="5613020"/>
              <a:ext cx="137335" cy="13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19" fill="norm" stroke="1" extrusionOk="0">
                  <a:moveTo>
                    <a:pt x="2579" y="10005"/>
                  </a:moveTo>
                  <a:cubicBezTo>
                    <a:pt x="6507" y="8290"/>
                    <a:pt x="10434" y="6576"/>
                    <a:pt x="12561" y="4862"/>
                  </a:cubicBezTo>
                  <a:cubicBezTo>
                    <a:pt x="14689" y="3148"/>
                    <a:pt x="15016" y="1433"/>
                    <a:pt x="14361" y="576"/>
                  </a:cubicBezTo>
                  <a:cubicBezTo>
                    <a:pt x="13707" y="-281"/>
                    <a:pt x="12070" y="-281"/>
                    <a:pt x="9779" y="1262"/>
                  </a:cubicBezTo>
                  <a:cubicBezTo>
                    <a:pt x="7489" y="2805"/>
                    <a:pt x="4543" y="5890"/>
                    <a:pt x="2579" y="8119"/>
                  </a:cubicBezTo>
                  <a:cubicBezTo>
                    <a:pt x="616" y="10348"/>
                    <a:pt x="-366" y="11719"/>
                    <a:pt x="125" y="13605"/>
                  </a:cubicBezTo>
                  <a:cubicBezTo>
                    <a:pt x="616" y="15490"/>
                    <a:pt x="2579" y="17890"/>
                    <a:pt x="6343" y="19262"/>
                  </a:cubicBezTo>
                  <a:cubicBezTo>
                    <a:pt x="10107" y="20633"/>
                    <a:pt x="15670" y="20976"/>
                    <a:pt x="21234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501540" y="5625999"/>
              <a:ext cx="128110" cy="15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204" fill="norm" stroke="1" extrusionOk="0">
                  <a:moveTo>
                    <a:pt x="180" y="13198"/>
                  </a:moveTo>
                  <a:cubicBezTo>
                    <a:pt x="3608" y="11795"/>
                    <a:pt x="7037" y="10393"/>
                    <a:pt x="9437" y="8990"/>
                  </a:cubicBezTo>
                  <a:cubicBezTo>
                    <a:pt x="11837" y="7588"/>
                    <a:pt x="13208" y="6185"/>
                    <a:pt x="14065" y="4642"/>
                  </a:cubicBezTo>
                  <a:cubicBezTo>
                    <a:pt x="14922" y="3099"/>
                    <a:pt x="15265" y="1416"/>
                    <a:pt x="14580" y="575"/>
                  </a:cubicBezTo>
                  <a:cubicBezTo>
                    <a:pt x="13894" y="-267"/>
                    <a:pt x="12180" y="-267"/>
                    <a:pt x="9780" y="1136"/>
                  </a:cubicBezTo>
                  <a:cubicBezTo>
                    <a:pt x="7380" y="2538"/>
                    <a:pt x="4294" y="5343"/>
                    <a:pt x="2237" y="8569"/>
                  </a:cubicBezTo>
                  <a:cubicBezTo>
                    <a:pt x="180" y="11795"/>
                    <a:pt x="-849" y="15442"/>
                    <a:pt x="865" y="17827"/>
                  </a:cubicBezTo>
                  <a:cubicBezTo>
                    <a:pt x="2580" y="20211"/>
                    <a:pt x="7037" y="21333"/>
                    <a:pt x="10808" y="21193"/>
                  </a:cubicBezTo>
                  <a:cubicBezTo>
                    <a:pt x="14580" y="21052"/>
                    <a:pt x="17665" y="19650"/>
                    <a:pt x="20751" y="1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604250" y="5653425"/>
              <a:ext cx="95250" cy="13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1600" y="3302"/>
                  </a:moveTo>
                  <a:cubicBezTo>
                    <a:pt x="19680" y="2320"/>
                    <a:pt x="17760" y="1338"/>
                    <a:pt x="15600" y="684"/>
                  </a:cubicBezTo>
                  <a:cubicBezTo>
                    <a:pt x="13440" y="29"/>
                    <a:pt x="11040" y="-298"/>
                    <a:pt x="9360" y="357"/>
                  </a:cubicBezTo>
                  <a:cubicBezTo>
                    <a:pt x="7680" y="1011"/>
                    <a:pt x="6720" y="2647"/>
                    <a:pt x="6720" y="4284"/>
                  </a:cubicBezTo>
                  <a:cubicBezTo>
                    <a:pt x="6720" y="5920"/>
                    <a:pt x="7680" y="7557"/>
                    <a:pt x="8880" y="10011"/>
                  </a:cubicBezTo>
                  <a:cubicBezTo>
                    <a:pt x="10080" y="12466"/>
                    <a:pt x="11520" y="15738"/>
                    <a:pt x="11280" y="17866"/>
                  </a:cubicBezTo>
                  <a:cubicBezTo>
                    <a:pt x="11040" y="19993"/>
                    <a:pt x="9120" y="20975"/>
                    <a:pt x="6960" y="21138"/>
                  </a:cubicBezTo>
                  <a:cubicBezTo>
                    <a:pt x="4800" y="21302"/>
                    <a:pt x="2400" y="20647"/>
                    <a:pt x="0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754492" y="5496983"/>
              <a:ext cx="59309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25" fill="norm" stroke="1" extrusionOk="0">
                  <a:moveTo>
                    <a:pt x="20870" y="0"/>
                  </a:moveTo>
                  <a:cubicBezTo>
                    <a:pt x="17146" y="3792"/>
                    <a:pt x="13422" y="7585"/>
                    <a:pt x="9698" y="10882"/>
                  </a:cubicBezTo>
                  <a:cubicBezTo>
                    <a:pt x="5973" y="14180"/>
                    <a:pt x="2249" y="16983"/>
                    <a:pt x="760" y="18797"/>
                  </a:cubicBezTo>
                  <a:cubicBezTo>
                    <a:pt x="-730" y="20611"/>
                    <a:pt x="15" y="21435"/>
                    <a:pt x="2622" y="21518"/>
                  </a:cubicBezTo>
                  <a:cubicBezTo>
                    <a:pt x="5229" y="21600"/>
                    <a:pt x="9698" y="20940"/>
                    <a:pt x="14167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696237" y="5649383"/>
              <a:ext cx="13026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3672" y="21600"/>
                  </a:moveTo>
                  <a:cubicBezTo>
                    <a:pt x="1930" y="19543"/>
                    <a:pt x="188" y="17486"/>
                    <a:pt x="14" y="14914"/>
                  </a:cubicBezTo>
                  <a:cubicBezTo>
                    <a:pt x="-160" y="12343"/>
                    <a:pt x="1234" y="9257"/>
                    <a:pt x="5066" y="6686"/>
                  </a:cubicBezTo>
                  <a:cubicBezTo>
                    <a:pt x="8898" y="4114"/>
                    <a:pt x="15169" y="2057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857033" y="5535083"/>
              <a:ext cx="58368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77" fill="norm" stroke="1" extrusionOk="0">
                  <a:moveTo>
                    <a:pt x="14329" y="16595"/>
                  </a:moveTo>
                  <a:cubicBezTo>
                    <a:pt x="11243" y="17385"/>
                    <a:pt x="8158" y="18176"/>
                    <a:pt x="5458" y="19229"/>
                  </a:cubicBezTo>
                  <a:cubicBezTo>
                    <a:pt x="2758" y="20283"/>
                    <a:pt x="443" y="21600"/>
                    <a:pt x="58" y="21468"/>
                  </a:cubicBezTo>
                  <a:cubicBezTo>
                    <a:pt x="-328" y="21337"/>
                    <a:pt x="1215" y="19756"/>
                    <a:pt x="5072" y="15937"/>
                  </a:cubicBezTo>
                  <a:cubicBezTo>
                    <a:pt x="8929" y="12117"/>
                    <a:pt x="15101" y="6059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935732" y="5611283"/>
              <a:ext cx="195568" cy="13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27" fill="norm" stroke="1" extrusionOk="0">
                  <a:moveTo>
                    <a:pt x="1253" y="0"/>
                  </a:moveTo>
                  <a:cubicBezTo>
                    <a:pt x="1717" y="3771"/>
                    <a:pt x="2182" y="7543"/>
                    <a:pt x="2414" y="10800"/>
                  </a:cubicBezTo>
                  <a:cubicBezTo>
                    <a:pt x="2646" y="14057"/>
                    <a:pt x="2646" y="16800"/>
                    <a:pt x="2182" y="18686"/>
                  </a:cubicBezTo>
                  <a:cubicBezTo>
                    <a:pt x="1717" y="20571"/>
                    <a:pt x="788" y="21600"/>
                    <a:pt x="324" y="20914"/>
                  </a:cubicBezTo>
                  <a:cubicBezTo>
                    <a:pt x="-141" y="20229"/>
                    <a:pt x="-141" y="17829"/>
                    <a:pt x="556" y="15257"/>
                  </a:cubicBezTo>
                  <a:cubicBezTo>
                    <a:pt x="1253" y="12686"/>
                    <a:pt x="2646" y="9943"/>
                    <a:pt x="3807" y="8057"/>
                  </a:cubicBezTo>
                  <a:cubicBezTo>
                    <a:pt x="4969" y="6171"/>
                    <a:pt x="5898" y="5143"/>
                    <a:pt x="6943" y="4971"/>
                  </a:cubicBezTo>
                  <a:cubicBezTo>
                    <a:pt x="7988" y="4800"/>
                    <a:pt x="9149" y="5486"/>
                    <a:pt x="9730" y="7371"/>
                  </a:cubicBezTo>
                  <a:cubicBezTo>
                    <a:pt x="10311" y="9257"/>
                    <a:pt x="10311" y="12343"/>
                    <a:pt x="10659" y="13200"/>
                  </a:cubicBezTo>
                  <a:cubicBezTo>
                    <a:pt x="11007" y="14057"/>
                    <a:pt x="11704" y="12686"/>
                    <a:pt x="12401" y="11143"/>
                  </a:cubicBezTo>
                  <a:cubicBezTo>
                    <a:pt x="13098" y="9600"/>
                    <a:pt x="13794" y="7886"/>
                    <a:pt x="14607" y="6514"/>
                  </a:cubicBezTo>
                  <a:cubicBezTo>
                    <a:pt x="15420" y="5143"/>
                    <a:pt x="16349" y="4114"/>
                    <a:pt x="16814" y="4457"/>
                  </a:cubicBezTo>
                  <a:cubicBezTo>
                    <a:pt x="17278" y="4800"/>
                    <a:pt x="17278" y="6514"/>
                    <a:pt x="17162" y="8400"/>
                  </a:cubicBezTo>
                  <a:cubicBezTo>
                    <a:pt x="17046" y="10286"/>
                    <a:pt x="16814" y="12343"/>
                    <a:pt x="16930" y="14229"/>
                  </a:cubicBezTo>
                  <a:cubicBezTo>
                    <a:pt x="17046" y="16114"/>
                    <a:pt x="17511" y="17829"/>
                    <a:pt x="18324" y="18686"/>
                  </a:cubicBezTo>
                  <a:cubicBezTo>
                    <a:pt x="19136" y="19543"/>
                    <a:pt x="20298" y="19543"/>
                    <a:pt x="21459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132746" y="5464973"/>
              <a:ext cx="322404" cy="26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94" fill="norm" stroke="1" extrusionOk="0">
                  <a:moveTo>
                    <a:pt x="4563" y="16993"/>
                  </a:moveTo>
                  <a:cubicBezTo>
                    <a:pt x="4563" y="16136"/>
                    <a:pt x="4563" y="15279"/>
                    <a:pt x="4210" y="14936"/>
                  </a:cubicBezTo>
                  <a:cubicBezTo>
                    <a:pt x="3857" y="14593"/>
                    <a:pt x="3151" y="14764"/>
                    <a:pt x="2375" y="15536"/>
                  </a:cubicBezTo>
                  <a:cubicBezTo>
                    <a:pt x="1598" y="16307"/>
                    <a:pt x="751" y="17679"/>
                    <a:pt x="328" y="18793"/>
                  </a:cubicBezTo>
                  <a:cubicBezTo>
                    <a:pt x="-96" y="19907"/>
                    <a:pt x="-96" y="20764"/>
                    <a:pt x="257" y="21107"/>
                  </a:cubicBezTo>
                  <a:cubicBezTo>
                    <a:pt x="610" y="21450"/>
                    <a:pt x="1316" y="21279"/>
                    <a:pt x="1951" y="20936"/>
                  </a:cubicBezTo>
                  <a:cubicBezTo>
                    <a:pt x="2586" y="20593"/>
                    <a:pt x="3151" y="20079"/>
                    <a:pt x="3928" y="19993"/>
                  </a:cubicBezTo>
                  <a:cubicBezTo>
                    <a:pt x="4704" y="19907"/>
                    <a:pt x="5692" y="20250"/>
                    <a:pt x="6539" y="19907"/>
                  </a:cubicBezTo>
                  <a:cubicBezTo>
                    <a:pt x="7386" y="19564"/>
                    <a:pt x="8092" y="18536"/>
                    <a:pt x="9292" y="15964"/>
                  </a:cubicBezTo>
                  <a:cubicBezTo>
                    <a:pt x="10492" y="13393"/>
                    <a:pt x="12186" y="9279"/>
                    <a:pt x="13175" y="6793"/>
                  </a:cubicBezTo>
                  <a:cubicBezTo>
                    <a:pt x="14163" y="4307"/>
                    <a:pt x="14445" y="3450"/>
                    <a:pt x="14798" y="2421"/>
                  </a:cubicBezTo>
                  <a:cubicBezTo>
                    <a:pt x="15151" y="1393"/>
                    <a:pt x="15575" y="193"/>
                    <a:pt x="15575" y="21"/>
                  </a:cubicBezTo>
                  <a:cubicBezTo>
                    <a:pt x="15575" y="-150"/>
                    <a:pt x="15151" y="707"/>
                    <a:pt x="14375" y="3279"/>
                  </a:cubicBezTo>
                  <a:cubicBezTo>
                    <a:pt x="13598" y="5850"/>
                    <a:pt x="12469" y="10136"/>
                    <a:pt x="11904" y="12707"/>
                  </a:cubicBezTo>
                  <a:cubicBezTo>
                    <a:pt x="11339" y="15279"/>
                    <a:pt x="11339" y="16136"/>
                    <a:pt x="11480" y="16993"/>
                  </a:cubicBezTo>
                  <a:cubicBezTo>
                    <a:pt x="11622" y="17850"/>
                    <a:pt x="11904" y="18707"/>
                    <a:pt x="12398" y="19221"/>
                  </a:cubicBezTo>
                  <a:cubicBezTo>
                    <a:pt x="12892" y="19736"/>
                    <a:pt x="13598" y="19907"/>
                    <a:pt x="14375" y="19736"/>
                  </a:cubicBezTo>
                  <a:cubicBezTo>
                    <a:pt x="15151" y="19564"/>
                    <a:pt x="15998" y="19050"/>
                    <a:pt x="16704" y="18450"/>
                  </a:cubicBezTo>
                  <a:cubicBezTo>
                    <a:pt x="17410" y="17850"/>
                    <a:pt x="17975" y="17164"/>
                    <a:pt x="18328" y="16393"/>
                  </a:cubicBezTo>
                  <a:cubicBezTo>
                    <a:pt x="18680" y="15621"/>
                    <a:pt x="18822" y="14764"/>
                    <a:pt x="18539" y="14421"/>
                  </a:cubicBezTo>
                  <a:cubicBezTo>
                    <a:pt x="18257" y="14079"/>
                    <a:pt x="17551" y="14250"/>
                    <a:pt x="17057" y="14764"/>
                  </a:cubicBezTo>
                  <a:cubicBezTo>
                    <a:pt x="16563" y="15279"/>
                    <a:pt x="16280" y="16136"/>
                    <a:pt x="16280" y="16993"/>
                  </a:cubicBezTo>
                  <a:cubicBezTo>
                    <a:pt x="16280" y="17850"/>
                    <a:pt x="16563" y="18707"/>
                    <a:pt x="17057" y="19136"/>
                  </a:cubicBezTo>
                  <a:cubicBezTo>
                    <a:pt x="17551" y="19564"/>
                    <a:pt x="18257" y="19564"/>
                    <a:pt x="19033" y="19479"/>
                  </a:cubicBezTo>
                  <a:cubicBezTo>
                    <a:pt x="19810" y="19393"/>
                    <a:pt x="20657" y="19221"/>
                    <a:pt x="21504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264650" y="5516033"/>
              <a:ext cx="254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000"/>
                    <a:pt x="720" y="14400"/>
                    <a:pt x="4320" y="10800"/>
                  </a:cubicBezTo>
                  <a:cubicBezTo>
                    <a:pt x="7920" y="7200"/>
                    <a:pt x="147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789867" y="5423120"/>
              <a:ext cx="357434" cy="48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20" fill="norm" stroke="1" extrusionOk="0">
                  <a:moveTo>
                    <a:pt x="8496" y="11679"/>
                  </a:moveTo>
                  <a:cubicBezTo>
                    <a:pt x="8369" y="10650"/>
                    <a:pt x="8242" y="9622"/>
                    <a:pt x="7924" y="8967"/>
                  </a:cubicBezTo>
                  <a:cubicBezTo>
                    <a:pt x="7607" y="8313"/>
                    <a:pt x="7098" y="8032"/>
                    <a:pt x="5764" y="8266"/>
                  </a:cubicBezTo>
                  <a:cubicBezTo>
                    <a:pt x="4430" y="8500"/>
                    <a:pt x="2270" y="9248"/>
                    <a:pt x="1127" y="9855"/>
                  </a:cubicBezTo>
                  <a:cubicBezTo>
                    <a:pt x="-17" y="10463"/>
                    <a:pt x="-144" y="10931"/>
                    <a:pt x="110" y="11258"/>
                  </a:cubicBezTo>
                  <a:cubicBezTo>
                    <a:pt x="364" y="11585"/>
                    <a:pt x="1000" y="11772"/>
                    <a:pt x="1889" y="11866"/>
                  </a:cubicBezTo>
                  <a:cubicBezTo>
                    <a:pt x="2778" y="11959"/>
                    <a:pt x="3922" y="11959"/>
                    <a:pt x="4684" y="11211"/>
                  </a:cubicBezTo>
                  <a:cubicBezTo>
                    <a:pt x="5447" y="10463"/>
                    <a:pt x="5828" y="8967"/>
                    <a:pt x="6018" y="7705"/>
                  </a:cubicBezTo>
                  <a:cubicBezTo>
                    <a:pt x="6209" y="6442"/>
                    <a:pt x="6209" y="5414"/>
                    <a:pt x="6908" y="4432"/>
                  </a:cubicBezTo>
                  <a:cubicBezTo>
                    <a:pt x="7607" y="3450"/>
                    <a:pt x="9004" y="2515"/>
                    <a:pt x="10211" y="1861"/>
                  </a:cubicBezTo>
                  <a:cubicBezTo>
                    <a:pt x="11418" y="1206"/>
                    <a:pt x="12435" y="832"/>
                    <a:pt x="13324" y="505"/>
                  </a:cubicBezTo>
                  <a:cubicBezTo>
                    <a:pt x="14214" y="178"/>
                    <a:pt x="14976" y="-103"/>
                    <a:pt x="15167" y="37"/>
                  </a:cubicBezTo>
                  <a:cubicBezTo>
                    <a:pt x="15357" y="178"/>
                    <a:pt x="14976" y="739"/>
                    <a:pt x="13769" y="2468"/>
                  </a:cubicBezTo>
                  <a:cubicBezTo>
                    <a:pt x="12562" y="4198"/>
                    <a:pt x="10529" y="7097"/>
                    <a:pt x="8687" y="9809"/>
                  </a:cubicBezTo>
                  <a:cubicBezTo>
                    <a:pt x="6844" y="12520"/>
                    <a:pt x="5192" y="15045"/>
                    <a:pt x="4367" y="16728"/>
                  </a:cubicBezTo>
                  <a:cubicBezTo>
                    <a:pt x="3541" y="18411"/>
                    <a:pt x="3541" y="19253"/>
                    <a:pt x="3604" y="19907"/>
                  </a:cubicBezTo>
                  <a:cubicBezTo>
                    <a:pt x="3668" y="20562"/>
                    <a:pt x="3795" y="21029"/>
                    <a:pt x="4240" y="21263"/>
                  </a:cubicBezTo>
                  <a:cubicBezTo>
                    <a:pt x="4684" y="21497"/>
                    <a:pt x="5447" y="21497"/>
                    <a:pt x="6336" y="21076"/>
                  </a:cubicBezTo>
                  <a:cubicBezTo>
                    <a:pt x="7225" y="20655"/>
                    <a:pt x="8242" y="19814"/>
                    <a:pt x="8814" y="18739"/>
                  </a:cubicBezTo>
                  <a:cubicBezTo>
                    <a:pt x="9385" y="17663"/>
                    <a:pt x="9512" y="16354"/>
                    <a:pt x="9576" y="15466"/>
                  </a:cubicBezTo>
                  <a:cubicBezTo>
                    <a:pt x="9640" y="14578"/>
                    <a:pt x="9640" y="14110"/>
                    <a:pt x="10021" y="13736"/>
                  </a:cubicBezTo>
                  <a:cubicBezTo>
                    <a:pt x="10402" y="13362"/>
                    <a:pt x="11164" y="13081"/>
                    <a:pt x="13134" y="12848"/>
                  </a:cubicBezTo>
                  <a:cubicBezTo>
                    <a:pt x="15103" y="12614"/>
                    <a:pt x="18280" y="12427"/>
                    <a:pt x="21456" y="12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315727" y="5522683"/>
              <a:ext cx="149074" cy="36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34" fill="norm" stroke="1" extrusionOk="0">
                  <a:moveTo>
                    <a:pt x="3172" y="10037"/>
                  </a:moveTo>
                  <a:cubicBezTo>
                    <a:pt x="2260" y="12024"/>
                    <a:pt x="1347" y="14010"/>
                    <a:pt x="891" y="15686"/>
                  </a:cubicBezTo>
                  <a:cubicBezTo>
                    <a:pt x="434" y="17362"/>
                    <a:pt x="434" y="18727"/>
                    <a:pt x="434" y="19720"/>
                  </a:cubicBezTo>
                  <a:cubicBezTo>
                    <a:pt x="434" y="20713"/>
                    <a:pt x="434" y="21334"/>
                    <a:pt x="282" y="21334"/>
                  </a:cubicBezTo>
                  <a:cubicBezTo>
                    <a:pt x="130" y="21334"/>
                    <a:pt x="-174" y="20713"/>
                    <a:pt x="130" y="18417"/>
                  </a:cubicBezTo>
                  <a:cubicBezTo>
                    <a:pt x="434" y="16120"/>
                    <a:pt x="1347" y="12148"/>
                    <a:pt x="3629" y="8796"/>
                  </a:cubicBezTo>
                  <a:cubicBezTo>
                    <a:pt x="5911" y="5444"/>
                    <a:pt x="9561" y="2713"/>
                    <a:pt x="12147" y="1286"/>
                  </a:cubicBezTo>
                  <a:cubicBezTo>
                    <a:pt x="14733" y="-142"/>
                    <a:pt x="16254" y="-266"/>
                    <a:pt x="17927" y="355"/>
                  </a:cubicBezTo>
                  <a:cubicBezTo>
                    <a:pt x="19601" y="975"/>
                    <a:pt x="21426" y="2341"/>
                    <a:pt x="21426" y="3582"/>
                  </a:cubicBezTo>
                  <a:cubicBezTo>
                    <a:pt x="21426" y="4824"/>
                    <a:pt x="19601" y="5941"/>
                    <a:pt x="17015" y="6810"/>
                  </a:cubicBezTo>
                  <a:cubicBezTo>
                    <a:pt x="14429" y="7679"/>
                    <a:pt x="11082" y="8300"/>
                    <a:pt x="7736" y="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732294" y="5350677"/>
              <a:ext cx="157163" cy="35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94" fill="norm" stroke="1" extrusionOk="0">
                  <a:moveTo>
                    <a:pt x="15444" y="16787"/>
                  </a:moveTo>
                  <a:cubicBezTo>
                    <a:pt x="15156" y="16152"/>
                    <a:pt x="14868" y="15516"/>
                    <a:pt x="14004" y="15072"/>
                  </a:cubicBezTo>
                  <a:cubicBezTo>
                    <a:pt x="13140" y="14627"/>
                    <a:pt x="11700" y="14373"/>
                    <a:pt x="9540" y="14690"/>
                  </a:cubicBezTo>
                  <a:cubicBezTo>
                    <a:pt x="7380" y="15008"/>
                    <a:pt x="4500" y="15897"/>
                    <a:pt x="2772" y="16723"/>
                  </a:cubicBezTo>
                  <a:cubicBezTo>
                    <a:pt x="1044" y="17549"/>
                    <a:pt x="468" y="18312"/>
                    <a:pt x="180" y="19010"/>
                  </a:cubicBezTo>
                  <a:cubicBezTo>
                    <a:pt x="-108" y="19709"/>
                    <a:pt x="-108" y="20344"/>
                    <a:pt x="612" y="20789"/>
                  </a:cubicBezTo>
                  <a:cubicBezTo>
                    <a:pt x="1332" y="21234"/>
                    <a:pt x="2772" y="21488"/>
                    <a:pt x="4212" y="21361"/>
                  </a:cubicBezTo>
                  <a:cubicBezTo>
                    <a:pt x="5652" y="21234"/>
                    <a:pt x="7092" y="20726"/>
                    <a:pt x="9540" y="18629"/>
                  </a:cubicBezTo>
                  <a:cubicBezTo>
                    <a:pt x="11988" y="16533"/>
                    <a:pt x="15444" y="12848"/>
                    <a:pt x="17604" y="9799"/>
                  </a:cubicBezTo>
                  <a:cubicBezTo>
                    <a:pt x="19764" y="6749"/>
                    <a:pt x="20628" y="4335"/>
                    <a:pt x="21060" y="2683"/>
                  </a:cubicBezTo>
                  <a:cubicBezTo>
                    <a:pt x="21492" y="1032"/>
                    <a:pt x="21492" y="142"/>
                    <a:pt x="21060" y="15"/>
                  </a:cubicBezTo>
                  <a:cubicBezTo>
                    <a:pt x="20628" y="-112"/>
                    <a:pt x="19764" y="523"/>
                    <a:pt x="18468" y="2874"/>
                  </a:cubicBezTo>
                  <a:cubicBezTo>
                    <a:pt x="17172" y="5224"/>
                    <a:pt x="15444" y="9290"/>
                    <a:pt x="14436" y="12276"/>
                  </a:cubicBezTo>
                  <a:cubicBezTo>
                    <a:pt x="13428" y="15262"/>
                    <a:pt x="13140" y="17168"/>
                    <a:pt x="13572" y="18312"/>
                  </a:cubicBezTo>
                  <a:cubicBezTo>
                    <a:pt x="14004" y="19455"/>
                    <a:pt x="15156" y="19836"/>
                    <a:pt x="16308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890250" y="5630333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947400" y="5509683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1023599" y="5535083"/>
              <a:ext cx="88901" cy="16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93" fill="norm" stroke="1" extrusionOk="0">
                  <a:moveTo>
                    <a:pt x="21098" y="0"/>
                  </a:moveTo>
                  <a:cubicBezTo>
                    <a:pt x="15070" y="0"/>
                    <a:pt x="9042" y="0"/>
                    <a:pt x="5275" y="701"/>
                  </a:cubicBezTo>
                  <a:cubicBezTo>
                    <a:pt x="1507" y="1403"/>
                    <a:pt x="0" y="2805"/>
                    <a:pt x="0" y="4068"/>
                  </a:cubicBezTo>
                  <a:cubicBezTo>
                    <a:pt x="0" y="5330"/>
                    <a:pt x="1507" y="6452"/>
                    <a:pt x="4270" y="7995"/>
                  </a:cubicBezTo>
                  <a:cubicBezTo>
                    <a:pt x="7033" y="9538"/>
                    <a:pt x="11051" y="11501"/>
                    <a:pt x="13563" y="13605"/>
                  </a:cubicBezTo>
                  <a:cubicBezTo>
                    <a:pt x="16075" y="15709"/>
                    <a:pt x="17079" y="17953"/>
                    <a:pt x="15824" y="19356"/>
                  </a:cubicBezTo>
                  <a:cubicBezTo>
                    <a:pt x="14568" y="20758"/>
                    <a:pt x="11051" y="21319"/>
                    <a:pt x="7786" y="21460"/>
                  </a:cubicBezTo>
                  <a:cubicBezTo>
                    <a:pt x="4521" y="21600"/>
                    <a:pt x="1507" y="21319"/>
                    <a:pt x="503" y="20197"/>
                  </a:cubicBezTo>
                  <a:cubicBezTo>
                    <a:pt x="-502" y="19075"/>
                    <a:pt x="503" y="17112"/>
                    <a:pt x="1507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1150084" y="5382683"/>
              <a:ext cx="7671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4736" y="3450"/>
                    <a:pt x="8315" y="6900"/>
                    <a:pt x="4520" y="9525"/>
                  </a:cubicBezTo>
                  <a:cubicBezTo>
                    <a:pt x="726" y="12150"/>
                    <a:pt x="-442" y="13950"/>
                    <a:pt x="142" y="15675"/>
                  </a:cubicBezTo>
                  <a:cubicBezTo>
                    <a:pt x="726" y="17400"/>
                    <a:pt x="3061" y="19050"/>
                    <a:pt x="6272" y="20025"/>
                  </a:cubicBezTo>
                  <a:cubicBezTo>
                    <a:pt x="9482" y="21000"/>
                    <a:pt x="13569" y="21300"/>
                    <a:pt x="176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1118849" y="5537413"/>
              <a:ext cx="234951" cy="8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8" fill="norm" stroke="1" extrusionOk="0">
                  <a:moveTo>
                    <a:pt x="0" y="2404"/>
                  </a:moveTo>
                  <a:cubicBezTo>
                    <a:pt x="2141" y="932"/>
                    <a:pt x="4281" y="-541"/>
                    <a:pt x="6324" y="195"/>
                  </a:cubicBezTo>
                  <a:cubicBezTo>
                    <a:pt x="8368" y="932"/>
                    <a:pt x="10314" y="3877"/>
                    <a:pt x="11578" y="6332"/>
                  </a:cubicBezTo>
                  <a:cubicBezTo>
                    <a:pt x="12843" y="8786"/>
                    <a:pt x="13427" y="10750"/>
                    <a:pt x="13719" y="12959"/>
                  </a:cubicBezTo>
                  <a:cubicBezTo>
                    <a:pt x="14011" y="15168"/>
                    <a:pt x="14011" y="17623"/>
                    <a:pt x="13330" y="19095"/>
                  </a:cubicBezTo>
                  <a:cubicBezTo>
                    <a:pt x="12649" y="20568"/>
                    <a:pt x="11286" y="21059"/>
                    <a:pt x="10508" y="19832"/>
                  </a:cubicBezTo>
                  <a:cubicBezTo>
                    <a:pt x="9730" y="18604"/>
                    <a:pt x="9535" y="15659"/>
                    <a:pt x="10216" y="12468"/>
                  </a:cubicBezTo>
                  <a:cubicBezTo>
                    <a:pt x="10897" y="9277"/>
                    <a:pt x="12454" y="5841"/>
                    <a:pt x="14497" y="3877"/>
                  </a:cubicBezTo>
                  <a:cubicBezTo>
                    <a:pt x="16541" y="1914"/>
                    <a:pt x="19070" y="1423"/>
                    <a:pt x="21600" y="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1352156" y="5546560"/>
              <a:ext cx="118274" cy="9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020" fill="norm" stroke="1" extrusionOk="0">
                  <a:moveTo>
                    <a:pt x="12366" y="1680"/>
                  </a:moveTo>
                  <a:cubicBezTo>
                    <a:pt x="10535" y="741"/>
                    <a:pt x="8705" y="-198"/>
                    <a:pt x="6691" y="37"/>
                  </a:cubicBezTo>
                  <a:cubicBezTo>
                    <a:pt x="4677" y="272"/>
                    <a:pt x="2481" y="1680"/>
                    <a:pt x="1199" y="4967"/>
                  </a:cubicBezTo>
                  <a:cubicBezTo>
                    <a:pt x="-82" y="8254"/>
                    <a:pt x="-448" y="13419"/>
                    <a:pt x="650" y="16706"/>
                  </a:cubicBezTo>
                  <a:cubicBezTo>
                    <a:pt x="1749" y="19993"/>
                    <a:pt x="4311" y="21402"/>
                    <a:pt x="7972" y="20932"/>
                  </a:cubicBezTo>
                  <a:cubicBezTo>
                    <a:pt x="11633" y="20463"/>
                    <a:pt x="16393" y="18115"/>
                    <a:pt x="18772" y="15532"/>
                  </a:cubicBezTo>
                  <a:cubicBezTo>
                    <a:pt x="21152" y="12950"/>
                    <a:pt x="21152" y="10132"/>
                    <a:pt x="17857" y="8019"/>
                  </a:cubicBezTo>
                  <a:cubicBezTo>
                    <a:pt x="14562" y="5906"/>
                    <a:pt x="7972" y="4498"/>
                    <a:pt x="1383" y="3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7420947" y="6015238"/>
              <a:ext cx="299564" cy="13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04" fill="norm" stroke="1" extrusionOk="0">
                  <a:moveTo>
                    <a:pt x="8314" y="7250"/>
                  </a:moveTo>
                  <a:cubicBezTo>
                    <a:pt x="8616" y="5614"/>
                    <a:pt x="8918" y="3978"/>
                    <a:pt x="8691" y="2668"/>
                  </a:cubicBezTo>
                  <a:cubicBezTo>
                    <a:pt x="8465" y="1359"/>
                    <a:pt x="7710" y="378"/>
                    <a:pt x="6577" y="705"/>
                  </a:cubicBezTo>
                  <a:cubicBezTo>
                    <a:pt x="5444" y="1032"/>
                    <a:pt x="3933" y="2668"/>
                    <a:pt x="2800" y="4632"/>
                  </a:cubicBezTo>
                  <a:cubicBezTo>
                    <a:pt x="1668" y="6596"/>
                    <a:pt x="912" y="8887"/>
                    <a:pt x="459" y="10850"/>
                  </a:cubicBezTo>
                  <a:cubicBezTo>
                    <a:pt x="6" y="12814"/>
                    <a:pt x="-145" y="14450"/>
                    <a:pt x="157" y="15596"/>
                  </a:cubicBezTo>
                  <a:cubicBezTo>
                    <a:pt x="459" y="16741"/>
                    <a:pt x="1214" y="17396"/>
                    <a:pt x="2272" y="16741"/>
                  </a:cubicBezTo>
                  <a:cubicBezTo>
                    <a:pt x="3329" y="16087"/>
                    <a:pt x="4689" y="14123"/>
                    <a:pt x="5972" y="12487"/>
                  </a:cubicBezTo>
                  <a:cubicBezTo>
                    <a:pt x="7256" y="10850"/>
                    <a:pt x="8465" y="9541"/>
                    <a:pt x="9145" y="10032"/>
                  </a:cubicBezTo>
                  <a:cubicBezTo>
                    <a:pt x="9824" y="10523"/>
                    <a:pt x="9975" y="12814"/>
                    <a:pt x="10655" y="13959"/>
                  </a:cubicBezTo>
                  <a:cubicBezTo>
                    <a:pt x="11335" y="15105"/>
                    <a:pt x="12543" y="15105"/>
                    <a:pt x="13827" y="13796"/>
                  </a:cubicBezTo>
                  <a:cubicBezTo>
                    <a:pt x="15111" y="12487"/>
                    <a:pt x="16470" y="9868"/>
                    <a:pt x="17301" y="7741"/>
                  </a:cubicBezTo>
                  <a:cubicBezTo>
                    <a:pt x="18132" y="5614"/>
                    <a:pt x="18434" y="3978"/>
                    <a:pt x="18358" y="2505"/>
                  </a:cubicBezTo>
                  <a:cubicBezTo>
                    <a:pt x="18283" y="1032"/>
                    <a:pt x="17830" y="-277"/>
                    <a:pt x="17528" y="50"/>
                  </a:cubicBezTo>
                  <a:cubicBezTo>
                    <a:pt x="17226" y="378"/>
                    <a:pt x="17075" y="2341"/>
                    <a:pt x="17528" y="4632"/>
                  </a:cubicBezTo>
                  <a:cubicBezTo>
                    <a:pt x="17981" y="6923"/>
                    <a:pt x="19038" y="9541"/>
                    <a:pt x="19793" y="11668"/>
                  </a:cubicBezTo>
                  <a:cubicBezTo>
                    <a:pt x="20549" y="13796"/>
                    <a:pt x="21002" y="15432"/>
                    <a:pt x="21228" y="17068"/>
                  </a:cubicBezTo>
                  <a:cubicBezTo>
                    <a:pt x="21455" y="18705"/>
                    <a:pt x="21455" y="20341"/>
                    <a:pt x="21002" y="20832"/>
                  </a:cubicBezTo>
                  <a:cubicBezTo>
                    <a:pt x="20549" y="21323"/>
                    <a:pt x="19642" y="20668"/>
                    <a:pt x="18736" y="20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8078258" y="6024033"/>
              <a:ext cx="170393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1" fill="norm" stroke="1" extrusionOk="0">
                  <a:moveTo>
                    <a:pt x="3067" y="2274"/>
                  </a:moveTo>
                  <a:cubicBezTo>
                    <a:pt x="2000" y="5684"/>
                    <a:pt x="934" y="9095"/>
                    <a:pt x="400" y="11747"/>
                  </a:cubicBezTo>
                  <a:cubicBezTo>
                    <a:pt x="-133" y="14400"/>
                    <a:pt x="-133" y="16295"/>
                    <a:pt x="400" y="18000"/>
                  </a:cubicBezTo>
                  <a:cubicBezTo>
                    <a:pt x="934" y="19705"/>
                    <a:pt x="2000" y="21221"/>
                    <a:pt x="3067" y="21411"/>
                  </a:cubicBezTo>
                  <a:cubicBezTo>
                    <a:pt x="4134" y="21600"/>
                    <a:pt x="5200" y="20463"/>
                    <a:pt x="6134" y="18947"/>
                  </a:cubicBezTo>
                  <a:cubicBezTo>
                    <a:pt x="7067" y="17432"/>
                    <a:pt x="7867" y="15537"/>
                    <a:pt x="8400" y="15537"/>
                  </a:cubicBezTo>
                  <a:cubicBezTo>
                    <a:pt x="8934" y="15537"/>
                    <a:pt x="9200" y="17432"/>
                    <a:pt x="10000" y="18758"/>
                  </a:cubicBezTo>
                  <a:cubicBezTo>
                    <a:pt x="10800" y="20084"/>
                    <a:pt x="12134" y="20842"/>
                    <a:pt x="13867" y="18947"/>
                  </a:cubicBezTo>
                  <a:cubicBezTo>
                    <a:pt x="15600" y="17053"/>
                    <a:pt x="17734" y="12505"/>
                    <a:pt x="19067" y="8905"/>
                  </a:cubicBezTo>
                  <a:cubicBezTo>
                    <a:pt x="20400" y="5305"/>
                    <a:pt x="20934" y="2653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8284943" y="6006698"/>
              <a:ext cx="179607" cy="12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114" fill="norm" stroke="1" extrusionOk="0">
                  <a:moveTo>
                    <a:pt x="1701" y="12260"/>
                  </a:moveTo>
                  <a:cubicBezTo>
                    <a:pt x="3688" y="9473"/>
                    <a:pt x="5674" y="6686"/>
                    <a:pt x="6915" y="4421"/>
                  </a:cubicBezTo>
                  <a:cubicBezTo>
                    <a:pt x="8157" y="2157"/>
                    <a:pt x="8653" y="415"/>
                    <a:pt x="8405" y="66"/>
                  </a:cubicBezTo>
                  <a:cubicBezTo>
                    <a:pt x="8157" y="-282"/>
                    <a:pt x="7164" y="763"/>
                    <a:pt x="5798" y="2853"/>
                  </a:cubicBezTo>
                  <a:cubicBezTo>
                    <a:pt x="4433" y="4944"/>
                    <a:pt x="2695" y="8079"/>
                    <a:pt x="1453" y="10866"/>
                  </a:cubicBezTo>
                  <a:cubicBezTo>
                    <a:pt x="212" y="13653"/>
                    <a:pt x="-533" y="16092"/>
                    <a:pt x="460" y="17834"/>
                  </a:cubicBezTo>
                  <a:cubicBezTo>
                    <a:pt x="1453" y="19576"/>
                    <a:pt x="4184" y="20621"/>
                    <a:pt x="7908" y="20970"/>
                  </a:cubicBezTo>
                  <a:cubicBezTo>
                    <a:pt x="11633" y="21318"/>
                    <a:pt x="16350" y="20970"/>
                    <a:pt x="21067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775700" y="5979038"/>
              <a:ext cx="88900" cy="15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21600" y="5189"/>
                  </a:moveTo>
                  <a:cubicBezTo>
                    <a:pt x="21600" y="3768"/>
                    <a:pt x="21600" y="2347"/>
                    <a:pt x="19543" y="1352"/>
                  </a:cubicBezTo>
                  <a:cubicBezTo>
                    <a:pt x="17486" y="357"/>
                    <a:pt x="13371" y="-211"/>
                    <a:pt x="10543" y="73"/>
                  </a:cubicBezTo>
                  <a:cubicBezTo>
                    <a:pt x="7714" y="357"/>
                    <a:pt x="6171" y="1494"/>
                    <a:pt x="5400" y="2773"/>
                  </a:cubicBezTo>
                  <a:cubicBezTo>
                    <a:pt x="4629" y="4052"/>
                    <a:pt x="4629" y="5473"/>
                    <a:pt x="6429" y="7463"/>
                  </a:cubicBezTo>
                  <a:cubicBezTo>
                    <a:pt x="8229" y="9452"/>
                    <a:pt x="11829" y="12010"/>
                    <a:pt x="14143" y="14000"/>
                  </a:cubicBezTo>
                  <a:cubicBezTo>
                    <a:pt x="16457" y="15989"/>
                    <a:pt x="17486" y="17410"/>
                    <a:pt x="16971" y="18547"/>
                  </a:cubicBezTo>
                  <a:cubicBezTo>
                    <a:pt x="16457" y="19684"/>
                    <a:pt x="14400" y="20536"/>
                    <a:pt x="12086" y="20963"/>
                  </a:cubicBezTo>
                  <a:cubicBezTo>
                    <a:pt x="9771" y="21389"/>
                    <a:pt x="7200" y="21389"/>
                    <a:pt x="5143" y="20821"/>
                  </a:cubicBezTo>
                  <a:cubicBezTo>
                    <a:pt x="3086" y="20252"/>
                    <a:pt x="1543" y="19115"/>
                    <a:pt x="0" y="17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8896349" y="5979641"/>
              <a:ext cx="304801" cy="13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11597"/>
                  </a:moveTo>
                  <a:cubicBezTo>
                    <a:pt x="1350" y="9985"/>
                    <a:pt x="2700" y="8373"/>
                    <a:pt x="3675" y="7084"/>
                  </a:cubicBezTo>
                  <a:cubicBezTo>
                    <a:pt x="4650" y="5794"/>
                    <a:pt x="5250" y="4827"/>
                    <a:pt x="5700" y="3538"/>
                  </a:cubicBezTo>
                  <a:cubicBezTo>
                    <a:pt x="6150" y="2248"/>
                    <a:pt x="6450" y="636"/>
                    <a:pt x="6225" y="153"/>
                  </a:cubicBezTo>
                  <a:cubicBezTo>
                    <a:pt x="6000" y="-331"/>
                    <a:pt x="5250" y="314"/>
                    <a:pt x="4275" y="2409"/>
                  </a:cubicBezTo>
                  <a:cubicBezTo>
                    <a:pt x="3300" y="4505"/>
                    <a:pt x="2100" y="8051"/>
                    <a:pt x="1425" y="11114"/>
                  </a:cubicBezTo>
                  <a:cubicBezTo>
                    <a:pt x="750" y="14176"/>
                    <a:pt x="600" y="16756"/>
                    <a:pt x="900" y="18529"/>
                  </a:cubicBezTo>
                  <a:cubicBezTo>
                    <a:pt x="1200" y="20302"/>
                    <a:pt x="1950" y="21269"/>
                    <a:pt x="3750" y="21269"/>
                  </a:cubicBezTo>
                  <a:cubicBezTo>
                    <a:pt x="5550" y="21269"/>
                    <a:pt x="8400" y="20302"/>
                    <a:pt x="10950" y="18690"/>
                  </a:cubicBezTo>
                  <a:cubicBezTo>
                    <a:pt x="13500" y="17078"/>
                    <a:pt x="15750" y="14821"/>
                    <a:pt x="17250" y="12565"/>
                  </a:cubicBezTo>
                  <a:cubicBezTo>
                    <a:pt x="18750" y="10308"/>
                    <a:pt x="19500" y="8051"/>
                    <a:pt x="19800" y="6117"/>
                  </a:cubicBezTo>
                  <a:cubicBezTo>
                    <a:pt x="20100" y="4182"/>
                    <a:pt x="19950" y="2570"/>
                    <a:pt x="19275" y="1603"/>
                  </a:cubicBezTo>
                  <a:cubicBezTo>
                    <a:pt x="18600" y="636"/>
                    <a:pt x="17400" y="314"/>
                    <a:pt x="16500" y="636"/>
                  </a:cubicBezTo>
                  <a:cubicBezTo>
                    <a:pt x="15600" y="959"/>
                    <a:pt x="15000" y="1926"/>
                    <a:pt x="14325" y="4182"/>
                  </a:cubicBezTo>
                  <a:cubicBezTo>
                    <a:pt x="13650" y="6439"/>
                    <a:pt x="12900" y="9985"/>
                    <a:pt x="12600" y="12565"/>
                  </a:cubicBezTo>
                  <a:cubicBezTo>
                    <a:pt x="12300" y="15144"/>
                    <a:pt x="12450" y="16756"/>
                    <a:pt x="14025" y="18045"/>
                  </a:cubicBezTo>
                  <a:cubicBezTo>
                    <a:pt x="15600" y="19335"/>
                    <a:pt x="18600" y="20302"/>
                    <a:pt x="21600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9551342" y="6011333"/>
              <a:ext cx="189559" cy="11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29" fill="norm" stroke="1" extrusionOk="0">
                  <a:moveTo>
                    <a:pt x="3493" y="0"/>
                  </a:moveTo>
                  <a:cubicBezTo>
                    <a:pt x="3013" y="4243"/>
                    <a:pt x="2533" y="8486"/>
                    <a:pt x="1813" y="12343"/>
                  </a:cubicBezTo>
                  <a:cubicBezTo>
                    <a:pt x="1093" y="16200"/>
                    <a:pt x="133" y="19671"/>
                    <a:pt x="13" y="20636"/>
                  </a:cubicBezTo>
                  <a:cubicBezTo>
                    <a:pt x="-107" y="21600"/>
                    <a:pt x="613" y="20057"/>
                    <a:pt x="1573" y="17936"/>
                  </a:cubicBezTo>
                  <a:cubicBezTo>
                    <a:pt x="2533" y="15814"/>
                    <a:pt x="3733" y="13114"/>
                    <a:pt x="4813" y="11186"/>
                  </a:cubicBezTo>
                  <a:cubicBezTo>
                    <a:pt x="5893" y="9257"/>
                    <a:pt x="6853" y="8100"/>
                    <a:pt x="7213" y="8486"/>
                  </a:cubicBezTo>
                  <a:cubicBezTo>
                    <a:pt x="7573" y="8871"/>
                    <a:pt x="7333" y="10800"/>
                    <a:pt x="7693" y="11186"/>
                  </a:cubicBezTo>
                  <a:cubicBezTo>
                    <a:pt x="8053" y="11571"/>
                    <a:pt x="9013" y="10414"/>
                    <a:pt x="10453" y="8486"/>
                  </a:cubicBezTo>
                  <a:cubicBezTo>
                    <a:pt x="11893" y="6557"/>
                    <a:pt x="13813" y="3857"/>
                    <a:pt x="15373" y="2314"/>
                  </a:cubicBezTo>
                  <a:cubicBezTo>
                    <a:pt x="16933" y="771"/>
                    <a:pt x="18133" y="386"/>
                    <a:pt x="18733" y="1157"/>
                  </a:cubicBezTo>
                  <a:cubicBezTo>
                    <a:pt x="19333" y="1929"/>
                    <a:pt x="19333" y="3857"/>
                    <a:pt x="19693" y="7136"/>
                  </a:cubicBezTo>
                  <a:cubicBezTo>
                    <a:pt x="20053" y="10414"/>
                    <a:pt x="20773" y="15043"/>
                    <a:pt x="21493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9780008" y="6024033"/>
              <a:ext cx="71819" cy="8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0955" fill="norm" stroke="1" extrusionOk="0">
                  <a:moveTo>
                    <a:pt x="14114" y="0"/>
                  </a:moveTo>
                  <a:cubicBezTo>
                    <a:pt x="11114" y="1054"/>
                    <a:pt x="8114" y="2107"/>
                    <a:pt x="5714" y="3951"/>
                  </a:cubicBezTo>
                  <a:cubicBezTo>
                    <a:pt x="3314" y="5795"/>
                    <a:pt x="1514" y="8429"/>
                    <a:pt x="614" y="11327"/>
                  </a:cubicBezTo>
                  <a:cubicBezTo>
                    <a:pt x="-286" y="14224"/>
                    <a:pt x="-286" y="17385"/>
                    <a:pt x="1214" y="19229"/>
                  </a:cubicBezTo>
                  <a:cubicBezTo>
                    <a:pt x="2714" y="21073"/>
                    <a:pt x="5714" y="21600"/>
                    <a:pt x="9614" y="20020"/>
                  </a:cubicBezTo>
                  <a:cubicBezTo>
                    <a:pt x="13514" y="18439"/>
                    <a:pt x="18314" y="14751"/>
                    <a:pt x="19814" y="11590"/>
                  </a:cubicBezTo>
                  <a:cubicBezTo>
                    <a:pt x="21314" y="8429"/>
                    <a:pt x="19514" y="5795"/>
                    <a:pt x="16814" y="4215"/>
                  </a:cubicBezTo>
                  <a:cubicBezTo>
                    <a:pt x="14114" y="2634"/>
                    <a:pt x="10514" y="2107"/>
                    <a:pt x="6914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829799" y="5980641"/>
              <a:ext cx="361951" cy="11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9400"/>
                  </a:moveTo>
                  <a:cubicBezTo>
                    <a:pt x="1263" y="9000"/>
                    <a:pt x="2526" y="8600"/>
                    <a:pt x="3474" y="8600"/>
                  </a:cubicBezTo>
                  <a:cubicBezTo>
                    <a:pt x="4421" y="8600"/>
                    <a:pt x="5053" y="9000"/>
                    <a:pt x="5621" y="10800"/>
                  </a:cubicBezTo>
                  <a:cubicBezTo>
                    <a:pt x="6189" y="12600"/>
                    <a:pt x="6695" y="15800"/>
                    <a:pt x="6758" y="16600"/>
                  </a:cubicBezTo>
                  <a:cubicBezTo>
                    <a:pt x="6821" y="17400"/>
                    <a:pt x="6442" y="15800"/>
                    <a:pt x="6316" y="14000"/>
                  </a:cubicBezTo>
                  <a:cubicBezTo>
                    <a:pt x="6189" y="12200"/>
                    <a:pt x="6316" y="10200"/>
                    <a:pt x="7011" y="8000"/>
                  </a:cubicBezTo>
                  <a:cubicBezTo>
                    <a:pt x="7705" y="5800"/>
                    <a:pt x="8968" y="3400"/>
                    <a:pt x="9916" y="2200"/>
                  </a:cubicBezTo>
                  <a:cubicBezTo>
                    <a:pt x="10863" y="1000"/>
                    <a:pt x="11495" y="1000"/>
                    <a:pt x="12442" y="2400"/>
                  </a:cubicBezTo>
                  <a:cubicBezTo>
                    <a:pt x="13389" y="3800"/>
                    <a:pt x="14653" y="6600"/>
                    <a:pt x="15600" y="8000"/>
                  </a:cubicBezTo>
                  <a:cubicBezTo>
                    <a:pt x="16547" y="9400"/>
                    <a:pt x="17179" y="9400"/>
                    <a:pt x="17684" y="8600"/>
                  </a:cubicBezTo>
                  <a:cubicBezTo>
                    <a:pt x="18189" y="7800"/>
                    <a:pt x="18568" y="6200"/>
                    <a:pt x="18568" y="4600"/>
                  </a:cubicBezTo>
                  <a:cubicBezTo>
                    <a:pt x="18568" y="3000"/>
                    <a:pt x="18189" y="1400"/>
                    <a:pt x="17684" y="600"/>
                  </a:cubicBezTo>
                  <a:cubicBezTo>
                    <a:pt x="17179" y="-200"/>
                    <a:pt x="16547" y="-200"/>
                    <a:pt x="16042" y="600"/>
                  </a:cubicBezTo>
                  <a:cubicBezTo>
                    <a:pt x="15537" y="1400"/>
                    <a:pt x="15158" y="3000"/>
                    <a:pt x="14842" y="4800"/>
                  </a:cubicBezTo>
                  <a:cubicBezTo>
                    <a:pt x="14526" y="6600"/>
                    <a:pt x="14274" y="8600"/>
                    <a:pt x="14147" y="10600"/>
                  </a:cubicBezTo>
                  <a:cubicBezTo>
                    <a:pt x="14021" y="12600"/>
                    <a:pt x="14021" y="14600"/>
                    <a:pt x="15284" y="16400"/>
                  </a:cubicBezTo>
                  <a:cubicBezTo>
                    <a:pt x="16547" y="18200"/>
                    <a:pt x="19074" y="1980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0567408" y="5793117"/>
              <a:ext cx="640343" cy="33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59" fill="norm" stroke="1" extrusionOk="0">
                  <a:moveTo>
                    <a:pt x="4029" y="15843"/>
                  </a:moveTo>
                  <a:cubicBezTo>
                    <a:pt x="3744" y="15441"/>
                    <a:pt x="3459" y="15038"/>
                    <a:pt x="2889" y="15307"/>
                  </a:cubicBezTo>
                  <a:cubicBezTo>
                    <a:pt x="2318" y="15575"/>
                    <a:pt x="1463" y="16514"/>
                    <a:pt x="928" y="17319"/>
                  </a:cubicBezTo>
                  <a:cubicBezTo>
                    <a:pt x="394" y="18124"/>
                    <a:pt x="180" y="18795"/>
                    <a:pt x="73" y="19466"/>
                  </a:cubicBezTo>
                  <a:cubicBezTo>
                    <a:pt x="-34" y="20136"/>
                    <a:pt x="-34" y="20807"/>
                    <a:pt x="144" y="21143"/>
                  </a:cubicBezTo>
                  <a:cubicBezTo>
                    <a:pt x="322" y="21478"/>
                    <a:pt x="679" y="21478"/>
                    <a:pt x="1320" y="20740"/>
                  </a:cubicBezTo>
                  <a:cubicBezTo>
                    <a:pt x="1962" y="20002"/>
                    <a:pt x="2889" y="18526"/>
                    <a:pt x="3780" y="16179"/>
                  </a:cubicBezTo>
                  <a:cubicBezTo>
                    <a:pt x="4671" y="13831"/>
                    <a:pt x="5526" y="10611"/>
                    <a:pt x="5990" y="8330"/>
                  </a:cubicBezTo>
                  <a:cubicBezTo>
                    <a:pt x="6453" y="6049"/>
                    <a:pt x="6524" y="4708"/>
                    <a:pt x="6524" y="3635"/>
                  </a:cubicBezTo>
                  <a:cubicBezTo>
                    <a:pt x="6524" y="2561"/>
                    <a:pt x="6453" y="1756"/>
                    <a:pt x="6239" y="1488"/>
                  </a:cubicBezTo>
                  <a:cubicBezTo>
                    <a:pt x="6025" y="1220"/>
                    <a:pt x="5669" y="1488"/>
                    <a:pt x="5206" y="2897"/>
                  </a:cubicBezTo>
                  <a:cubicBezTo>
                    <a:pt x="4742" y="4305"/>
                    <a:pt x="4172" y="6854"/>
                    <a:pt x="3887" y="9538"/>
                  </a:cubicBezTo>
                  <a:cubicBezTo>
                    <a:pt x="3602" y="12221"/>
                    <a:pt x="3602" y="15038"/>
                    <a:pt x="3922" y="16917"/>
                  </a:cubicBezTo>
                  <a:cubicBezTo>
                    <a:pt x="4243" y="18795"/>
                    <a:pt x="4885" y="19734"/>
                    <a:pt x="5419" y="20136"/>
                  </a:cubicBezTo>
                  <a:cubicBezTo>
                    <a:pt x="5954" y="20539"/>
                    <a:pt x="6382" y="20405"/>
                    <a:pt x="6810" y="19801"/>
                  </a:cubicBezTo>
                  <a:cubicBezTo>
                    <a:pt x="7237" y="19197"/>
                    <a:pt x="7665" y="18124"/>
                    <a:pt x="7879" y="17252"/>
                  </a:cubicBezTo>
                  <a:cubicBezTo>
                    <a:pt x="8093" y="16380"/>
                    <a:pt x="8093" y="15709"/>
                    <a:pt x="7879" y="15307"/>
                  </a:cubicBezTo>
                  <a:cubicBezTo>
                    <a:pt x="7665" y="14904"/>
                    <a:pt x="7237" y="14770"/>
                    <a:pt x="6988" y="15105"/>
                  </a:cubicBezTo>
                  <a:cubicBezTo>
                    <a:pt x="6738" y="15441"/>
                    <a:pt x="6667" y="16246"/>
                    <a:pt x="6738" y="16917"/>
                  </a:cubicBezTo>
                  <a:cubicBezTo>
                    <a:pt x="6810" y="17587"/>
                    <a:pt x="7023" y="18124"/>
                    <a:pt x="7309" y="18392"/>
                  </a:cubicBezTo>
                  <a:cubicBezTo>
                    <a:pt x="7594" y="18661"/>
                    <a:pt x="7950" y="18661"/>
                    <a:pt x="8271" y="18459"/>
                  </a:cubicBezTo>
                  <a:cubicBezTo>
                    <a:pt x="8592" y="18258"/>
                    <a:pt x="8877" y="17856"/>
                    <a:pt x="9162" y="17856"/>
                  </a:cubicBezTo>
                  <a:cubicBezTo>
                    <a:pt x="9447" y="17856"/>
                    <a:pt x="9732" y="18258"/>
                    <a:pt x="10053" y="18325"/>
                  </a:cubicBezTo>
                  <a:cubicBezTo>
                    <a:pt x="10374" y="18392"/>
                    <a:pt x="10730" y="18124"/>
                    <a:pt x="11443" y="16648"/>
                  </a:cubicBezTo>
                  <a:cubicBezTo>
                    <a:pt x="12156" y="15172"/>
                    <a:pt x="13225" y="12489"/>
                    <a:pt x="13974" y="9940"/>
                  </a:cubicBezTo>
                  <a:cubicBezTo>
                    <a:pt x="14722" y="7391"/>
                    <a:pt x="15150" y="4976"/>
                    <a:pt x="15471" y="3165"/>
                  </a:cubicBezTo>
                  <a:cubicBezTo>
                    <a:pt x="15792" y="1354"/>
                    <a:pt x="16006" y="146"/>
                    <a:pt x="15899" y="12"/>
                  </a:cubicBezTo>
                  <a:cubicBezTo>
                    <a:pt x="15792" y="-122"/>
                    <a:pt x="15364" y="817"/>
                    <a:pt x="14865" y="2561"/>
                  </a:cubicBezTo>
                  <a:cubicBezTo>
                    <a:pt x="14366" y="4305"/>
                    <a:pt x="13796" y="6854"/>
                    <a:pt x="13475" y="9202"/>
                  </a:cubicBezTo>
                  <a:cubicBezTo>
                    <a:pt x="13154" y="11550"/>
                    <a:pt x="13083" y="13697"/>
                    <a:pt x="13154" y="15239"/>
                  </a:cubicBezTo>
                  <a:cubicBezTo>
                    <a:pt x="13225" y="16782"/>
                    <a:pt x="13439" y="17721"/>
                    <a:pt x="13724" y="18258"/>
                  </a:cubicBezTo>
                  <a:cubicBezTo>
                    <a:pt x="14010" y="18795"/>
                    <a:pt x="14366" y="18929"/>
                    <a:pt x="14687" y="18795"/>
                  </a:cubicBezTo>
                  <a:cubicBezTo>
                    <a:pt x="15008" y="18661"/>
                    <a:pt x="15293" y="18258"/>
                    <a:pt x="15507" y="17721"/>
                  </a:cubicBezTo>
                  <a:cubicBezTo>
                    <a:pt x="15720" y="17185"/>
                    <a:pt x="15863" y="16514"/>
                    <a:pt x="16006" y="15843"/>
                  </a:cubicBezTo>
                  <a:cubicBezTo>
                    <a:pt x="16148" y="15172"/>
                    <a:pt x="16291" y="14502"/>
                    <a:pt x="16219" y="14367"/>
                  </a:cubicBezTo>
                  <a:cubicBezTo>
                    <a:pt x="16148" y="14233"/>
                    <a:pt x="15863" y="14636"/>
                    <a:pt x="15720" y="15172"/>
                  </a:cubicBezTo>
                  <a:cubicBezTo>
                    <a:pt x="15578" y="15709"/>
                    <a:pt x="15578" y="16380"/>
                    <a:pt x="15756" y="16782"/>
                  </a:cubicBezTo>
                  <a:cubicBezTo>
                    <a:pt x="15934" y="17185"/>
                    <a:pt x="16291" y="17319"/>
                    <a:pt x="16576" y="17051"/>
                  </a:cubicBezTo>
                  <a:cubicBezTo>
                    <a:pt x="16861" y="16782"/>
                    <a:pt x="17075" y="16112"/>
                    <a:pt x="17289" y="15508"/>
                  </a:cubicBezTo>
                  <a:cubicBezTo>
                    <a:pt x="17503" y="14904"/>
                    <a:pt x="17716" y="14367"/>
                    <a:pt x="18002" y="14166"/>
                  </a:cubicBezTo>
                  <a:cubicBezTo>
                    <a:pt x="18287" y="13965"/>
                    <a:pt x="18643" y="14099"/>
                    <a:pt x="19249" y="14367"/>
                  </a:cubicBezTo>
                  <a:cubicBezTo>
                    <a:pt x="19855" y="14636"/>
                    <a:pt x="20711" y="15038"/>
                    <a:pt x="21566" y="15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0953749" y="587798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249342" y="7414683"/>
              <a:ext cx="54507" cy="93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6444" y="0"/>
                  </a:moveTo>
                  <a:cubicBezTo>
                    <a:pt x="18844" y="637"/>
                    <a:pt x="21244" y="1273"/>
                    <a:pt x="20444" y="2229"/>
                  </a:cubicBezTo>
                  <a:cubicBezTo>
                    <a:pt x="19644" y="3184"/>
                    <a:pt x="15644" y="4457"/>
                    <a:pt x="12844" y="5780"/>
                  </a:cubicBezTo>
                  <a:cubicBezTo>
                    <a:pt x="10044" y="7102"/>
                    <a:pt x="8444" y="8473"/>
                    <a:pt x="7644" y="10163"/>
                  </a:cubicBezTo>
                  <a:cubicBezTo>
                    <a:pt x="6844" y="11853"/>
                    <a:pt x="6844" y="13861"/>
                    <a:pt x="5244" y="15478"/>
                  </a:cubicBezTo>
                  <a:cubicBezTo>
                    <a:pt x="3644" y="17094"/>
                    <a:pt x="444" y="18318"/>
                    <a:pt x="44" y="19273"/>
                  </a:cubicBezTo>
                  <a:cubicBezTo>
                    <a:pt x="-356" y="20229"/>
                    <a:pt x="2044" y="20914"/>
                    <a:pt x="4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9639299" y="1033879"/>
              <a:ext cx="144959" cy="54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55" fill="norm" stroke="1" extrusionOk="0">
                  <a:moveTo>
                    <a:pt x="0" y="8000"/>
                  </a:moveTo>
                  <a:cubicBezTo>
                    <a:pt x="617" y="10261"/>
                    <a:pt x="1234" y="12521"/>
                    <a:pt x="1697" y="14489"/>
                  </a:cubicBezTo>
                  <a:cubicBezTo>
                    <a:pt x="2160" y="16456"/>
                    <a:pt x="2469" y="18130"/>
                    <a:pt x="2469" y="19344"/>
                  </a:cubicBezTo>
                  <a:cubicBezTo>
                    <a:pt x="2469" y="20558"/>
                    <a:pt x="2160" y="21312"/>
                    <a:pt x="2006" y="21437"/>
                  </a:cubicBezTo>
                  <a:cubicBezTo>
                    <a:pt x="1851" y="21563"/>
                    <a:pt x="1851" y="21061"/>
                    <a:pt x="2160" y="19261"/>
                  </a:cubicBezTo>
                  <a:cubicBezTo>
                    <a:pt x="2469" y="17461"/>
                    <a:pt x="3086" y="14363"/>
                    <a:pt x="4011" y="11558"/>
                  </a:cubicBezTo>
                  <a:cubicBezTo>
                    <a:pt x="4937" y="8754"/>
                    <a:pt x="6171" y="6242"/>
                    <a:pt x="7406" y="4442"/>
                  </a:cubicBezTo>
                  <a:cubicBezTo>
                    <a:pt x="8640" y="2642"/>
                    <a:pt x="9874" y="1554"/>
                    <a:pt x="11417" y="884"/>
                  </a:cubicBezTo>
                  <a:cubicBezTo>
                    <a:pt x="12960" y="214"/>
                    <a:pt x="14811" y="-37"/>
                    <a:pt x="16354" y="5"/>
                  </a:cubicBezTo>
                  <a:cubicBezTo>
                    <a:pt x="17897" y="47"/>
                    <a:pt x="19131" y="382"/>
                    <a:pt x="20057" y="1386"/>
                  </a:cubicBezTo>
                  <a:cubicBezTo>
                    <a:pt x="20983" y="2391"/>
                    <a:pt x="21600" y="4065"/>
                    <a:pt x="20674" y="5530"/>
                  </a:cubicBezTo>
                  <a:cubicBezTo>
                    <a:pt x="19749" y="6996"/>
                    <a:pt x="17280" y="8251"/>
                    <a:pt x="14349" y="9005"/>
                  </a:cubicBezTo>
                  <a:cubicBezTo>
                    <a:pt x="11417" y="9758"/>
                    <a:pt x="8023" y="10010"/>
                    <a:pt x="4629" y="1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945750" y="1083733"/>
              <a:ext cx="1634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1384" y="0"/>
                  </a:moveTo>
                  <a:cubicBezTo>
                    <a:pt x="15569" y="3733"/>
                    <a:pt x="9753" y="7467"/>
                    <a:pt x="6153" y="9867"/>
                  </a:cubicBezTo>
                  <a:cubicBezTo>
                    <a:pt x="2553" y="12267"/>
                    <a:pt x="1169" y="13333"/>
                    <a:pt x="476" y="14533"/>
                  </a:cubicBezTo>
                  <a:cubicBezTo>
                    <a:pt x="-216" y="15733"/>
                    <a:pt x="-216" y="17067"/>
                    <a:pt x="892" y="17733"/>
                  </a:cubicBezTo>
                  <a:cubicBezTo>
                    <a:pt x="1999" y="18400"/>
                    <a:pt x="4215" y="18400"/>
                    <a:pt x="7538" y="18933"/>
                  </a:cubicBezTo>
                  <a:cubicBezTo>
                    <a:pt x="10861" y="19467"/>
                    <a:pt x="15292" y="20533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963149" y="1305983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290672" y="1077383"/>
              <a:ext cx="2172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74"/>
                    <a:pt x="4448" y="11747"/>
                    <a:pt x="1502" y="15347"/>
                  </a:cubicBezTo>
                  <a:cubicBezTo>
                    <a:pt x="-1443" y="18947"/>
                    <a:pt x="521" y="2027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228904" y="1121833"/>
              <a:ext cx="213547" cy="16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34" fill="norm" stroke="1" extrusionOk="0">
                  <a:moveTo>
                    <a:pt x="18188" y="0"/>
                  </a:moveTo>
                  <a:cubicBezTo>
                    <a:pt x="13952" y="4431"/>
                    <a:pt x="9717" y="8862"/>
                    <a:pt x="6858" y="11769"/>
                  </a:cubicBezTo>
                  <a:cubicBezTo>
                    <a:pt x="3999" y="14677"/>
                    <a:pt x="2517" y="16062"/>
                    <a:pt x="1458" y="17446"/>
                  </a:cubicBezTo>
                  <a:cubicBezTo>
                    <a:pt x="399" y="18831"/>
                    <a:pt x="-236" y="20215"/>
                    <a:pt x="82" y="20908"/>
                  </a:cubicBezTo>
                  <a:cubicBezTo>
                    <a:pt x="399" y="21600"/>
                    <a:pt x="1670" y="21600"/>
                    <a:pt x="5376" y="21462"/>
                  </a:cubicBezTo>
                  <a:cubicBezTo>
                    <a:pt x="9082" y="21323"/>
                    <a:pt x="15223" y="21046"/>
                    <a:pt x="21364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220199" y="136313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8934546" y="1159370"/>
              <a:ext cx="196239" cy="18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960" fill="norm" stroke="1" extrusionOk="0">
                  <a:moveTo>
                    <a:pt x="10011" y="2880"/>
                  </a:moveTo>
                  <a:cubicBezTo>
                    <a:pt x="9343" y="1941"/>
                    <a:pt x="8675" y="1002"/>
                    <a:pt x="7896" y="1119"/>
                  </a:cubicBezTo>
                  <a:cubicBezTo>
                    <a:pt x="7116" y="1237"/>
                    <a:pt x="6225" y="2411"/>
                    <a:pt x="4889" y="4876"/>
                  </a:cubicBezTo>
                  <a:cubicBezTo>
                    <a:pt x="3553" y="7341"/>
                    <a:pt x="1772" y="11098"/>
                    <a:pt x="770" y="13915"/>
                  </a:cubicBezTo>
                  <a:cubicBezTo>
                    <a:pt x="-232" y="16732"/>
                    <a:pt x="-455" y="18611"/>
                    <a:pt x="1326" y="19785"/>
                  </a:cubicBezTo>
                  <a:cubicBezTo>
                    <a:pt x="3108" y="20958"/>
                    <a:pt x="6893" y="21428"/>
                    <a:pt x="10568" y="20371"/>
                  </a:cubicBezTo>
                  <a:cubicBezTo>
                    <a:pt x="14242" y="19315"/>
                    <a:pt x="17805" y="16732"/>
                    <a:pt x="19475" y="13445"/>
                  </a:cubicBezTo>
                  <a:cubicBezTo>
                    <a:pt x="21145" y="10158"/>
                    <a:pt x="20922" y="6167"/>
                    <a:pt x="19475" y="3702"/>
                  </a:cubicBezTo>
                  <a:cubicBezTo>
                    <a:pt x="18027" y="1237"/>
                    <a:pt x="15355" y="298"/>
                    <a:pt x="13463" y="63"/>
                  </a:cubicBezTo>
                  <a:cubicBezTo>
                    <a:pt x="11570" y="-172"/>
                    <a:pt x="10456" y="298"/>
                    <a:pt x="9343" y="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982313" y="6487583"/>
              <a:ext cx="88538" cy="178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1512" y="0"/>
                  </a:moveTo>
                  <a:cubicBezTo>
                    <a:pt x="16883" y="538"/>
                    <a:pt x="12255" y="1076"/>
                    <a:pt x="9169" y="1704"/>
                  </a:cubicBezTo>
                  <a:cubicBezTo>
                    <a:pt x="6083" y="2332"/>
                    <a:pt x="4541" y="3049"/>
                    <a:pt x="3769" y="3869"/>
                  </a:cubicBezTo>
                  <a:cubicBezTo>
                    <a:pt x="2998" y="4689"/>
                    <a:pt x="2998" y="5611"/>
                    <a:pt x="2741" y="6611"/>
                  </a:cubicBezTo>
                  <a:cubicBezTo>
                    <a:pt x="2483" y="7610"/>
                    <a:pt x="1969" y="8686"/>
                    <a:pt x="1455" y="9647"/>
                  </a:cubicBezTo>
                  <a:cubicBezTo>
                    <a:pt x="941" y="10608"/>
                    <a:pt x="426" y="11453"/>
                    <a:pt x="169" y="12427"/>
                  </a:cubicBezTo>
                  <a:cubicBezTo>
                    <a:pt x="-88" y="13401"/>
                    <a:pt x="-88" y="14502"/>
                    <a:pt x="426" y="15489"/>
                  </a:cubicBezTo>
                  <a:cubicBezTo>
                    <a:pt x="941" y="16475"/>
                    <a:pt x="1969" y="17347"/>
                    <a:pt x="2741" y="18128"/>
                  </a:cubicBezTo>
                  <a:cubicBezTo>
                    <a:pt x="3512" y="18910"/>
                    <a:pt x="4026" y="19601"/>
                    <a:pt x="5312" y="20165"/>
                  </a:cubicBezTo>
                  <a:cubicBezTo>
                    <a:pt x="6598" y="20729"/>
                    <a:pt x="8655" y="21164"/>
                    <a:pt x="10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854950" y="8075553"/>
              <a:ext cx="3175000" cy="10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230" y="20150"/>
                    <a:pt x="461" y="18800"/>
                    <a:pt x="828" y="17675"/>
                  </a:cubicBezTo>
                  <a:cubicBezTo>
                    <a:pt x="1195" y="16550"/>
                    <a:pt x="1699" y="15650"/>
                    <a:pt x="2196" y="14750"/>
                  </a:cubicBezTo>
                  <a:cubicBezTo>
                    <a:pt x="2693" y="13850"/>
                    <a:pt x="3182" y="12950"/>
                    <a:pt x="3701" y="12275"/>
                  </a:cubicBezTo>
                  <a:cubicBezTo>
                    <a:pt x="4219" y="11600"/>
                    <a:pt x="4766" y="11150"/>
                    <a:pt x="5285" y="10700"/>
                  </a:cubicBezTo>
                  <a:cubicBezTo>
                    <a:pt x="5803" y="10250"/>
                    <a:pt x="6293" y="9800"/>
                    <a:pt x="6833" y="9125"/>
                  </a:cubicBezTo>
                  <a:cubicBezTo>
                    <a:pt x="7373" y="8450"/>
                    <a:pt x="7963" y="7550"/>
                    <a:pt x="8561" y="6875"/>
                  </a:cubicBezTo>
                  <a:cubicBezTo>
                    <a:pt x="9158" y="6200"/>
                    <a:pt x="9763" y="5750"/>
                    <a:pt x="10346" y="5300"/>
                  </a:cubicBezTo>
                  <a:cubicBezTo>
                    <a:pt x="10930" y="4850"/>
                    <a:pt x="11491" y="4400"/>
                    <a:pt x="12053" y="3950"/>
                  </a:cubicBezTo>
                  <a:cubicBezTo>
                    <a:pt x="12614" y="3500"/>
                    <a:pt x="13176" y="3050"/>
                    <a:pt x="13752" y="2600"/>
                  </a:cubicBezTo>
                  <a:cubicBezTo>
                    <a:pt x="14328" y="2150"/>
                    <a:pt x="14918" y="1700"/>
                    <a:pt x="15487" y="1475"/>
                  </a:cubicBezTo>
                  <a:cubicBezTo>
                    <a:pt x="16056" y="1250"/>
                    <a:pt x="16603" y="1250"/>
                    <a:pt x="17179" y="1025"/>
                  </a:cubicBezTo>
                  <a:cubicBezTo>
                    <a:pt x="17755" y="800"/>
                    <a:pt x="18360" y="350"/>
                    <a:pt x="18950" y="125"/>
                  </a:cubicBezTo>
                  <a:cubicBezTo>
                    <a:pt x="19541" y="-100"/>
                    <a:pt x="20117" y="-100"/>
                    <a:pt x="20556" y="800"/>
                  </a:cubicBezTo>
                  <a:cubicBezTo>
                    <a:pt x="20995" y="1700"/>
                    <a:pt x="21298" y="3500"/>
                    <a:pt x="21600" y="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994650" y="7446433"/>
              <a:ext cx="2222500" cy="114301"/>
            </a:xfrm>
            <a:prstGeom prst="rect">
              <a:avLst/>
            </a:prstGeom>
            <a:effectLst/>
          </p:spPr>
        </p:pic>
        <p:pic>
          <p:nvPicPr>
            <p:cNvPr id="359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943850" y="8043333"/>
              <a:ext cx="127000" cy="57151"/>
            </a:xfrm>
            <a:prstGeom prst="rect">
              <a:avLst/>
            </a:prstGeom>
            <a:effectLst/>
          </p:spPr>
        </p:pic>
        <p:pic>
          <p:nvPicPr>
            <p:cNvPr id="361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096250" y="7954433"/>
              <a:ext cx="120650" cy="95251"/>
            </a:xfrm>
            <a:prstGeom prst="rect">
              <a:avLst/>
            </a:prstGeom>
            <a:effectLst/>
          </p:spPr>
        </p:pic>
        <p:pic>
          <p:nvPicPr>
            <p:cNvPr id="36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216900" y="7884583"/>
              <a:ext cx="76200" cy="76201"/>
            </a:xfrm>
            <a:prstGeom prst="rect">
              <a:avLst/>
            </a:prstGeom>
            <a:effectLst/>
          </p:spPr>
        </p:pic>
        <p:pic>
          <p:nvPicPr>
            <p:cNvPr id="36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305800" y="7802033"/>
              <a:ext cx="88900" cy="82551"/>
            </a:xfrm>
            <a:prstGeom prst="rect">
              <a:avLst/>
            </a:prstGeom>
            <a:effectLst/>
          </p:spPr>
        </p:pic>
        <p:pic>
          <p:nvPicPr>
            <p:cNvPr id="36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413750" y="7687733"/>
              <a:ext cx="88900" cy="107951"/>
            </a:xfrm>
            <a:prstGeom prst="rect">
              <a:avLst/>
            </a:prstGeom>
            <a:effectLst/>
          </p:spPr>
        </p:pic>
        <p:pic>
          <p:nvPicPr>
            <p:cNvPr id="36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528049" y="7554383"/>
              <a:ext cx="82551" cy="88901"/>
            </a:xfrm>
            <a:prstGeom prst="rect">
              <a:avLst/>
            </a:prstGeom>
            <a:effectLst/>
          </p:spPr>
        </p:pic>
        <p:pic>
          <p:nvPicPr>
            <p:cNvPr id="37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621037" y="7427383"/>
              <a:ext cx="59414" cy="95251"/>
            </a:xfrm>
            <a:prstGeom prst="rect">
              <a:avLst/>
            </a:prstGeom>
            <a:effectLst/>
          </p:spPr>
        </p:pic>
        <p:pic>
          <p:nvPicPr>
            <p:cNvPr id="37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699500" y="7287683"/>
              <a:ext cx="82550" cy="88901"/>
            </a:xfrm>
            <a:prstGeom prst="rect">
              <a:avLst/>
            </a:prstGeom>
            <a:effectLst/>
          </p:spPr>
        </p:pic>
        <p:pic>
          <p:nvPicPr>
            <p:cNvPr id="37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820150" y="7128933"/>
              <a:ext cx="114300" cy="107951"/>
            </a:xfrm>
            <a:prstGeom prst="rect">
              <a:avLst/>
            </a:prstGeom>
            <a:effectLst/>
          </p:spPr>
        </p:pic>
        <p:pic>
          <p:nvPicPr>
            <p:cNvPr id="37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966200" y="7008283"/>
              <a:ext cx="101600" cy="95251"/>
            </a:xfrm>
            <a:prstGeom prst="rect">
              <a:avLst/>
            </a:prstGeom>
            <a:effectLst/>
          </p:spPr>
        </p:pic>
        <p:pic>
          <p:nvPicPr>
            <p:cNvPr id="379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112249" y="6970183"/>
              <a:ext cx="63501" cy="44451"/>
            </a:xfrm>
            <a:prstGeom prst="rect">
              <a:avLst/>
            </a:prstGeom>
            <a:effectLst/>
          </p:spPr>
        </p:pic>
        <p:pic>
          <p:nvPicPr>
            <p:cNvPr id="381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239250" y="6995583"/>
              <a:ext cx="101600" cy="31751"/>
            </a:xfrm>
            <a:prstGeom prst="rect">
              <a:avLst/>
            </a:prstGeom>
            <a:effectLst/>
          </p:spPr>
        </p:pic>
        <p:pic>
          <p:nvPicPr>
            <p:cNvPr id="383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404350" y="7020983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385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563100" y="7052733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387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677400" y="7122583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38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755301" y="7205133"/>
              <a:ext cx="49100" cy="69851"/>
            </a:xfrm>
            <a:prstGeom prst="rect">
              <a:avLst/>
            </a:prstGeom>
            <a:effectLst/>
          </p:spPr>
        </p:pic>
        <p:pic>
          <p:nvPicPr>
            <p:cNvPr id="391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9778999" y="7357533"/>
              <a:ext cx="57151" cy="63501"/>
            </a:xfrm>
            <a:prstGeom prst="rect">
              <a:avLst/>
            </a:prstGeom>
            <a:effectLst/>
          </p:spPr>
        </p:pic>
        <p:pic>
          <p:nvPicPr>
            <p:cNvPr id="393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842500" y="7478183"/>
              <a:ext cx="31750" cy="107951"/>
            </a:xfrm>
            <a:prstGeom prst="rect">
              <a:avLst/>
            </a:prstGeom>
            <a:effectLst/>
          </p:spPr>
        </p:pic>
        <p:pic>
          <p:nvPicPr>
            <p:cNvPr id="395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906000" y="7681383"/>
              <a:ext cx="50800" cy="44451"/>
            </a:xfrm>
            <a:prstGeom prst="rect">
              <a:avLst/>
            </a:prstGeom>
            <a:effectLst/>
          </p:spPr>
        </p:pic>
        <p:pic>
          <p:nvPicPr>
            <p:cNvPr id="397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9988550" y="7789333"/>
              <a:ext cx="50800" cy="38101"/>
            </a:xfrm>
            <a:prstGeom prst="rect">
              <a:avLst/>
            </a:prstGeom>
            <a:effectLst/>
          </p:spPr>
        </p:pic>
        <p:pic>
          <p:nvPicPr>
            <p:cNvPr id="399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0083799" y="7865533"/>
              <a:ext cx="57151" cy="38101"/>
            </a:xfrm>
            <a:prstGeom prst="rect">
              <a:avLst/>
            </a:prstGeom>
            <a:effectLst/>
          </p:spPr>
        </p:pic>
        <p:pic>
          <p:nvPicPr>
            <p:cNvPr id="401" name="Line Line" descr="Line Lin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0191750" y="7916333"/>
              <a:ext cx="63500" cy="50801"/>
            </a:xfrm>
            <a:prstGeom prst="rect">
              <a:avLst/>
            </a:prstGeom>
            <a:effectLst/>
          </p:spPr>
        </p:pic>
        <p:pic>
          <p:nvPicPr>
            <p:cNvPr id="403" name="Line Line" descr="Line Lin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0369549" y="7986183"/>
              <a:ext cx="44451" cy="63501"/>
            </a:xfrm>
            <a:prstGeom prst="rect">
              <a:avLst/>
            </a:prstGeom>
            <a:effectLst/>
          </p:spPr>
        </p:pic>
        <p:pic>
          <p:nvPicPr>
            <p:cNvPr id="405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528300" y="8049683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407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290050" y="7059083"/>
              <a:ext cx="31750" cy="50801"/>
            </a:xfrm>
            <a:prstGeom prst="rect">
              <a:avLst/>
            </a:prstGeom>
            <a:effectLst/>
          </p:spPr>
        </p:pic>
        <p:pic>
          <p:nvPicPr>
            <p:cNvPr id="409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350093" y="7236883"/>
              <a:ext cx="35208" cy="120651"/>
            </a:xfrm>
            <a:prstGeom prst="rect">
              <a:avLst/>
            </a:prstGeom>
            <a:effectLst/>
          </p:spPr>
        </p:pic>
        <p:pic>
          <p:nvPicPr>
            <p:cNvPr id="411" name="Line Line" descr="Line Lin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398000" y="7459133"/>
              <a:ext cx="31750" cy="88901"/>
            </a:xfrm>
            <a:prstGeom prst="rect">
              <a:avLst/>
            </a:prstGeom>
            <a:effectLst/>
          </p:spPr>
        </p:pic>
        <p:pic>
          <p:nvPicPr>
            <p:cNvPr id="413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359899" y="7681383"/>
              <a:ext cx="37460" cy="514351"/>
            </a:xfrm>
            <a:prstGeom prst="rect">
              <a:avLst/>
            </a:prstGeom>
            <a:effectLst/>
          </p:spPr>
        </p:pic>
        <p:pic>
          <p:nvPicPr>
            <p:cNvPr id="415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290049" y="7065433"/>
              <a:ext cx="171451" cy="1066801"/>
            </a:xfrm>
            <a:prstGeom prst="rect">
              <a:avLst/>
            </a:prstGeom>
            <a:effectLst/>
          </p:spPr>
        </p:pic>
        <p:pic>
          <p:nvPicPr>
            <p:cNvPr id="417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9418229" y="8174239"/>
              <a:ext cx="146988" cy="171652"/>
            </a:xfrm>
            <a:prstGeom prst="rect">
              <a:avLst/>
            </a:prstGeom>
            <a:effectLst/>
          </p:spPr>
        </p:pic>
        <p:pic>
          <p:nvPicPr>
            <p:cNvPr id="419" name="Line Line" descr="Line Lin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9588500" y="8221133"/>
              <a:ext cx="50800" cy="31751"/>
            </a:xfrm>
            <a:prstGeom prst="rect">
              <a:avLst/>
            </a:prstGeom>
            <a:effectLst/>
          </p:spPr>
        </p:pic>
        <p:pic>
          <p:nvPicPr>
            <p:cNvPr id="421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9686014" y="8158138"/>
              <a:ext cx="137437" cy="217513"/>
            </a:xfrm>
            <a:prstGeom prst="rect">
              <a:avLst/>
            </a:prstGeom>
            <a:effectLst/>
          </p:spPr>
        </p:pic>
        <p:pic>
          <p:nvPicPr>
            <p:cNvPr id="423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9715500" y="8116855"/>
              <a:ext cx="254000" cy="47129"/>
            </a:xfrm>
            <a:prstGeom prst="rect">
              <a:avLst/>
            </a:prstGeom>
            <a:effectLst/>
          </p:spPr>
        </p:pic>
        <p:pic>
          <p:nvPicPr>
            <p:cNvPr id="425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7937500" y="6488956"/>
              <a:ext cx="2787650" cy="1687728"/>
            </a:xfrm>
            <a:prstGeom prst="rect">
              <a:avLst/>
            </a:prstGeom>
            <a:effectLst/>
          </p:spPr>
        </p:pic>
        <p:pic>
          <p:nvPicPr>
            <p:cNvPr id="427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8070850" y="8144933"/>
              <a:ext cx="114300" cy="25401"/>
            </a:xfrm>
            <a:prstGeom prst="rect">
              <a:avLst/>
            </a:prstGeom>
            <a:effectLst/>
          </p:spPr>
        </p:pic>
        <p:pic>
          <p:nvPicPr>
            <p:cNvPr id="429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8121650" y="6105453"/>
              <a:ext cx="2724150" cy="2071231"/>
            </a:xfrm>
            <a:prstGeom prst="rect">
              <a:avLst/>
            </a:prstGeom>
            <a:effectLst/>
          </p:spPr>
        </p:pic>
        <p:pic>
          <p:nvPicPr>
            <p:cNvPr id="431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7737386" y="4100924"/>
              <a:ext cx="2473677" cy="74545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4" name="Drawing"/>
          <p:cNvGrpSpPr/>
          <p:nvPr/>
        </p:nvGrpSpPr>
        <p:grpSpPr>
          <a:xfrm>
            <a:off x="4274492" y="1248870"/>
            <a:ext cx="7771458" cy="2887097"/>
            <a:chOff x="0" y="0"/>
            <a:chExt cx="7771457" cy="2887095"/>
          </a:xfrm>
        </p:grpSpPr>
        <p:sp>
          <p:nvSpPr>
            <p:cNvPr id="2665" name="Line"/>
            <p:cNvSpPr/>
            <p:nvPr/>
          </p:nvSpPr>
          <p:spPr>
            <a:xfrm>
              <a:off x="341957" y="40179"/>
              <a:ext cx="635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69"/>
                    <a:pt x="5760" y="5538"/>
                    <a:pt x="8640" y="8751"/>
                  </a:cubicBezTo>
                  <a:cubicBezTo>
                    <a:pt x="11520" y="11963"/>
                    <a:pt x="14400" y="15618"/>
                    <a:pt x="16560" y="17834"/>
                  </a:cubicBezTo>
                  <a:cubicBezTo>
                    <a:pt x="18720" y="20049"/>
                    <a:pt x="20160" y="208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56119" y="-1"/>
              <a:ext cx="232446" cy="48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342" fill="norm" stroke="1" extrusionOk="0">
                  <a:moveTo>
                    <a:pt x="438" y="4560"/>
                  </a:moveTo>
                  <a:cubicBezTo>
                    <a:pt x="59" y="3443"/>
                    <a:pt x="-320" y="2326"/>
                    <a:pt x="438" y="1534"/>
                  </a:cubicBezTo>
                  <a:cubicBezTo>
                    <a:pt x="1196" y="743"/>
                    <a:pt x="3091" y="277"/>
                    <a:pt x="5838" y="91"/>
                  </a:cubicBezTo>
                  <a:cubicBezTo>
                    <a:pt x="8585" y="-95"/>
                    <a:pt x="12185" y="-2"/>
                    <a:pt x="14648" y="417"/>
                  </a:cubicBezTo>
                  <a:cubicBezTo>
                    <a:pt x="17112" y="836"/>
                    <a:pt x="18438" y="1581"/>
                    <a:pt x="17775" y="2838"/>
                  </a:cubicBezTo>
                  <a:cubicBezTo>
                    <a:pt x="17112" y="4095"/>
                    <a:pt x="14459" y="5864"/>
                    <a:pt x="12375" y="7027"/>
                  </a:cubicBezTo>
                  <a:cubicBezTo>
                    <a:pt x="10291" y="8191"/>
                    <a:pt x="8775" y="8750"/>
                    <a:pt x="8680" y="9122"/>
                  </a:cubicBezTo>
                  <a:cubicBezTo>
                    <a:pt x="8585" y="9495"/>
                    <a:pt x="9912" y="9681"/>
                    <a:pt x="12185" y="10379"/>
                  </a:cubicBezTo>
                  <a:cubicBezTo>
                    <a:pt x="14459" y="11077"/>
                    <a:pt x="17680" y="12288"/>
                    <a:pt x="19385" y="13731"/>
                  </a:cubicBezTo>
                  <a:cubicBezTo>
                    <a:pt x="21091" y="15174"/>
                    <a:pt x="21280" y="16850"/>
                    <a:pt x="19859" y="18200"/>
                  </a:cubicBezTo>
                  <a:cubicBezTo>
                    <a:pt x="18438" y="19550"/>
                    <a:pt x="15406" y="20574"/>
                    <a:pt x="12848" y="21039"/>
                  </a:cubicBezTo>
                  <a:cubicBezTo>
                    <a:pt x="10291" y="21505"/>
                    <a:pt x="8206" y="21412"/>
                    <a:pt x="6975" y="20900"/>
                  </a:cubicBezTo>
                  <a:cubicBezTo>
                    <a:pt x="5743" y="20388"/>
                    <a:pt x="5364" y="19457"/>
                    <a:pt x="5554" y="18852"/>
                  </a:cubicBezTo>
                  <a:cubicBezTo>
                    <a:pt x="5743" y="18246"/>
                    <a:pt x="6501" y="17967"/>
                    <a:pt x="7259" y="1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81122" y="213366"/>
              <a:ext cx="118036" cy="21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32" fill="norm" stroke="1" extrusionOk="0">
                  <a:moveTo>
                    <a:pt x="1806" y="9355"/>
                  </a:moveTo>
                  <a:cubicBezTo>
                    <a:pt x="5216" y="7238"/>
                    <a:pt x="8627" y="5120"/>
                    <a:pt x="10521" y="3532"/>
                  </a:cubicBezTo>
                  <a:cubicBezTo>
                    <a:pt x="12416" y="1944"/>
                    <a:pt x="12795" y="885"/>
                    <a:pt x="12037" y="355"/>
                  </a:cubicBezTo>
                  <a:cubicBezTo>
                    <a:pt x="11279" y="-174"/>
                    <a:pt x="9385" y="-174"/>
                    <a:pt x="7111" y="779"/>
                  </a:cubicBezTo>
                  <a:cubicBezTo>
                    <a:pt x="4837" y="1732"/>
                    <a:pt x="2185" y="3638"/>
                    <a:pt x="858" y="6920"/>
                  </a:cubicBezTo>
                  <a:cubicBezTo>
                    <a:pt x="-468" y="10202"/>
                    <a:pt x="-468" y="14861"/>
                    <a:pt x="2374" y="17614"/>
                  </a:cubicBezTo>
                  <a:cubicBezTo>
                    <a:pt x="5216" y="20367"/>
                    <a:pt x="10900" y="21214"/>
                    <a:pt x="14500" y="21320"/>
                  </a:cubicBezTo>
                  <a:cubicBezTo>
                    <a:pt x="18100" y="21426"/>
                    <a:pt x="19616" y="20791"/>
                    <a:pt x="21132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56307" y="179879"/>
              <a:ext cx="120651" cy="23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5786"/>
                  </a:moveTo>
                  <a:cubicBezTo>
                    <a:pt x="0" y="4821"/>
                    <a:pt x="0" y="3857"/>
                    <a:pt x="947" y="3568"/>
                  </a:cubicBezTo>
                  <a:cubicBezTo>
                    <a:pt x="1895" y="3279"/>
                    <a:pt x="3789" y="3664"/>
                    <a:pt x="6063" y="5882"/>
                  </a:cubicBezTo>
                  <a:cubicBezTo>
                    <a:pt x="8337" y="8100"/>
                    <a:pt x="10989" y="12150"/>
                    <a:pt x="12316" y="14657"/>
                  </a:cubicBezTo>
                  <a:cubicBezTo>
                    <a:pt x="13642" y="17164"/>
                    <a:pt x="13642" y="18129"/>
                    <a:pt x="12884" y="19093"/>
                  </a:cubicBezTo>
                  <a:cubicBezTo>
                    <a:pt x="12126" y="20057"/>
                    <a:pt x="10611" y="21021"/>
                    <a:pt x="8905" y="21311"/>
                  </a:cubicBezTo>
                  <a:cubicBezTo>
                    <a:pt x="7200" y="21600"/>
                    <a:pt x="5305" y="21214"/>
                    <a:pt x="5495" y="18225"/>
                  </a:cubicBezTo>
                  <a:cubicBezTo>
                    <a:pt x="5684" y="15236"/>
                    <a:pt x="7958" y="9643"/>
                    <a:pt x="10989" y="6171"/>
                  </a:cubicBezTo>
                  <a:cubicBezTo>
                    <a:pt x="14021" y="2700"/>
                    <a:pt x="17811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019412" y="170218"/>
              <a:ext cx="168901" cy="20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979" fill="norm" stroke="1" extrusionOk="0">
                  <a:moveTo>
                    <a:pt x="2619" y="4184"/>
                  </a:moveTo>
                  <a:cubicBezTo>
                    <a:pt x="2355" y="9103"/>
                    <a:pt x="2092" y="14022"/>
                    <a:pt x="1697" y="17016"/>
                  </a:cubicBezTo>
                  <a:cubicBezTo>
                    <a:pt x="1301" y="20010"/>
                    <a:pt x="775" y="21079"/>
                    <a:pt x="380" y="20972"/>
                  </a:cubicBezTo>
                  <a:cubicBezTo>
                    <a:pt x="-16" y="20865"/>
                    <a:pt x="-279" y="19582"/>
                    <a:pt x="511" y="16160"/>
                  </a:cubicBezTo>
                  <a:cubicBezTo>
                    <a:pt x="1301" y="12738"/>
                    <a:pt x="3145" y="7178"/>
                    <a:pt x="5516" y="3863"/>
                  </a:cubicBezTo>
                  <a:cubicBezTo>
                    <a:pt x="7887" y="548"/>
                    <a:pt x="10784" y="-521"/>
                    <a:pt x="13550" y="228"/>
                  </a:cubicBezTo>
                  <a:cubicBezTo>
                    <a:pt x="16316" y="976"/>
                    <a:pt x="18950" y="3542"/>
                    <a:pt x="20136" y="6750"/>
                  </a:cubicBezTo>
                  <a:cubicBezTo>
                    <a:pt x="21321" y="9958"/>
                    <a:pt x="21058" y="13808"/>
                    <a:pt x="20794" y="17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359160" y="12148"/>
              <a:ext cx="208348" cy="43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33" fill="norm" stroke="1" extrusionOk="0">
                  <a:moveTo>
                    <a:pt x="14781" y="443"/>
                  </a:moveTo>
                  <a:cubicBezTo>
                    <a:pt x="13917" y="130"/>
                    <a:pt x="13053" y="-183"/>
                    <a:pt x="11325" y="130"/>
                  </a:cubicBezTo>
                  <a:cubicBezTo>
                    <a:pt x="9597" y="443"/>
                    <a:pt x="7005" y="1382"/>
                    <a:pt x="4737" y="3469"/>
                  </a:cubicBezTo>
                  <a:cubicBezTo>
                    <a:pt x="2469" y="5556"/>
                    <a:pt x="525" y="8791"/>
                    <a:pt x="93" y="11556"/>
                  </a:cubicBezTo>
                  <a:cubicBezTo>
                    <a:pt x="-339" y="14321"/>
                    <a:pt x="741" y="16617"/>
                    <a:pt x="3117" y="18234"/>
                  </a:cubicBezTo>
                  <a:cubicBezTo>
                    <a:pt x="5493" y="19852"/>
                    <a:pt x="9165" y="20791"/>
                    <a:pt x="12405" y="21104"/>
                  </a:cubicBezTo>
                  <a:cubicBezTo>
                    <a:pt x="15645" y="21417"/>
                    <a:pt x="18453" y="21104"/>
                    <a:pt x="21261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7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81807" y="196483"/>
              <a:ext cx="88901" cy="491397"/>
            </a:xfrm>
            <a:prstGeom prst="rect">
              <a:avLst/>
            </a:prstGeom>
            <a:effectLst/>
          </p:spPr>
        </p:pic>
        <p:pic>
          <p:nvPicPr>
            <p:cNvPr id="267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53961" y="87743"/>
              <a:ext cx="292726" cy="372840"/>
            </a:xfrm>
            <a:prstGeom prst="rect">
              <a:avLst/>
            </a:prstGeom>
            <a:effectLst/>
          </p:spPr>
        </p:pic>
        <p:sp>
          <p:nvSpPr>
            <p:cNvPr id="2675" name="Line"/>
            <p:cNvSpPr/>
            <p:nvPr/>
          </p:nvSpPr>
          <p:spPr>
            <a:xfrm>
              <a:off x="2037407" y="3021"/>
              <a:ext cx="144564" cy="37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546" fill="norm" stroke="1" extrusionOk="0">
                  <a:moveTo>
                    <a:pt x="1825" y="678"/>
                  </a:moveTo>
                  <a:cubicBezTo>
                    <a:pt x="3042" y="312"/>
                    <a:pt x="4259" y="-54"/>
                    <a:pt x="5628" y="7"/>
                  </a:cubicBezTo>
                  <a:cubicBezTo>
                    <a:pt x="6997" y="68"/>
                    <a:pt x="8518" y="556"/>
                    <a:pt x="11104" y="2570"/>
                  </a:cubicBezTo>
                  <a:cubicBezTo>
                    <a:pt x="13690" y="4583"/>
                    <a:pt x="17341" y="8122"/>
                    <a:pt x="19318" y="10868"/>
                  </a:cubicBezTo>
                  <a:cubicBezTo>
                    <a:pt x="21296" y="13614"/>
                    <a:pt x="21600" y="15566"/>
                    <a:pt x="18101" y="17214"/>
                  </a:cubicBezTo>
                  <a:cubicBezTo>
                    <a:pt x="14603" y="18861"/>
                    <a:pt x="7301" y="20204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0" y="1130149"/>
              <a:ext cx="142991" cy="47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76" fill="norm" stroke="1" extrusionOk="0">
                  <a:moveTo>
                    <a:pt x="3671" y="10523"/>
                  </a:moveTo>
                  <a:cubicBezTo>
                    <a:pt x="3988" y="12401"/>
                    <a:pt x="4306" y="14280"/>
                    <a:pt x="4783" y="15923"/>
                  </a:cubicBezTo>
                  <a:cubicBezTo>
                    <a:pt x="5259" y="17567"/>
                    <a:pt x="5894" y="18975"/>
                    <a:pt x="6053" y="19961"/>
                  </a:cubicBezTo>
                  <a:cubicBezTo>
                    <a:pt x="6212" y="20948"/>
                    <a:pt x="5894" y="21511"/>
                    <a:pt x="5100" y="21182"/>
                  </a:cubicBezTo>
                  <a:cubicBezTo>
                    <a:pt x="4306" y="20854"/>
                    <a:pt x="3035" y="19633"/>
                    <a:pt x="1924" y="17520"/>
                  </a:cubicBezTo>
                  <a:cubicBezTo>
                    <a:pt x="812" y="15407"/>
                    <a:pt x="-141" y="12401"/>
                    <a:pt x="18" y="9490"/>
                  </a:cubicBezTo>
                  <a:cubicBezTo>
                    <a:pt x="177" y="6579"/>
                    <a:pt x="1447" y="3761"/>
                    <a:pt x="2877" y="2165"/>
                  </a:cubicBezTo>
                  <a:cubicBezTo>
                    <a:pt x="4306" y="568"/>
                    <a:pt x="5894" y="193"/>
                    <a:pt x="8277" y="52"/>
                  </a:cubicBezTo>
                  <a:cubicBezTo>
                    <a:pt x="10659" y="-89"/>
                    <a:pt x="13835" y="5"/>
                    <a:pt x="16535" y="991"/>
                  </a:cubicBezTo>
                  <a:cubicBezTo>
                    <a:pt x="19235" y="1977"/>
                    <a:pt x="21459" y="3855"/>
                    <a:pt x="21459" y="5311"/>
                  </a:cubicBezTo>
                  <a:cubicBezTo>
                    <a:pt x="21459" y="6767"/>
                    <a:pt x="19235" y="7800"/>
                    <a:pt x="16377" y="8457"/>
                  </a:cubicBezTo>
                  <a:cubicBezTo>
                    <a:pt x="13518" y="9114"/>
                    <a:pt x="10024" y="9396"/>
                    <a:pt x="6530" y="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91714" y="1231659"/>
              <a:ext cx="228044" cy="9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928" fill="norm" stroke="1" extrusionOk="0">
                  <a:moveTo>
                    <a:pt x="5347" y="15670"/>
                  </a:moveTo>
                  <a:cubicBezTo>
                    <a:pt x="4747" y="17508"/>
                    <a:pt x="4147" y="19347"/>
                    <a:pt x="3347" y="20266"/>
                  </a:cubicBezTo>
                  <a:cubicBezTo>
                    <a:pt x="2547" y="21185"/>
                    <a:pt x="1547" y="21185"/>
                    <a:pt x="947" y="20036"/>
                  </a:cubicBezTo>
                  <a:cubicBezTo>
                    <a:pt x="347" y="18887"/>
                    <a:pt x="147" y="16589"/>
                    <a:pt x="47" y="14062"/>
                  </a:cubicBezTo>
                  <a:cubicBezTo>
                    <a:pt x="-53" y="11534"/>
                    <a:pt x="-53" y="8776"/>
                    <a:pt x="647" y="5789"/>
                  </a:cubicBezTo>
                  <a:cubicBezTo>
                    <a:pt x="1347" y="2802"/>
                    <a:pt x="2747" y="-415"/>
                    <a:pt x="4647" y="45"/>
                  </a:cubicBezTo>
                  <a:cubicBezTo>
                    <a:pt x="6547" y="504"/>
                    <a:pt x="8947" y="4640"/>
                    <a:pt x="10547" y="7398"/>
                  </a:cubicBezTo>
                  <a:cubicBezTo>
                    <a:pt x="12147" y="10155"/>
                    <a:pt x="12947" y="11534"/>
                    <a:pt x="13847" y="12683"/>
                  </a:cubicBezTo>
                  <a:cubicBezTo>
                    <a:pt x="14747" y="13832"/>
                    <a:pt x="15747" y="14751"/>
                    <a:pt x="16547" y="14291"/>
                  </a:cubicBezTo>
                  <a:cubicBezTo>
                    <a:pt x="17347" y="13832"/>
                    <a:pt x="17947" y="11994"/>
                    <a:pt x="18547" y="9466"/>
                  </a:cubicBezTo>
                  <a:cubicBezTo>
                    <a:pt x="19147" y="6938"/>
                    <a:pt x="19747" y="3721"/>
                    <a:pt x="20247" y="2113"/>
                  </a:cubicBezTo>
                  <a:cubicBezTo>
                    <a:pt x="20747" y="504"/>
                    <a:pt x="21147" y="504"/>
                    <a:pt x="21547" y="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677287" y="1079022"/>
              <a:ext cx="134571" cy="29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22" fill="norm" stroke="1" extrusionOk="0">
                  <a:moveTo>
                    <a:pt x="2219" y="1088"/>
                  </a:moveTo>
                  <a:cubicBezTo>
                    <a:pt x="1207" y="5922"/>
                    <a:pt x="194" y="10756"/>
                    <a:pt x="26" y="13928"/>
                  </a:cubicBezTo>
                  <a:cubicBezTo>
                    <a:pt x="-143" y="17100"/>
                    <a:pt x="532" y="18610"/>
                    <a:pt x="1544" y="19592"/>
                  </a:cubicBezTo>
                  <a:cubicBezTo>
                    <a:pt x="2557" y="20574"/>
                    <a:pt x="3907" y="21027"/>
                    <a:pt x="5426" y="21178"/>
                  </a:cubicBezTo>
                  <a:cubicBezTo>
                    <a:pt x="6944" y="21329"/>
                    <a:pt x="8632" y="21178"/>
                    <a:pt x="11332" y="19290"/>
                  </a:cubicBezTo>
                  <a:cubicBezTo>
                    <a:pt x="14032" y="17402"/>
                    <a:pt x="17745" y="13777"/>
                    <a:pt x="19601" y="10831"/>
                  </a:cubicBezTo>
                  <a:cubicBezTo>
                    <a:pt x="21457" y="7886"/>
                    <a:pt x="21457" y="5620"/>
                    <a:pt x="21457" y="4034"/>
                  </a:cubicBezTo>
                  <a:cubicBezTo>
                    <a:pt x="21457" y="2448"/>
                    <a:pt x="21457" y="1542"/>
                    <a:pt x="20782" y="862"/>
                  </a:cubicBezTo>
                  <a:cubicBezTo>
                    <a:pt x="20107" y="182"/>
                    <a:pt x="18757" y="-271"/>
                    <a:pt x="18251" y="182"/>
                  </a:cubicBezTo>
                  <a:cubicBezTo>
                    <a:pt x="17745" y="635"/>
                    <a:pt x="18082" y="1995"/>
                    <a:pt x="18420" y="3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63298" y="1207056"/>
              <a:ext cx="88260" cy="15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26" fill="norm" stroke="1" extrusionOk="0">
                  <a:moveTo>
                    <a:pt x="4473" y="6340"/>
                  </a:moveTo>
                  <a:cubicBezTo>
                    <a:pt x="3958" y="9258"/>
                    <a:pt x="3444" y="12177"/>
                    <a:pt x="2673" y="14367"/>
                  </a:cubicBezTo>
                  <a:cubicBezTo>
                    <a:pt x="1901" y="16556"/>
                    <a:pt x="873" y="18015"/>
                    <a:pt x="358" y="18015"/>
                  </a:cubicBezTo>
                  <a:cubicBezTo>
                    <a:pt x="-156" y="18015"/>
                    <a:pt x="-156" y="16556"/>
                    <a:pt x="615" y="14075"/>
                  </a:cubicBezTo>
                  <a:cubicBezTo>
                    <a:pt x="1387" y="11594"/>
                    <a:pt x="2930" y="8091"/>
                    <a:pt x="4215" y="5610"/>
                  </a:cubicBezTo>
                  <a:cubicBezTo>
                    <a:pt x="5501" y="3129"/>
                    <a:pt x="6530" y="1669"/>
                    <a:pt x="8330" y="794"/>
                  </a:cubicBezTo>
                  <a:cubicBezTo>
                    <a:pt x="10130" y="-82"/>
                    <a:pt x="12701" y="-374"/>
                    <a:pt x="14501" y="648"/>
                  </a:cubicBezTo>
                  <a:cubicBezTo>
                    <a:pt x="16301" y="1669"/>
                    <a:pt x="17330" y="4004"/>
                    <a:pt x="18358" y="7653"/>
                  </a:cubicBezTo>
                  <a:cubicBezTo>
                    <a:pt x="19387" y="11302"/>
                    <a:pt x="20415" y="16264"/>
                    <a:pt x="21444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008707" y="1233878"/>
              <a:ext cx="31751" cy="5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320" y="1701"/>
                    <a:pt x="8640" y="-1622"/>
                    <a:pt x="12240" y="870"/>
                  </a:cubicBezTo>
                  <a:cubicBezTo>
                    <a:pt x="15840" y="3363"/>
                    <a:pt x="1872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046244" y="1113329"/>
              <a:ext cx="5771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21600"/>
                  </a:moveTo>
                  <a:cubicBezTo>
                    <a:pt x="977" y="16560"/>
                    <a:pt x="-566" y="11520"/>
                    <a:pt x="205" y="7920"/>
                  </a:cubicBezTo>
                  <a:cubicBezTo>
                    <a:pt x="977" y="4320"/>
                    <a:pt x="4063" y="2160"/>
                    <a:pt x="7920" y="1080"/>
                  </a:cubicBezTo>
                  <a:cubicBezTo>
                    <a:pt x="11777" y="0"/>
                    <a:pt x="16405" y="0"/>
                    <a:pt x="21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154757" y="1019258"/>
              <a:ext cx="114301" cy="34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526"/>
                  </a:moveTo>
                  <a:cubicBezTo>
                    <a:pt x="19600" y="993"/>
                    <a:pt x="17600" y="459"/>
                    <a:pt x="15200" y="193"/>
                  </a:cubicBezTo>
                  <a:cubicBezTo>
                    <a:pt x="12800" y="-74"/>
                    <a:pt x="10000" y="-74"/>
                    <a:pt x="8000" y="259"/>
                  </a:cubicBezTo>
                  <a:cubicBezTo>
                    <a:pt x="6000" y="593"/>
                    <a:pt x="4800" y="1259"/>
                    <a:pt x="3600" y="3259"/>
                  </a:cubicBezTo>
                  <a:cubicBezTo>
                    <a:pt x="2400" y="5259"/>
                    <a:pt x="1200" y="8593"/>
                    <a:pt x="600" y="11859"/>
                  </a:cubicBezTo>
                  <a:cubicBezTo>
                    <a:pt x="0" y="15126"/>
                    <a:pt x="0" y="18326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097104" y="1151429"/>
              <a:ext cx="22910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831" y="21600"/>
                  </a:moveTo>
                  <a:cubicBezTo>
                    <a:pt x="1038" y="20160"/>
                    <a:pt x="245" y="18720"/>
                    <a:pt x="47" y="17280"/>
                  </a:cubicBezTo>
                  <a:cubicBezTo>
                    <a:pt x="-151" y="15840"/>
                    <a:pt x="245" y="14400"/>
                    <a:pt x="1831" y="12384"/>
                  </a:cubicBezTo>
                  <a:cubicBezTo>
                    <a:pt x="3416" y="10368"/>
                    <a:pt x="6190" y="7776"/>
                    <a:pt x="9658" y="5616"/>
                  </a:cubicBezTo>
                  <a:cubicBezTo>
                    <a:pt x="13126" y="3456"/>
                    <a:pt x="17288" y="1728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333469" y="1055595"/>
              <a:ext cx="170539" cy="29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34" fill="norm" stroke="1" extrusionOk="0">
                  <a:moveTo>
                    <a:pt x="20967" y="968"/>
                  </a:moveTo>
                  <a:cubicBezTo>
                    <a:pt x="17584" y="351"/>
                    <a:pt x="14201" y="-266"/>
                    <a:pt x="10948" y="120"/>
                  </a:cubicBezTo>
                  <a:cubicBezTo>
                    <a:pt x="7695" y="505"/>
                    <a:pt x="4572" y="1894"/>
                    <a:pt x="2490" y="4517"/>
                  </a:cubicBezTo>
                  <a:cubicBezTo>
                    <a:pt x="408" y="7140"/>
                    <a:pt x="-633" y="10997"/>
                    <a:pt x="408" y="13928"/>
                  </a:cubicBezTo>
                  <a:cubicBezTo>
                    <a:pt x="1449" y="16860"/>
                    <a:pt x="4572" y="18865"/>
                    <a:pt x="6784" y="19945"/>
                  </a:cubicBezTo>
                  <a:cubicBezTo>
                    <a:pt x="8996" y="21025"/>
                    <a:pt x="10297" y="21180"/>
                    <a:pt x="11598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496346" y="1111347"/>
              <a:ext cx="140015" cy="20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937" fill="norm" stroke="1" extrusionOk="0">
                  <a:moveTo>
                    <a:pt x="13342" y="3513"/>
                  </a:moveTo>
                  <a:cubicBezTo>
                    <a:pt x="10838" y="2631"/>
                    <a:pt x="8333" y="1750"/>
                    <a:pt x="6298" y="1309"/>
                  </a:cubicBezTo>
                  <a:cubicBezTo>
                    <a:pt x="4264" y="868"/>
                    <a:pt x="2698" y="868"/>
                    <a:pt x="1446" y="2962"/>
                  </a:cubicBezTo>
                  <a:cubicBezTo>
                    <a:pt x="194" y="5056"/>
                    <a:pt x="-745" y="9244"/>
                    <a:pt x="820" y="12660"/>
                  </a:cubicBezTo>
                  <a:cubicBezTo>
                    <a:pt x="2385" y="16076"/>
                    <a:pt x="6455" y="18721"/>
                    <a:pt x="9585" y="20044"/>
                  </a:cubicBezTo>
                  <a:cubicBezTo>
                    <a:pt x="12716" y="21366"/>
                    <a:pt x="14907" y="21366"/>
                    <a:pt x="16942" y="19052"/>
                  </a:cubicBezTo>
                  <a:cubicBezTo>
                    <a:pt x="18977" y="16737"/>
                    <a:pt x="20855" y="12109"/>
                    <a:pt x="20698" y="8582"/>
                  </a:cubicBezTo>
                  <a:cubicBezTo>
                    <a:pt x="20542" y="5056"/>
                    <a:pt x="18351" y="2631"/>
                    <a:pt x="16472" y="1309"/>
                  </a:cubicBezTo>
                  <a:cubicBezTo>
                    <a:pt x="14594" y="-14"/>
                    <a:pt x="13029" y="-234"/>
                    <a:pt x="11933" y="207"/>
                  </a:cubicBezTo>
                  <a:cubicBezTo>
                    <a:pt x="10838" y="648"/>
                    <a:pt x="10212" y="1750"/>
                    <a:pt x="9585" y="2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675457" y="1354629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897707" y="116412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980257" y="1056179"/>
              <a:ext cx="7654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3411" y="0"/>
                  </a:moveTo>
                  <a:cubicBezTo>
                    <a:pt x="9663" y="2700"/>
                    <a:pt x="15916" y="5400"/>
                    <a:pt x="18758" y="8486"/>
                  </a:cubicBezTo>
                  <a:cubicBezTo>
                    <a:pt x="21600" y="11571"/>
                    <a:pt x="21032" y="15043"/>
                    <a:pt x="17337" y="17293"/>
                  </a:cubicBezTo>
                  <a:cubicBezTo>
                    <a:pt x="13642" y="19543"/>
                    <a:pt x="682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2780357" y="1246116"/>
              <a:ext cx="336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04" y="11375"/>
                    <a:pt x="7608" y="2735"/>
                    <a:pt x="11208" y="575"/>
                  </a:cubicBezTo>
                  <a:cubicBezTo>
                    <a:pt x="14808" y="-1585"/>
                    <a:pt x="1820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803640" y="1233979"/>
              <a:ext cx="23071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21600"/>
                  </a:moveTo>
                  <a:cubicBezTo>
                    <a:pt x="991" y="20800"/>
                    <a:pt x="0" y="20000"/>
                    <a:pt x="0" y="18800"/>
                  </a:cubicBezTo>
                  <a:cubicBezTo>
                    <a:pt x="0" y="17600"/>
                    <a:pt x="991" y="16000"/>
                    <a:pt x="4360" y="13600"/>
                  </a:cubicBezTo>
                  <a:cubicBezTo>
                    <a:pt x="7728" y="11200"/>
                    <a:pt x="13475" y="8000"/>
                    <a:pt x="16745" y="5600"/>
                  </a:cubicBezTo>
                  <a:cubicBezTo>
                    <a:pt x="20015" y="3200"/>
                    <a:pt x="2080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129607" y="1155101"/>
              <a:ext cx="101601" cy="17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1350" y="329"/>
                  </a:moveTo>
                  <a:cubicBezTo>
                    <a:pt x="6300" y="69"/>
                    <a:pt x="11250" y="-191"/>
                    <a:pt x="15075" y="199"/>
                  </a:cubicBezTo>
                  <a:cubicBezTo>
                    <a:pt x="18900" y="590"/>
                    <a:pt x="21600" y="1631"/>
                    <a:pt x="21600" y="3973"/>
                  </a:cubicBezTo>
                  <a:cubicBezTo>
                    <a:pt x="21600" y="6315"/>
                    <a:pt x="18900" y="9958"/>
                    <a:pt x="14850" y="13081"/>
                  </a:cubicBezTo>
                  <a:cubicBezTo>
                    <a:pt x="10800" y="16204"/>
                    <a:pt x="5400" y="18807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812107" y="1202229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000"/>
                    <a:pt x="10473" y="14400"/>
                    <a:pt x="14073" y="10800"/>
                  </a:cubicBezTo>
                  <a:cubicBezTo>
                    <a:pt x="17673" y="7200"/>
                    <a:pt x="196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715211" y="916772"/>
              <a:ext cx="210824" cy="36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75" fill="norm" stroke="1" extrusionOk="0">
                  <a:moveTo>
                    <a:pt x="20824" y="6536"/>
                  </a:moveTo>
                  <a:cubicBezTo>
                    <a:pt x="21036" y="5079"/>
                    <a:pt x="21248" y="3623"/>
                    <a:pt x="20930" y="2531"/>
                  </a:cubicBezTo>
                  <a:cubicBezTo>
                    <a:pt x="20613" y="1439"/>
                    <a:pt x="19766" y="711"/>
                    <a:pt x="18813" y="286"/>
                  </a:cubicBezTo>
                  <a:cubicBezTo>
                    <a:pt x="17860" y="-139"/>
                    <a:pt x="16801" y="-260"/>
                    <a:pt x="15530" y="1136"/>
                  </a:cubicBezTo>
                  <a:cubicBezTo>
                    <a:pt x="14260" y="2531"/>
                    <a:pt x="12777" y="5443"/>
                    <a:pt x="12248" y="8356"/>
                  </a:cubicBezTo>
                  <a:cubicBezTo>
                    <a:pt x="11719" y="11268"/>
                    <a:pt x="12142" y="14180"/>
                    <a:pt x="12354" y="16001"/>
                  </a:cubicBezTo>
                  <a:cubicBezTo>
                    <a:pt x="12566" y="17821"/>
                    <a:pt x="12566" y="18549"/>
                    <a:pt x="12566" y="19216"/>
                  </a:cubicBezTo>
                  <a:cubicBezTo>
                    <a:pt x="12566" y="19884"/>
                    <a:pt x="12566" y="20491"/>
                    <a:pt x="11930" y="20855"/>
                  </a:cubicBezTo>
                  <a:cubicBezTo>
                    <a:pt x="11295" y="21219"/>
                    <a:pt x="10024" y="21340"/>
                    <a:pt x="8013" y="20855"/>
                  </a:cubicBezTo>
                  <a:cubicBezTo>
                    <a:pt x="6001" y="20369"/>
                    <a:pt x="3248" y="19277"/>
                    <a:pt x="1660" y="18428"/>
                  </a:cubicBezTo>
                  <a:cubicBezTo>
                    <a:pt x="72" y="17578"/>
                    <a:pt x="-352" y="16971"/>
                    <a:pt x="283" y="16486"/>
                  </a:cubicBezTo>
                  <a:cubicBezTo>
                    <a:pt x="919" y="16001"/>
                    <a:pt x="2613" y="15637"/>
                    <a:pt x="5789" y="15212"/>
                  </a:cubicBezTo>
                  <a:cubicBezTo>
                    <a:pt x="8966" y="14787"/>
                    <a:pt x="13624" y="14302"/>
                    <a:pt x="18283" y="13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035246" y="976563"/>
              <a:ext cx="97662" cy="26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42" fill="norm" stroke="1" extrusionOk="0">
                  <a:moveTo>
                    <a:pt x="21204" y="4322"/>
                  </a:moveTo>
                  <a:cubicBezTo>
                    <a:pt x="21204" y="2803"/>
                    <a:pt x="21204" y="1285"/>
                    <a:pt x="19825" y="525"/>
                  </a:cubicBezTo>
                  <a:cubicBezTo>
                    <a:pt x="18447" y="-234"/>
                    <a:pt x="15689" y="-234"/>
                    <a:pt x="12242" y="947"/>
                  </a:cubicBezTo>
                  <a:cubicBezTo>
                    <a:pt x="8795" y="2128"/>
                    <a:pt x="4659" y="4491"/>
                    <a:pt x="2361" y="7782"/>
                  </a:cubicBezTo>
                  <a:cubicBezTo>
                    <a:pt x="64" y="11072"/>
                    <a:pt x="-396" y="15291"/>
                    <a:pt x="293" y="17738"/>
                  </a:cubicBezTo>
                  <a:cubicBezTo>
                    <a:pt x="983" y="20185"/>
                    <a:pt x="2821" y="20860"/>
                    <a:pt x="5578" y="21113"/>
                  </a:cubicBezTo>
                  <a:cubicBezTo>
                    <a:pt x="8336" y="21366"/>
                    <a:pt x="12013" y="21197"/>
                    <a:pt x="15689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111228" y="1018079"/>
              <a:ext cx="160200" cy="44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09" fill="norm" stroke="1" extrusionOk="0">
                  <a:moveTo>
                    <a:pt x="7081" y="7910"/>
                  </a:moveTo>
                  <a:cubicBezTo>
                    <a:pt x="5958" y="10546"/>
                    <a:pt x="4836" y="13183"/>
                    <a:pt x="3995" y="15161"/>
                  </a:cubicBezTo>
                  <a:cubicBezTo>
                    <a:pt x="3153" y="17138"/>
                    <a:pt x="2592" y="18456"/>
                    <a:pt x="2031" y="19521"/>
                  </a:cubicBezTo>
                  <a:cubicBezTo>
                    <a:pt x="1470" y="20586"/>
                    <a:pt x="909" y="21397"/>
                    <a:pt x="488" y="21499"/>
                  </a:cubicBezTo>
                  <a:cubicBezTo>
                    <a:pt x="68" y="21600"/>
                    <a:pt x="-213" y="20992"/>
                    <a:pt x="208" y="18963"/>
                  </a:cubicBezTo>
                  <a:cubicBezTo>
                    <a:pt x="629" y="16935"/>
                    <a:pt x="1751" y="13487"/>
                    <a:pt x="3574" y="10192"/>
                  </a:cubicBezTo>
                  <a:cubicBezTo>
                    <a:pt x="5397" y="6896"/>
                    <a:pt x="7922" y="3752"/>
                    <a:pt x="9745" y="2028"/>
                  </a:cubicBezTo>
                  <a:cubicBezTo>
                    <a:pt x="11569" y="304"/>
                    <a:pt x="12691" y="0"/>
                    <a:pt x="13813" y="0"/>
                  </a:cubicBezTo>
                  <a:cubicBezTo>
                    <a:pt x="14935" y="0"/>
                    <a:pt x="16057" y="304"/>
                    <a:pt x="17319" y="1268"/>
                  </a:cubicBezTo>
                  <a:cubicBezTo>
                    <a:pt x="18582" y="2231"/>
                    <a:pt x="19984" y="3854"/>
                    <a:pt x="20686" y="4918"/>
                  </a:cubicBezTo>
                  <a:cubicBezTo>
                    <a:pt x="21387" y="5983"/>
                    <a:pt x="21387" y="6490"/>
                    <a:pt x="20826" y="6896"/>
                  </a:cubicBezTo>
                  <a:cubicBezTo>
                    <a:pt x="20265" y="7301"/>
                    <a:pt x="19143" y="7606"/>
                    <a:pt x="17600" y="7656"/>
                  </a:cubicBezTo>
                  <a:cubicBezTo>
                    <a:pt x="16057" y="7707"/>
                    <a:pt x="14093" y="7504"/>
                    <a:pt x="12130" y="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291657" y="910129"/>
              <a:ext cx="6942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3703" y="0"/>
                  </a:moveTo>
                  <a:cubicBezTo>
                    <a:pt x="10491" y="1763"/>
                    <a:pt x="17280" y="3527"/>
                    <a:pt x="19440" y="6392"/>
                  </a:cubicBezTo>
                  <a:cubicBezTo>
                    <a:pt x="21600" y="9257"/>
                    <a:pt x="19131" y="13224"/>
                    <a:pt x="15120" y="15943"/>
                  </a:cubicBezTo>
                  <a:cubicBezTo>
                    <a:pt x="11109" y="18661"/>
                    <a:pt x="5554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450407" y="104347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0800"/>
                    <a:pt x="10400" y="0"/>
                    <a:pt x="14000" y="0"/>
                  </a:cubicBezTo>
                  <a:cubicBezTo>
                    <a:pt x="17600" y="0"/>
                    <a:pt x="19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456757" y="1145079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038878" y="735203"/>
              <a:ext cx="160830" cy="5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93" fill="norm" stroke="1" extrusionOk="0">
                  <a:moveTo>
                    <a:pt x="17948" y="1317"/>
                  </a:moveTo>
                  <a:cubicBezTo>
                    <a:pt x="16826" y="1001"/>
                    <a:pt x="15704" y="684"/>
                    <a:pt x="14161" y="407"/>
                  </a:cubicBezTo>
                  <a:cubicBezTo>
                    <a:pt x="12618" y="130"/>
                    <a:pt x="10654" y="-107"/>
                    <a:pt x="9392" y="51"/>
                  </a:cubicBezTo>
                  <a:cubicBezTo>
                    <a:pt x="8130" y="209"/>
                    <a:pt x="7569" y="763"/>
                    <a:pt x="7148" y="2227"/>
                  </a:cubicBezTo>
                  <a:cubicBezTo>
                    <a:pt x="6727" y="3691"/>
                    <a:pt x="6446" y="6064"/>
                    <a:pt x="6306" y="7489"/>
                  </a:cubicBezTo>
                  <a:cubicBezTo>
                    <a:pt x="6166" y="8913"/>
                    <a:pt x="6166" y="9388"/>
                    <a:pt x="5745" y="9902"/>
                  </a:cubicBezTo>
                  <a:cubicBezTo>
                    <a:pt x="5324" y="10416"/>
                    <a:pt x="4483" y="10970"/>
                    <a:pt x="4202" y="11009"/>
                  </a:cubicBezTo>
                  <a:cubicBezTo>
                    <a:pt x="3922" y="11049"/>
                    <a:pt x="4202" y="10574"/>
                    <a:pt x="5044" y="10337"/>
                  </a:cubicBezTo>
                  <a:cubicBezTo>
                    <a:pt x="5885" y="10100"/>
                    <a:pt x="7288" y="10100"/>
                    <a:pt x="8691" y="10179"/>
                  </a:cubicBezTo>
                  <a:cubicBezTo>
                    <a:pt x="10093" y="10258"/>
                    <a:pt x="11496" y="10416"/>
                    <a:pt x="12478" y="10693"/>
                  </a:cubicBezTo>
                  <a:cubicBezTo>
                    <a:pt x="13459" y="10970"/>
                    <a:pt x="14020" y="11366"/>
                    <a:pt x="13039" y="12315"/>
                  </a:cubicBezTo>
                  <a:cubicBezTo>
                    <a:pt x="12057" y="13264"/>
                    <a:pt x="9532" y="14768"/>
                    <a:pt x="7148" y="15836"/>
                  </a:cubicBezTo>
                  <a:cubicBezTo>
                    <a:pt x="4763" y="16904"/>
                    <a:pt x="2519" y="17537"/>
                    <a:pt x="1257" y="18051"/>
                  </a:cubicBezTo>
                  <a:cubicBezTo>
                    <a:pt x="-5" y="18566"/>
                    <a:pt x="-286" y="18961"/>
                    <a:pt x="275" y="19317"/>
                  </a:cubicBezTo>
                  <a:cubicBezTo>
                    <a:pt x="836" y="19673"/>
                    <a:pt x="2239" y="19990"/>
                    <a:pt x="5885" y="20346"/>
                  </a:cubicBezTo>
                  <a:cubicBezTo>
                    <a:pt x="9532" y="20702"/>
                    <a:pt x="15423" y="21097"/>
                    <a:pt x="2131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537703" y="552276"/>
              <a:ext cx="55705" cy="23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16" fill="norm" stroke="1" extrusionOk="0">
                  <a:moveTo>
                    <a:pt x="21053" y="2565"/>
                  </a:moveTo>
                  <a:cubicBezTo>
                    <a:pt x="18653" y="1780"/>
                    <a:pt x="16253" y="994"/>
                    <a:pt x="12653" y="503"/>
                  </a:cubicBezTo>
                  <a:cubicBezTo>
                    <a:pt x="9053" y="12"/>
                    <a:pt x="4253" y="-184"/>
                    <a:pt x="1853" y="209"/>
                  </a:cubicBezTo>
                  <a:cubicBezTo>
                    <a:pt x="-547" y="601"/>
                    <a:pt x="-547" y="1583"/>
                    <a:pt x="1453" y="5216"/>
                  </a:cubicBezTo>
                  <a:cubicBezTo>
                    <a:pt x="3453" y="8849"/>
                    <a:pt x="7453" y="15132"/>
                    <a:pt x="11453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253807" y="706929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279207" y="57992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382433" y="462364"/>
              <a:ext cx="176175" cy="32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24" fill="norm" stroke="1" extrusionOk="0">
                  <a:moveTo>
                    <a:pt x="16002" y="1051"/>
                  </a:moveTo>
                  <a:cubicBezTo>
                    <a:pt x="14716" y="493"/>
                    <a:pt x="13431" y="-64"/>
                    <a:pt x="11373" y="6"/>
                  </a:cubicBezTo>
                  <a:cubicBezTo>
                    <a:pt x="9316" y="75"/>
                    <a:pt x="6488" y="772"/>
                    <a:pt x="4688" y="2375"/>
                  </a:cubicBezTo>
                  <a:cubicBezTo>
                    <a:pt x="2888" y="3977"/>
                    <a:pt x="2116" y="6486"/>
                    <a:pt x="2245" y="9203"/>
                  </a:cubicBezTo>
                  <a:cubicBezTo>
                    <a:pt x="2373" y="11921"/>
                    <a:pt x="3402" y="14847"/>
                    <a:pt x="4173" y="16659"/>
                  </a:cubicBezTo>
                  <a:cubicBezTo>
                    <a:pt x="4945" y="18470"/>
                    <a:pt x="5459" y="19167"/>
                    <a:pt x="5716" y="19864"/>
                  </a:cubicBezTo>
                  <a:cubicBezTo>
                    <a:pt x="5973" y="20561"/>
                    <a:pt x="5973" y="21257"/>
                    <a:pt x="5331" y="21397"/>
                  </a:cubicBezTo>
                  <a:cubicBezTo>
                    <a:pt x="4688" y="21536"/>
                    <a:pt x="3402" y="21118"/>
                    <a:pt x="2373" y="20491"/>
                  </a:cubicBezTo>
                  <a:cubicBezTo>
                    <a:pt x="1345" y="19864"/>
                    <a:pt x="573" y="19028"/>
                    <a:pt x="188" y="18191"/>
                  </a:cubicBezTo>
                  <a:cubicBezTo>
                    <a:pt x="-198" y="17355"/>
                    <a:pt x="-198" y="16519"/>
                    <a:pt x="2245" y="15753"/>
                  </a:cubicBezTo>
                  <a:cubicBezTo>
                    <a:pt x="4688" y="14986"/>
                    <a:pt x="9573" y="14290"/>
                    <a:pt x="13173" y="14011"/>
                  </a:cubicBezTo>
                  <a:cubicBezTo>
                    <a:pt x="16773" y="13732"/>
                    <a:pt x="19088" y="13871"/>
                    <a:pt x="21402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7258267" y="626117"/>
              <a:ext cx="159635" cy="40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55" fill="norm" stroke="1" extrusionOk="0">
                  <a:moveTo>
                    <a:pt x="9945" y="9695"/>
                  </a:moveTo>
                  <a:cubicBezTo>
                    <a:pt x="8542" y="9808"/>
                    <a:pt x="7140" y="9921"/>
                    <a:pt x="6298" y="10258"/>
                  </a:cubicBezTo>
                  <a:cubicBezTo>
                    <a:pt x="5456" y="10596"/>
                    <a:pt x="5176" y="11158"/>
                    <a:pt x="4615" y="12789"/>
                  </a:cubicBezTo>
                  <a:cubicBezTo>
                    <a:pt x="4054" y="14420"/>
                    <a:pt x="3212" y="17120"/>
                    <a:pt x="2371" y="18864"/>
                  </a:cubicBezTo>
                  <a:cubicBezTo>
                    <a:pt x="1529" y="20608"/>
                    <a:pt x="688" y="21396"/>
                    <a:pt x="267" y="21452"/>
                  </a:cubicBezTo>
                  <a:cubicBezTo>
                    <a:pt x="-154" y="21508"/>
                    <a:pt x="-154" y="20833"/>
                    <a:pt x="828" y="18414"/>
                  </a:cubicBezTo>
                  <a:cubicBezTo>
                    <a:pt x="1810" y="15996"/>
                    <a:pt x="3773" y="11833"/>
                    <a:pt x="5456" y="8571"/>
                  </a:cubicBezTo>
                  <a:cubicBezTo>
                    <a:pt x="7140" y="5308"/>
                    <a:pt x="8542" y="2945"/>
                    <a:pt x="9804" y="1596"/>
                  </a:cubicBezTo>
                  <a:cubicBezTo>
                    <a:pt x="11067" y="246"/>
                    <a:pt x="12189" y="-92"/>
                    <a:pt x="14012" y="21"/>
                  </a:cubicBezTo>
                  <a:cubicBezTo>
                    <a:pt x="15836" y="133"/>
                    <a:pt x="18360" y="696"/>
                    <a:pt x="19763" y="1708"/>
                  </a:cubicBezTo>
                  <a:cubicBezTo>
                    <a:pt x="21165" y="2721"/>
                    <a:pt x="21446" y="4183"/>
                    <a:pt x="20885" y="5083"/>
                  </a:cubicBezTo>
                  <a:cubicBezTo>
                    <a:pt x="20324" y="5983"/>
                    <a:pt x="18921" y="6320"/>
                    <a:pt x="17519" y="6546"/>
                  </a:cubicBezTo>
                  <a:cubicBezTo>
                    <a:pt x="16116" y="6771"/>
                    <a:pt x="14714" y="6883"/>
                    <a:pt x="13591" y="6771"/>
                  </a:cubicBezTo>
                  <a:cubicBezTo>
                    <a:pt x="12469" y="6658"/>
                    <a:pt x="11628" y="6320"/>
                    <a:pt x="10786" y="5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479433" y="656129"/>
              <a:ext cx="15232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21293" y="0"/>
                  </a:moveTo>
                  <a:cubicBezTo>
                    <a:pt x="18334" y="982"/>
                    <a:pt x="15375" y="1964"/>
                    <a:pt x="11972" y="4418"/>
                  </a:cubicBezTo>
                  <a:cubicBezTo>
                    <a:pt x="8570" y="6873"/>
                    <a:pt x="4723" y="10800"/>
                    <a:pt x="2504" y="13582"/>
                  </a:cubicBezTo>
                  <a:cubicBezTo>
                    <a:pt x="285" y="16364"/>
                    <a:pt x="-307" y="18000"/>
                    <a:pt x="137" y="18818"/>
                  </a:cubicBezTo>
                  <a:cubicBezTo>
                    <a:pt x="581" y="19636"/>
                    <a:pt x="2060" y="19636"/>
                    <a:pt x="4723" y="19964"/>
                  </a:cubicBezTo>
                  <a:cubicBezTo>
                    <a:pt x="7386" y="20291"/>
                    <a:pt x="11233" y="20945"/>
                    <a:pt x="150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479357" y="84662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707957" y="649779"/>
              <a:ext cx="63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5760"/>
                    <a:pt x="17280" y="11520"/>
                    <a:pt x="13680" y="15120"/>
                  </a:cubicBezTo>
                  <a:cubicBezTo>
                    <a:pt x="10080" y="18720"/>
                    <a:pt x="50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081702" y="720573"/>
              <a:ext cx="123664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31" fill="norm" stroke="1" extrusionOk="0">
                  <a:moveTo>
                    <a:pt x="19033" y="3242"/>
                  </a:moveTo>
                  <a:cubicBezTo>
                    <a:pt x="20113" y="1726"/>
                    <a:pt x="21193" y="210"/>
                    <a:pt x="21013" y="20"/>
                  </a:cubicBezTo>
                  <a:cubicBezTo>
                    <a:pt x="20833" y="-169"/>
                    <a:pt x="19393" y="968"/>
                    <a:pt x="15973" y="3431"/>
                  </a:cubicBezTo>
                  <a:cubicBezTo>
                    <a:pt x="12553" y="5894"/>
                    <a:pt x="7153" y="9684"/>
                    <a:pt x="3913" y="12526"/>
                  </a:cubicBezTo>
                  <a:cubicBezTo>
                    <a:pt x="673" y="15368"/>
                    <a:pt x="-407" y="17263"/>
                    <a:pt x="133" y="18210"/>
                  </a:cubicBezTo>
                  <a:cubicBezTo>
                    <a:pt x="673" y="19157"/>
                    <a:pt x="2833" y="19157"/>
                    <a:pt x="6253" y="19536"/>
                  </a:cubicBezTo>
                  <a:cubicBezTo>
                    <a:pt x="9673" y="19915"/>
                    <a:pt x="14353" y="20673"/>
                    <a:pt x="19033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047557" y="878379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910100" y="734306"/>
              <a:ext cx="152287" cy="17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0980" fill="norm" stroke="1" extrusionOk="0">
                  <a:moveTo>
                    <a:pt x="14383" y="532"/>
                  </a:moveTo>
                  <a:cubicBezTo>
                    <a:pt x="12079" y="17"/>
                    <a:pt x="9775" y="-497"/>
                    <a:pt x="7327" y="917"/>
                  </a:cubicBezTo>
                  <a:cubicBezTo>
                    <a:pt x="4879" y="2332"/>
                    <a:pt x="2287" y="5674"/>
                    <a:pt x="991" y="8760"/>
                  </a:cubicBezTo>
                  <a:cubicBezTo>
                    <a:pt x="-305" y="11846"/>
                    <a:pt x="-305" y="14674"/>
                    <a:pt x="847" y="16989"/>
                  </a:cubicBezTo>
                  <a:cubicBezTo>
                    <a:pt x="1999" y="19303"/>
                    <a:pt x="4303" y="21103"/>
                    <a:pt x="7903" y="20974"/>
                  </a:cubicBezTo>
                  <a:cubicBezTo>
                    <a:pt x="11503" y="20846"/>
                    <a:pt x="16399" y="18789"/>
                    <a:pt x="18847" y="15574"/>
                  </a:cubicBezTo>
                  <a:cubicBezTo>
                    <a:pt x="21295" y="12360"/>
                    <a:pt x="21295" y="7989"/>
                    <a:pt x="19135" y="5032"/>
                  </a:cubicBezTo>
                  <a:cubicBezTo>
                    <a:pt x="16975" y="2074"/>
                    <a:pt x="12655" y="532"/>
                    <a:pt x="9199" y="532"/>
                  </a:cubicBezTo>
                  <a:cubicBezTo>
                    <a:pt x="5743" y="532"/>
                    <a:pt x="3151" y="2074"/>
                    <a:pt x="559" y="3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637857" y="1186266"/>
              <a:ext cx="182829" cy="21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0805" fill="norm" stroke="1" extrusionOk="0">
                  <a:moveTo>
                    <a:pt x="12960" y="2733"/>
                  </a:moveTo>
                  <a:cubicBezTo>
                    <a:pt x="10320" y="2531"/>
                    <a:pt x="7680" y="2329"/>
                    <a:pt x="5520" y="3339"/>
                  </a:cubicBezTo>
                  <a:cubicBezTo>
                    <a:pt x="3360" y="4348"/>
                    <a:pt x="1680" y="6569"/>
                    <a:pt x="840" y="9597"/>
                  </a:cubicBezTo>
                  <a:cubicBezTo>
                    <a:pt x="0" y="12625"/>
                    <a:pt x="0" y="16460"/>
                    <a:pt x="1320" y="18681"/>
                  </a:cubicBezTo>
                  <a:cubicBezTo>
                    <a:pt x="2640" y="20901"/>
                    <a:pt x="5280" y="21507"/>
                    <a:pt x="9000" y="19892"/>
                  </a:cubicBezTo>
                  <a:cubicBezTo>
                    <a:pt x="12720" y="18277"/>
                    <a:pt x="17520" y="14442"/>
                    <a:pt x="19560" y="11010"/>
                  </a:cubicBezTo>
                  <a:cubicBezTo>
                    <a:pt x="21600" y="7578"/>
                    <a:pt x="20880" y="4550"/>
                    <a:pt x="18120" y="2632"/>
                  </a:cubicBezTo>
                  <a:cubicBezTo>
                    <a:pt x="15360" y="714"/>
                    <a:pt x="10560" y="-93"/>
                    <a:pt x="7200" y="8"/>
                  </a:cubicBezTo>
                  <a:cubicBezTo>
                    <a:pt x="3840" y="109"/>
                    <a:pt x="1920" y="1118"/>
                    <a:pt x="0" y="2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644049" y="1284779"/>
              <a:ext cx="140799" cy="16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172" fill="norm" stroke="1" extrusionOk="0">
                  <a:moveTo>
                    <a:pt x="15315" y="0"/>
                  </a:moveTo>
                  <a:cubicBezTo>
                    <a:pt x="13772" y="0"/>
                    <a:pt x="12229" y="0"/>
                    <a:pt x="9607" y="2400"/>
                  </a:cubicBezTo>
                  <a:cubicBezTo>
                    <a:pt x="6984" y="4800"/>
                    <a:pt x="3281" y="9600"/>
                    <a:pt x="1429" y="12667"/>
                  </a:cubicBezTo>
                  <a:cubicBezTo>
                    <a:pt x="-422" y="15733"/>
                    <a:pt x="-422" y="17067"/>
                    <a:pt x="1121" y="18533"/>
                  </a:cubicBezTo>
                  <a:cubicBezTo>
                    <a:pt x="2664" y="20000"/>
                    <a:pt x="5749" y="21600"/>
                    <a:pt x="9452" y="21067"/>
                  </a:cubicBezTo>
                  <a:cubicBezTo>
                    <a:pt x="13155" y="20533"/>
                    <a:pt x="17475" y="17867"/>
                    <a:pt x="19327" y="14933"/>
                  </a:cubicBezTo>
                  <a:cubicBezTo>
                    <a:pt x="21178" y="12000"/>
                    <a:pt x="20561" y="8800"/>
                    <a:pt x="19635" y="6800"/>
                  </a:cubicBezTo>
                  <a:cubicBezTo>
                    <a:pt x="18709" y="4800"/>
                    <a:pt x="17475" y="4000"/>
                    <a:pt x="15932" y="3867"/>
                  </a:cubicBezTo>
                  <a:cubicBezTo>
                    <a:pt x="14389" y="3733"/>
                    <a:pt x="12538" y="4267"/>
                    <a:pt x="10687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844357" y="139907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943649" y="1316529"/>
              <a:ext cx="223833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09" fill="norm" stroke="1" extrusionOk="0">
                  <a:moveTo>
                    <a:pt x="2642" y="2057"/>
                  </a:moveTo>
                  <a:cubicBezTo>
                    <a:pt x="1633" y="5143"/>
                    <a:pt x="623" y="8229"/>
                    <a:pt x="220" y="10629"/>
                  </a:cubicBezTo>
                  <a:cubicBezTo>
                    <a:pt x="-184" y="13029"/>
                    <a:pt x="18" y="14743"/>
                    <a:pt x="422" y="16286"/>
                  </a:cubicBezTo>
                  <a:cubicBezTo>
                    <a:pt x="825" y="17829"/>
                    <a:pt x="1431" y="19200"/>
                    <a:pt x="2339" y="19886"/>
                  </a:cubicBezTo>
                  <a:cubicBezTo>
                    <a:pt x="3248" y="20571"/>
                    <a:pt x="4459" y="20571"/>
                    <a:pt x="5367" y="19886"/>
                  </a:cubicBezTo>
                  <a:cubicBezTo>
                    <a:pt x="6276" y="19200"/>
                    <a:pt x="6881" y="17829"/>
                    <a:pt x="7386" y="18000"/>
                  </a:cubicBezTo>
                  <a:cubicBezTo>
                    <a:pt x="7891" y="18171"/>
                    <a:pt x="8295" y="19886"/>
                    <a:pt x="9001" y="20743"/>
                  </a:cubicBezTo>
                  <a:cubicBezTo>
                    <a:pt x="9708" y="21600"/>
                    <a:pt x="10717" y="21600"/>
                    <a:pt x="12433" y="20914"/>
                  </a:cubicBezTo>
                  <a:cubicBezTo>
                    <a:pt x="14149" y="20229"/>
                    <a:pt x="16571" y="18857"/>
                    <a:pt x="18186" y="16286"/>
                  </a:cubicBezTo>
                  <a:cubicBezTo>
                    <a:pt x="19801" y="13714"/>
                    <a:pt x="20609" y="9943"/>
                    <a:pt x="21012" y="7200"/>
                  </a:cubicBezTo>
                  <a:cubicBezTo>
                    <a:pt x="21416" y="4457"/>
                    <a:pt x="21416" y="2743"/>
                    <a:pt x="21214" y="1714"/>
                  </a:cubicBezTo>
                  <a:cubicBezTo>
                    <a:pt x="21012" y="686"/>
                    <a:pt x="20609" y="343"/>
                    <a:pt x="20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7238057" y="141812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380307" y="2405313"/>
              <a:ext cx="156370" cy="48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63" fill="norm" stroke="1" extrusionOk="0">
                  <a:moveTo>
                    <a:pt x="0" y="8395"/>
                  </a:moveTo>
                  <a:cubicBezTo>
                    <a:pt x="2016" y="10195"/>
                    <a:pt x="4032" y="11995"/>
                    <a:pt x="5184" y="13700"/>
                  </a:cubicBezTo>
                  <a:cubicBezTo>
                    <a:pt x="6336" y="15405"/>
                    <a:pt x="6624" y="17016"/>
                    <a:pt x="6768" y="18152"/>
                  </a:cubicBezTo>
                  <a:cubicBezTo>
                    <a:pt x="6912" y="19289"/>
                    <a:pt x="6912" y="19952"/>
                    <a:pt x="6336" y="20521"/>
                  </a:cubicBezTo>
                  <a:cubicBezTo>
                    <a:pt x="5760" y="21089"/>
                    <a:pt x="4608" y="21563"/>
                    <a:pt x="3744" y="21563"/>
                  </a:cubicBezTo>
                  <a:cubicBezTo>
                    <a:pt x="2880" y="21563"/>
                    <a:pt x="2304" y="21089"/>
                    <a:pt x="1728" y="19147"/>
                  </a:cubicBezTo>
                  <a:cubicBezTo>
                    <a:pt x="1152" y="17205"/>
                    <a:pt x="576" y="13795"/>
                    <a:pt x="1296" y="10668"/>
                  </a:cubicBezTo>
                  <a:cubicBezTo>
                    <a:pt x="2016" y="7542"/>
                    <a:pt x="4032" y="4700"/>
                    <a:pt x="5472" y="3042"/>
                  </a:cubicBezTo>
                  <a:cubicBezTo>
                    <a:pt x="6912" y="1384"/>
                    <a:pt x="7776" y="910"/>
                    <a:pt x="8928" y="579"/>
                  </a:cubicBezTo>
                  <a:cubicBezTo>
                    <a:pt x="10080" y="247"/>
                    <a:pt x="11520" y="58"/>
                    <a:pt x="12960" y="10"/>
                  </a:cubicBezTo>
                  <a:cubicBezTo>
                    <a:pt x="14400" y="-37"/>
                    <a:pt x="15840" y="58"/>
                    <a:pt x="17424" y="579"/>
                  </a:cubicBezTo>
                  <a:cubicBezTo>
                    <a:pt x="19008" y="1100"/>
                    <a:pt x="20736" y="2047"/>
                    <a:pt x="21168" y="3184"/>
                  </a:cubicBezTo>
                  <a:cubicBezTo>
                    <a:pt x="21600" y="4321"/>
                    <a:pt x="20736" y="5647"/>
                    <a:pt x="18576" y="6595"/>
                  </a:cubicBezTo>
                  <a:cubicBezTo>
                    <a:pt x="16416" y="7542"/>
                    <a:pt x="12960" y="8110"/>
                    <a:pt x="10512" y="8395"/>
                  </a:cubicBezTo>
                  <a:cubicBezTo>
                    <a:pt x="8064" y="8679"/>
                    <a:pt x="6624" y="8679"/>
                    <a:pt x="6624" y="8489"/>
                  </a:cubicBezTo>
                  <a:cubicBezTo>
                    <a:pt x="6624" y="8300"/>
                    <a:pt x="8064" y="7921"/>
                    <a:pt x="9504" y="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594884" y="2465339"/>
              <a:ext cx="86318" cy="10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0622" fill="norm" stroke="1" extrusionOk="0">
                  <a:moveTo>
                    <a:pt x="18397" y="3844"/>
                  </a:moveTo>
                  <a:cubicBezTo>
                    <a:pt x="16890" y="2182"/>
                    <a:pt x="15383" y="521"/>
                    <a:pt x="13374" y="105"/>
                  </a:cubicBezTo>
                  <a:cubicBezTo>
                    <a:pt x="11365" y="-310"/>
                    <a:pt x="8853" y="521"/>
                    <a:pt x="6593" y="2182"/>
                  </a:cubicBezTo>
                  <a:cubicBezTo>
                    <a:pt x="4332" y="3844"/>
                    <a:pt x="2323" y="6336"/>
                    <a:pt x="1067" y="9244"/>
                  </a:cubicBezTo>
                  <a:cubicBezTo>
                    <a:pt x="-189" y="12152"/>
                    <a:pt x="-691" y="15475"/>
                    <a:pt x="1569" y="17759"/>
                  </a:cubicBezTo>
                  <a:cubicBezTo>
                    <a:pt x="3830" y="20044"/>
                    <a:pt x="8853" y="21290"/>
                    <a:pt x="12621" y="20252"/>
                  </a:cubicBezTo>
                  <a:cubicBezTo>
                    <a:pt x="16388" y="19213"/>
                    <a:pt x="18900" y="15890"/>
                    <a:pt x="19904" y="12152"/>
                  </a:cubicBezTo>
                  <a:cubicBezTo>
                    <a:pt x="20909" y="8413"/>
                    <a:pt x="20407" y="4259"/>
                    <a:pt x="19904" y="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761257" y="2406788"/>
              <a:ext cx="57201" cy="15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54" fill="norm" stroke="1" extrusionOk="0">
                  <a:moveTo>
                    <a:pt x="20847" y="4646"/>
                  </a:moveTo>
                  <a:cubicBezTo>
                    <a:pt x="20076" y="3187"/>
                    <a:pt x="19304" y="1727"/>
                    <a:pt x="16218" y="852"/>
                  </a:cubicBezTo>
                  <a:cubicBezTo>
                    <a:pt x="13133" y="-24"/>
                    <a:pt x="7733" y="-316"/>
                    <a:pt x="5033" y="414"/>
                  </a:cubicBezTo>
                  <a:cubicBezTo>
                    <a:pt x="2333" y="1143"/>
                    <a:pt x="2333" y="2895"/>
                    <a:pt x="5033" y="5522"/>
                  </a:cubicBezTo>
                  <a:cubicBezTo>
                    <a:pt x="7733" y="8149"/>
                    <a:pt x="13133" y="11652"/>
                    <a:pt x="16218" y="14133"/>
                  </a:cubicBezTo>
                  <a:cubicBezTo>
                    <a:pt x="19304" y="16614"/>
                    <a:pt x="20076" y="18073"/>
                    <a:pt x="18533" y="19241"/>
                  </a:cubicBezTo>
                  <a:cubicBezTo>
                    <a:pt x="16990" y="20408"/>
                    <a:pt x="13133" y="21284"/>
                    <a:pt x="9276" y="21138"/>
                  </a:cubicBezTo>
                  <a:cubicBezTo>
                    <a:pt x="5418" y="20992"/>
                    <a:pt x="1561" y="19825"/>
                    <a:pt x="404" y="17489"/>
                  </a:cubicBezTo>
                  <a:cubicBezTo>
                    <a:pt x="-753" y="15154"/>
                    <a:pt x="790" y="11652"/>
                    <a:pt x="2333" y="8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881957" y="2281729"/>
              <a:ext cx="44451" cy="25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0"/>
                  </a:moveTo>
                  <a:cubicBezTo>
                    <a:pt x="3086" y="1916"/>
                    <a:pt x="6171" y="3832"/>
                    <a:pt x="7200" y="6706"/>
                  </a:cubicBezTo>
                  <a:cubicBezTo>
                    <a:pt x="8229" y="9581"/>
                    <a:pt x="7200" y="13413"/>
                    <a:pt x="7200" y="16200"/>
                  </a:cubicBezTo>
                  <a:cubicBezTo>
                    <a:pt x="7200" y="18987"/>
                    <a:pt x="8229" y="20729"/>
                    <a:pt x="10800" y="21165"/>
                  </a:cubicBezTo>
                  <a:cubicBezTo>
                    <a:pt x="13371" y="21600"/>
                    <a:pt x="17486" y="20729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880826" y="2389679"/>
              <a:ext cx="293232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6" fill="norm" stroke="1" extrusionOk="0">
                  <a:moveTo>
                    <a:pt x="1948" y="11384"/>
                  </a:moveTo>
                  <a:cubicBezTo>
                    <a:pt x="1016" y="10800"/>
                    <a:pt x="83" y="10216"/>
                    <a:pt x="6" y="10070"/>
                  </a:cubicBezTo>
                  <a:cubicBezTo>
                    <a:pt x="-72" y="9924"/>
                    <a:pt x="705" y="10216"/>
                    <a:pt x="1870" y="10362"/>
                  </a:cubicBezTo>
                  <a:cubicBezTo>
                    <a:pt x="3036" y="10508"/>
                    <a:pt x="4590" y="10508"/>
                    <a:pt x="5678" y="10070"/>
                  </a:cubicBezTo>
                  <a:cubicBezTo>
                    <a:pt x="6765" y="9632"/>
                    <a:pt x="7387" y="8757"/>
                    <a:pt x="8086" y="7735"/>
                  </a:cubicBezTo>
                  <a:cubicBezTo>
                    <a:pt x="8786" y="6714"/>
                    <a:pt x="9563" y="5546"/>
                    <a:pt x="9718" y="4378"/>
                  </a:cubicBezTo>
                  <a:cubicBezTo>
                    <a:pt x="9873" y="3211"/>
                    <a:pt x="9407" y="2043"/>
                    <a:pt x="8786" y="1605"/>
                  </a:cubicBezTo>
                  <a:cubicBezTo>
                    <a:pt x="8164" y="1168"/>
                    <a:pt x="7387" y="1459"/>
                    <a:pt x="6377" y="3357"/>
                  </a:cubicBezTo>
                  <a:cubicBezTo>
                    <a:pt x="5367" y="5254"/>
                    <a:pt x="4124" y="8757"/>
                    <a:pt x="3502" y="11238"/>
                  </a:cubicBezTo>
                  <a:cubicBezTo>
                    <a:pt x="2881" y="13719"/>
                    <a:pt x="2881" y="15178"/>
                    <a:pt x="3191" y="16346"/>
                  </a:cubicBezTo>
                  <a:cubicBezTo>
                    <a:pt x="3502" y="17514"/>
                    <a:pt x="4124" y="18389"/>
                    <a:pt x="5367" y="17805"/>
                  </a:cubicBezTo>
                  <a:cubicBezTo>
                    <a:pt x="6610" y="17222"/>
                    <a:pt x="8475" y="15178"/>
                    <a:pt x="9796" y="12843"/>
                  </a:cubicBezTo>
                  <a:cubicBezTo>
                    <a:pt x="11116" y="10508"/>
                    <a:pt x="11893" y="7881"/>
                    <a:pt x="12515" y="7151"/>
                  </a:cubicBezTo>
                  <a:cubicBezTo>
                    <a:pt x="13137" y="6422"/>
                    <a:pt x="13603" y="7589"/>
                    <a:pt x="13991" y="9924"/>
                  </a:cubicBezTo>
                  <a:cubicBezTo>
                    <a:pt x="14380" y="12259"/>
                    <a:pt x="14691" y="15762"/>
                    <a:pt x="14613" y="18097"/>
                  </a:cubicBezTo>
                  <a:cubicBezTo>
                    <a:pt x="14535" y="20432"/>
                    <a:pt x="14069" y="21600"/>
                    <a:pt x="13758" y="21454"/>
                  </a:cubicBezTo>
                  <a:cubicBezTo>
                    <a:pt x="13447" y="21308"/>
                    <a:pt x="13292" y="19849"/>
                    <a:pt x="13447" y="17368"/>
                  </a:cubicBezTo>
                  <a:cubicBezTo>
                    <a:pt x="13603" y="14886"/>
                    <a:pt x="14069" y="11384"/>
                    <a:pt x="14613" y="9195"/>
                  </a:cubicBezTo>
                  <a:cubicBezTo>
                    <a:pt x="15157" y="7005"/>
                    <a:pt x="15778" y="6130"/>
                    <a:pt x="16555" y="5254"/>
                  </a:cubicBezTo>
                  <a:cubicBezTo>
                    <a:pt x="17332" y="4378"/>
                    <a:pt x="18265" y="3503"/>
                    <a:pt x="18964" y="3649"/>
                  </a:cubicBezTo>
                  <a:cubicBezTo>
                    <a:pt x="19663" y="3795"/>
                    <a:pt x="20129" y="4962"/>
                    <a:pt x="20363" y="6276"/>
                  </a:cubicBezTo>
                  <a:cubicBezTo>
                    <a:pt x="20596" y="7589"/>
                    <a:pt x="20596" y="9049"/>
                    <a:pt x="20518" y="10946"/>
                  </a:cubicBezTo>
                  <a:cubicBezTo>
                    <a:pt x="20440" y="12843"/>
                    <a:pt x="20285" y="15178"/>
                    <a:pt x="20207" y="15616"/>
                  </a:cubicBezTo>
                  <a:cubicBezTo>
                    <a:pt x="20129" y="16054"/>
                    <a:pt x="20129" y="14595"/>
                    <a:pt x="20129" y="12259"/>
                  </a:cubicBezTo>
                  <a:cubicBezTo>
                    <a:pt x="20129" y="9924"/>
                    <a:pt x="20129" y="6714"/>
                    <a:pt x="20363" y="4524"/>
                  </a:cubicBezTo>
                  <a:cubicBezTo>
                    <a:pt x="20596" y="2335"/>
                    <a:pt x="21062" y="1168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200380" y="2366395"/>
              <a:ext cx="234028" cy="16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15" fill="norm" stroke="1" extrusionOk="0">
                  <a:moveTo>
                    <a:pt x="8016" y="5610"/>
                  </a:moveTo>
                  <a:cubicBezTo>
                    <a:pt x="7244" y="4769"/>
                    <a:pt x="6473" y="3927"/>
                    <a:pt x="5219" y="4068"/>
                  </a:cubicBezTo>
                  <a:cubicBezTo>
                    <a:pt x="3966" y="4208"/>
                    <a:pt x="2230" y="5330"/>
                    <a:pt x="1169" y="7294"/>
                  </a:cubicBezTo>
                  <a:cubicBezTo>
                    <a:pt x="109" y="9257"/>
                    <a:pt x="-277" y="12062"/>
                    <a:pt x="205" y="14587"/>
                  </a:cubicBezTo>
                  <a:cubicBezTo>
                    <a:pt x="687" y="17112"/>
                    <a:pt x="2037" y="19356"/>
                    <a:pt x="3194" y="20478"/>
                  </a:cubicBezTo>
                  <a:cubicBezTo>
                    <a:pt x="4352" y="21600"/>
                    <a:pt x="5316" y="21600"/>
                    <a:pt x="5991" y="19356"/>
                  </a:cubicBezTo>
                  <a:cubicBezTo>
                    <a:pt x="6666" y="17112"/>
                    <a:pt x="7052" y="12623"/>
                    <a:pt x="6955" y="9397"/>
                  </a:cubicBezTo>
                  <a:cubicBezTo>
                    <a:pt x="6859" y="6171"/>
                    <a:pt x="6280" y="4208"/>
                    <a:pt x="6280" y="2665"/>
                  </a:cubicBezTo>
                  <a:cubicBezTo>
                    <a:pt x="6280" y="1122"/>
                    <a:pt x="6859" y="0"/>
                    <a:pt x="7630" y="0"/>
                  </a:cubicBezTo>
                  <a:cubicBezTo>
                    <a:pt x="8402" y="0"/>
                    <a:pt x="9366" y="1122"/>
                    <a:pt x="10619" y="3506"/>
                  </a:cubicBezTo>
                  <a:cubicBezTo>
                    <a:pt x="11873" y="5891"/>
                    <a:pt x="13416" y="9538"/>
                    <a:pt x="14187" y="12062"/>
                  </a:cubicBezTo>
                  <a:cubicBezTo>
                    <a:pt x="14959" y="14587"/>
                    <a:pt x="14959" y="15990"/>
                    <a:pt x="14862" y="17392"/>
                  </a:cubicBezTo>
                  <a:cubicBezTo>
                    <a:pt x="14766" y="18795"/>
                    <a:pt x="14573" y="20197"/>
                    <a:pt x="14187" y="20338"/>
                  </a:cubicBezTo>
                  <a:cubicBezTo>
                    <a:pt x="13802" y="20478"/>
                    <a:pt x="13223" y="19356"/>
                    <a:pt x="13127" y="17112"/>
                  </a:cubicBezTo>
                  <a:cubicBezTo>
                    <a:pt x="13030" y="14868"/>
                    <a:pt x="13416" y="11501"/>
                    <a:pt x="14380" y="8556"/>
                  </a:cubicBezTo>
                  <a:cubicBezTo>
                    <a:pt x="15344" y="5610"/>
                    <a:pt x="16887" y="3086"/>
                    <a:pt x="18141" y="1964"/>
                  </a:cubicBezTo>
                  <a:cubicBezTo>
                    <a:pt x="19394" y="842"/>
                    <a:pt x="20359" y="1122"/>
                    <a:pt x="21323" y="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459807" y="249127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899368" y="2269029"/>
              <a:ext cx="34784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0728" y="0"/>
                  </a:moveTo>
                  <a:cubicBezTo>
                    <a:pt x="20597" y="2100"/>
                    <a:pt x="20466" y="4200"/>
                    <a:pt x="19549" y="6675"/>
                  </a:cubicBezTo>
                  <a:cubicBezTo>
                    <a:pt x="18633" y="9150"/>
                    <a:pt x="16931" y="12000"/>
                    <a:pt x="14771" y="14175"/>
                  </a:cubicBezTo>
                  <a:cubicBezTo>
                    <a:pt x="12611" y="16350"/>
                    <a:pt x="9993" y="17850"/>
                    <a:pt x="7637" y="18150"/>
                  </a:cubicBezTo>
                  <a:cubicBezTo>
                    <a:pt x="5280" y="18450"/>
                    <a:pt x="3186" y="17550"/>
                    <a:pt x="1942" y="16650"/>
                  </a:cubicBezTo>
                  <a:cubicBezTo>
                    <a:pt x="698" y="15750"/>
                    <a:pt x="306" y="14850"/>
                    <a:pt x="109" y="14025"/>
                  </a:cubicBezTo>
                  <a:cubicBezTo>
                    <a:pt x="-87" y="13200"/>
                    <a:pt x="-87" y="12450"/>
                    <a:pt x="698" y="11625"/>
                  </a:cubicBezTo>
                  <a:cubicBezTo>
                    <a:pt x="1484" y="10800"/>
                    <a:pt x="3055" y="9900"/>
                    <a:pt x="5084" y="9675"/>
                  </a:cubicBezTo>
                  <a:cubicBezTo>
                    <a:pt x="7113" y="9450"/>
                    <a:pt x="9600" y="9900"/>
                    <a:pt x="11629" y="11100"/>
                  </a:cubicBezTo>
                  <a:cubicBezTo>
                    <a:pt x="13658" y="12300"/>
                    <a:pt x="15229" y="14250"/>
                    <a:pt x="16800" y="16125"/>
                  </a:cubicBezTo>
                  <a:cubicBezTo>
                    <a:pt x="18371" y="18000"/>
                    <a:pt x="19942" y="19800"/>
                    <a:pt x="21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945707" y="2270312"/>
              <a:ext cx="211978" cy="54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798" fill="norm" stroke="1" extrusionOk="0">
                  <a:moveTo>
                    <a:pt x="0" y="6308"/>
                  </a:moveTo>
                  <a:cubicBezTo>
                    <a:pt x="1069" y="8427"/>
                    <a:pt x="2139" y="10547"/>
                    <a:pt x="2673" y="13318"/>
                  </a:cubicBezTo>
                  <a:cubicBezTo>
                    <a:pt x="3208" y="16089"/>
                    <a:pt x="3208" y="19513"/>
                    <a:pt x="3208" y="20491"/>
                  </a:cubicBezTo>
                  <a:cubicBezTo>
                    <a:pt x="3208" y="21469"/>
                    <a:pt x="3208" y="20002"/>
                    <a:pt x="2994" y="17638"/>
                  </a:cubicBezTo>
                  <a:cubicBezTo>
                    <a:pt x="2780" y="15274"/>
                    <a:pt x="2352" y="12014"/>
                    <a:pt x="2459" y="9324"/>
                  </a:cubicBezTo>
                  <a:cubicBezTo>
                    <a:pt x="2566" y="6634"/>
                    <a:pt x="3208" y="4515"/>
                    <a:pt x="4277" y="3089"/>
                  </a:cubicBezTo>
                  <a:cubicBezTo>
                    <a:pt x="5347" y="1662"/>
                    <a:pt x="6844" y="929"/>
                    <a:pt x="8341" y="480"/>
                  </a:cubicBezTo>
                  <a:cubicBezTo>
                    <a:pt x="9838" y="32"/>
                    <a:pt x="11335" y="-131"/>
                    <a:pt x="13046" y="114"/>
                  </a:cubicBezTo>
                  <a:cubicBezTo>
                    <a:pt x="14756" y="358"/>
                    <a:pt x="16681" y="1010"/>
                    <a:pt x="18285" y="2192"/>
                  </a:cubicBezTo>
                  <a:cubicBezTo>
                    <a:pt x="19889" y="3374"/>
                    <a:pt x="21172" y="5086"/>
                    <a:pt x="21386" y="6390"/>
                  </a:cubicBezTo>
                  <a:cubicBezTo>
                    <a:pt x="21600" y="7694"/>
                    <a:pt x="20745" y="8591"/>
                    <a:pt x="18071" y="9283"/>
                  </a:cubicBezTo>
                  <a:cubicBezTo>
                    <a:pt x="15398" y="9976"/>
                    <a:pt x="10907" y="10465"/>
                    <a:pt x="7699" y="10221"/>
                  </a:cubicBezTo>
                  <a:cubicBezTo>
                    <a:pt x="4491" y="9976"/>
                    <a:pt x="2566" y="8998"/>
                    <a:pt x="642" y="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5150620" y="1948264"/>
              <a:ext cx="195138" cy="23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65" fill="norm" stroke="1" extrusionOk="0">
                  <a:moveTo>
                    <a:pt x="14444" y="1455"/>
                  </a:moveTo>
                  <a:cubicBezTo>
                    <a:pt x="15141" y="683"/>
                    <a:pt x="15838" y="-88"/>
                    <a:pt x="16070" y="8"/>
                  </a:cubicBezTo>
                  <a:cubicBezTo>
                    <a:pt x="16302" y="105"/>
                    <a:pt x="16070" y="1069"/>
                    <a:pt x="14212" y="2612"/>
                  </a:cubicBezTo>
                  <a:cubicBezTo>
                    <a:pt x="12354" y="4155"/>
                    <a:pt x="8870" y="6276"/>
                    <a:pt x="6547" y="7819"/>
                  </a:cubicBezTo>
                  <a:cubicBezTo>
                    <a:pt x="4225" y="9362"/>
                    <a:pt x="3064" y="10326"/>
                    <a:pt x="3180" y="10905"/>
                  </a:cubicBezTo>
                  <a:cubicBezTo>
                    <a:pt x="3296" y="11483"/>
                    <a:pt x="4689" y="11676"/>
                    <a:pt x="5967" y="11773"/>
                  </a:cubicBezTo>
                  <a:cubicBezTo>
                    <a:pt x="7244" y="11869"/>
                    <a:pt x="8406" y="11869"/>
                    <a:pt x="8522" y="12351"/>
                  </a:cubicBezTo>
                  <a:cubicBezTo>
                    <a:pt x="8638" y="12833"/>
                    <a:pt x="7709" y="13798"/>
                    <a:pt x="6315" y="14858"/>
                  </a:cubicBezTo>
                  <a:cubicBezTo>
                    <a:pt x="4922" y="15919"/>
                    <a:pt x="3064" y="17076"/>
                    <a:pt x="1786" y="18137"/>
                  </a:cubicBezTo>
                  <a:cubicBezTo>
                    <a:pt x="509" y="19198"/>
                    <a:pt x="-188" y="20162"/>
                    <a:pt x="44" y="20741"/>
                  </a:cubicBezTo>
                  <a:cubicBezTo>
                    <a:pt x="277" y="21319"/>
                    <a:pt x="1438" y="21512"/>
                    <a:pt x="5154" y="20837"/>
                  </a:cubicBezTo>
                  <a:cubicBezTo>
                    <a:pt x="8870" y="20162"/>
                    <a:pt x="15141" y="18619"/>
                    <a:pt x="21412" y="17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352107" y="1962628"/>
              <a:ext cx="203201" cy="14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30"/>
                  </a:moveTo>
                  <a:cubicBezTo>
                    <a:pt x="1125" y="-74"/>
                    <a:pt x="2250" y="-378"/>
                    <a:pt x="4950" y="1447"/>
                  </a:cubicBezTo>
                  <a:cubicBezTo>
                    <a:pt x="7650" y="3273"/>
                    <a:pt x="11925" y="7228"/>
                    <a:pt x="14738" y="10118"/>
                  </a:cubicBezTo>
                  <a:cubicBezTo>
                    <a:pt x="17550" y="13008"/>
                    <a:pt x="18900" y="14833"/>
                    <a:pt x="19800" y="16507"/>
                  </a:cubicBezTo>
                  <a:cubicBezTo>
                    <a:pt x="20700" y="18180"/>
                    <a:pt x="21150" y="19701"/>
                    <a:pt x="21375" y="20461"/>
                  </a:cubicBezTo>
                  <a:cubicBezTo>
                    <a:pt x="21600" y="21222"/>
                    <a:pt x="21600" y="21222"/>
                    <a:pt x="2160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460057" y="1907079"/>
              <a:ext cx="95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19"/>
                    <a:pt x="12000" y="5838"/>
                    <a:pt x="8400" y="9438"/>
                  </a:cubicBezTo>
                  <a:cubicBezTo>
                    <a:pt x="4800" y="13038"/>
                    <a:pt x="2400" y="17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593407" y="208487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618807" y="198327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6006195" y="2172572"/>
              <a:ext cx="120613" cy="2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35" fill="norm" stroke="1" extrusionOk="0">
                  <a:moveTo>
                    <a:pt x="21221" y="1000"/>
                  </a:moveTo>
                  <a:cubicBezTo>
                    <a:pt x="19731" y="543"/>
                    <a:pt x="18242" y="87"/>
                    <a:pt x="16566" y="11"/>
                  </a:cubicBezTo>
                  <a:cubicBezTo>
                    <a:pt x="14890" y="-65"/>
                    <a:pt x="13028" y="239"/>
                    <a:pt x="10421" y="1836"/>
                  </a:cubicBezTo>
                  <a:cubicBezTo>
                    <a:pt x="7814" y="3434"/>
                    <a:pt x="4462" y="6324"/>
                    <a:pt x="2414" y="9062"/>
                  </a:cubicBezTo>
                  <a:cubicBezTo>
                    <a:pt x="366" y="11800"/>
                    <a:pt x="-379" y="14386"/>
                    <a:pt x="180" y="16439"/>
                  </a:cubicBezTo>
                  <a:cubicBezTo>
                    <a:pt x="738" y="18493"/>
                    <a:pt x="2600" y="20014"/>
                    <a:pt x="4649" y="20774"/>
                  </a:cubicBezTo>
                  <a:cubicBezTo>
                    <a:pt x="6697" y="21535"/>
                    <a:pt x="8931" y="21535"/>
                    <a:pt x="11166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6202444" y="2275379"/>
              <a:ext cx="196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38"/>
                    <a:pt x="2735" y="11077"/>
                    <a:pt x="575" y="14677"/>
                  </a:cubicBezTo>
                  <a:cubicBezTo>
                    <a:pt x="-1585" y="18277"/>
                    <a:pt x="2735" y="1993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317307" y="2300779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490874" y="2209047"/>
              <a:ext cx="142844" cy="44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4" fill="norm" stroke="1" extrusionOk="0">
                  <a:moveTo>
                    <a:pt x="4447" y="5003"/>
                  </a:moveTo>
                  <a:cubicBezTo>
                    <a:pt x="3812" y="7437"/>
                    <a:pt x="3176" y="9871"/>
                    <a:pt x="2859" y="12356"/>
                  </a:cubicBezTo>
                  <a:cubicBezTo>
                    <a:pt x="2541" y="14840"/>
                    <a:pt x="2541" y="17375"/>
                    <a:pt x="2224" y="18998"/>
                  </a:cubicBezTo>
                  <a:cubicBezTo>
                    <a:pt x="1906" y="20620"/>
                    <a:pt x="1271" y="21330"/>
                    <a:pt x="794" y="21432"/>
                  </a:cubicBezTo>
                  <a:cubicBezTo>
                    <a:pt x="318" y="21533"/>
                    <a:pt x="0" y="21026"/>
                    <a:pt x="0" y="18947"/>
                  </a:cubicBezTo>
                  <a:cubicBezTo>
                    <a:pt x="0" y="16868"/>
                    <a:pt x="318" y="13218"/>
                    <a:pt x="1271" y="10175"/>
                  </a:cubicBezTo>
                  <a:cubicBezTo>
                    <a:pt x="2224" y="7133"/>
                    <a:pt x="3812" y="4699"/>
                    <a:pt x="4924" y="3229"/>
                  </a:cubicBezTo>
                  <a:cubicBezTo>
                    <a:pt x="6035" y="1758"/>
                    <a:pt x="6671" y="1251"/>
                    <a:pt x="7624" y="846"/>
                  </a:cubicBezTo>
                  <a:cubicBezTo>
                    <a:pt x="8576" y="440"/>
                    <a:pt x="9847" y="136"/>
                    <a:pt x="11276" y="34"/>
                  </a:cubicBezTo>
                  <a:cubicBezTo>
                    <a:pt x="12706" y="-67"/>
                    <a:pt x="14294" y="34"/>
                    <a:pt x="16041" y="643"/>
                  </a:cubicBezTo>
                  <a:cubicBezTo>
                    <a:pt x="17788" y="1251"/>
                    <a:pt x="19694" y="2367"/>
                    <a:pt x="20647" y="3432"/>
                  </a:cubicBezTo>
                  <a:cubicBezTo>
                    <a:pt x="21600" y="4496"/>
                    <a:pt x="21600" y="5510"/>
                    <a:pt x="21124" y="6271"/>
                  </a:cubicBezTo>
                  <a:cubicBezTo>
                    <a:pt x="20647" y="7032"/>
                    <a:pt x="19694" y="7539"/>
                    <a:pt x="18424" y="7944"/>
                  </a:cubicBezTo>
                  <a:cubicBezTo>
                    <a:pt x="17153" y="8350"/>
                    <a:pt x="15565" y="8654"/>
                    <a:pt x="14294" y="8451"/>
                  </a:cubicBezTo>
                  <a:cubicBezTo>
                    <a:pt x="13024" y="8248"/>
                    <a:pt x="12071" y="7539"/>
                    <a:pt x="11118" y="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641157" y="2159083"/>
              <a:ext cx="121782" cy="28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13" fill="norm" stroke="1" extrusionOk="0">
                  <a:moveTo>
                    <a:pt x="1117" y="148"/>
                  </a:moveTo>
                  <a:cubicBezTo>
                    <a:pt x="2979" y="-9"/>
                    <a:pt x="4841" y="-167"/>
                    <a:pt x="7634" y="385"/>
                  </a:cubicBezTo>
                  <a:cubicBezTo>
                    <a:pt x="10428" y="937"/>
                    <a:pt x="14152" y="2198"/>
                    <a:pt x="16945" y="4721"/>
                  </a:cubicBezTo>
                  <a:cubicBezTo>
                    <a:pt x="19738" y="7243"/>
                    <a:pt x="21600" y="11027"/>
                    <a:pt x="21414" y="13865"/>
                  </a:cubicBezTo>
                  <a:cubicBezTo>
                    <a:pt x="21228" y="16703"/>
                    <a:pt x="18993" y="18595"/>
                    <a:pt x="16014" y="19778"/>
                  </a:cubicBezTo>
                  <a:cubicBezTo>
                    <a:pt x="13034" y="20960"/>
                    <a:pt x="9310" y="21433"/>
                    <a:pt x="6517" y="21118"/>
                  </a:cubicBezTo>
                  <a:cubicBezTo>
                    <a:pt x="3724" y="20802"/>
                    <a:pt x="1862" y="19699"/>
                    <a:pt x="0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768157" y="1987190"/>
              <a:ext cx="97247" cy="14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31" fill="norm" stroke="1" extrusionOk="0">
                  <a:moveTo>
                    <a:pt x="0" y="7037"/>
                  </a:moveTo>
                  <a:cubicBezTo>
                    <a:pt x="0" y="5449"/>
                    <a:pt x="0" y="3860"/>
                    <a:pt x="919" y="3702"/>
                  </a:cubicBezTo>
                  <a:cubicBezTo>
                    <a:pt x="1838" y="3543"/>
                    <a:pt x="3677" y="4813"/>
                    <a:pt x="4596" y="6560"/>
                  </a:cubicBezTo>
                  <a:cubicBezTo>
                    <a:pt x="5515" y="8307"/>
                    <a:pt x="5515" y="10531"/>
                    <a:pt x="5055" y="12437"/>
                  </a:cubicBezTo>
                  <a:cubicBezTo>
                    <a:pt x="4596" y="14343"/>
                    <a:pt x="3677" y="15931"/>
                    <a:pt x="3217" y="15772"/>
                  </a:cubicBezTo>
                  <a:cubicBezTo>
                    <a:pt x="2757" y="15613"/>
                    <a:pt x="2757" y="13707"/>
                    <a:pt x="3447" y="11166"/>
                  </a:cubicBezTo>
                  <a:cubicBezTo>
                    <a:pt x="4136" y="8625"/>
                    <a:pt x="5515" y="5449"/>
                    <a:pt x="6894" y="3225"/>
                  </a:cubicBezTo>
                  <a:cubicBezTo>
                    <a:pt x="8272" y="1002"/>
                    <a:pt x="9651" y="-269"/>
                    <a:pt x="12179" y="49"/>
                  </a:cubicBezTo>
                  <a:cubicBezTo>
                    <a:pt x="14706" y="366"/>
                    <a:pt x="18383" y="2272"/>
                    <a:pt x="19991" y="6084"/>
                  </a:cubicBezTo>
                  <a:cubicBezTo>
                    <a:pt x="21600" y="9896"/>
                    <a:pt x="21140" y="15613"/>
                    <a:pt x="20681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939607" y="2023495"/>
              <a:ext cx="12700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900" y="5082"/>
                  </a:cubicBezTo>
                  <a:cubicBezTo>
                    <a:pt x="1800" y="1271"/>
                    <a:pt x="3600" y="0"/>
                    <a:pt x="7200" y="0"/>
                  </a:cubicBezTo>
                  <a:cubicBezTo>
                    <a:pt x="10800" y="0"/>
                    <a:pt x="16200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206416" y="1879242"/>
              <a:ext cx="171342" cy="20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83" fill="norm" stroke="1" extrusionOk="0">
                  <a:moveTo>
                    <a:pt x="18162" y="2841"/>
                  </a:moveTo>
                  <a:cubicBezTo>
                    <a:pt x="18425" y="1545"/>
                    <a:pt x="18689" y="249"/>
                    <a:pt x="18030" y="33"/>
                  </a:cubicBezTo>
                  <a:cubicBezTo>
                    <a:pt x="17372" y="-183"/>
                    <a:pt x="15791" y="681"/>
                    <a:pt x="12762" y="2409"/>
                  </a:cubicBezTo>
                  <a:cubicBezTo>
                    <a:pt x="9733" y="4137"/>
                    <a:pt x="5255" y="6729"/>
                    <a:pt x="2752" y="8565"/>
                  </a:cubicBezTo>
                  <a:cubicBezTo>
                    <a:pt x="250" y="10401"/>
                    <a:pt x="-277" y="11481"/>
                    <a:pt x="118" y="12237"/>
                  </a:cubicBezTo>
                  <a:cubicBezTo>
                    <a:pt x="513" y="12993"/>
                    <a:pt x="1830" y="13425"/>
                    <a:pt x="3147" y="13749"/>
                  </a:cubicBezTo>
                  <a:cubicBezTo>
                    <a:pt x="4464" y="14073"/>
                    <a:pt x="5782" y="14289"/>
                    <a:pt x="6045" y="14937"/>
                  </a:cubicBezTo>
                  <a:cubicBezTo>
                    <a:pt x="6308" y="15585"/>
                    <a:pt x="5518" y="16665"/>
                    <a:pt x="4333" y="17745"/>
                  </a:cubicBezTo>
                  <a:cubicBezTo>
                    <a:pt x="3147" y="18825"/>
                    <a:pt x="1567" y="19905"/>
                    <a:pt x="1567" y="20553"/>
                  </a:cubicBezTo>
                  <a:cubicBezTo>
                    <a:pt x="1567" y="21201"/>
                    <a:pt x="3147" y="21417"/>
                    <a:pt x="6308" y="20877"/>
                  </a:cubicBezTo>
                  <a:cubicBezTo>
                    <a:pt x="9469" y="20337"/>
                    <a:pt x="14211" y="19041"/>
                    <a:pt x="16977" y="17961"/>
                  </a:cubicBezTo>
                  <a:cubicBezTo>
                    <a:pt x="19743" y="16881"/>
                    <a:pt x="20533" y="16017"/>
                    <a:pt x="21323" y="15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447607" y="1907079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33"/>
                    <a:pt x="7200" y="10667"/>
                    <a:pt x="10800" y="14267"/>
                  </a:cubicBezTo>
                  <a:cubicBezTo>
                    <a:pt x="14400" y="17867"/>
                    <a:pt x="180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447607" y="1868979"/>
              <a:ext cx="158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80"/>
                    <a:pt x="18720" y="360"/>
                    <a:pt x="16416" y="1890"/>
                  </a:cubicBezTo>
                  <a:cubicBezTo>
                    <a:pt x="14112" y="3420"/>
                    <a:pt x="10944" y="6300"/>
                    <a:pt x="8064" y="9810"/>
                  </a:cubicBezTo>
                  <a:cubicBezTo>
                    <a:pt x="5184" y="13320"/>
                    <a:pt x="2592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7612707" y="204677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638107" y="1964229"/>
              <a:ext cx="56208" cy="4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724" fill="norm" stroke="1" extrusionOk="0">
                  <a:moveTo>
                    <a:pt x="9600" y="3240"/>
                  </a:moveTo>
                  <a:cubicBezTo>
                    <a:pt x="8000" y="8640"/>
                    <a:pt x="6400" y="14040"/>
                    <a:pt x="7600" y="17280"/>
                  </a:cubicBezTo>
                  <a:cubicBezTo>
                    <a:pt x="8800" y="20520"/>
                    <a:pt x="12800" y="21600"/>
                    <a:pt x="16000" y="19980"/>
                  </a:cubicBezTo>
                  <a:cubicBezTo>
                    <a:pt x="19200" y="18360"/>
                    <a:pt x="21600" y="14040"/>
                    <a:pt x="21200" y="10260"/>
                  </a:cubicBezTo>
                  <a:cubicBezTo>
                    <a:pt x="20800" y="6480"/>
                    <a:pt x="17600" y="3240"/>
                    <a:pt x="13600" y="1620"/>
                  </a:cubicBezTo>
                  <a:cubicBezTo>
                    <a:pt x="9600" y="0"/>
                    <a:pt x="48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5263207" y="226267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5231457" y="221187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314007" y="2243629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326707" y="231982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441007" y="2262679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098107" y="1779001"/>
              <a:ext cx="114301" cy="11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8" fill="norm" stroke="1" extrusionOk="0">
                  <a:moveTo>
                    <a:pt x="0" y="8011"/>
                  </a:moveTo>
                  <a:cubicBezTo>
                    <a:pt x="800" y="9873"/>
                    <a:pt x="1600" y="11735"/>
                    <a:pt x="2400" y="14342"/>
                  </a:cubicBezTo>
                  <a:cubicBezTo>
                    <a:pt x="3200" y="16948"/>
                    <a:pt x="4000" y="20300"/>
                    <a:pt x="4200" y="20673"/>
                  </a:cubicBezTo>
                  <a:cubicBezTo>
                    <a:pt x="4400" y="21045"/>
                    <a:pt x="4000" y="18438"/>
                    <a:pt x="4000" y="15086"/>
                  </a:cubicBezTo>
                  <a:cubicBezTo>
                    <a:pt x="4000" y="11735"/>
                    <a:pt x="4400" y="7638"/>
                    <a:pt x="5400" y="5031"/>
                  </a:cubicBezTo>
                  <a:cubicBezTo>
                    <a:pt x="6400" y="2424"/>
                    <a:pt x="8000" y="1307"/>
                    <a:pt x="10200" y="562"/>
                  </a:cubicBezTo>
                  <a:cubicBezTo>
                    <a:pt x="12400" y="-183"/>
                    <a:pt x="15200" y="-555"/>
                    <a:pt x="17200" y="1866"/>
                  </a:cubicBezTo>
                  <a:cubicBezTo>
                    <a:pt x="19200" y="4286"/>
                    <a:pt x="20400" y="9500"/>
                    <a:pt x="21600" y="14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7238057" y="221822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7244407" y="216107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7326957" y="2218229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7320607" y="228172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7422207" y="2249979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7276157" y="1714246"/>
              <a:ext cx="101601" cy="10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4279"/>
                  </a:moveTo>
                  <a:cubicBezTo>
                    <a:pt x="900" y="8514"/>
                    <a:pt x="1800" y="12749"/>
                    <a:pt x="2250" y="15926"/>
                  </a:cubicBezTo>
                  <a:cubicBezTo>
                    <a:pt x="2700" y="19102"/>
                    <a:pt x="2700" y="21220"/>
                    <a:pt x="2475" y="21220"/>
                  </a:cubicBezTo>
                  <a:cubicBezTo>
                    <a:pt x="2250" y="21220"/>
                    <a:pt x="1800" y="19102"/>
                    <a:pt x="2250" y="15926"/>
                  </a:cubicBezTo>
                  <a:cubicBezTo>
                    <a:pt x="2700" y="12749"/>
                    <a:pt x="4050" y="8514"/>
                    <a:pt x="5625" y="5549"/>
                  </a:cubicBezTo>
                  <a:cubicBezTo>
                    <a:pt x="7200" y="2585"/>
                    <a:pt x="9000" y="891"/>
                    <a:pt x="11025" y="255"/>
                  </a:cubicBezTo>
                  <a:cubicBezTo>
                    <a:pt x="13050" y="-380"/>
                    <a:pt x="15300" y="44"/>
                    <a:pt x="17100" y="3008"/>
                  </a:cubicBezTo>
                  <a:cubicBezTo>
                    <a:pt x="18900" y="5973"/>
                    <a:pt x="20250" y="11479"/>
                    <a:pt x="21600" y="16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36" name="Drawing"/>
          <p:cNvGrpSpPr/>
          <p:nvPr/>
        </p:nvGrpSpPr>
        <p:grpSpPr>
          <a:xfrm>
            <a:off x="986908" y="2262557"/>
            <a:ext cx="11928993" cy="7352488"/>
            <a:chOff x="0" y="0"/>
            <a:chExt cx="11928991" cy="7352487"/>
          </a:xfrm>
        </p:grpSpPr>
        <p:sp>
          <p:nvSpPr>
            <p:cNvPr id="2755" name="Line"/>
            <p:cNvSpPr/>
            <p:nvPr/>
          </p:nvSpPr>
          <p:spPr>
            <a:xfrm>
              <a:off x="145546" y="0"/>
              <a:ext cx="162946" cy="44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128" fill="norm" stroke="1" extrusionOk="0">
                  <a:moveTo>
                    <a:pt x="21048" y="3491"/>
                  </a:moveTo>
                  <a:cubicBezTo>
                    <a:pt x="19681" y="2496"/>
                    <a:pt x="18314" y="1501"/>
                    <a:pt x="15990" y="804"/>
                  </a:cubicBezTo>
                  <a:cubicBezTo>
                    <a:pt x="13666" y="107"/>
                    <a:pt x="10385" y="-291"/>
                    <a:pt x="7377" y="256"/>
                  </a:cubicBezTo>
                  <a:cubicBezTo>
                    <a:pt x="4370" y="804"/>
                    <a:pt x="1635" y="2297"/>
                    <a:pt x="542" y="4089"/>
                  </a:cubicBezTo>
                  <a:cubicBezTo>
                    <a:pt x="-552" y="5880"/>
                    <a:pt x="-5" y="7971"/>
                    <a:pt x="2319" y="9912"/>
                  </a:cubicBezTo>
                  <a:cubicBezTo>
                    <a:pt x="4643" y="11853"/>
                    <a:pt x="8744" y="13644"/>
                    <a:pt x="11205" y="15038"/>
                  </a:cubicBezTo>
                  <a:cubicBezTo>
                    <a:pt x="13666" y="16432"/>
                    <a:pt x="14486" y="17427"/>
                    <a:pt x="14759" y="18174"/>
                  </a:cubicBezTo>
                  <a:cubicBezTo>
                    <a:pt x="15033" y="18920"/>
                    <a:pt x="14759" y="19418"/>
                    <a:pt x="13939" y="19866"/>
                  </a:cubicBezTo>
                  <a:cubicBezTo>
                    <a:pt x="13119" y="20314"/>
                    <a:pt x="11752" y="20712"/>
                    <a:pt x="10248" y="20961"/>
                  </a:cubicBezTo>
                  <a:cubicBezTo>
                    <a:pt x="8744" y="21209"/>
                    <a:pt x="7104" y="21309"/>
                    <a:pt x="6147" y="20314"/>
                  </a:cubicBezTo>
                  <a:cubicBezTo>
                    <a:pt x="5190" y="19318"/>
                    <a:pt x="4916" y="17228"/>
                    <a:pt x="4643" y="15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10091" y="29792"/>
              <a:ext cx="50801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131"/>
                    <a:pt x="5400" y="2262"/>
                    <a:pt x="5400" y="4637"/>
                  </a:cubicBezTo>
                  <a:cubicBezTo>
                    <a:pt x="5400" y="7012"/>
                    <a:pt x="2700" y="10630"/>
                    <a:pt x="1800" y="13514"/>
                  </a:cubicBezTo>
                  <a:cubicBezTo>
                    <a:pt x="900" y="16398"/>
                    <a:pt x="1800" y="18547"/>
                    <a:pt x="3600" y="19847"/>
                  </a:cubicBezTo>
                  <a:cubicBezTo>
                    <a:pt x="5400" y="21148"/>
                    <a:pt x="8100" y="21600"/>
                    <a:pt x="11250" y="21600"/>
                  </a:cubicBezTo>
                  <a:cubicBezTo>
                    <a:pt x="14400" y="21600"/>
                    <a:pt x="18000" y="21148"/>
                    <a:pt x="21600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71991" y="170818"/>
              <a:ext cx="382071" cy="50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3" fill="norm" stroke="1" extrusionOk="0">
                  <a:moveTo>
                    <a:pt x="0" y="4027"/>
                  </a:moveTo>
                  <a:cubicBezTo>
                    <a:pt x="2018" y="4209"/>
                    <a:pt x="4035" y="4390"/>
                    <a:pt x="5756" y="4254"/>
                  </a:cubicBezTo>
                  <a:cubicBezTo>
                    <a:pt x="7477" y="4118"/>
                    <a:pt x="8901" y="3664"/>
                    <a:pt x="9791" y="3210"/>
                  </a:cubicBezTo>
                  <a:cubicBezTo>
                    <a:pt x="10681" y="2756"/>
                    <a:pt x="11037" y="2303"/>
                    <a:pt x="10919" y="2030"/>
                  </a:cubicBezTo>
                  <a:cubicBezTo>
                    <a:pt x="10800" y="1758"/>
                    <a:pt x="10207" y="1667"/>
                    <a:pt x="9316" y="1849"/>
                  </a:cubicBezTo>
                  <a:cubicBezTo>
                    <a:pt x="8426" y="2030"/>
                    <a:pt x="7240" y="2484"/>
                    <a:pt x="6587" y="3256"/>
                  </a:cubicBezTo>
                  <a:cubicBezTo>
                    <a:pt x="5934" y="4027"/>
                    <a:pt x="5815" y="5116"/>
                    <a:pt x="6112" y="6160"/>
                  </a:cubicBezTo>
                  <a:cubicBezTo>
                    <a:pt x="6409" y="7204"/>
                    <a:pt x="7121" y="8202"/>
                    <a:pt x="8130" y="8837"/>
                  </a:cubicBezTo>
                  <a:cubicBezTo>
                    <a:pt x="9138" y="9472"/>
                    <a:pt x="10444" y="9745"/>
                    <a:pt x="11571" y="9609"/>
                  </a:cubicBezTo>
                  <a:cubicBezTo>
                    <a:pt x="12699" y="9472"/>
                    <a:pt x="13648" y="8928"/>
                    <a:pt x="14360" y="8293"/>
                  </a:cubicBezTo>
                  <a:cubicBezTo>
                    <a:pt x="15073" y="7657"/>
                    <a:pt x="15547" y="6931"/>
                    <a:pt x="15785" y="6341"/>
                  </a:cubicBezTo>
                  <a:cubicBezTo>
                    <a:pt x="16022" y="5751"/>
                    <a:pt x="16022" y="5298"/>
                    <a:pt x="15844" y="5434"/>
                  </a:cubicBezTo>
                  <a:cubicBezTo>
                    <a:pt x="15666" y="5570"/>
                    <a:pt x="15310" y="6296"/>
                    <a:pt x="15073" y="8066"/>
                  </a:cubicBezTo>
                  <a:cubicBezTo>
                    <a:pt x="14835" y="9835"/>
                    <a:pt x="14716" y="12649"/>
                    <a:pt x="14657" y="14918"/>
                  </a:cubicBezTo>
                  <a:cubicBezTo>
                    <a:pt x="14598" y="17187"/>
                    <a:pt x="14598" y="18911"/>
                    <a:pt x="14598" y="20000"/>
                  </a:cubicBezTo>
                  <a:cubicBezTo>
                    <a:pt x="14598" y="21089"/>
                    <a:pt x="14598" y="21543"/>
                    <a:pt x="14598" y="21543"/>
                  </a:cubicBezTo>
                  <a:cubicBezTo>
                    <a:pt x="14598" y="21543"/>
                    <a:pt x="14598" y="21089"/>
                    <a:pt x="14657" y="19093"/>
                  </a:cubicBezTo>
                  <a:cubicBezTo>
                    <a:pt x="14716" y="17096"/>
                    <a:pt x="14835" y="13556"/>
                    <a:pt x="14895" y="10607"/>
                  </a:cubicBezTo>
                  <a:cubicBezTo>
                    <a:pt x="14954" y="7657"/>
                    <a:pt x="14954" y="5298"/>
                    <a:pt x="15013" y="3755"/>
                  </a:cubicBezTo>
                  <a:cubicBezTo>
                    <a:pt x="15073" y="2212"/>
                    <a:pt x="15191" y="1486"/>
                    <a:pt x="15488" y="987"/>
                  </a:cubicBezTo>
                  <a:cubicBezTo>
                    <a:pt x="15785" y="488"/>
                    <a:pt x="16259" y="215"/>
                    <a:pt x="16793" y="79"/>
                  </a:cubicBezTo>
                  <a:cubicBezTo>
                    <a:pt x="17327" y="-57"/>
                    <a:pt x="17921" y="-57"/>
                    <a:pt x="18692" y="397"/>
                  </a:cubicBezTo>
                  <a:cubicBezTo>
                    <a:pt x="19464" y="851"/>
                    <a:pt x="20413" y="1758"/>
                    <a:pt x="20947" y="2847"/>
                  </a:cubicBezTo>
                  <a:cubicBezTo>
                    <a:pt x="21481" y="3936"/>
                    <a:pt x="21600" y="5207"/>
                    <a:pt x="21125" y="6296"/>
                  </a:cubicBezTo>
                  <a:cubicBezTo>
                    <a:pt x="20651" y="7385"/>
                    <a:pt x="19582" y="8293"/>
                    <a:pt x="18692" y="8837"/>
                  </a:cubicBezTo>
                  <a:cubicBezTo>
                    <a:pt x="17802" y="9382"/>
                    <a:pt x="17090" y="9563"/>
                    <a:pt x="16497" y="9472"/>
                  </a:cubicBezTo>
                  <a:cubicBezTo>
                    <a:pt x="15903" y="9382"/>
                    <a:pt x="15429" y="9019"/>
                    <a:pt x="14954" y="8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003105" y="103238"/>
              <a:ext cx="188664" cy="31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151" fill="norm" stroke="1" extrusionOk="0">
                  <a:moveTo>
                    <a:pt x="12405" y="2779"/>
                  </a:moveTo>
                  <a:cubicBezTo>
                    <a:pt x="12405" y="1627"/>
                    <a:pt x="12405" y="475"/>
                    <a:pt x="11818" y="115"/>
                  </a:cubicBezTo>
                  <a:cubicBezTo>
                    <a:pt x="11231" y="-245"/>
                    <a:pt x="10057" y="187"/>
                    <a:pt x="7944" y="2131"/>
                  </a:cubicBezTo>
                  <a:cubicBezTo>
                    <a:pt x="5831" y="4075"/>
                    <a:pt x="2779" y="7531"/>
                    <a:pt x="1253" y="10555"/>
                  </a:cubicBezTo>
                  <a:cubicBezTo>
                    <a:pt x="-273" y="13579"/>
                    <a:pt x="-273" y="16171"/>
                    <a:pt x="549" y="17971"/>
                  </a:cubicBezTo>
                  <a:cubicBezTo>
                    <a:pt x="1370" y="19771"/>
                    <a:pt x="3014" y="20779"/>
                    <a:pt x="5244" y="21067"/>
                  </a:cubicBezTo>
                  <a:cubicBezTo>
                    <a:pt x="7475" y="21355"/>
                    <a:pt x="10292" y="20923"/>
                    <a:pt x="12992" y="19339"/>
                  </a:cubicBezTo>
                  <a:cubicBezTo>
                    <a:pt x="15692" y="17755"/>
                    <a:pt x="18275" y="15019"/>
                    <a:pt x="19684" y="12211"/>
                  </a:cubicBezTo>
                  <a:cubicBezTo>
                    <a:pt x="21092" y="9403"/>
                    <a:pt x="21327" y="6523"/>
                    <a:pt x="20270" y="4939"/>
                  </a:cubicBezTo>
                  <a:cubicBezTo>
                    <a:pt x="19214" y="3355"/>
                    <a:pt x="16866" y="3067"/>
                    <a:pt x="14753" y="3355"/>
                  </a:cubicBezTo>
                  <a:cubicBezTo>
                    <a:pt x="12640" y="3643"/>
                    <a:pt x="10762" y="4507"/>
                    <a:pt x="8884" y="5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251341" y="563192"/>
              <a:ext cx="558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1" y="18000"/>
                    <a:pt x="6382" y="14400"/>
                    <a:pt x="9573" y="10800"/>
                  </a:cubicBezTo>
                  <a:cubicBezTo>
                    <a:pt x="12764" y="7200"/>
                    <a:pt x="15955" y="3600"/>
                    <a:pt x="17959" y="1800"/>
                  </a:cubicBezTo>
                  <a:cubicBezTo>
                    <a:pt x="19964" y="0"/>
                    <a:pt x="207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38107" y="544142"/>
              <a:ext cx="443485" cy="12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86" fill="norm" stroke="1" extrusionOk="0">
                  <a:moveTo>
                    <a:pt x="1802" y="20868"/>
                  </a:moveTo>
                  <a:cubicBezTo>
                    <a:pt x="877" y="21234"/>
                    <a:pt x="-49" y="21600"/>
                    <a:pt x="2" y="21234"/>
                  </a:cubicBezTo>
                  <a:cubicBezTo>
                    <a:pt x="54" y="20868"/>
                    <a:pt x="1082" y="19769"/>
                    <a:pt x="3448" y="17573"/>
                  </a:cubicBezTo>
                  <a:cubicBezTo>
                    <a:pt x="5814" y="15376"/>
                    <a:pt x="9517" y="12081"/>
                    <a:pt x="12757" y="8969"/>
                  </a:cubicBezTo>
                  <a:cubicBezTo>
                    <a:pt x="15997" y="5858"/>
                    <a:pt x="18774" y="2929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286391" y="220292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618"/>
                    <a:pt x="14400" y="5236"/>
                    <a:pt x="18000" y="8836"/>
                  </a:cubicBezTo>
                  <a:cubicBezTo>
                    <a:pt x="21600" y="12436"/>
                    <a:pt x="216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362591" y="44889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022991" y="175327"/>
              <a:ext cx="131014" cy="52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95" fill="norm" stroke="1" extrusionOk="0">
                  <a:moveTo>
                    <a:pt x="3086" y="6475"/>
                  </a:moveTo>
                  <a:cubicBezTo>
                    <a:pt x="4114" y="9143"/>
                    <a:pt x="5143" y="11811"/>
                    <a:pt x="5829" y="14134"/>
                  </a:cubicBezTo>
                  <a:cubicBezTo>
                    <a:pt x="6514" y="16458"/>
                    <a:pt x="6857" y="18437"/>
                    <a:pt x="7029" y="19685"/>
                  </a:cubicBezTo>
                  <a:cubicBezTo>
                    <a:pt x="7200" y="20933"/>
                    <a:pt x="7200" y="21449"/>
                    <a:pt x="7029" y="21492"/>
                  </a:cubicBezTo>
                  <a:cubicBezTo>
                    <a:pt x="6857" y="21535"/>
                    <a:pt x="6514" y="21105"/>
                    <a:pt x="5486" y="19341"/>
                  </a:cubicBezTo>
                  <a:cubicBezTo>
                    <a:pt x="4457" y="17576"/>
                    <a:pt x="2743" y="14478"/>
                    <a:pt x="2229" y="11553"/>
                  </a:cubicBezTo>
                  <a:cubicBezTo>
                    <a:pt x="1714" y="8627"/>
                    <a:pt x="2400" y="5873"/>
                    <a:pt x="3771" y="4023"/>
                  </a:cubicBezTo>
                  <a:cubicBezTo>
                    <a:pt x="5143" y="2172"/>
                    <a:pt x="7200" y="1226"/>
                    <a:pt x="9257" y="666"/>
                  </a:cubicBezTo>
                  <a:cubicBezTo>
                    <a:pt x="11314" y="107"/>
                    <a:pt x="13371" y="-65"/>
                    <a:pt x="15086" y="21"/>
                  </a:cubicBezTo>
                  <a:cubicBezTo>
                    <a:pt x="16800" y="107"/>
                    <a:pt x="18171" y="451"/>
                    <a:pt x="19371" y="1398"/>
                  </a:cubicBezTo>
                  <a:cubicBezTo>
                    <a:pt x="20571" y="2345"/>
                    <a:pt x="21600" y="3894"/>
                    <a:pt x="21086" y="5012"/>
                  </a:cubicBezTo>
                  <a:cubicBezTo>
                    <a:pt x="20571" y="6131"/>
                    <a:pt x="18514" y="6819"/>
                    <a:pt x="15257" y="7336"/>
                  </a:cubicBezTo>
                  <a:cubicBezTo>
                    <a:pt x="12000" y="7852"/>
                    <a:pt x="7543" y="8196"/>
                    <a:pt x="4800" y="7852"/>
                  </a:cubicBezTo>
                  <a:cubicBezTo>
                    <a:pt x="2057" y="7508"/>
                    <a:pt x="1029" y="6475"/>
                    <a:pt x="0" y="5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092841" y="194892"/>
              <a:ext cx="152401" cy="19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424"/>
                  </a:moveTo>
                  <a:cubicBezTo>
                    <a:pt x="3900" y="949"/>
                    <a:pt x="7800" y="475"/>
                    <a:pt x="11400" y="2374"/>
                  </a:cubicBezTo>
                  <a:cubicBezTo>
                    <a:pt x="15000" y="4273"/>
                    <a:pt x="18300" y="8545"/>
                    <a:pt x="19650" y="11987"/>
                  </a:cubicBezTo>
                  <a:cubicBezTo>
                    <a:pt x="21000" y="15429"/>
                    <a:pt x="20400" y="18040"/>
                    <a:pt x="19350" y="19582"/>
                  </a:cubicBezTo>
                  <a:cubicBezTo>
                    <a:pt x="18300" y="21125"/>
                    <a:pt x="16800" y="21600"/>
                    <a:pt x="15750" y="21244"/>
                  </a:cubicBezTo>
                  <a:cubicBezTo>
                    <a:pt x="14700" y="20888"/>
                    <a:pt x="14100" y="19701"/>
                    <a:pt x="13950" y="17090"/>
                  </a:cubicBezTo>
                  <a:cubicBezTo>
                    <a:pt x="13800" y="14479"/>
                    <a:pt x="14100" y="10444"/>
                    <a:pt x="15450" y="7358"/>
                  </a:cubicBezTo>
                  <a:cubicBezTo>
                    <a:pt x="16800" y="4273"/>
                    <a:pt x="19200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270641" y="182192"/>
              <a:ext cx="44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343"/>
                    <a:pt x="12343" y="6686"/>
                    <a:pt x="15943" y="10286"/>
                  </a:cubicBezTo>
                  <a:cubicBezTo>
                    <a:pt x="19543" y="13886"/>
                    <a:pt x="20571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296041" y="149310"/>
              <a:ext cx="50801" cy="3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378"/>
                    <a:pt x="0" y="2738"/>
                    <a:pt x="1350" y="578"/>
                  </a:cubicBezTo>
                  <a:cubicBezTo>
                    <a:pt x="2700" y="-1582"/>
                    <a:pt x="5400" y="2738"/>
                    <a:pt x="9000" y="6518"/>
                  </a:cubicBezTo>
                  <a:cubicBezTo>
                    <a:pt x="12600" y="10298"/>
                    <a:pt x="17100" y="13538"/>
                    <a:pt x="21600" y="16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355572" y="131392"/>
              <a:ext cx="181770" cy="20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43" fill="norm" stroke="1" extrusionOk="0">
                  <a:moveTo>
                    <a:pt x="10149" y="5951"/>
                  </a:moveTo>
                  <a:cubicBezTo>
                    <a:pt x="8907" y="5951"/>
                    <a:pt x="7666" y="5951"/>
                    <a:pt x="5928" y="7714"/>
                  </a:cubicBezTo>
                  <a:cubicBezTo>
                    <a:pt x="4190" y="9478"/>
                    <a:pt x="1955" y="13004"/>
                    <a:pt x="838" y="15318"/>
                  </a:cubicBezTo>
                  <a:cubicBezTo>
                    <a:pt x="-279" y="17633"/>
                    <a:pt x="-279" y="18735"/>
                    <a:pt x="838" y="19727"/>
                  </a:cubicBezTo>
                  <a:cubicBezTo>
                    <a:pt x="1955" y="20718"/>
                    <a:pt x="4190" y="21600"/>
                    <a:pt x="6300" y="20608"/>
                  </a:cubicBezTo>
                  <a:cubicBezTo>
                    <a:pt x="8411" y="19616"/>
                    <a:pt x="10397" y="16751"/>
                    <a:pt x="11142" y="14216"/>
                  </a:cubicBezTo>
                  <a:cubicBezTo>
                    <a:pt x="11887" y="11682"/>
                    <a:pt x="11390" y="9478"/>
                    <a:pt x="10645" y="8045"/>
                  </a:cubicBezTo>
                  <a:cubicBezTo>
                    <a:pt x="9900" y="6612"/>
                    <a:pt x="8907" y="5951"/>
                    <a:pt x="7914" y="5290"/>
                  </a:cubicBezTo>
                  <a:cubicBezTo>
                    <a:pt x="6921" y="4629"/>
                    <a:pt x="5928" y="3967"/>
                    <a:pt x="6176" y="3527"/>
                  </a:cubicBezTo>
                  <a:cubicBezTo>
                    <a:pt x="6424" y="3086"/>
                    <a:pt x="7914" y="2865"/>
                    <a:pt x="9776" y="3527"/>
                  </a:cubicBezTo>
                  <a:cubicBezTo>
                    <a:pt x="11638" y="4188"/>
                    <a:pt x="13873" y="5731"/>
                    <a:pt x="15487" y="7604"/>
                  </a:cubicBezTo>
                  <a:cubicBezTo>
                    <a:pt x="17100" y="9478"/>
                    <a:pt x="18093" y="11682"/>
                    <a:pt x="18590" y="13335"/>
                  </a:cubicBezTo>
                  <a:cubicBezTo>
                    <a:pt x="19087" y="14988"/>
                    <a:pt x="19087" y="16090"/>
                    <a:pt x="18590" y="16971"/>
                  </a:cubicBezTo>
                  <a:cubicBezTo>
                    <a:pt x="18093" y="17853"/>
                    <a:pt x="17100" y="18514"/>
                    <a:pt x="16480" y="18184"/>
                  </a:cubicBezTo>
                  <a:cubicBezTo>
                    <a:pt x="15859" y="17853"/>
                    <a:pt x="15611" y="16531"/>
                    <a:pt x="16480" y="13335"/>
                  </a:cubicBezTo>
                  <a:cubicBezTo>
                    <a:pt x="17349" y="10139"/>
                    <a:pt x="19335" y="5069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632591" y="137742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638941" y="27109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52258" y="1451398"/>
              <a:ext cx="152295" cy="36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132" fill="norm" stroke="1" extrusionOk="0">
                  <a:moveTo>
                    <a:pt x="18420" y="4096"/>
                  </a:moveTo>
                  <a:cubicBezTo>
                    <a:pt x="15294" y="2501"/>
                    <a:pt x="12168" y="905"/>
                    <a:pt x="9326" y="292"/>
                  </a:cubicBezTo>
                  <a:cubicBezTo>
                    <a:pt x="6483" y="-322"/>
                    <a:pt x="3926" y="46"/>
                    <a:pt x="2078" y="1273"/>
                  </a:cubicBezTo>
                  <a:cubicBezTo>
                    <a:pt x="231" y="2501"/>
                    <a:pt x="-906" y="4587"/>
                    <a:pt x="941" y="6796"/>
                  </a:cubicBezTo>
                  <a:cubicBezTo>
                    <a:pt x="2789" y="9005"/>
                    <a:pt x="7620" y="11337"/>
                    <a:pt x="11315" y="13055"/>
                  </a:cubicBezTo>
                  <a:cubicBezTo>
                    <a:pt x="15010" y="14773"/>
                    <a:pt x="17568" y="15878"/>
                    <a:pt x="18989" y="16798"/>
                  </a:cubicBezTo>
                  <a:cubicBezTo>
                    <a:pt x="20410" y="17719"/>
                    <a:pt x="20694" y="18455"/>
                    <a:pt x="20268" y="19130"/>
                  </a:cubicBezTo>
                  <a:cubicBezTo>
                    <a:pt x="19841" y="19805"/>
                    <a:pt x="18705" y="20419"/>
                    <a:pt x="17426" y="20787"/>
                  </a:cubicBezTo>
                  <a:cubicBezTo>
                    <a:pt x="16147" y="21155"/>
                    <a:pt x="14726" y="21278"/>
                    <a:pt x="13020" y="20910"/>
                  </a:cubicBezTo>
                  <a:cubicBezTo>
                    <a:pt x="11315" y="20542"/>
                    <a:pt x="9326" y="19683"/>
                    <a:pt x="8473" y="18946"/>
                  </a:cubicBezTo>
                  <a:cubicBezTo>
                    <a:pt x="7620" y="18210"/>
                    <a:pt x="7905" y="17596"/>
                    <a:pt x="8189" y="16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16441" y="1483942"/>
              <a:ext cx="952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565"/>
                    <a:pt x="3840" y="1129"/>
                    <a:pt x="4800" y="3176"/>
                  </a:cubicBezTo>
                  <a:cubicBezTo>
                    <a:pt x="5760" y="5224"/>
                    <a:pt x="5760" y="8753"/>
                    <a:pt x="5760" y="11929"/>
                  </a:cubicBezTo>
                  <a:cubicBezTo>
                    <a:pt x="5760" y="15106"/>
                    <a:pt x="5760" y="17929"/>
                    <a:pt x="6720" y="19553"/>
                  </a:cubicBezTo>
                  <a:cubicBezTo>
                    <a:pt x="7680" y="21176"/>
                    <a:pt x="9600" y="21600"/>
                    <a:pt x="11760" y="21600"/>
                  </a:cubicBezTo>
                  <a:cubicBezTo>
                    <a:pt x="13920" y="21600"/>
                    <a:pt x="16320" y="21176"/>
                    <a:pt x="18000" y="20612"/>
                  </a:cubicBezTo>
                  <a:cubicBezTo>
                    <a:pt x="19680" y="20047"/>
                    <a:pt x="20640" y="19341"/>
                    <a:pt x="21600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10091" y="1611027"/>
              <a:ext cx="247651" cy="16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7190"/>
                  </a:moveTo>
                  <a:cubicBezTo>
                    <a:pt x="554" y="8256"/>
                    <a:pt x="1108" y="9323"/>
                    <a:pt x="2492" y="9590"/>
                  </a:cubicBezTo>
                  <a:cubicBezTo>
                    <a:pt x="3877" y="9856"/>
                    <a:pt x="6092" y="9323"/>
                    <a:pt x="7754" y="8656"/>
                  </a:cubicBezTo>
                  <a:cubicBezTo>
                    <a:pt x="9415" y="7990"/>
                    <a:pt x="10523" y="7190"/>
                    <a:pt x="11538" y="6256"/>
                  </a:cubicBezTo>
                  <a:cubicBezTo>
                    <a:pt x="12554" y="5323"/>
                    <a:pt x="13477" y="4256"/>
                    <a:pt x="13754" y="3056"/>
                  </a:cubicBezTo>
                  <a:cubicBezTo>
                    <a:pt x="14031" y="1856"/>
                    <a:pt x="13662" y="523"/>
                    <a:pt x="12923" y="123"/>
                  </a:cubicBezTo>
                  <a:cubicBezTo>
                    <a:pt x="12185" y="-277"/>
                    <a:pt x="11077" y="256"/>
                    <a:pt x="9877" y="2390"/>
                  </a:cubicBezTo>
                  <a:cubicBezTo>
                    <a:pt x="8677" y="4523"/>
                    <a:pt x="7385" y="8256"/>
                    <a:pt x="6738" y="11056"/>
                  </a:cubicBezTo>
                  <a:cubicBezTo>
                    <a:pt x="6092" y="13856"/>
                    <a:pt x="6092" y="15723"/>
                    <a:pt x="6462" y="17190"/>
                  </a:cubicBezTo>
                  <a:cubicBezTo>
                    <a:pt x="6831" y="18656"/>
                    <a:pt x="7569" y="19723"/>
                    <a:pt x="9046" y="20390"/>
                  </a:cubicBezTo>
                  <a:cubicBezTo>
                    <a:pt x="10523" y="21056"/>
                    <a:pt x="12738" y="21323"/>
                    <a:pt x="14954" y="20123"/>
                  </a:cubicBezTo>
                  <a:cubicBezTo>
                    <a:pt x="17169" y="18923"/>
                    <a:pt x="19385" y="16256"/>
                    <a:pt x="21600" y="13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651391" y="1557843"/>
              <a:ext cx="123281" cy="32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623" fill="norm" stroke="1" extrusionOk="0">
                  <a:moveTo>
                    <a:pt x="4320" y="8597"/>
                  </a:moveTo>
                  <a:cubicBezTo>
                    <a:pt x="4320" y="13159"/>
                    <a:pt x="4320" y="17720"/>
                    <a:pt x="3960" y="19599"/>
                  </a:cubicBezTo>
                  <a:cubicBezTo>
                    <a:pt x="3600" y="21477"/>
                    <a:pt x="2880" y="20672"/>
                    <a:pt x="2340" y="17989"/>
                  </a:cubicBezTo>
                  <a:cubicBezTo>
                    <a:pt x="1800" y="15306"/>
                    <a:pt x="1440" y="10744"/>
                    <a:pt x="2880" y="7457"/>
                  </a:cubicBezTo>
                  <a:cubicBezTo>
                    <a:pt x="4320" y="4170"/>
                    <a:pt x="7560" y="2158"/>
                    <a:pt x="10080" y="1084"/>
                  </a:cubicBezTo>
                  <a:cubicBezTo>
                    <a:pt x="12600" y="11"/>
                    <a:pt x="14400" y="-123"/>
                    <a:pt x="15840" y="78"/>
                  </a:cubicBezTo>
                  <a:cubicBezTo>
                    <a:pt x="17280" y="279"/>
                    <a:pt x="18360" y="816"/>
                    <a:pt x="19440" y="1957"/>
                  </a:cubicBezTo>
                  <a:cubicBezTo>
                    <a:pt x="20520" y="3097"/>
                    <a:pt x="21600" y="4841"/>
                    <a:pt x="20520" y="6250"/>
                  </a:cubicBezTo>
                  <a:cubicBezTo>
                    <a:pt x="19440" y="7658"/>
                    <a:pt x="16200" y="8732"/>
                    <a:pt x="12420" y="9067"/>
                  </a:cubicBezTo>
                  <a:cubicBezTo>
                    <a:pt x="8640" y="9402"/>
                    <a:pt x="4320" y="9000"/>
                    <a:pt x="0" y="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75241" y="1426792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55"/>
                    <a:pt x="21600" y="12109"/>
                    <a:pt x="18000" y="15709"/>
                  </a:cubicBezTo>
                  <a:cubicBezTo>
                    <a:pt x="14400" y="19309"/>
                    <a:pt x="7200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64041" y="1877642"/>
              <a:ext cx="584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1" y="17018"/>
                    <a:pt x="5322" y="12436"/>
                    <a:pt x="8100" y="8836"/>
                  </a:cubicBezTo>
                  <a:cubicBezTo>
                    <a:pt x="10878" y="5236"/>
                    <a:pt x="13774" y="2618"/>
                    <a:pt x="16043" y="1309"/>
                  </a:cubicBezTo>
                  <a:cubicBezTo>
                    <a:pt x="18313" y="0"/>
                    <a:pt x="199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524391" y="1852242"/>
              <a:ext cx="431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7760"/>
                    <a:pt x="7624" y="13920"/>
                    <a:pt x="11224" y="10320"/>
                  </a:cubicBezTo>
                  <a:cubicBezTo>
                    <a:pt x="14824" y="6720"/>
                    <a:pt x="18212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165741" y="155379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209556" y="175699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042041" y="1330323"/>
              <a:ext cx="160464" cy="42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9" fill="norm" stroke="1" extrusionOk="0">
                  <a:moveTo>
                    <a:pt x="0" y="6866"/>
                  </a:moveTo>
                  <a:cubicBezTo>
                    <a:pt x="1122" y="9890"/>
                    <a:pt x="2244" y="12914"/>
                    <a:pt x="3226" y="15074"/>
                  </a:cubicBezTo>
                  <a:cubicBezTo>
                    <a:pt x="4208" y="17234"/>
                    <a:pt x="5049" y="18530"/>
                    <a:pt x="5610" y="19556"/>
                  </a:cubicBezTo>
                  <a:cubicBezTo>
                    <a:pt x="6171" y="20582"/>
                    <a:pt x="6452" y="21338"/>
                    <a:pt x="6452" y="21446"/>
                  </a:cubicBezTo>
                  <a:cubicBezTo>
                    <a:pt x="6452" y="21554"/>
                    <a:pt x="6171" y="21014"/>
                    <a:pt x="5751" y="18908"/>
                  </a:cubicBezTo>
                  <a:cubicBezTo>
                    <a:pt x="5330" y="16802"/>
                    <a:pt x="4769" y="13130"/>
                    <a:pt x="4909" y="10052"/>
                  </a:cubicBezTo>
                  <a:cubicBezTo>
                    <a:pt x="5049" y="6974"/>
                    <a:pt x="5891" y="4490"/>
                    <a:pt x="6732" y="2978"/>
                  </a:cubicBezTo>
                  <a:cubicBezTo>
                    <a:pt x="7574" y="1466"/>
                    <a:pt x="8416" y="926"/>
                    <a:pt x="9538" y="548"/>
                  </a:cubicBezTo>
                  <a:cubicBezTo>
                    <a:pt x="10660" y="170"/>
                    <a:pt x="12062" y="-46"/>
                    <a:pt x="13325" y="8"/>
                  </a:cubicBezTo>
                  <a:cubicBezTo>
                    <a:pt x="14587" y="62"/>
                    <a:pt x="15709" y="386"/>
                    <a:pt x="17252" y="1736"/>
                  </a:cubicBezTo>
                  <a:cubicBezTo>
                    <a:pt x="18795" y="3086"/>
                    <a:pt x="20758" y="5462"/>
                    <a:pt x="21179" y="7892"/>
                  </a:cubicBezTo>
                  <a:cubicBezTo>
                    <a:pt x="21600" y="10322"/>
                    <a:pt x="20478" y="12806"/>
                    <a:pt x="18094" y="14750"/>
                  </a:cubicBezTo>
                  <a:cubicBezTo>
                    <a:pt x="15709" y="16694"/>
                    <a:pt x="12062" y="18098"/>
                    <a:pt x="9117" y="18800"/>
                  </a:cubicBezTo>
                  <a:cubicBezTo>
                    <a:pt x="6171" y="19502"/>
                    <a:pt x="3927" y="19502"/>
                    <a:pt x="2525" y="19232"/>
                  </a:cubicBezTo>
                  <a:cubicBezTo>
                    <a:pt x="1122" y="18962"/>
                    <a:pt x="561" y="18422"/>
                    <a:pt x="982" y="17990"/>
                  </a:cubicBezTo>
                  <a:cubicBezTo>
                    <a:pt x="1403" y="17558"/>
                    <a:pt x="2805" y="17234"/>
                    <a:pt x="4208" y="16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327791" y="163634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410341" y="153474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2461141" y="1585542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2711450" y="1288538"/>
              <a:ext cx="111642" cy="36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13" fill="norm" stroke="1" extrusionOk="0">
                  <a:moveTo>
                    <a:pt x="18698" y="5908"/>
                  </a:moveTo>
                  <a:cubicBezTo>
                    <a:pt x="17898" y="4535"/>
                    <a:pt x="17098" y="3161"/>
                    <a:pt x="16498" y="2162"/>
                  </a:cubicBezTo>
                  <a:cubicBezTo>
                    <a:pt x="15898" y="1164"/>
                    <a:pt x="15498" y="539"/>
                    <a:pt x="14298" y="227"/>
                  </a:cubicBezTo>
                  <a:cubicBezTo>
                    <a:pt x="13098" y="-85"/>
                    <a:pt x="11098" y="-85"/>
                    <a:pt x="8498" y="290"/>
                  </a:cubicBezTo>
                  <a:cubicBezTo>
                    <a:pt x="5898" y="664"/>
                    <a:pt x="2698" y="1413"/>
                    <a:pt x="1098" y="2100"/>
                  </a:cubicBezTo>
                  <a:cubicBezTo>
                    <a:pt x="-502" y="2787"/>
                    <a:pt x="-502" y="3411"/>
                    <a:pt x="2098" y="4472"/>
                  </a:cubicBezTo>
                  <a:cubicBezTo>
                    <a:pt x="4698" y="5533"/>
                    <a:pt x="9898" y="7032"/>
                    <a:pt x="12698" y="8155"/>
                  </a:cubicBezTo>
                  <a:cubicBezTo>
                    <a:pt x="15498" y="9279"/>
                    <a:pt x="15898" y="10028"/>
                    <a:pt x="14698" y="10840"/>
                  </a:cubicBezTo>
                  <a:cubicBezTo>
                    <a:pt x="13498" y="11651"/>
                    <a:pt x="10698" y="12525"/>
                    <a:pt x="8498" y="13150"/>
                  </a:cubicBezTo>
                  <a:cubicBezTo>
                    <a:pt x="6298" y="13774"/>
                    <a:pt x="4698" y="14149"/>
                    <a:pt x="3098" y="14149"/>
                  </a:cubicBezTo>
                  <a:cubicBezTo>
                    <a:pt x="1498" y="14149"/>
                    <a:pt x="-102" y="13774"/>
                    <a:pt x="98" y="13587"/>
                  </a:cubicBezTo>
                  <a:cubicBezTo>
                    <a:pt x="298" y="13399"/>
                    <a:pt x="2298" y="13399"/>
                    <a:pt x="3898" y="13649"/>
                  </a:cubicBezTo>
                  <a:cubicBezTo>
                    <a:pt x="5498" y="13899"/>
                    <a:pt x="6698" y="14398"/>
                    <a:pt x="7698" y="15397"/>
                  </a:cubicBezTo>
                  <a:cubicBezTo>
                    <a:pt x="8698" y="16396"/>
                    <a:pt x="9498" y="17894"/>
                    <a:pt x="9898" y="18955"/>
                  </a:cubicBezTo>
                  <a:cubicBezTo>
                    <a:pt x="10298" y="20017"/>
                    <a:pt x="10298" y="20641"/>
                    <a:pt x="11498" y="21016"/>
                  </a:cubicBezTo>
                  <a:cubicBezTo>
                    <a:pt x="12698" y="21390"/>
                    <a:pt x="15098" y="21515"/>
                    <a:pt x="16898" y="21328"/>
                  </a:cubicBezTo>
                  <a:cubicBezTo>
                    <a:pt x="18698" y="21140"/>
                    <a:pt x="19898" y="20641"/>
                    <a:pt x="21098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931041" y="1401392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5262"/>
                    <a:pt x="6887" y="10523"/>
                    <a:pt x="10487" y="14123"/>
                  </a:cubicBezTo>
                  <a:cubicBezTo>
                    <a:pt x="14087" y="17723"/>
                    <a:pt x="17843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2998447" y="1344242"/>
              <a:ext cx="976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8914" y="171"/>
                    <a:pt x="16616" y="343"/>
                    <a:pt x="14089" y="1629"/>
                  </a:cubicBezTo>
                  <a:cubicBezTo>
                    <a:pt x="11561" y="2914"/>
                    <a:pt x="8803" y="5314"/>
                    <a:pt x="6276" y="7971"/>
                  </a:cubicBezTo>
                  <a:cubicBezTo>
                    <a:pt x="3748" y="10629"/>
                    <a:pt x="1450" y="13543"/>
                    <a:pt x="531" y="15857"/>
                  </a:cubicBezTo>
                  <a:cubicBezTo>
                    <a:pt x="-388" y="18171"/>
                    <a:pt x="72" y="19886"/>
                    <a:pt x="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115191" y="154109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248541" y="1560142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477141" y="1560142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3877191" y="1330828"/>
              <a:ext cx="222251" cy="22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423"/>
                  </a:moveTo>
                  <a:cubicBezTo>
                    <a:pt x="617" y="1638"/>
                    <a:pt x="1234" y="852"/>
                    <a:pt x="2366" y="361"/>
                  </a:cubicBezTo>
                  <a:cubicBezTo>
                    <a:pt x="3497" y="-130"/>
                    <a:pt x="5143" y="-326"/>
                    <a:pt x="7200" y="1147"/>
                  </a:cubicBezTo>
                  <a:cubicBezTo>
                    <a:pt x="9257" y="2619"/>
                    <a:pt x="11726" y="5761"/>
                    <a:pt x="14194" y="9394"/>
                  </a:cubicBezTo>
                  <a:cubicBezTo>
                    <a:pt x="16663" y="13027"/>
                    <a:pt x="19131" y="17150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009327" y="1299792"/>
              <a:ext cx="12186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882"/>
                  </a:moveTo>
                  <a:cubicBezTo>
                    <a:pt x="19951" y="441"/>
                    <a:pt x="18462" y="0"/>
                    <a:pt x="16972" y="0"/>
                  </a:cubicBezTo>
                  <a:cubicBezTo>
                    <a:pt x="15482" y="0"/>
                    <a:pt x="13993" y="441"/>
                    <a:pt x="11386" y="2571"/>
                  </a:cubicBezTo>
                  <a:cubicBezTo>
                    <a:pt x="8779" y="4702"/>
                    <a:pt x="5055" y="8522"/>
                    <a:pt x="2820" y="11682"/>
                  </a:cubicBezTo>
                  <a:cubicBezTo>
                    <a:pt x="586" y="14841"/>
                    <a:pt x="-159" y="17339"/>
                    <a:pt x="27" y="18882"/>
                  </a:cubicBezTo>
                  <a:cubicBezTo>
                    <a:pt x="213" y="20424"/>
                    <a:pt x="1331" y="21012"/>
                    <a:pt x="2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176146" y="1490292"/>
              <a:ext cx="11315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1105" y="0"/>
                  </a:moveTo>
                  <a:cubicBezTo>
                    <a:pt x="1105" y="5684"/>
                    <a:pt x="1105" y="11368"/>
                    <a:pt x="905" y="15158"/>
                  </a:cubicBezTo>
                  <a:cubicBezTo>
                    <a:pt x="705" y="18947"/>
                    <a:pt x="305" y="20842"/>
                    <a:pt x="105" y="20842"/>
                  </a:cubicBezTo>
                  <a:cubicBezTo>
                    <a:pt x="-95" y="20842"/>
                    <a:pt x="-95" y="18947"/>
                    <a:pt x="905" y="16295"/>
                  </a:cubicBezTo>
                  <a:cubicBezTo>
                    <a:pt x="1905" y="13642"/>
                    <a:pt x="3905" y="10232"/>
                    <a:pt x="6905" y="7389"/>
                  </a:cubicBezTo>
                  <a:cubicBezTo>
                    <a:pt x="9905" y="4547"/>
                    <a:pt x="13905" y="2274"/>
                    <a:pt x="16505" y="1895"/>
                  </a:cubicBezTo>
                  <a:cubicBezTo>
                    <a:pt x="19105" y="1516"/>
                    <a:pt x="20305" y="3032"/>
                    <a:pt x="20905" y="5684"/>
                  </a:cubicBezTo>
                  <a:cubicBezTo>
                    <a:pt x="21505" y="8337"/>
                    <a:pt x="21505" y="12126"/>
                    <a:pt x="21105" y="14968"/>
                  </a:cubicBezTo>
                  <a:cubicBezTo>
                    <a:pt x="20705" y="17811"/>
                    <a:pt x="19905" y="19705"/>
                    <a:pt x="191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334391" y="1236292"/>
              <a:ext cx="9179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2455" y="0"/>
                    <a:pt x="4909" y="0"/>
                    <a:pt x="8345" y="767"/>
                  </a:cubicBezTo>
                  <a:cubicBezTo>
                    <a:pt x="11782" y="1534"/>
                    <a:pt x="16200" y="3069"/>
                    <a:pt x="17427" y="4367"/>
                  </a:cubicBezTo>
                  <a:cubicBezTo>
                    <a:pt x="18655" y="5666"/>
                    <a:pt x="16691" y="6728"/>
                    <a:pt x="14727" y="7436"/>
                  </a:cubicBezTo>
                  <a:cubicBezTo>
                    <a:pt x="12764" y="8144"/>
                    <a:pt x="10800" y="8498"/>
                    <a:pt x="9327" y="8970"/>
                  </a:cubicBezTo>
                  <a:cubicBezTo>
                    <a:pt x="7855" y="9443"/>
                    <a:pt x="6873" y="10033"/>
                    <a:pt x="7364" y="10564"/>
                  </a:cubicBezTo>
                  <a:cubicBezTo>
                    <a:pt x="7855" y="11095"/>
                    <a:pt x="9818" y="11567"/>
                    <a:pt x="12273" y="12511"/>
                  </a:cubicBezTo>
                  <a:cubicBezTo>
                    <a:pt x="14727" y="13456"/>
                    <a:pt x="17673" y="14872"/>
                    <a:pt x="19391" y="15934"/>
                  </a:cubicBezTo>
                  <a:cubicBezTo>
                    <a:pt x="21109" y="16997"/>
                    <a:pt x="21600" y="17705"/>
                    <a:pt x="21109" y="18413"/>
                  </a:cubicBezTo>
                  <a:cubicBezTo>
                    <a:pt x="20618" y="19121"/>
                    <a:pt x="19145" y="19830"/>
                    <a:pt x="15955" y="20361"/>
                  </a:cubicBezTo>
                  <a:cubicBezTo>
                    <a:pt x="12764" y="20892"/>
                    <a:pt x="7855" y="21246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0" y="2924685"/>
              <a:ext cx="225000" cy="41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46" fill="norm" stroke="1" extrusionOk="0">
                  <a:moveTo>
                    <a:pt x="20149" y="7931"/>
                  </a:moveTo>
                  <a:cubicBezTo>
                    <a:pt x="20749" y="6286"/>
                    <a:pt x="21349" y="4641"/>
                    <a:pt x="21249" y="3271"/>
                  </a:cubicBezTo>
                  <a:cubicBezTo>
                    <a:pt x="21149" y="1900"/>
                    <a:pt x="20349" y="804"/>
                    <a:pt x="18749" y="310"/>
                  </a:cubicBezTo>
                  <a:cubicBezTo>
                    <a:pt x="17149" y="-183"/>
                    <a:pt x="14749" y="-73"/>
                    <a:pt x="12649" y="530"/>
                  </a:cubicBezTo>
                  <a:cubicBezTo>
                    <a:pt x="10549" y="1133"/>
                    <a:pt x="8749" y="2229"/>
                    <a:pt x="8549" y="4148"/>
                  </a:cubicBezTo>
                  <a:cubicBezTo>
                    <a:pt x="8349" y="6067"/>
                    <a:pt x="9749" y="8808"/>
                    <a:pt x="11349" y="11165"/>
                  </a:cubicBezTo>
                  <a:cubicBezTo>
                    <a:pt x="12949" y="13523"/>
                    <a:pt x="14749" y="15496"/>
                    <a:pt x="15749" y="16922"/>
                  </a:cubicBezTo>
                  <a:cubicBezTo>
                    <a:pt x="16749" y="18347"/>
                    <a:pt x="16949" y="19224"/>
                    <a:pt x="16649" y="19882"/>
                  </a:cubicBezTo>
                  <a:cubicBezTo>
                    <a:pt x="16349" y="20540"/>
                    <a:pt x="15549" y="20978"/>
                    <a:pt x="13949" y="21198"/>
                  </a:cubicBezTo>
                  <a:cubicBezTo>
                    <a:pt x="12349" y="21417"/>
                    <a:pt x="9949" y="21417"/>
                    <a:pt x="7449" y="21033"/>
                  </a:cubicBezTo>
                  <a:cubicBezTo>
                    <a:pt x="4949" y="20649"/>
                    <a:pt x="2349" y="19882"/>
                    <a:pt x="1049" y="19169"/>
                  </a:cubicBezTo>
                  <a:cubicBezTo>
                    <a:pt x="-251" y="18457"/>
                    <a:pt x="-251" y="17799"/>
                    <a:pt x="549" y="17086"/>
                  </a:cubicBezTo>
                  <a:cubicBezTo>
                    <a:pt x="1349" y="16373"/>
                    <a:pt x="2949" y="15606"/>
                    <a:pt x="4549" y="14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08482" y="2929297"/>
              <a:ext cx="120660" cy="43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18" fill="norm" stroke="1" extrusionOk="0">
                  <a:moveTo>
                    <a:pt x="15643" y="750"/>
                  </a:moveTo>
                  <a:cubicBezTo>
                    <a:pt x="17132" y="330"/>
                    <a:pt x="18622" y="-89"/>
                    <a:pt x="19181" y="16"/>
                  </a:cubicBezTo>
                  <a:cubicBezTo>
                    <a:pt x="19739" y="121"/>
                    <a:pt x="19367" y="750"/>
                    <a:pt x="16760" y="2585"/>
                  </a:cubicBezTo>
                  <a:cubicBezTo>
                    <a:pt x="14153" y="4420"/>
                    <a:pt x="9312" y="7461"/>
                    <a:pt x="5960" y="10554"/>
                  </a:cubicBezTo>
                  <a:cubicBezTo>
                    <a:pt x="2608" y="13647"/>
                    <a:pt x="746" y="16793"/>
                    <a:pt x="188" y="18628"/>
                  </a:cubicBezTo>
                  <a:cubicBezTo>
                    <a:pt x="-371" y="20462"/>
                    <a:pt x="374" y="20987"/>
                    <a:pt x="1677" y="21249"/>
                  </a:cubicBezTo>
                  <a:cubicBezTo>
                    <a:pt x="2981" y="21511"/>
                    <a:pt x="4843" y="21511"/>
                    <a:pt x="8195" y="20934"/>
                  </a:cubicBezTo>
                  <a:cubicBezTo>
                    <a:pt x="11546" y="20358"/>
                    <a:pt x="16388" y="19204"/>
                    <a:pt x="21229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74624" y="3118009"/>
              <a:ext cx="507775" cy="53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60" fill="norm" stroke="1" extrusionOk="0">
                  <a:moveTo>
                    <a:pt x="2241" y="3742"/>
                  </a:moveTo>
                  <a:cubicBezTo>
                    <a:pt x="1793" y="3657"/>
                    <a:pt x="1344" y="3572"/>
                    <a:pt x="896" y="3444"/>
                  </a:cubicBezTo>
                  <a:cubicBezTo>
                    <a:pt x="448" y="3317"/>
                    <a:pt x="0" y="3146"/>
                    <a:pt x="0" y="3104"/>
                  </a:cubicBezTo>
                  <a:cubicBezTo>
                    <a:pt x="0" y="3061"/>
                    <a:pt x="448" y="3146"/>
                    <a:pt x="2151" y="3189"/>
                  </a:cubicBezTo>
                  <a:cubicBezTo>
                    <a:pt x="3854" y="3231"/>
                    <a:pt x="6812" y="3231"/>
                    <a:pt x="8739" y="3189"/>
                  </a:cubicBezTo>
                  <a:cubicBezTo>
                    <a:pt x="10666" y="3146"/>
                    <a:pt x="11562" y="3061"/>
                    <a:pt x="12189" y="2891"/>
                  </a:cubicBezTo>
                  <a:cubicBezTo>
                    <a:pt x="12817" y="2721"/>
                    <a:pt x="13175" y="2466"/>
                    <a:pt x="13175" y="2211"/>
                  </a:cubicBezTo>
                  <a:cubicBezTo>
                    <a:pt x="13175" y="1956"/>
                    <a:pt x="12817" y="1701"/>
                    <a:pt x="11876" y="1701"/>
                  </a:cubicBezTo>
                  <a:cubicBezTo>
                    <a:pt x="10934" y="1701"/>
                    <a:pt x="9411" y="1956"/>
                    <a:pt x="8335" y="2424"/>
                  </a:cubicBezTo>
                  <a:cubicBezTo>
                    <a:pt x="7260" y="2891"/>
                    <a:pt x="6632" y="3572"/>
                    <a:pt x="6274" y="4209"/>
                  </a:cubicBezTo>
                  <a:cubicBezTo>
                    <a:pt x="5915" y="4847"/>
                    <a:pt x="5826" y="5443"/>
                    <a:pt x="6229" y="6038"/>
                  </a:cubicBezTo>
                  <a:cubicBezTo>
                    <a:pt x="6632" y="6633"/>
                    <a:pt x="7529" y="7228"/>
                    <a:pt x="8694" y="7526"/>
                  </a:cubicBezTo>
                  <a:cubicBezTo>
                    <a:pt x="9859" y="7824"/>
                    <a:pt x="11293" y="7824"/>
                    <a:pt x="12413" y="7441"/>
                  </a:cubicBezTo>
                  <a:cubicBezTo>
                    <a:pt x="13534" y="7058"/>
                    <a:pt x="14340" y="6293"/>
                    <a:pt x="14788" y="5698"/>
                  </a:cubicBezTo>
                  <a:cubicBezTo>
                    <a:pt x="15237" y="5102"/>
                    <a:pt x="15326" y="4677"/>
                    <a:pt x="15192" y="4635"/>
                  </a:cubicBezTo>
                  <a:cubicBezTo>
                    <a:pt x="15057" y="4592"/>
                    <a:pt x="14699" y="4932"/>
                    <a:pt x="14430" y="6038"/>
                  </a:cubicBezTo>
                  <a:cubicBezTo>
                    <a:pt x="14161" y="7143"/>
                    <a:pt x="13982" y="9014"/>
                    <a:pt x="13847" y="11565"/>
                  </a:cubicBezTo>
                  <a:cubicBezTo>
                    <a:pt x="13713" y="14117"/>
                    <a:pt x="13623" y="17348"/>
                    <a:pt x="13534" y="19219"/>
                  </a:cubicBezTo>
                  <a:cubicBezTo>
                    <a:pt x="13444" y="21090"/>
                    <a:pt x="13354" y="21600"/>
                    <a:pt x="13310" y="21557"/>
                  </a:cubicBezTo>
                  <a:cubicBezTo>
                    <a:pt x="13265" y="21515"/>
                    <a:pt x="13265" y="20920"/>
                    <a:pt x="13354" y="19134"/>
                  </a:cubicBezTo>
                  <a:cubicBezTo>
                    <a:pt x="13444" y="17348"/>
                    <a:pt x="13623" y="14372"/>
                    <a:pt x="14116" y="11438"/>
                  </a:cubicBezTo>
                  <a:cubicBezTo>
                    <a:pt x="14609" y="8504"/>
                    <a:pt x="15416" y="5613"/>
                    <a:pt x="16178" y="3742"/>
                  </a:cubicBezTo>
                  <a:cubicBezTo>
                    <a:pt x="16939" y="1871"/>
                    <a:pt x="17656" y="1020"/>
                    <a:pt x="18239" y="553"/>
                  </a:cubicBezTo>
                  <a:cubicBezTo>
                    <a:pt x="18822" y="85"/>
                    <a:pt x="19270" y="0"/>
                    <a:pt x="19718" y="0"/>
                  </a:cubicBezTo>
                  <a:cubicBezTo>
                    <a:pt x="20166" y="0"/>
                    <a:pt x="20614" y="85"/>
                    <a:pt x="20973" y="340"/>
                  </a:cubicBezTo>
                  <a:cubicBezTo>
                    <a:pt x="21331" y="595"/>
                    <a:pt x="21600" y="1020"/>
                    <a:pt x="21466" y="1871"/>
                  </a:cubicBezTo>
                  <a:cubicBezTo>
                    <a:pt x="21331" y="2721"/>
                    <a:pt x="20793" y="3997"/>
                    <a:pt x="19942" y="4932"/>
                  </a:cubicBezTo>
                  <a:cubicBezTo>
                    <a:pt x="19090" y="5868"/>
                    <a:pt x="17925" y="6463"/>
                    <a:pt x="16760" y="7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873641" y="3037920"/>
              <a:ext cx="241301" cy="22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5567"/>
                  </a:moveTo>
                  <a:cubicBezTo>
                    <a:pt x="379" y="3967"/>
                    <a:pt x="758" y="2367"/>
                    <a:pt x="1895" y="1267"/>
                  </a:cubicBezTo>
                  <a:cubicBezTo>
                    <a:pt x="3032" y="167"/>
                    <a:pt x="4926" y="-433"/>
                    <a:pt x="6821" y="367"/>
                  </a:cubicBezTo>
                  <a:cubicBezTo>
                    <a:pt x="8716" y="1167"/>
                    <a:pt x="10611" y="3367"/>
                    <a:pt x="11179" y="5767"/>
                  </a:cubicBezTo>
                  <a:cubicBezTo>
                    <a:pt x="11747" y="8167"/>
                    <a:pt x="10989" y="10767"/>
                    <a:pt x="10042" y="12767"/>
                  </a:cubicBezTo>
                  <a:cubicBezTo>
                    <a:pt x="9095" y="14767"/>
                    <a:pt x="7958" y="16167"/>
                    <a:pt x="7105" y="17467"/>
                  </a:cubicBezTo>
                  <a:cubicBezTo>
                    <a:pt x="6253" y="18767"/>
                    <a:pt x="5684" y="19967"/>
                    <a:pt x="6158" y="20567"/>
                  </a:cubicBezTo>
                  <a:cubicBezTo>
                    <a:pt x="6632" y="21167"/>
                    <a:pt x="8147" y="21167"/>
                    <a:pt x="10895" y="20967"/>
                  </a:cubicBezTo>
                  <a:cubicBezTo>
                    <a:pt x="13642" y="20767"/>
                    <a:pt x="17621" y="20367"/>
                    <a:pt x="2160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11641" y="3420129"/>
              <a:ext cx="615951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21171"/>
                  </a:moveTo>
                  <a:cubicBezTo>
                    <a:pt x="1633" y="15917"/>
                    <a:pt x="3266" y="10663"/>
                    <a:pt x="5270" y="6868"/>
                  </a:cubicBezTo>
                  <a:cubicBezTo>
                    <a:pt x="7274" y="3074"/>
                    <a:pt x="9649" y="739"/>
                    <a:pt x="12433" y="155"/>
                  </a:cubicBezTo>
                  <a:cubicBezTo>
                    <a:pt x="15216" y="-429"/>
                    <a:pt x="18408" y="739"/>
                    <a:pt x="21600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486291" y="3427042"/>
              <a:ext cx="368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6" y="19938"/>
                    <a:pt x="2731" y="18277"/>
                    <a:pt x="6331" y="14677"/>
                  </a:cubicBezTo>
                  <a:cubicBezTo>
                    <a:pt x="9931" y="11077"/>
                    <a:pt x="15766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184791" y="312859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210191" y="326194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007026" y="2955289"/>
              <a:ext cx="140230" cy="42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88" fill="norm" stroke="1" extrusionOk="0">
                  <a:moveTo>
                    <a:pt x="1443" y="4540"/>
                  </a:moveTo>
                  <a:cubicBezTo>
                    <a:pt x="2079" y="6975"/>
                    <a:pt x="2714" y="9410"/>
                    <a:pt x="3190" y="12057"/>
                  </a:cubicBezTo>
                  <a:cubicBezTo>
                    <a:pt x="3667" y="14705"/>
                    <a:pt x="3984" y="17563"/>
                    <a:pt x="4143" y="19257"/>
                  </a:cubicBezTo>
                  <a:cubicBezTo>
                    <a:pt x="4302" y="20952"/>
                    <a:pt x="4302" y="21481"/>
                    <a:pt x="3826" y="21375"/>
                  </a:cubicBezTo>
                  <a:cubicBezTo>
                    <a:pt x="3349" y="21269"/>
                    <a:pt x="2396" y="20528"/>
                    <a:pt x="1761" y="18463"/>
                  </a:cubicBezTo>
                  <a:cubicBezTo>
                    <a:pt x="1126" y="16399"/>
                    <a:pt x="808" y="13010"/>
                    <a:pt x="1602" y="9940"/>
                  </a:cubicBezTo>
                  <a:cubicBezTo>
                    <a:pt x="2396" y="6869"/>
                    <a:pt x="4302" y="4116"/>
                    <a:pt x="5573" y="2475"/>
                  </a:cubicBezTo>
                  <a:cubicBezTo>
                    <a:pt x="6843" y="834"/>
                    <a:pt x="7479" y="305"/>
                    <a:pt x="8590" y="93"/>
                  </a:cubicBezTo>
                  <a:cubicBezTo>
                    <a:pt x="9702" y="-119"/>
                    <a:pt x="11290" y="-13"/>
                    <a:pt x="13514" y="887"/>
                  </a:cubicBezTo>
                  <a:cubicBezTo>
                    <a:pt x="15737" y="1787"/>
                    <a:pt x="18596" y="3481"/>
                    <a:pt x="20026" y="5757"/>
                  </a:cubicBezTo>
                  <a:cubicBezTo>
                    <a:pt x="21455" y="8034"/>
                    <a:pt x="21455" y="10893"/>
                    <a:pt x="19549" y="13328"/>
                  </a:cubicBezTo>
                  <a:cubicBezTo>
                    <a:pt x="17643" y="15763"/>
                    <a:pt x="13831" y="17775"/>
                    <a:pt x="10814" y="18993"/>
                  </a:cubicBezTo>
                  <a:cubicBezTo>
                    <a:pt x="7796" y="20210"/>
                    <a:pt x="5573" y="20634"/>
                    <a:pt x="3667" y="20846"/>
                  </a:cubicBezTo>
                  <a:cubicBezTo>
                    <a:pt x="1761" y="21057"/>
                    <a:pt x="173" y="21057"/>
                    <a:pt x="14" y="20846"/>
                  </a:cubicBezTo>
                  <a:cubicBezTo>
                    <a:pt x="-145" y="20634"/>
                    <a:pt x="1126" y="20210"/>
                    <a:pt x="2396" y="1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219841" y="3278548"/>
              <a:ext cx="158751" cy="14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1" fill="norm" stroke="1" extrusionOk="0">
                  <a:moveTo>
                    <a:pt x="0" y="356"/>
                  </a:moveTo>
                  <a:cubicBezTo>
                    <a:pt x="1440" y="48"/>
                    <a:pt x="2880" y="-261"/>
                    <a:pt x="4032" y="356"/>
                  </a:cubicBezTo>
                  <a:cubicBezTo>
                    <a:pt x="5184" y="973"/>
                    <a:pt x="6048" y="2516"/>
                    <a:pt x="6336" y="4830"/>
                  </a:cubicBezTo>
                  <a:cubicBezTo>
                    <a:pt x="6624" y="7145"/>
                    <a:pt x="6336" y="10230"/>
                    <a:pt x="5472" y="13162"/>
                  </a:cubicBezTo>
                  <a:cubicBezTo>
                    <a:pt x="4608" y="16093"/>
                    <a:pt x="3168" y="18870"/>
                    <a:pt x="3168" y="20105"/>
                  </a:cubicBezTo>
                  <a:cubicBezTo>
                    <a:pt x="3168" y="21339"/>
                    <a:pt x="4608" y="21030"/>
                    <a:pt x="7920" y="19796"/>
                  </a:cubicBezTo>
                  <a:cubicBezTo>
                    <a:pt x="11232" y="18562"/>
                    <a:pt x="16416" y="16402"/>
                    <a:pt x="21600" y="14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461141" y="3096842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448441" y="3192092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2693269" y="2857004"/>
              <a:ext cx="167923" cy="44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6" fill="norm" stroke="1" extrusionOk="0">
                  <a:moveTo>
                    <a:pt x="21420" y="233"/>
                  </a:moveTo>
                  <a:cubicBezTo>
                    <a:pt x="18450" y="31"/>
                    <a:pt x="15480" y="-171"/>
                    <a:pt x="12240" y="233"/>
                  </a:cubicBezTo>
                  <a:cubicBezTo>
                    <a:pt x="9000" y="636"/>
                    <a:pt x="5490" y="1646"/>
                    <a:pt x="3330" y="2352"/>
                  </a:cubicBezTo>
                  <a:cubicBezTo>
                    <a:pt x="1170" y="3059"/>
                    <a:pt x="360" y="3463"/>
                    <a:pt x="90" y="3917"/>
                  </a:cubicBezTo>
                  <a:cubicBezTo>
                    <a:pt x="-180" y="4371"/>
                    <a:pt x="90" y="4876"/>
                    <a:pt x="1845" y="5380"/>
                  </a:cubicBezTo>
                  <a:cubicBezTo>
                    <a:pt x="3600" y="5885"/>
                    <a:pt x="6840" y="6390"/>
                    <a:pt x="9135" y="6894"/>
                  </a:cubicBezTo>
                  <a:cubicBezTo>
                    <a:pt x="11430" y="7399"/>
                    <a:pt x="12780" y="7904"/>
                    <a:pt x="13590" y="8459"/>
                  </a:cubicBezTo>
                  <a:cubicBezTo>
                    <a:pt x="14400" y="9014"/>
                    <a:pt x="14670" y="9620"/>
                    <a:pt x="13590" y="10377"/>
                  </a:cubicBezTo>
                  <a:cubicBezTo>
                    <a:pt x="12510" y="11134"/>
                    <a:pt x="10080" y="12042"/>
                    <a:pt x="8190" y="12648"/>
                  </a:cubicBezTo>
                  <a:cubicBezTo>
                    <a:pt x="6300" y="13253"/>
                    <a:pt x="4950" y="13556"/>
                    <a:pt x="4545" y="13960"/>
                  </a:cubicBezTo>
                  <a:cubicBezTo>
                    <a:pt x="4140" y="14364"/>
                    <a:pt x="4680" y="14868"/>
                    <a:pt x="5220" y="15625"/>
                  </a:cubicBezTo>
                  <a:cubicBezTo>
                    <a:pt x="5760" y="16382"/>
                    <a:pt x="6300" y="17392"/>
                    <a:pt x="6435" y="18149"/>
                  </a:cubicBezTo>
                  <a:cubicBezTo>
                    <a:pt x="6570" y="18906"/>
                    <a:pt x="6300" y="19410"/>
                    <a:pt x="6165" y="19915"/>
                  </a:cubicBezTo>
                  <a:cubicBezTo>
                    <a:pt x="6030" y="20420"/>
                    <a:pt x="6030" y="20924"/>
                    <a:pt x="6705" y="21177"/>
                  </a:cubicBezTo>
                  <a:cubicBezTo>
                    <a:pt x="7380" y="21429"/>
                    <a:pt x="8730" y="21429"/>
                    <a:pt x="10620" y="21177"/>
                  </a:cubicBezTo>
                  <a:cubicBezTo>
                    <a:pt x="12510" y="20924"/>
                    <a:pt x="14940" y="20420"/>
                    <a:pt x="17370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911991" y="2969842"/>
              <a:ext cx="190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523"/>
                    <a:pt x="7680" y="7047"/>
                    <a:pt x="11280" y="10647"/>
                  </a:cubicBezTo>
                  <a:cubicBezTo>
                    <a:pt x="14880" y="14247"/>
                    <a:pt x="18240" y="179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2956441" y="2944442"/>
              <a:ext cx="139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036" y="1200"/>
                  </a:cubicBezTo>
                  <a:cubicBezTo>
                    <a:pt x="13745" y="2400"/>
                    <a:pt x="10800" y="4800"/>
                    <a:pt x="8018" y="7667"/>
                  </a:cubicBezTo>
                  <a:cubicBezTo>
                    <a:pt x="5236" y="10533"/>
                    <a:pt x="2618" y="13867"/>
                    <a:pt x="1309" y="16267"/>
                  </a:cubicBezTo>
                  <a:cubicBezTo>
                    <a:pt x="0" y="18667"/>
                    <a:pt x="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134666" y="3147642"/>
              <a:ext cx="85582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17" fill="norm" stroke="1" extrusionOk="0">
                  <a:moveTo>
                    <a:pt x="1474" y="0"/>
                  </a:moveTo>
                  <a:cubicBezTo>
                    <a:pt x="1474" y="5891"/>
                    <a:pt x="1474" y="11782"/>
                    <a:pt x="1211" y="15709"/>
                  </a:cubicBezTo>
                  <a:cubicBezTo>
                    <a:pt x="948" y="19636"/>
                    <a:pt x="421" y="21600"/>
                    <a:pt x="157" y="21404"/>
                  </a:cubicBezTo>
                  <a:cubicBezTo>
                    <a:pt x="-106" y="21207"/>
                    <a:pt x="-106" y="18851"/>
                    <a:pt x="684" y="15709"/>
                  </a:cubicBezTo>
                  <a:cubicBezTo>
                    <a:pt x="1474" y="12567"/>
                    <a:pt x="3055" y="8640"/>
                    <a:pt x="4899" y="6087"/>
                  </a:cubicBezTo>
                  <a:cubicBezTo>
                    <a:pt x="6743" y="3535"/>
                    <a:pt x="8850" y="2356"/>
                    <a:pt x="11221" y="1767"/>
                  </a:cubicBezTo>
                  <a:cubicBezTo>
                    <a:pt x="13592" y="1178"/>
                    <a:pt x="16226" y="1178"/>
                    <a:pt x="18070" y="3338"/>
                  </a:cubicBezTo>
                  <a:cubicBezTo>
                    <a:pt x="19914" y="5498"/>
                    <a:pt x="20967" y="9818"/>
                    <a:pt x="21231" y="13156"/>
                  </a:cubicBezTo>
                  <a:cubicBezTo>
                    <a:pt x="21494" y="16495"/>
                    <a:pt x="20967" y="18851"/>
                    <a:pt x="2044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254891" y="3192092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299341" y="314129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400941" y="311589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3559691" y="3192092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737491" y="3192092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4131191" y="2874592"/>
              <a:ext cx="2222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1694"/>
                    <a:pt x="5349" y="3388"/>
                    <a:pt x="8331" y="6212"/>
                  </a:cubicBezTo>
                  <a:cubicBezTo>
                    <a:pt x="11314" y="9035"/>
                    <a:pt x="14606" y="12988"/>
                    <a:pt x="16869" y="15741"/>
                  </a:cubicBezTo>
                  <a:cubicBezTo>
                    <a:pt x="19131" y="18494"/>
                    <a:pt x="20366" y="20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4207340" y="2847464"/>
              <a:ext cx="184202" cy="37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57" fill="norm" stroke="1" extrusionOk="0">
                  <a:moveTo>
                    <a:pt x="21360" y="98"/>
                  </a:moveTo>
                  <a:cubicBezTo>
                    <a:pt x="20133" y="-22"/>
                    <a:pt x="18905" y="-143"/>
                    <a:pt x="17555" y="460"/>
                  </a:cubicBezTo>
                  <a:cubicBezTo>
                    <a:pt x="16205" y="1064"/>
                    <a:pt x="14733" y="2391"/>
                    <a:pt x="12278" y="4985"/>
                  </a:cubicBezTo>
                  <a:cubicBezTo>
                    <a:pt x="9824" y="7580"/>
                    <a:pt x="6387" y="11441"/>
                    <a:pt x="4055" y="14096"/>
                  </a:cubicBezTo>
                  <a:cubicBezTo>
                    <a:pt x="1724" y="16751"/>
                    <a:pt x="496" y="18199"/>
                    <a:pt x="128" y="19225"/>
                  </a:cubicBezTo>
                  <a:cubicBezTo>
                    <a:pt x="-240" y="20250"/>
                    <a:pt x="251" y="20854"/>
                    <a:pt x="74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426210" y="3055479"/>
              <a:ext cx="105032" cy="12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30" fill="norm" stroke="1" extrusionOk="0">
                  <a:moveTo>
                    <a:pt x="3292" y="6808"/>
                  </a:moveTo>
                  <a:cubicBezTo>
                    <a:pt x="2860" y="10292"/>
                    <a:pt x="2428" y="13775"/>
                    <a:pt x="1780" y="16563"/>
                  </a:cubicBezTo>
                  <a:cubicBezTo>
                    <a:pt x="1132" y="19350"/>
                    <a:pt x="268" y="21440"/>
                    <a:pt x="52" y="21092"/>
                  </a:cubicBezTo>
                  <a:cubicBezTo>
                    <a:pt x="-164" y="20743"/>
                    <a:pt x="268" y="17956"/>
                    <a:pt x="1780" y="14472"/>
                  </a:cubicBezTo>
                  <a:cubicBezTo>
                    <a:pt x="3292" y="10988"/>
                    <a:pt x="5884" y="6808"/>
                    <a:pt x="8476" y="4021"/>
                  </a:cubicBezTo>
                  <a:cubicBezTo>
                    <a:pt x="11068" y="1234"/>
                    <a:pt x="13660" y="-160"/>
                    <a:pt x="15388" y="14"/>
                  </a:cubicBezTo>
                  <a:cubicBezTo>
                    <a:pt x="17116" y="188"/>
                    <a:pt x="17980" y="1930"/>
                    <a:pt x="18844" y="5588"/>
                  </a:cubicBezTo>
                  <a:cubicBezTo>
                    <a:pt x="19708" y="9246"/>
                    <a:pt x="20572" y="14821"/>
                    <a:pt x="21436" y="2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4569341" y="3109542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4635734" y="3046042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728091" y="3068431"/>
              <a:ext cx="184151" cy="8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0" y="732"/>
                  </a:moveTo>
                  <a:cubicBezTo>
                    <a:pt x="0" y="3303"/>
                    <a:pt x="0" y="5875"/>
                    <a:pt x="124" y="8446"/>
                  </a:cubicBezTo>
                  <a:cubicBezTo>
                    <a:pt x="248" y="11018"/>
                    <a:pt x="497" y="13589"/>
                    <a:pt x="1117" y="14103"/>
                  </a:cubicBezTo>
                  <a:cubicBezTo>
                    <a:pt x="1738" y="14618"/>
                    <a:pt x="2731" y="13075"/>
                    <a:pt x="3724" y="10246"/>
                  </a:cubicBezTo>
                  <a:cubicBezTo>
                    <a:pt x="4717" y="7418"/>
                    <a:pt x="5710" y="3303"/>
                    <a:pt x="6207" y="2532"/>
                  </a:cubicBezTo>
                  <a:cubicBezTo>
                    <a:pt x="6703" y="1760"/>
                    <a:pt x="6703" y="4332"/>
                    <a:pt x="6703" y="6903"/>
                  </a:cubicBezTo>
                  <a:cubicBezTo>
                    <a:pt x="6703" y="9475"/>
                    <a:pt x="6703" y="12046"/>
                    <a:pt x="7076" y="12303"/>
                  </a:cubicBezTo>
                  <a:cubicBezTo>
                    <a:pt x="7448" y="12560"/>
                    <a:pt x="8193" y="10503"/>
                    <a:pt x="8938" y="8446"/>
                  </a:cubicBezTo>
                  <a:cubicBezTo>
                    <a:pt x="9683" y="6389"/>
                    <a:pt x="10428" y="4332"/>
                    <a:pt x="11421" y="2532"/>
                  </a:cubicBezTo>
                  <a:cubicBezTo>
                    <a:pt x="12414" y="732"/>
                    <a:pt x="13655" y="-811"/>
                    <a:pt x="15145" y="475"/>
                  </a:cubicBezTo>
                  <a:cubicBezTo>
                    <a:pt x="16634" y="1760"/>
                    <a:pt x="18372" y="5875"/>
                    <a:pt x="19490" y="9732"/>
                  </a:cubicBezTo>
                  <a:cubicBezTo>
                    <a:pt x="20607" y="13589"/>
                    <a:pt x="21103" y="17189"/>
                    <a:pt x="21600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963041" y="2729489"/>
              <a:ext cx="112571" cy="55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63" fill="norm" stroke="1" extrusionOk="0">
                  <a:moveTo>
                    <a:pt x="6000" y="708"/>
                  </a:moveTo>
                  <a:cubicBezTo>
                    <a:pt x="7200" y="377"/>
                    <a:pt x="8400" y="46"/>
                    <a:pt x="9800" y="4"/>
                  </a:cubicBezTo>
                  <a:cubicBezTo>
                    <a:pt x="11200" y="-37"/>
                    <a:pt x="12800" y="211"/>
                    <a:pt x="14600" y="915"/>
                  </a:cubicBezTo>
                  <a:cubicBezTo>
                    <a:pt x="16400" y="1618"/>
                    <a:pt x="18400" y="2777"/>
                    <a:pt x="18200" y="3729"/>
                  </a:cubicBezTo>
                  <a:cubicBezTo>
                    <a:pt x="18000" y="4680"/>
                    <a:pt x="15600" y="5425"/>
                    <a:pt x="13600" y="6170"/>
                  </a:cubicBezTo>
                  <a:cubicBezTo>
                    <a:pt x="11600" y="6915"/>
                    <a:pt x="10000" y="7660"/>
                    <a:pt x="10600" y="8611"/>
                  </a:cubicBezTo>
                  <a:cubicBezTo>
                    <a:pt x="11200" y="9563"/>
                    <a:pt x="14000" y="10722"/>
                    <a:pt x="16400" y="12087"/>
                  </a:cubicBezTo>
                  <a:cubicBezTo>
                    <a:pt x="18800" y="13453"/>
                    <a:pt x="20800" y="15025"/>
                    <a:pt x="21200" y="16308"/>
                  </a:cubicBezTo>
                  <a:cubicBezTo>
                    <a:pt x="21600" y="17591"/>
                    <a:pt x="20400" y="18584"/>
                    <a:pt x="16600" y="19411"/>
                  </a:cubicBezTo>
                  <a:cubicBezTo>
                    <a:pt x="12800" y="20239"/>
                    <a:pt x="6400" y="20901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5275001" y="3798850"/>
              <a:ext cx="134281" cy="47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492" fill="norm" stroke="1" extrusionOk="0">
                  <a:moveTo>
                    <a:pt x="9692" y="4449"/>
                  </a:moveTo>
                  <a:cubicBezTo>
                    <a:pt x="9038" y="7905"/>
                    <a:pt x="8383" y="11361"/>
                    <a:pt x="8220" y="14001"/>
                  </a:cubicBezTo>
                  <a:cubicBezTo>
                    <a:pt x="8056" y="16641"/>
                    <a:pt x="8383" y="18465"/>
                    <a:pt x="8547" y="19665"/>
                  </a:cubicBezTo>
                  <a:cubicBezTo>
                    <a:pt x="8711" y="20865"/>
                    <a:pt x="8711" y="21441"/>
                    <a:pt x="8220" y="21489"/>
                  </a:cubicBezTo>
                  <a:cubicBezTo>
                    <a:pt x="7729" y="21537"/>
                    <a:pt x="6747" y="21057"/>
                    <a:pt x="5111" y="19137"/>
                  </a:cubicBezTo>
                  <a:cubicBezTo>
                    <a:pt x="3474" y="17217"/>
                    <a:pt x="1183" y="13857"/>
                    <a:pt x="365" y="10929"/>
                  </a:cubicBezTo>
                  <a:cubicBezTo>
                    <a:pt x="-453" y="8001"/>
                    <a:pt x="202" y="5505"/>
                    <a:pt x="1347" y="3777"/>
                  </a:cubicBezTo>
                  <a:cubicBezTo>
                    <a:pt x="2492" y="2049"/>
                    <a:pt x="4129" y="1089"/>
                    <a:pt x="6420" y="561"/>
                  </a:cubicBezTo>
                  <a:cubicBezTo>
                    <a:pt x="8711" y="33"/>
                    <a:pt x="11656" y="-63"/>
                    <a:pt x="13783" y="33"/>
                  </a:cubicBezTo>
                  <a:cubicBezTo>
                    <a:pt x="15911" y="129"/>
                    <a:pt x="17220" y="417"/>
                    <a:pt x="18529" y="1329"/>
                  </a:cubicBezTo>
                  <a:cubicBezTo>
                    <a:pt x="19838" y="2241"/>
                    <a:pt x="21147" y="3777"/>
                    <a:pt x="20656" y="5073"/>
                  </a:cubicBezTo>
                  <a:cubicBezTo>
                    <a:pt x="20165" y="6369"/>
                    <a:pt x="17874" y="7425"/>
                    <a:pt x="16074" y="8145"/>
                  </a:cubicBezTo>
                  <a:cubicBezTo>
                    <a:pt x="14274" y="8865"/>
                    <a:pt x="12965" y="9249"/>
                    <a:pt x="11165" y="9441"/>
                  </a:cubicBezTo>
                  <a:cubicBezTo>
                    <a:pt x="9365" y="9633"/>
                    <a:pt x="7074" y="9633"/>
                    <a:pt x="6420" y="9297"/>
                  </a:cubicBezTo>
                  <a:cubicBezTo>
                    <a:pt x="5765" y="8961"/>
                    <a:pt x="6747" y="8289"/>
                    <a:pt x="7729" y="7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457363" y="3806237"/>
              <a:ext cx="93366" cy="14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0757" fill="norm" stroke="1" extrusionOk="0">
                  <a:moveTo>
                    <a:pt x="19514" y="256"/>
                  </a:moveTo>
                  <a:cubicBezTo>
                    <a:pt x="16297" y="-44"/>
                    <a:pt x="13080" y="-344"/>
                    <a:pt x="9863" y="1006"/>
                  </a:cubicBezTo>
                  <a:cubicBezTo>
                    <a:pt x="6646" y="2356"/>
                    <a:pt x="3429" y="5356"/>
                    <a:pt x="1591" y="8806"/>
                  </a:cubicBezTo>
                  <a:cubicBezTo>
                    <a:pt x="-247" y="12256"/>
                    <a:pt x="-707" y="16156"/>
                    <a:pt x="1361" y="18406"/>
                  </a:cubicBezTo>
                  <a:cubicBezTo>
                    <a:pt x="3429" y="20656"/>
                    <a:pt x="8025" y="21256"/>
                    <a:pt x="11931" y="20356"/>
                  </a:cubicBezTo>
                  <a:cubicBezTo>
                    <a:pt x="15838" y="19456"/>
                    <a:pt x="19055" y="17056"/>
                    <a:pt x="19974" y="13456"/>
                  </a:cubicBezTo>
                  <a:cubicBezTo>
                    <a:pt x="20893" y="9856"/>
                    <a:pt x="19514" y="5056"/>
                    <a:pt x="18136" y="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599742" y="3773299"/>
              <a:ext cx="87200" cy="16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73" fill="norm" stroke="1" extrusionOk="0">
                  <a:moveTo>
                    <a:pt x="21187" y="382"/>
                  </a:moveTo>
                  <a:cubicBezTo>
                    <a:pt x="16044" y="112"/>
                    <a:pt x="10901" y="-158"/>
                    <a:pt x="7301" y="112"/>
                  </a:cubicBezTo>
                  <a:cubicBezTo>
                    <a:pt x="3701" y="382"/>
                    <a:pt x="1644" y="1192"/>
                    <a:pt x="616" y="2272"/>
                  </a:cubicBezTo>
                  <a:cubicBezTo>
                    <a:pt x="-413" y="3352"/>
                    <a:pt x="-413" y="4702"/>
                    <a:pt x="2673" y="7267"/>
                  </a:cubicBezTo>
                  <a:cubicBezTo>
                    <a:pt x="5758" y="9832"/>
                    <a:pt x="11930" y="13612"/>
                    <a:pt x="14244" y="16177"/>
                  </a:cubicBezTo>
                  <a:cubicBezTo>
                    <a:pt x="16558" y="18742"/>
                    <a:pt x="15016" y="20092"/>
                    <a:pt x="12958" y="20767"/>
                  </a:cubicBezTo>
                  <a:cubicBezTo>
                    <a:pt x="10901" y="21442"/>
                    <a:pt x="8330" y="21442"/>
                    <a:pt x="6530" y="20767"/>
                  </a:cubicBezTo>
                  <a:cubicBezTo>
                    <a:pt x="4730" y="20092"/>
                    <a:pt x="3701" y="18742"/>
                    <a:pt x="3187" y="17257"/>
                  </a:cubicBezTo>
                  <a:cubicBezTo>
                    <a:pt x="2673" y="15772"/>
                    <a:pt x="2673" y="14152"/>
                    <a:pt x="2673" y="12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735624" y="3623892"/>
              <a:ext cx="65618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7419" y="0"/>
                  </a:moveTo>
                  <a:cubicBezTo>
                    <a:pt x="12542" y="2968"/>
                    <a:pt x="7665" y="5936"/>
                    <a:pt x="4529" y="9151"/>
                  </a:cubicBezTo>
                  <a:cubicBezTo>
                    <a:pt x="1394" y="12366"/>
                    <a:pt x="0" y="15829"/>
                    <a:pt x="0" y="17973"/>
                  </a:cubicBezTo>
                  <a:cubicBezTo>
                    <a:pt x="0" y="20116"/>
                    <a:pt x="1394" y="20940"/>
                    <a:pt x="5226" y="21270"/>
                  </a:cubicBezTo>
                  <a:cubicBezTo>
                    <a:pt x="9058" y="21600"/>
                    <a:pt x="15329" y="21435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725041" y="3738627"/>
              <a:ext cx="211557" cy="14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28" fill="norm" stroke="1" extrusionOk="0">
                  <a:moveTo>
                    <a:pt x="0" y="9194"/>
                  </a:moveTo>
                  <a:cubicBezTo>
                    <a:pt x="3422" y="7651"/>
                    <a:pt x="6844" y="6108"/>
                    <a:pt x="9089" y="5182"/>
                  </a:cubicBezTo>
                  <a:cubicBezTo>
                    <a:pt x="11335" y="4257"/>
                    <a:pt x="12404" y="3948"/>
                    <a:pt x="13259" y="4411"/>
                  </a:cubicBezTo>
                  <a:cubicBezTo>
                    <a:pt x="14115" y="4874"/>
                    <a:pt x="14756" y="6108"/>
                    <a:pt x="15612" y="6879"/>
                  </a:cubicBezTo>
                  <a:cubicBezTo>
                    <a:pt x="16467" y="7651"/>
                    <a:pt x="17537" y="7959"/>
                    <a:pt x="18499" y="7651"/>
                  </a:cubicBezTo>
                  <a:cubicBezTo>
                    <a:pt x="19461" y="7342"/>
                    <a:pt x="20317" y="6417"/>
                    <a:pt x="20851" y="5182"/>
                  </a:cubicBezTo>
                  <a:cubicBezTo>
                    <a:pt x="21386" y="3948"/>
                    <a:pt x="21600" y="2405"/>
                    <a:pt x="21065" y="1325"/>
                  </a:cubicBezTo>
                  <a:cubicBezTo>
                    <a:pt x="20531" y="245"/>
                    <a:pt x="19248" y="-372"/>
                    <a:pt x="17644" y="245"/>
                  </a:cubicBezTo>
                  <a:cubicBezTo>
                    <a:pt x="16040" y="862"/>
                    <a:pt x="14115" y="2714"/>
                    <a:pt x="13152" y="5182"/>
                  </a:cubicBezTo>
                  <a:cubicBezTo>
                    <a:pt x="12190" y="7651"/>
                    <a:pt x="12190" y="10737"/>
                    <a:pt x="13366" y="13514"/>
                  </a:cubicBezTo>
                  <a:cubicBezTo>
                    <a:pt x="14543" y="16291"/>
                    <a:pt x="16895" y="18759"/>
                    <a:pt x="19248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5959991" y="3729942"/>
              <a:ext cx="120651" cy="14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3980"/>
                  </a:moveTo>
                  <a:cubicBezTo>
                    <a:pt x="0" y="2437"/>
                    <a:pt x="0" y="894"/>
                    <a:pt x="947" y="277"/>
                  </a:cubicBezTo>
                  <a:cubicBezTo>
                    <a:pt x="1895" y="-340"/>
                    <a:pt x="3789" y="-31"/>
                    <a:pt x="6063" y="2283"/>
                  </a:cubicBezTo>
                  <a:cubicBezTo>
                    <a:pt x="8337" y="4597"/>
                    <a:pt x="10989" y="8917"/>
                    <a:pt x="12316" y="11849"/>
                  </a:cubicBezTo>
                  <a:cubicBezTo>
                    <a:pt x="13642" y="14780"/>
                    <a:pt x="13642" y="16323"/>
                    <a:pt x="13263" y="17866"/>
                  </a:cubicBezTo>
                  <a:cubicBezTo>
                    <a:pt x="12884" y="19409"/>
                    <a:pt x="12126" y="20951"/>
                    <a:pt x="11179" y="21106"/>
                  </a:cubicBezTo>
                  <a:cubicBezTo>
                    <a:pt x="10232" y="21260"/>
                    <a:pt x="9095" y="20026"/>
                    <a:pt x="9095" y="17403"/>
                  </a:cubicBezTo>
                  <a:cubicBezTo>
                    <a:pt x="9095" y="14780"/>
                    <a:pt x="10232" y="10769"/>
                    <a:pt x="12505" y="7837"/>
                  </a:cubicBezTo>
                  <a:cubicBezTo>
                    <a:pt x="14779" y="4906"/>
                    <a:pt x="18189" y="3054"/>
                    <a:pt x="21600" y="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099691" y="3731842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456"/>
                    <a:pt x="18514" y="6912"/>
                    <a:pt x="20057" y="10512"/>
                  </a:cubicBezTo>
                  <a:cubicBezTo>
                    <a:pt x="21600" y="14112"/>
                    <a:pt x="15429" y="1785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131441" y="3681042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6151437" y="3738192"/>
              <a:ext cx="113355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5421" y="2445"/>
                    <a:pt x="9421" y="4891"/>
                    <a:pt x="5621" y="7947"/>
                  </a:cubicBezTo>
                  <a:cubicBezTo>
                    <a:pt x="1821" y="11004"/>
                    <a:pt x="221" y="14672"/>
                    <a:pt x="21" y="17321"/>
                  </a:cubicBezTo>
                  <a:cubicBezTo>
                    <a:pt x="-179" y="19970"/>
                    <a:pt x="1021" y="21600"/>
                    <a:pt x="4421" y="21600"/>
                  </a:cubicBezTo>
                  <a:cubicBezTo>
                    <a:pt x="7821" y="21600"/>
                    <a:pt x="13421" y="19970"/>
                    <a:pt x="16221" y="17117"/>
                  </a:cubicBezTo>
                  <a:cubicBezTo>
                    <a:pt x="19021" y="14264"/>
                    <a:pt x="19021" y="10189"/>
                    <a:pt x="19021" y="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6226691" y="3700092"/>
              <a:ext cx="139701" cy="16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662"/>
                  </a:moveTo>
                  <a:cubicBezTo>
                    <a:pt x="1964" y="1662"/>
                    <a:pt x="3927" y="1662"/>
                    <a:pt x="6709" y="3738"/>
                  </a:cubicBezTo>
                  <a:cubicBezTo>
                    <a:pt x="9491" y="5815"/>
                    <a:pt x="13091" y="9969"/>
                    <a:pt x="14891" y="12738"/>
                  </a:cubicBezTo>
                  <a:cubicBezTo>
                    <a:pt x="16691" y="15508"/>
                    <a:pt x="16691" y="16892"/>
                    <a:pt x="16527" y="18277"/>
                  </a:cubicBezTo>
                  <a:cubicBezTo>
                    <a:pt x="16364" y="19662"/>
                    <a:pt x="16036" y="21046"/>
                    <a:pt x="15218" y="21323"/>
                  </a:cubicBezTo>
                  <a:cubicBezTo>
                    <a:pt x="14400" y="21600"/>
                    <a:pt x="13091" y="20769"/>
                    <a:pt x="12600" y="18277"/>
                  </a:cubicBezTo>
                  <a:cubicBezTo>
                    <a:pt x="12109" y="15785"/>
                    <a:pt x="12436" y="11631"/>
                    <a:pt x="14073" y="8308"/>
                  </a:cubicBezTo>
                  <a:cubicBezTo>
                    <a:pt x="15709" y="4985"/>
                    <a:pt x="18655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6389528" y="3837275"/>
              <a:ext cx="116564" cy="13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18" fill="norm" stroke="1" extrusionOk="0">
                  <a:moveTo>
                    <a:pt x="412" y="5463"/>
                  </a:moveTo>
                  <a:cubicBezTo>
                    <a:pt x="27" y="3776"/>
                    <a:pt x="-359" y="2088"/>
                    <a:pt x="605" y="1076"/>
                  </a:cubicBezTo>
                  <a:cubicBezTo>
                    <a:pt x="1570" y="63"/>
                    <a:pt x="3884" y="-274"/>
                    <a:pt x="5812" y="232"/>
                  </a:cubicBezTo>
                  <a:cubicBezTo>
                    <a:pt x="7741" y="738"/>
                    <a:pt x="9284" y="2088"/>
                    <a:pt x="9477" y="4957"/>
                  </a:cubicBezTo>
                  <a:cubicBezTo>
                    <a:pt x="9670" y="7826"/>
                    <a:pt x="8512" y="12214"/>
                    <a:pt x="7355" y="15082"/>
                  </a:cubicBezTo>
                  <a:cubicBezTo>
                    <a:pt x="6198" y="17951"/>
                    <a:pt x="5041" y="19301"/>
                    <a:pt x="5427" y="20145"/>
                  </a:cubicBezTo>
                  <a:cubicBezTo>
                    <a:pt x="5812" y="20988"/>
                    <a:pt x="7741" y="21326"/>
                    <a:pt x="10634" y="20988"/>
                  </a:cubicBezTo>
                  <a:cubicBezTo>
                    <a:pt x="13527" y="20651"/>
                    <a:pt x="17384" y="19638"/>
                    <a:pt x="21241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907878" y="3541342"/>
              <a:ext cx="42371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222" y="0"/>
                  </a:moveTo>
                  <a:cubicBezTo>
                    <a:pt x="19255" y="2855"/>
                    <a:pt x="18288" y="5710"/>
                    <a:pt x="17106" y="8255"/>
                  </a:cubicBezTo>
                  <a:cubicBezTo>
                    <a:pt x="15924" y="10800"/>
                    <a:pt x="14527" y="13034"/>
                    <a:pt x="13022" y="14710"/>
                  </a:cubicBezTo>
                  <a:cubicBezTo>
                    <a:pt x="11518" y="16386"/>
                    <a:pt x="9906" y="17503"/>
                    <a:pt x="8187" y="17938"/>
                  </a:cubicBezTo>
                  <a:cubicBezTo>
                    <a:pt x="6467" y="18372"/>
                    <a:pt x="4640" y="18124"/>
                    <a:pt x="3243" y="17379"/>
                  </a:cubicBezTo>
                  <a:cubicBezTo>
                    <a:pt x="1846" y="16634"/>
                    <a:pt x="879" y="15393"/>
                    <a:pt x="396" y="14338"/>
                  </a:cubicBezTo>
                  <a:cubicBezTo>
                    <a:pt x="-88" y="13283"/>
                    <a:pt x="-88" y="12414"/>
                    <a:pt x="181" y="11855"/>
                  </a:cubicBezTo>
                  <a:cubicBezTo>
                    <a:pt x="449" y="11297"/>
                    <a:pt x="987" y="11048"/>
                    <a:pt x="2545" y="10738"/>
                  </a:cubicBezTo>
                  <a:cubicBezTo>
                    <a:pt x="4103" y="10428"/>
                    <a:pt x="6682" y="10055"/>
                    <a:pt x="9261" y="10428"/>
                  </a:cubicBezTo>
                  <a:cubicBezTo>
                    <a:pt x="11840" y="10800"/>
                    <a:pt x="14419" y="11917"/>
                    <a:pt x="16461" y="13903"/>
                  </a:cubicBezTo>
                  <a:cubicBezTo>
                    <a:pt x="18503" y="15890"/>
                    <a:pt x="20008" y="18745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7764480" y="3477842"/>
              <a:ext cx="208462" cy="38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83" fill="norm" stroke="1" extrusionOk="0">
                  <a:moveTo>
                    <a:pt x="4470" y="0"/>
                  </a:moveTo>
                  <a:cubicBezTo>
                    <a:pt x="3597" y="2230"/>
                    <a:pt x="2724" y="4461"/>
                    <a:pt x="1961" y="7513"/>
                  </a:cubicBezTo>
                  <a:cubicBezTo>
                    <a:pt x="1197" y="10565"/>
                    <a:pt x="543" y="14439"/>
                    <a:pt x="215" y="16963"/>
                  </a:cubicBezTo>
                  <a:cubicBezTo>
                    <a:pt x="-112" y="19487"/>
                    <a:pt x="-112" y="20661"/>
                    <a:pt x="543" y="21130"/>
                  </a:cubicBezTo>
                  <a:cubicBezTo>
                    <a:pt x="1197" y="21600"/>
                    <a:pt x="2506" y="21365"/>
                    <a:pt x="5015" y="20837"/>
                  </a:cubicBezTo>
                  <a:cubicBezTo>
                    <a:pt x="7524" y="20309"/>
                    <a:pt x="11233" y="19487"/>
                    <a:pt x="14179" y="19017"/>
                  </a:cubicBezTo>
                  <a:cubicBezTo>
                    <a:pt x="17124" y="18548"/>
                    <a:pt x="19306" y="18430"/>
                    <a:pt x="21488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110378" y="3438927"/>
              <a:ext cx="135614" cy="35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1" fill="norm" stroke="1" extrusionOk="0">
                  <a:moveTo>
                    <a:pt x="21291" y="2766"/>
                  </a:moveTo>
                  <a:cubicBezTo>
                    <a:pt x="21291" y="1860"/>
                    <a:pt x="21291" y="955"/>
                    <a:pt x="20294" y="438"/>
                  </a:cubicBezTo>
                  <a:cubicBezTo>
                    <a:pt x="19297" y="-80"/>
                    <a:pt x="17303" y="-209"/>
                    <a:pt x="15143" y="438"/>
                  </a:cubicBezTo>
                  <a:cubicBezTo>
                    <a:pt x="12983" y="1084"/>
                    <a:pt x="10657" y="2507"/>
                    <a:pt x="7500" y="4900"/>
                  </a:cubicBezTo>
                  <a:cubicBezTo>
                    <a:pt x="4343" y="7293"/>
                    <a:pt x="356" y="10656"/>
                    <a:pt x="23" y="13437"/>
                  </a:cubicBezTo>
                  <a:cubicBezTo>
                    <a:pt x="-309" y="16217"/>
                    <a:pt x="3014" y="18416"/>
                    <a:pt x="6669" y="19645"/>
                  </a:cubicBezTo>
                  <a:cubicBezTo>
                    <a:pt x="10325" y="20874"/>
                    <a:pt x="14313" y="21132"/>
                    <a:pt x="183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8303141" y="3405475"/>
              <a:ext cx="159856" cy="38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43" fill="norm" stroke="1" extrusionOk="0">
                  <a:moveTo>
                    <a:pt x="8526" y="8330"/>
                  </a:moveTo>
                  <a:cubicBezTo>
                    <a:pt x="6253" y="10941"/>
                    <a:pt x="3979" y="13552"/>
                    <a:pt x="2984" y="15155"/>
                  </a:cubicBezTo>
                  <a:cubicBezTo>
                    <a:pt x="1989" y="16757"/>
                    <a:pt x="2274" y="17350"/>
                    <a:pt x="2558" y="15926"/>
                  </a:cubicBezTo>
                  <a:cubicBezTo>
                    <a:pt x="2842" y="14502"/>
                    <a:pt x="3126" y="11060"/>
                    <a:pt x="3979" y="8390"/>
                  </a:cubicBezTo>
                  <a:cubicBezTo>
                    <a:pt x="4832" y="5719"/>
                    <a:pt x="6253" y="3820"/>
                    <a:pt x="7389" y="2574"/>
                  </a:cubicBezTo>
                  <a:cubicBezTo>
                    <a:pt x="8526" y="1328"/>
                    <a:pt x="9379" y="735"/>
                    <a:pt x="10516" y="379"/>
                  </a:cubicBezTo>
                  <a:cubicBezTo>
                    <a:pt x="11653" y="23"/>
                    <a:pt x="13074" y="-96"/>
                    <a:pt x="14211" y="82"/>
                  </a:cubicBezTo>
                  <a:cubicBezTo>
                    <a:pt x="15347" y="260"/>
                    <a:pt x="16200" y="735"/>
                    <a:pt x="17763" y="2871"/>
                  </a:cubicBezTo>
                  <a:cubicBezTo>
                    <a:pt x="19326" y="5007"/>
                    <a:pt x="21600" y="8805"/>
                    <a:pt x="21458" y="11831"/>
                  </a:cubicBezTo>
                  <a:cubicBezTo>
                    <a:pt x="21316" y="14858"/>
                    <a:pt x="18758" y="17113"/>
                    <a:pt x="15489" y="18656"/>
                  </a:cubicBezTo>
                  <a:cubicBezTo>
                    <a:pt x="12221" y="20199"/>
                    <a:pt x="8242" y="21029"/>
                    <a:pt x="5542" y="21267"/>
                  </a:cubicBezTo>
                  <a:cubicBezTo>
                    <a:pt x="2842" y="21504"/>
                    <a:pt x="1421" y="21148"/>
                    <a:pt x="0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8485575" y="3669665"/>
              <a:ext cx="160467" cy="18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94" fill="norm" stroke="1" extrusionOk="0">
                  <a:moveTo>
                    <a:pt x="1069" y="3569"/>
                  </a:moveTo>
                  <a:cubicBezTo>
                    <a:pt x="1069" y="2328"/>
                    <a:pt x="1069" y="1086"/>
                    <a:pt x="2191" y="466"/>
                  </a:cubicBezTo>
                  <a:cubicBezTo>
                    <a:pt x="3313" y="-155"/>
                    <a:pt x="5557" y="-155"/>
                    <a:pt x="7380" y="466"/>
                  </a:cubicBezTo>
                  <a:cubicBezTo>
                    <a:pt x="9204" y="1086"/>
                    <a:pt x="10606" y="2328"/>
                    <a:pt x="9624" y="5431"/>
                  </a:cubicBezTo>
                  <a:cubicBezTo>
                    <a:pt x="8643" y="8535"/>
                    <a:pt x="5276" y="13500"/>
                    <a:pt x="3032" y="16479"/>
                  </a:cubicBezTo>
                  <a:cubicBezTo>
                    <a:pt x="788" y="19459"/>
                    <a:pt x="-334" y="20452"/>
                    <a:pt x="87" y="20948"/>
                  </a:cubicBezTo>
                  <a:cubicBezTo>
                    <a:pt x="508" y="21445"/>
                    <a:pt x="2471" y="21445"/>
                    <a:pt x="6258" y="20700"/>
                  </a:cubicBezTo>
                  <a:cubicBezTo>
                    <a:pt x="10045" y="19955"/>
                    <a:pt x="15656" y="18466"/>
                    <a:pt x="21266" y="16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8646041" y="3475212"/>
              <a:ext cx="129833" cy="33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361" fill="norm" stroke="1" extrusionOk="0">
                  <a:moveTo>
                    <a:pt x="0" y="576"/>
                  </a:moveTo>
                  <a:cubicBezTo>
                    <a:pt x="1687" y="169"/>
                    <a:pt x="3375" y="-239"/>
                    <a:pt x="6075" y="169"/>
                  </a:cubicBezTo>
                  <a:cubicBezTo>
                    <a:pt x="8775" y="576"/>
                    <a:pt x="12487" y="1799"/>
                    <a:pt x="15694" y="3769"/>
                  </a:cubicBezTo>
                  <a:cubicBezTo>
                    <a:pt x="18900" y="5738"/>
                    <a:pt x="21600" y="8455"/>
                    <a:pt x="20419" y="11512"/>
                  </a:cubicBezTo>
                  <a:cubicBezTo>
                    <a:pt x="19237" y="14569"/>
                    <a:pt x="14175" y="17965"/>
                    <a:pt x="9112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8925441" y="367469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261991" y="3386425"/>
              <a:ext cx="114301" cy="44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3177"/>
                  </a:moveTo>
                  <a:cubicBezTo>
                    <a:pt x="21600" y="2668"/>
                    <a:pt x="21600" y="2159"/>
                    <a:pt x="21000" y="1649"/>
                  </a:cubicBezTo>
                  <a:cubicBezTo>
                    <a:pt x="20400" y="1140"/>
                    <a:pt x="19200" y="630"/>
                    <a:pt x="17600" y="325"/>
                  </a:cubicBezTo>
                  <a:cubicBezTo>
                    <a:pt x="16000" y="19"/>
                    <a:pt x="14000" y="-83"/>
                    <a:pt x="12400" y="70"/>
                  </a:cubicBezTo>
                  <a:cubicBezTo>
                    <a:pt x="10800" y="223"/>
                    <a:pt x="9600" y="630"/>
                    <a:pt x="7600" y="2159"/>
                  </a:cubicBezTo>
                  <a:cubicBezTo>
                    <a:pt x="5600" y="3687"/>
                    <a:pt x="2800" y="6336"/>
                    <a:pt x="1400" y="9392"/>
                  </a:cubicBezTo>
                  <a:cubicBezTo>
                    <a:pt x="0" y="12449"/>
                    <a:pt x="0" y="15913"/>
                    <a:pt x="0" y="18002"/>
                  </a:cubicBezTo>
                  <a:cubicBezTo>
                    <a:pt x="0" y="20091"/>
                    <a:pt x="0" y="20804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179390" y="3681042"/>
              <a:ext cx="19055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17" y="21600"/>
                  </a:moveTo>
                  <a:cubicBezTo>
                    <a:pt x="243" y="15840"/>
                    <a:pt x="-232" y="10080"/>
                    <a:pt x="124" y="6840"/>
                  </a:cubicBezTo>
                  <a:cubicBezTo>
                    <a:pt x="480" y="3600"/>
                    <a:pt x="1667" y="2880"/>
                    <a:pt x="5346" y="2160"/>
                  </a:cubicBezTo>
                  <a:cubicBezTo>
                    <a:pt x="9025" y="1440"/>
                    <a:pt x="15197" y="72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9435812" y="3439742"/>
              <a:ext cx="14368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20946" y="0"/>
                  </a:moveTo>
                  <a:cubicBezTo>
                    <a:pt x="16935" y="775"/>
                    <a:pt x="12923" y="1551"/>
                    <a:pt x="9220" y="3434"/>
                  </a:cubicBezTo>
                  <a:cubicBezTo>
                    <a:pt x="5517" y="5317"/>
                    <a:pt x="2123" y="8308"/>
                    <a:pt x="735" y="11022"/>
                  </a:cubicBezTo>
                  <a:cubicBezTo>
                    <a:pt x="-654" y="13735"/>
                    <a:pt x="-37" y="16172"/>
                    <a:pt x="2277" y="17889"/>
                  </a:cubicBezTo>
                  <a:cubicBezTo>
                    <a:pt x="4592" y="19606"/>
                    <a:pt x="8603" y="20603"/>
                    <a:pt x="12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9556207" y="3538083"/>
              <a:ext cx="178132" cy="50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8" fill="norm" stroke="1" extrusionOk="0">
                  <a:moveTo>
                    <a:pt x="7369" y="9899"/>
                  </a:moveTo>
                  <a:cubicBezTo>
                    <a:pt x="5336" y="12520"/>
                    <a:pt x="3304" y="15141"/>
                    <a:pt x="2160" y="16904"/>
                  </a:cubicBezTo>
                  <a:cubicBezTo>
                    <a:pt x="1016" y="18666"/>
                    <a:pt x="762" y="19570"/>
                    <a:pt x="508" y="20293"/>
                  </a:cubicBezTo>
                  <a:cubicBezTo>
                    <a:pt x="254" y="21016"/>
                    <a:pt x="0" y="21558"/>
                    <a:pt x="0" y="21468"/>
                  </a:cubicBezTo>
                  <a:cubicBezTo>
                    <a:pt x="0" y="21377"/>
                    <a:pt x="254" y="20654"/>
                    <a:pt x="1271" y="18621"/>
                  </a:cubicBezTo>
                  <a:cubicBezTo>
                    <a:pt x="2287" y="16587"/>
                    <a:pt x="4066" y="13243"/>
                    <a:pt x="6480" y="10035"/>
                  </a:cubicBezTo>
                  <a:cubicBezTo>
                    <a:pt x="8894" y="6827"/>
                    <a:pt x="11944" y="3754"/>
                    <a:pt x="13849" y="2037"/>
                  </a:cubicBezTo>
                  <a:cubicBezTo>
                    <a:pt x="15755" y="320"/>
                    <a:pt x="16518" y="-42"/>
                    <a:pt x="17280" y="3"/>
                  </a:cubicBezTo>
                  <a:cubicBezTo>
                    <a:pt x="18042" y="48"/>
                    <a:pt x="18805" y="500"/>
                    <a:pt x="19694" y="1901"/>
                  </a:cubicBezTo>
                  <a:cubicBezTo>
                    <a:pt x="20584" y="3302"/>
                    <a:pt x="21600" y="5652"/>
                    <a:pt x="21346" y="7279"/>
                  </a:cubicBezTo>
                  <a:cubicBezTo>
                    <a:pt x="21092" y="8905"/>
                    <a:pt x="19567" y="9809"/>
                    <a:pt x="18169" y="10351"/>
                  </a:cubicBezTo>
                  <a:cubicBezTo>
                    <a:pt x="16772" y="10894"/>
                    <a:pt x="15501" y="11074"/>
                    <a:pt x="13976" y="10668"/>
                  </a:cubicBezTo>
                  <a:cubicBezTo>
                    <a:pt x="12452" y="10261"/>
                    <a:pt x="10673" y="9267"/>
                    <a:pt x="8894" y="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9725541" y="3471492"/>
              <a:ext cx="16219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5670" y="0"/>
                  </a:moveTo>
                  <a:cubicBezTo>
                    <a:pt x="10800" y="1708"/>
                    <a:pt x="15930" y="3417"/>
                    <a:pt x="18630" y="5431"/>
                  </a:cubicBezTo>
                  <a:cubicBezTo>
                    <a:pt x="21330" y="7444"/>
                    <a:pt x="21600" y="9763"/>
                    <a:pt x="18090" y="12508"/>
                  </a:cubicBezTo>
                  <a:cubicBezTo>
                    <a:pt x="14580" y="15254"/>
                    <a:pt x="7290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9217541" y="4046385"/>
              <a:ext cx="488951" cy="4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8" fill="norm" stroke="1" extrusionOk="0">
                  <a:moveTo>
                    <a:pt x="0" y="20158"/>
                  </a:moveTo>
                  <a:cubicBezTo>
                    <a:pt x="3366" y="11158"/>
                    <a:pt x="6732" y="2158"/>
                    <a:pt x="10052" y="358"/>
                  </a:cubicBezTo>
                  <a:cubicBezTo>
                    <a:pt x="13371" y="-1442"/>
                    <a:pt x="16644" y="3958"/>
                    <a:pt x="18561" y="7558"/>
                  </a:cubicBezTo>
                  <a:cubicBezTo>
                    <a:pt x="20478" y="11158"/>
                    <a:pt x="21039" y="12958"/>
                    <a:pt x="21600" y="14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9115941" y="4208092"/>
              <a:ext cx="635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4" y="16200"/>
                    <a:pt x="3168" y="10800"/>
                    <a:pt x="5400" y="7200"/>
                  </a:cubicBezTo>
                  <a:cubicBezTo>
                    <a:pt x="7632" y="3600"/>
                    <a:pt x="10512" y="1800"/>
                    <a:pt x="13320" y="900"/>
                  </a:cubicBezTo>
                  <a:cubicBezTo>
                    <a:pt x="16128" y="0"/>
                    <a:pt x="188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976717" y="1871681"/>
              <a:ext cx="3399501" cy="225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76" fill="norm" stroke="1" extrusionOk="0">
                  <a:moveTo>
                    <a:pt x="17202" y="21576"/>
                  </a:moveTo>
                  <a:cubicBezTo>
                    <a:pt x="17511" y="21373"/>
                    <a:pt x="17820" y="21171"/>
                    <a:pt x="18170" y="20928"/>
                  </a:cubicBezTo>
                  <a:cubicBezTo>
                    <a:pt x="18519" y="20684"/>
                    <a:pt x="18908" y="20401"/>
                    <a:pt x="19285" y="20036"/>
                  </a:cubicBezTo>
                  <a:cubicBezTo>
                    <a:pt x="19661" y="19671"/>
                    <a:pt x="20023" y="19226"/>
                    <a:pt x="20359" y="18709"/>
                  </a:cubicBezTo>
                  <a:cubicBezTo>
                    <a:pt x="20695" y="18192"/>
                    <a:pt x="21004" y="17605"/>
                    <a:pt x="21212" y="16976"/>
                  </a:cubicBezTo>
                  <a:cubicBezTo>
                    <a:pt x="21420" y="16348"/>
                    <a:pt x="21528" y="15680"/>
                    <a:pt x="21561" y="14970"/>
                  </a:cubicBezTo>
                  <a:cubicBezTo>
                    <a:pt x="21595" y="14261"/>
                    <a:pt x="21555" y="13511"/>
                    <a:pt x="21494" y="12762"/>
                  </a:cubicBezTo>
                  <a:cubicBezTo>
                    <a:pt x="21434" y="12012"/>
                    <a:pt x="21353" y="11262"/>
                    <a:pt x="21172" y="10584"/>
                  </a:cubicBezTo>
                  <a:cubicBezTo>
                    <a:pt x="20991" y="9905"/>
                    <a:pt x="20708" y="9297"/>
                    <a:pt x="20413" y="8790"/>
                  </a:cubicBezTo>
                  <a:cubicBezTo>
                    <a:pt x="20117" y="8284"/>
                    <a:pt x="19808" y="7878"/>
                    <a:pt x="19479" y="7554"/>
                  </a:cubicBezTo>
                  <a:cubicBezTo>
                    <a:pt x="19150" y="7230"/>
                    <a:pt x="18801" y="6987"/>
                    <a:pt x="18351" y="6764"/>
                  </a:cubicBezTo>
                  <a:cubicBezTo>
                    <a:pt x="17901" y="6541"/>
                    <a:pt x="17350" y="6338"/>
                    <a:pt x="16820" y="6227"/>
                  </a:cubicBezTo>
                  <a:cubicBezTo>
                    <a:pt x="16289" y="6116"/>
                    <a:pt x="15779" y="6095"/>
                    <a:pt x="15288" y="6136"/>
                  </a:cubicBezTo>
                  <a:cubicBezTo>
                    <a:pt x="14798" y="6176"/>
                    <a:pt x="14328" y="6278"/>
                    <a:pt x="13878" y="6409"/>
                  </a:cubicBezTo>
                  <a:cubicBezTo>
                    <a:pt x="13428" y="6541"/>
                    <a:pt x="12998" y="6703"/>
                    <a:pt x="12555" y="6886"/>
                  </a:cubicBezTo>
                  <a:cubicBezTo>
                    <a:pt x="12111" y="7068"/>
                    <a:pt x="11655" y="7271"/>
                    <a:pt x="11185" y="7453"/>
                  </a:cubicBezTo>
                  <a:cubicBezTo>
                    <a:pt x="10714" y="7635"/>
                    <a:pt x="10231" y="7797"/>
                    <a:pt x="9801" y="7909"/>
                  </a:cubicBezTo>
                  <a:cubicBezTo>
                    <a:pt x="9371" y="8020"/>
                    <a:pt x="8995" y="8081"/>
                    <a:pt x="8572" y="8101"/>
                  </a:cubicBezTo>
                  <a:cubicBezTo>
                    <a:pt x="8149" y="8122"/>
                    <a:pt x="7679" y="8101"/>
                    <a:pt x="7215" y="8041"/>
                  </a:cubicBezTo>
                  <a:cubicBezTo>
                    <a:pt x="6752" y="7980"/>
                    <a:pt x="6295" y="7878"/>
                    <a:pt x="5879" y="7737"/>
                  </a:cubicBezTo>
                  <a:cubicBezTo>
                    <a:pt x="5462" y="7595"/>
                    <a:pt x="5086" y="7412"/>
                    <a:pt x="4703" y="7139"/>
                  </a:cubicBezTo>
                  <a:cubicBezTo>
                    <a:pt x="4320" y="6865"/>
                    <a:pt x="3931" y="6501"/>
                    <a:pt x="3622" y="6156"/>
                  </a:cubicBezTo>
                  <a:cubicBezTo>
                    <a:pt x="3313" y="5812"/>
                    <a:pt x="3085" y="5487"/>
                    <a:pt x="2883" y="5173"/>
                  </a:cubicBezTo>
                  <a:cubicBezTo>
                    <a:pt x="2682" y="4859"/>
                    <a:pt x="2507" y="4555"/>
                    <a:pt x="2346" y="4120"/>
                  </a:cubicBezTo>
                  <a:cubicBezTo>
                    <a:pt x="2185" y="3684"/>
                    <a:pt x="2037" y="3117"/>
                    <a:pt x="1862" y="2549"/>
                  </a:cubicBezTo>
                  <a:cubicBezTo>
                    <a:pt x="1688" y="1982"/>
                    <a:pt x="1486" y="1415"/>
                    <a:pt x="1345" y="1030"/>
                  </a:cubicBezTo>
                  <a:cubicBezTo>
                    <a:pt x="1204" y="645"/>
                    <a:pt x="1123" y="442"/>
                    <a:pt x="1056" y="310"/>
                  </a:cubicBezTo>
                  <a:cubicBezTo>
                    <a:pt x="989" y="179"/>
                    <a:pt x="935" y="118"/>
                    <a:pt x="875" y="67"/>
                  </a:cubicBezTo>
                  <a:cubicBezTo>
                    <a:pt x="814" y="17"/>
                    <a:pt x="747" y="-24"/>
                    <a:pt x="700" y="17"/>
                  </a:cubicBezTo>
                  <a:cubicBezTo>
                    <a:pt x="653" y="57"/>
                    <a:pt x="626" y="179"/>
                    <a:pt x="566" y="493"/>
                  </a:cubicBezTo>
                  <a:cubicBezTo>
                    <a:pt x="505" y="807"/>
                    <a:pt x="411" y="1313"/>
                    <a:pt x="338" y="1658"/>
                  </a:cubicBezTo>
                  <a:cubicBezTo>
                    <a:pt x="264" y="2002"/>
                    <a:pt x="210" y="2185"/>
                    <a:pt x="156" y="2235"/>
                  </a:cubicBezTo>
                  <a:cubicBezTo>
                    <a:pt x="102" y="2286"/>
                    <a:pt x="49" y="2205"/>
                    <a:pt x="22" y="2063"/>
                  </a:cubicBezTo>
                  <a:cubicBezTo>
                    <a:pt x="-5" y="1921"/>
                    <a:pt x="-5" y="1719"/>
                    <a:pt x="8" y="1506"/>
                  </a:cubicBezTo>
                  <a:cubicBezTo>
                    <a:pt x="22" y="1293"/>
                    <a:pt x="49" y="1070"/>
                    <a:pt x="123" y="918"/>
                  </a:cubicBezTo>
                  <a:cubicBezTo>
                    <a:pt x="196" y="766"/>
                    <a:pt x="317" y="685"/>
                    <a:pt x="546" y="635"/>
                  </a:cubicBezTo>
                  <a:cubicBezTo>
                    <a:pt x="774" y="584"/>
                    <a:pt x="1110" y="564"/>
                    <a:pt x="1466" y="513"/>
                  </a:cubicBezTo>
                  <a:cubicBezTo>
                    <a:pt x="1822" y="462"/>
                    <a:pt x="2198" y="381"/>
                    <a:pt x="2574" y="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610991" y="3986205"/>
              <a:ext cx="999067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1098" y="20297"/>
                    <a:pt x="2197" y="19097"/>
                    <a:pt x="3569" y="17297"/>
                  </a:cubicBezTo>
                  <a:cubicBezTo>
                    <a:pt x="4942" y="15497"/>
                    <a:pt x="6590" y="13097"/>
                    <a:pt x="8237" y="10997"/>
                  </a:cubicBezTo>
                  <a:cubicBezTo>
                    <a:pt x="9885" y="8897"/>
                    <a:pt x="11532" y="7097"/>
                    <a:pt x="13271" y="5597"/>
                  </a:cubicBezTo>
                  <a:cubicBezTo>
                    <a:pt x="15010" y="4097"/>
                    <a:pt x="16841" y="2897"/>
                    <a:pt x="18168" y="1997"/>
                  </a:cubicBezTo>
                  <a:cubicBezTo>
                    <a:pt x="19495" y="1097"/>
                    <a:pt x="20319" y="497"/>
                    <a:pt x="20845" y="197"/>
                  </a:cubicBezTo>
                  <a:cubicBezTo>
                    <a:pt x="21371" y="-103"/>
                    <a:pt x="21600" y="-103"/>
                    <a:pt x="21600" y="497"/>
                  </a:cubicBezTo>
                  <a:cubicBezTo>
                    <a:pt x="21600" y="1097"/>
                    <a:pt x="21371" y="2297"/>
                    <a:pt x="21097" y="3497"/>
                  </a:cubicBezTo>
                  <a:cubicBezTo>
                    <a:pt x="20822" y="4697"/>
                    <a:pt x="20502" y="5897"/>
                    <a:pt x="20181" y="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750691" y="4150942"/>
              <a:ext cx="552451" cy="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993" y="18514"/>
                  </a:moveTo>
                  <a:cubicBezTo>
                    <a:pt x="497" y="19543"/>
                    <a:pt x="0" y="20571"/>
                    <a:pt x="0" y="21086"/>
                  </a:cubicBezTo>
                  <a:cubicBezTo>
                    <a:pt x="0" y="21600"/>
                    <a:pt x="497" y="21600"/>
                    <a:pt x="2152" y="20057"/>
                  </a:cubicBezTo>
                  <a:cubicBezTo>
                    <a:pt x="3807" y="18514"/>
                    <a:pt x="6621" y="15429"/>
                    <a:pt x="10055" y="11829"/>
                  </a:cubicBezTo>
                  <a:cubicBezTo>
                    <a:pt x="13490" y="8229"/>
                    <a:pt x="17545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572351" y="4716092"/>
              <a:ext cx="95791" cy="26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52" fill="norm" stroke="1" extrusionOk="0">
                  <a:moveTo>
                    <a:pt x="21250" y="0"/>
                  </a:moveTo>
                  <a:cubicBezTo>
                    <a:pt x="17493" y="3742"/>
                    <a:pt x="13737" y="7483"/>
                    <a:pt x="10450" y="10630"/>
                  </a:cubicBezTo>
                  <a:cubicBezTo>
                    <a:pt x="7163" y="13776"/>
                    <a:pt x="4346" y="16328"/>
                    <a:pt x="2467" y="18198"/>
                  </a:cubicBezTo>
                  <a:cubicBezTo>
                    <a:pt x="589" y="20069"/>
                    <a:pt x="-350" y="21260"/>
                    <a:pt x="120" y="21430"/>
                  </a:cubicBezTo>
                  <a:cubicBezTo>
                    <a:pt x="589" y="21600"/>
                    <a:pt x="2467" y="20750"/>
                    <a:pt x="4111" y="19899"/>
                  </a:cubicBezTo>
                  <a:cubicBezTo>
                    <a:pt x="5754" y="19049"/>
                    <a:pt x="7163" y="18198"/>
                    <a:pt x="8572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718941" y="4690692"/>
              <a:ext cx="57151" cy="26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0"/>
                  </a:moveTo>
                  <a:cubicBezTo>
                    <a:pt x="20800" y="3658"/>
                    <a:pt x="20000" y="7316"/>
                    <a:pt x="19200" y="10016"/>
                  </a:cubicBezTo>
                  <a:cubicBezTo>
                    <a:pt x="18400" y="12716"/>
                    <a:pt x="17600" y="14458"/>
                    <a:pt x="17200" y="15852"/>
                  </a:cubicBezTo>
                  <a:cubicBezTo>
                    <a:pt x="16800" y="17245"/>
                    <a:pt x="16800" y="18290"/>
                    <a:pt x="15200" y="19335"/>
                  </a:cubicBezTo>
                  <a:cubicBezTo>
                    <a:pt x="13600" y="20381"/>
                    <a:pt x="10400" y="21426"/>
                    <a:pt x="7600" y="21513"/>
                  </a:cubicBezTo>
                  <a:cubicBezTo>
                    <a:pt x="4800" y="21600"/>
                    <a:pt x="2400" y="20729"/>
                    <a:pt x="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450124" y="4685587"/>
              <a:ext cx="408518" cy="8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fill="norm" stroke="1" extrusionOk="0">
                  <a:moveTo>
                    <a:pt x="2462" y="20743"/>
                  </a:moveTo>
                  <a:cubicBezTo>
                    <a:pt x="2015" y="19123"/>
                    <a:pt x="1567" y="17503"/>
                    <a:pt x="1063" y="16153"/>
                  </a:cubicBezTo>
                  <a:cubicBezTo>
                    <a:pt x="560" y="14803"/>
                    <a:pt x="0" y="13723"/>
                    <a:pt x="0" y="13183"/>
                  </a:cubicBezTo>
                  <a:cubicBezTo>
                    <a:pt x="0" y="12643"/>
                    <a:pt x="560" y="12643"/>
                    <a:pt x="3134" y="10213"/>
                  </a:cubicBezTo>
                  <a:cubicBezTo>
                    <a:pt x="5708" y="7783"/>
                    <a:pt x="10296" y="2923"/>
                    <a:pt x="13710" y="1033"/>
                  </a:cubicBezTo>
                  <a:cubicBezTo>
                    <a:pt x="17123" y="-857"/>
                    <a:pt x="19362" y="223"/>
                    <a:pt x="21600" y="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414141" y="516059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402383" y="5042059"/>
              <a:ext cx="37159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3066" y="7513"/>
                  </a:moveTo>
                  <a:cubicBezTo>
                    <a:pt x="1866" y="12209"/>
                    <a:pt x="666" y="16904"/>
                    <a:pt x="3066" y="19252"/>
                  </a:cubicBezTo>
                  <a:cubicBezTo>
                    <a:pt x="5466" y="21600"/>
                    <a:pt x="11466" y="21600"/>
                    <a:pt x="15066" y="19252"/>
                  </a:cubicBezTo>
                  <a:cubicBezTo>
                    <a:pt x="18666" y="16904"/>
                    <a:pt x="19866" y="12209"/>
                    <a:pt x="18066" y="7983"/>
                  </a:cubicBezTo>
                  <a:cubicBezTo>
                    <a:pt x="16266" y="3757"/>
                    <a:pt x="11466" y="0"/>
                    <a:pt x="7266" y="0"/>
                  </a:cubicBezTo>
                  <a:cubicBezTo>
                    <a:pt x="3066" y="0"/>
                    <a:pt x="-534" y="3757"/>
                    <a:pt x="66" y="7043"/>
                  </a:cubicBezTo>
                  <a:cubicBezTo>
                    <a:pt x="666" y="10330"/>
                    <a:pt x="5466" y="13148"/>
                    <a:pt x="9666" y="15496"/>
                  </a:cubicBezTo>
                  <a:cubicBezTo>
                    <a:pt x="13866" y="17843"/>
                    <a:pt x="17466" y="19722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477641" y="5198692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464941" y="526219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678163" y="5150979"/>
              <a:ext cx="62506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440" fill="norm" stroke="1" extrusionOk="0">
                  <a:moveTo>
                    <a:pt x="882" y="6808"/>
                  </a:moveTo>
                  <a:cubicBezTo>
                    <a:pt x="185" y="9246"/>
                    <a:pt x="-512" y="11685"/>
                    <a:pt x="533" y="10988"/>
                  </a:cubicBezTo>
                  <a:cubicBezTo>
                    <a:pt x="1578" y="10292"/>
                    <a:pt x="4365" y="6459"/>
                    <a:pt x="6804" y="3846"/>
                  </a:cubicBezTo>
                  <a:cubicBezTo>
                    <a:pt x="9243" y="1234"/>
                    <a:pt x="11333" y="-160"/>
                    <a:pt x="13772" y="14"/>
                  </a:cubicBezTo>
                  <a:cubicBezTo>
                    <a:pt x="16211" y="188"/>
                    <a:pt x="18998" y="1930"/>
                    <a:pt x="20043" y="5763"/>
                  </a:cubicBezTo>
                  <a:cubicBezTo>
                    <a:pt x="21088" y="9595"/>
                    <a:pt x="20391" y="15517"/>
                    <a:pt x="19694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7782441" y="5205042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7801491" y="5160592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60"/>
                    <a:pt x="7200" y="7920"/>
                    <a:pt x="10800" y="11520"/>
                  </a:cubicBezTo>
                  <a:cubicBezTo>
                    <a:pt x="14400" y="15120"/>
                    <a:pt x="180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7934841" y="5128842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7452241" y="4475738"/>
              <a:ext cx="88901" cy="10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448"/>
                  </a:moveTo>
                  <a:cubicBezTo>
                    <a:pt x="0" y="7297"/>
                    <a:pt x="0" y="12146"/>
                    <a:pt x="257" y="15672"/>
                  </a:cubicBezTo>
                  <a:cubicBezTo>
                    <a:pt x="514" y="19199"/>
                    <a:pt x="1029" y="21403"/>
                    <a:pt x="1286" y="21403"/>
                  </a:cubicBezTo>
                  <a:cubicBezTo>
                    <a:pt x="1543" y="21403"/>
                    <a:pt x="1543" y="19199"/>
                    <a:pt x="2057" y="15672"/>
                  </a:cubicBezTo>
                  <a:cubicBezTo>
                    <a:pt x="2571" y="12146"/>
                    <a:pt x="3600" y="7297"/>
                    <a:pt x="5400" y="4211"/>
                  </a:cubicBezTo>
                  <a:cubicBezTo>
                    <a:pt x="7200" y="1125"/>
                    <a:pt x="9771" y="-197"/>
                    <a:pt x="11829" y="23"/>
                  </a:cubicBezTo>
                  <a:cubicBezTo>
                    <a:pt x="13886" y="244"/>
                    <a:pt x="15429" y="2007"/>
                    <a:pt x="16971" y="5754"/>
                  </a:cubicBezTo>
                  <a:cubicBezTo>
                    <a:pt x="18514" y="9501"/>
                    <a:pt x="20057" y="15232"/>
                    <a:pt x="21600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7560191" y="451289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7610991" y="446844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7693966" y="4465178"/>
              <a:ext cx="132926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3" fill="norm" stroke="1" extrusionOk="0">
                  <a:moveTo>
                    <a:pt x="1988" y="2909"/>
                  </a:moveTo>
                  <a:cubicBezTo>
                    <a:pt x="1645" y="4837"/>
                    <a:pt x="1302" y="6766"/>
                    <a:pt x="960" y="8694"/>
                  </a:cubicBezTo>
                  <a:cubicBezTo>
                    <a:pt x="617" y="10623"/>
                    <a:pt x="274" y="12552"/>
                    <a:pt x="102" y="12552"/>
                  </a:cubicBezTo>
                  <a:cubicBezTo>
                    <a:pt x="-69" y="12552"/>
                    <a:pt x="-69" y="10623"/>
                    <a:pt x="445" y="8694"/>
                  </a:cubicBezTo>
                  <a:cubicBezTo>
                    <a:pt x="960" y="6766"/>
                    <a:pt x="1988" y="4837"/>
                    <a:pt x="3188" y="3102"/>
                  </a:cubicBezTo>
                  <a:cubicBezTo>
                    <a:pt x="4388" y="1366"/>
                    <a:pt x="5760" y="-177"/>
                    <a:pt x="6445" y="16"/>
                  </a:cubicBezTo>
                  <a:cubicBezTo>
                    <a:pt x="7131" y="209"/>
                    <a:pt x="7131" y="2137"/>
                    <a:pt x="7131" y="4066"/>
                  </a:cubicBezTo>
                  <a:cubicBezTo>
                    <a:pt x="7131" y="5994"/>
                    <a:pt x="7131" y="7923"/>
                    <a:pt x="7302" y="7923"/>
                  </a:cubicBezTo>
                  <a:cubicBezTo>
                    <a:pt x="7474" y="7923"/>
                    <a:pt x="7817" y="5994"/>
                    <a:pt x="8674" y="4259"/>
                  </a:cubicBezTo>
                  <a:cubicBezTo>
                    <a:pt x="9531" y="2523"/>
                    <a:pt x="10902" y="980"/>
                    <a:pt x="12445" y="402"/>
                  </a:cubicBezTo>
                  <a:cubicBezTo>
                    <a:pt x="13988" y="-177"/>
                    <a:pt x="15702" y="209"/>
                    <a:pt x="17245" y="3873"/>
                  </a:cubicBezTo>
                  <a:cubicBezTo>
                    <a:pt x="18788" y="7537"/>
                    <a:pt x="20160" y="14480"/>
                    <a:pt x="2153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8201541" y="4745000"/>
              <a:ext cx="177190" cy="38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99" fill="norm" stroke="1" extrusionOk="0">
                  <a:moveTo>
                    <a:pt x="3857" y="5440"/>
                  </a:moveTo>
                  <a:cubicBezTo>
                    <a:pt x="4886" y="8845"/>
                    <a:pt x="5914" y="12249"/>
                    <a:pt x="6557" y="15419"/>
                  </a:cubicBezTo>
                  <a:cubicBezTo>
                    <a:pt x="7200" y="18588"/>
                    <a:pt x="7457" y="21523"/>
                    <a:pt x="7071" y="21171"/>
                  </a:cubicBezTo>
                  <a:cubicBezTo>
                    <a:pt x="6686" y="20819"/>
                    <a:pt x="5657" y="17180"/>
                    <a:pt x="5014" y="13834"/>
                  </a:cubicBezTo>
                  <a:cubicBezTo>
                    <a:pt x="4371" y="10488"/>
                    <a:pt x="4114" y="7436"/>
                    <a:pt x="4243" y="5323"/>
                  </a:cubicBezTo>
                  <a:cubicBezTo>
                    <a:pt x="4371" y="3210"/>
                    <a:pt x="4886" y="2036"/>
                    <a:pt x="5786" y="1273"/>
                  </a:cubicBezTo>
                  <a:cubicBezTo>
                    <a:pt x="6686" y="510"/>
                    <a:pt x="7971" y="158"/>
                    <a:pt x="9386" y="40"/>
                  </a:cubicBezTo>
                  <a:cubicBezTo>
                    <a:pt x="10800" y="-77"/>
                    <a:pt x="12343" y="40"/>
                    <a:pt x="14271" y="686"/>
                  </a:cubicBezTo>
                  <a:cubicBezTo>
                    <a:pt x="16200" y="1332"/>
                    <a:pt x="18514" y="2506"/>
                    <a:pt x="19800" y="3386"/>
                  </a:cubicBezTo>
                  <a:cubicBezTo>
                    <a:pt x="21086" y="4266"/>
                    <a:pt x="21343" y="4853"/>
                    <a:pt x="21471" y="5440"/>
                  </a:cubicBezTo>
                  <a:cubicBezTo>
                    <a:pt x="21600" y="6027"/>
                    <a:pt x="21600" y="6614"/>
                    <a:pt x="20314" y="7201"/>
                  </a:cubicBezTo>
                  <a:cubicBezTo>
                    <a:pt x="19029" y="7788"/>
                    <a:pt x="16457" y="8375"/>
                    <a:pt x="13500" y="8669"/>
                  </a:cubicBezTo>
                  <a:cubicBezTo>
                    <a:pt x="10543" y="8962"/>
                    <a:pt x="7200" y="8962"/>
                    <a:pt x="4886" y="8727"/>
                  </a:cubicBezTo>
                  <a:cubicBezTo>
                    <a:pt x="2571" y="8493"/>
                    <a:pt x="1286" y="8023"/>
                    <a:pt x="0" y="7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8271391" y="4500192"/>
              <a:ext cx="165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5400" y="1800"/>
                  </a:cubicBezTo>
                  <a:cubicBezTo>
                    <a:pt x="8031" y="3600"/>
                    <a:pt x="11908" y="7200"/>
                    <a:pt x="14815" y="10800"/>
                  </a:cubicBezTo>
                  <a:cubicBezTo>
                    <a:pt x="17723" y="14400"/>
                    <a:pt x="1966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345546" y="4440598"/>
              <a:ext cx="109996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50" fill="norm" stroke="1" extrusionOk="0">
                  <a:moveTo>
                    <a:pt x="21178" y="204"/>
                  </a:moveTo>
                  <a:cubicBezTo>
                    <a:pt x="19140" y="27"/>
                    <a:pt x="17103" y="-150"/>
                    <a:pt x="15472" y="204"/>
                  </a:cubicBezTo>
                  <a:cubicBezTo>
                    <a:pt x="13842" y="558"/>
                    <a:pt x="12620" y="1443"/>
                    <a:pt x="10174" y="4276"/>
                  </a:cubicBezTo>
                  <a:cubicBezTo>
                    <a:pt x="7729" y="7109"/>
                    <a:pt x="4061" y="11889"/>
                    <a:pt x="2023" y="14811"/>
                  </a:cubicBezTo>
                  <a:cubicBezTo>
                    <a:pt x="-14" y="17732"/>
                    <a:pt x="-422" y="18794"/>
                    <a:pt x="393" y="19591"/>
                  </a:cubicBezTo>
                  <a:cubicBezTo>
                    <a:pt x="1208" y="20388"/>
                    <a:pt x="3246" y="20919"/>
                    <a:pt x="5284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8487291" y="4614492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8459445" y="4525592"/>
              <a:ext cx="30004" cy="2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36" h="18231" fill="norm" stroke="1" extrusionOk="0">
                  <a:moveTo>
                    <a:pt x="9660" y="0"/>
                  </a:moveTo>
                  <a:cubicBezTo>
                    <a:pt x="4260" y="4628"/>
                    <a:pt x="-1140" y="9257"/>
                    <a:pt x="210" y="13114"/>
                  </a:cubicBezTo>
                  <a:cubicBezTo>
                    <a:pt x="1560" y="16971"/>
                    <a:pt x="9660" y="20057"/>
                    <a:pt x="14385" y="16971"/>
                  </a:cubicBezTo>
                  <a:cubicBezTo>
                    <a:pt x="19110" y="13886"/>
                    <a:pt x="20460" y="4628"/>
                    <a:pt x="17760" y="1543"/>
                  </a:cubicBezTo>
                  <a:cubicBezTo>
                    <a:pt x="15060" y="-1543"/>
                    <a:pt x="8310" y="1543"/>
                    <a:pt x="1560" y="4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8648220" y="4704572"/>
              <a:ext cx="86722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97" fill="norm" stroke="1" extrusionOk="0">
                  <a:moveTo>
                    <a:pt x="21071" y="2666"/>
                  </a:moveTo>
                  <a:cubicBezTo>
                    <a:pt x="21071" y="1743"/>
                    <a:pt x="21071" y="820"/>
                    <a:pt x="19785" y="359"/>
                  </a:cubicBezTo>
                  <a:cubicBezTo>
                    <a:pt x="18500" y="-103"/>
                    <a:pt x="15928" y="-103"/>
                    <a:pt x="13871" y="266"/>
                  </a:cubicBezTo>
                  <a:cubicBezTo>
                    <a:pt x="11814" y="635"/>
                    <a:pt x="10271" y="1374"/>
                    <a:pt x="7957" y="4328"/>
                  </a:cubicBezTo>
                  <a:cubicBezTo>
                    <a:pt x="5642" y="7282"/>
                    <a:pt x="2557" y="12451"/>
                    <a:pt x="1014" y="15497"/>
                  </a:cubicBezTo>
                  <a:cubicBezTo>
                    <a:pt x="-529" y="18543"/>
                    <a:pt x="-529" y="19466"/>
                    <a:pt x="2557" y="20112"/>
                  </a:cubicBezTo>
                  <a:cubicBezTo>
                    <a:pt x="5642" y="20759"/>
                    <a:pt x="11814" y="21128"/>
                    <a:pt x="1798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8789097" y="4785942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38"/>
                    <a:pt x="-1582" y="11077"/>
                    <a:pt x="1118" y="14677"/>
                  </a:cubicBezTo>
                  <a:cubicBezTo>
                    <a:pt x="3818" y="18277"/>
                    <a:pt x="11918" y="1993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8842891" y="4811342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8978357" y="4732592"/>
              <a:ext cx="89695" cy="34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23" fill="norm" stroke="1" extrusionOk="0">
                  <a:moveTo>
                    <a:pt x="5526" y="6123"/>
                  </a:moveTo>
                  <a:cubicBezTo>
                    <a:pt x="4521" y="9834"/>
                    <a:pt x="3516" y="13544"/>
                    <a:pt x="3014" y="15797"/>
                  </a:cubicBezTo>
                  <a:cubicBezTo>
                    <a:pt x="2512" y="18050"/>
                    <a:pt x="2512" y="18845"/>
                    <a:pt x="2260" y="19706"/>
                  </a:cubicBezTo>
                  <a:cubicBezTo>
                    <a:pt x="2009" y="20567"/>
                    <a:pt x="1507" y="21495"/>
                    <a:pt x="1256" y="21296"/>
                  </a:cubicBezTo>
                  <a:cubicBezTo>
                    <a:pt x="1005" y="21097"/>
                    <a:pt x="1005" y="19772"/>
                    <a:pt x="753" y="16923"/>
                  </a:cubicBezTo>
                  <a:cubicBezTo>
                    <a:pt x="502" y="14074"/>
                    <a:pt x="0" y="9701"/>
                    <a:pt x="0" y="6852"/>
                  </a:cubicBezTo>
                  <a:cubicBezTo>
                    <a:pt x="0" y="4003"/>
                    <a:pt x="502" y="2678"/>
                    <a:pt x="1507" y="1750"/>
                  </a:cubicBezTo>
                  <a:cubicBezTo>
                    <a:pt x="2512" y="823"/>
                    <a:pt x="4019" y="293"/>
                    <a:pt x="6028" y="94"/>
                  </a:cubicBezTo>
                  <a:cubicBezTo>
                    <a:pt x="8037" y="-105"/>
                    <a:pt x="10549" y="28"/>
                    <a:pt x="12558" y="359"/>
                  </a:cubicBezTo>
                  <a:cubicBezTo>
                    <a:pt x="14567" y="690"/>
                    <a:pt x="16074" y="1220"/>
                    <a:pt x="17581" y="2148"/>
                  </a:cubicBezTo>
                  <a:cubicBezTo>
                    <a:pt x="19088" y="3075"/>
                    <a:pt x="20595" y="4401"/>
                    <a:pt x="21098" y="5394"/>
                  </a:cubicBezTo>
                  <a:cubicBezTo>
                    <a:pt x="21600" y="6388"/>
                    <a:pt x="21098" y="7051"/>
                    <a:pt x="19591" y="7581"/>
                  </a:cubicBezTo>
                  <a:cubicBezTo>
                    <a:pt x="18084" y="8111"/>
                    <a:pt x="15572" y="8508"/>
                    <a:pt x="13060" y="8641"/>
                  </a:cubicBezTo>
                  <a:cubicBezTo>
                    <a:pt x="10549" y="8774"/>
                    <a:pt x="8037" y="8641"/>
                    <a:pt x="6279" y="7912"/>
                  </a:cubicBezTo>
                  <a:cubicBezTo>
                    <a:pt x="4521" y="7183"/>
                    <a:pt x="3516" y="5858"/>
                    <a:pt x="2512" y="4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9039741" y="4708404"/>
              <a:ext cx="95804" cy="18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876" fill="norm" stroke="1" extrusionOk="0">
                  <a:moveTo>
                    <a:pt x="0" y="153"/>
                  </a:moveTo>
                  <a:cubicBezTo>
                    <a:pt x="3677" y="-89"/>
                    <a:pt x="7353" y="-332"/>
                    <a:pt x="11260" y="1852"/>
                  </a:cubicBezTo>
                  <a:cubicBezTo>
                    <a:pt x="15166" y="4037"/>
                    <a:pt x="19302" y="8648"/>
                    <a:pt x="20451" y="12046"/>
                  </a:cubicBezTo>
                  <a:cubicBezTo>
                    <a:pt x="21600" y="15443"/>
                    <a:pt x="19762" y="17628"/>
                    <a:pt x="17234" y="19084"/>
                  </a:cubicBezTo>
                  <a:cubicBezTo>
                    <a:pt x="14706" y="20540"/>
                    <a:pt x="11489" y="21268"/>
                    <a:pt x="9421" y="20661"/>
                  </a:cubicBezTo>
                  <a:cubicBezTo>
                    <a:pt x="7353" y="20055"/>
                    <a:pt x="6434" y="18113"/>
                    <a:pt x="5515" y="1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9058791" y="4525592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9115941" y="4557342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9204841" y="4493842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200"/>
                    <a:pt x="8337" y="8400"/>
                    <a:pt x="11937" y="12000"/>
                  </a:cubicBezTo>
                  <a:cubicBezTo>
                    <a:pt x="15537" y="15600"/>
                    <a:pt x="18568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9249291" y="4474792"/>
              <a:ext cx="88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497"/>
                    <a:pt x="10286" y="6994"/>
                    <a:pt x="6686" y="10594"/>
                  </a:cubicBezTo>
                  <a:cubicBezTo>
                    <a:pt x="3086" y="14194"/>
                    <a:pt x="1543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9350891" y="458909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9363591" y="454464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9490591" y="4491726"/>
              <a:ext cx="190005" cy="76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7748" y="598"/>
                  </a:moveTo>
                  <a:cubicBezTo>
                    <a:pt x="8687" y="299"/>
                    <a:pt x="9626" y="0"/>
                    <a:pt x="11622" y="0"/>
                  </a:cubicBezTo>
                  <a:cubicBezTo>
                    <a:pt x="13617" y="0"/>
                    <a:pt x="16670" y="299"/>
                    <a:pt x="18665" y="1017"/>
                  </a:cubicBezTo>
                  <a:cubicBezTo>
                    <a:pt x="20661" y="1735"/>
                    <a:pt x="21600" y="2872"/>
                    <a:pt x="20778" y="4039"/>
                  </a:cubicBezTo>
                  <a:cubicBezTo>
                    <a:pt x="19957" y="5206"/>
                    <a:pt x="17374" y="6402"/>
                    <a:pt x="15026" y="7270"/>
                  </a:cubicBezTo>
                  <a:cubicBezTo>
                    <a:pt x="12678" y="8137"/>
                    <a:pt x="10565" y="8676"/>
                    <a:pt x="9626" y="9334"/>
                  </a:cubicBezTo>
                  <a:cubicBezTo>
                    <a:pt x="8687" y="9992"/>
                    <a:pt x="8922" y="10770"/>
                    <a:pt x="9509" y="12116"/>
                  </a:cubicBezTo>
                  <a:cubicBezTo>
                    <a:pt x="10096" y="13463"/>
                    <a:pt x="11035" y="15377"/>
                    <a:pt x="10800" y="16843"/>
                  </a:cubicBezTo>
                  <a:cubicBezTo>
                    <a:pt x="10565" y="18309"/>
                    <a:pt x="9157" y="19326"/>
                    <a:pt x="7161" y="20044"/>
                  </a:cubicBezTo>
                  <a:cubicBezTo>
                    <a:pt x="5165" y="20762"/>
                    <a:pt x="2583" y="211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7098370" y="4570042"/>
              <a:ext cx="163372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7220" y="1219"/>
                  </a:moveTo>
                  <a:cubicBezTo>
                    <a:pt x="17497" y="929"/>
                    <a:pt x="17774" y="639"/>
                    <a:pt x="17220" y="406"/>
                  </a:cubicBezTo>
                  <a:cubicBezTo>
                    <a:pt x="16666" y="174"/>
                    <a:pt x="15282" y="0"/>
                    <a:pt x="12789" y="0"/>
                  </a:cubicBezTo>
                  <a:cubicBezTo>
                    <a:pt x="10297" y="0"/>
                    <a:pt x="6697" y="174"/>
                    <a:pt x="4205" y="552"/>
                  </a:cubicBezTo>
                  <a:cubicBezTo>
                    <a:pt x="1712" y="929"/>
                    <a:pt x="328" y="1510"/>
                    <a:pt x="51" y="2206"/>
                  </a:cubicBezTo>
                  <a:cubicBezTo>
                    <a:pt x="-226" y="2903"/>
                    <a:pt x="605" y="3716"/>
                    <a:pt x="3236" y="4703"/>
                  </a:cubicBezTo>
                  <a:cubicBezTo>
                    <a:pt x="5866" y="5690"/>
                    <a:pt x="10297" y="6852"/>
                    <a:pt x="12374" y="7810"/>
                  </a:cubicBezTo>
                  <a:cubicBezTo>
                    <a:pt x="14451" y="8768"/>
                    <a:pt x="14174" y="9523"/>
                    <a:pt x="12512" y="10248"/>
                  </a:cubicBezTo>
                  <a:cubicBezTo>
                    <a:pt x="10851" y="10974"/>
                    <a:pt x="7805" y="11671"/>
                    <a:pt x="5866" y="12339"/>
                  </a:cubicBezTo>
                  <a:cubicBezTo>
                    <a:pt x="3928" y="13006"/>
                    <a:pt x="3097" y="13645"/>
                    <a:pt x="3512" y="14429"/>
                  </a:cubicBezTo>
                  <a:cubicBezTo>
                    <a:pt x="3928" y="15213"/>
                    <a:pt x="5589" y="16142"/>
                    <a:pt x="6420" y="17100"/>
                  </a:cubicBezTo>
                  <a:cubicBezTo>
                    <a:pt x="7251" y="18058"/>
                    <a:pt x="7251" y="19045"/>
                    <a:pt x="8220" y="19742"/>
                  </a:cubicBezTo>
                  <a:cubicBezTo>
                    <a:pt x="9189" y="20439"/>
                    <a:pt x="11128" y="20845"/>
                    <a:pt x="13482" y="21106"/>
                  </a:cubicBezTo>
                  <a:cubicBezTo>
                    <a:pt x="15836" y="21368"/>
                    <a:pt x="18605" y="21484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9871591" y="506534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8086136" y="1985592"/>
              <a:ext cx="236277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10" y="10473"/>
                  </a:moveTo>
                  <a:cubicBezTo>
                    <a:pt x="667" y="9382"/>
                    <a:pt x="1324" y="8291"/>
                    <a:pt x="1981" y="7418"/>
                  </a:cubicBezTo>
                  <a:cubicBezTo>
                    <a:pt x="2638" y="6545"/>
                    <a:pt x="3295" y="5891"/>
                    <a:pt x="4010" y="5236"/>
                  </a:cubicBezTo>
                  <a:cubicBezTo>
                    <a:pt x="4724" y="4582"/>
                    <a:pt x="5497" y="3927"/>
                    <a:pt x="6202" y="3273"/>
                  </a:cubicBezTo>
                  <a:cubicBezTo>
                    <a:pt x="6908" y="2618"/>
                    <a:pt x="7545" y="1964"/>
                    <a:pt x="8173" y="1527"/>
                  </a:cubicBezTo>
                  <a:cubicBezTo>
                    <a:pt x="8801" y="1091"/>
                    <a:pt x="9419" y="873"/>
                    <a:pt x="10153" y="655"/>
                  </a:cubicBezTo>
                  <a:cubicBezTo>
                    <a:pt x="10888" y="436"/>
                    <a:pt x="11738" y="218"/>
                    <a:pt x="12491" y="109"/>
                  </a:cubicBezTo>
                  <a:cubicBezTo>
                    <a:pt x="13245" y="0"/>
                    <a:pt x="13902" y="0"/>
                    <a:pt x="14558" y="0"/>
                  </a:cubicBezTo>
                  <a:cubicBezTo>
                    <a:pt x="15215" y="0"/>
                    <a:pt x="15872" y="0"/>
                    <a:pt x="16587" y="218"/>
                  </a:cubicBezTo>
                  <a:cubicBezTo>
                    <a:pt x="17302" y="436"/>
                    <a:pt x="18075" y="873"/>
                    <a:pt x="18780" y="1418"/>
                  </a:cubicBezTo>
                  <a:cubicBezTo>
                    <a:pt x="19485" y="1964"/>
                    <a:pt x="20123" y="2618"/>
                    <a:pt x="20519" y="3055"/>
                  </a:cubicBezTo>
                  <a:cubicBezTo>
                    <a:pt x="20915" y="3491"/>
                    <a:pt x="21069" y="3709"/>
                    <a:pt x="21224" y="4036"/>
                  </a:cubicBezTo>
                  <a:cubicBezTo>
                    <a:pt x="21378" y="4364"/>
                    <a:pt x="21533" y="4800"/>
                    <a:pt x="21562" y="5018"/>
                  </a:cubicBezTo>
                  <a:cubicBezTo>
                    <a:pt x="21591" y="5236"/>
                    <a:pt x="21494" y="5236"/>
                    <a:pt x="21156" y="5018"/>
                  </a:cubicBezTo>
                  <a:cubicBezTo>
                    <a:pt x="20818" y="4800"/>
                    <a:pt x="20239" y="4364"/>
                    <a:pt x="19601" y="4036"/>
                  </a:cubicBezTo>
                  <a:cubicBezTo>
                    <a:pt x="18963" y="3709"/>
                    <a:pt x="18268" y="3491"/>
                    <a:pt x="17514" y="3273"/>
                  </a:cubicBezTo>
                  <a:cubicBezTo>
                    <a:pt x="16761" y="3055"/>
                    <a:pt x="15949" y="2836"/>
                    <a:pt x="15119" y="2618"/>
                  </a:cubicBezTo>
                  <a:cubicBezTo>
                    <a:pt x="14288" y="2400"/>
                    <a:pt x="13438" y="2182"/>
                    <a:pt x="12607" y="2073"/>
                  </a:cubicBezTo>
                  <a:cubicBezTo>
                    <a:pt x="11776" y="1964"/>
                    <a:pt x="10965" y="1964"/>
                    <a:pt x="10173" y="2073"/>
                  </a:cubicBezTo>
                  <a:cubicBezTo>
                    <a:pt x="9381" y="2182"/>
                    <a:pt x="8608" y="2400"/>
                    <a:pt x="7854" y="2945"/>
                  </a:cubicBezTo>
                  <a:cubicBezTo>
                    <a:pt x="7101" y="3491"/>
                    <a:pt x="6367" y="4364"/>
                    <a:pt x="5604" y="5345"/>
                  </a:cubicBezTo>
                  <a:cubicBezTo>
                    <a:pt x="4840" y="6327"/>
                    <a:pt x="4048" y="7418"/>
                    <a:pt x="3275" y="8182"/>
                  </a:cubicBezTo>
                  <a:cubicBezTo>
                    <a:pt x="2503" y="8945"/>
                    <a:pt x="1749" y="9382"/>
                    <a:pt x="1778" y="9382"/>
                  </a:cubicBezTo>
                  <a:cubicBezTo>
                    <a:pt x="1807" y="9382"/>
                    <a:pt x="2619" y="8945"/>
                    <a:pt x="3391" y="8509"/>
                  </a:cubicBezTo>
                  <a:cubicBezTo>
                    <a:pt x="4164" y="8073"/>
                    <a:pt x="4898" y="7636"/>
                    <a:pt x="5594" y="7309"/>
                  </a:cubicBezTo>
                  <a:cubicBezTo>
                    <a:pt x="6289" y="6982"/>
                    <a:pt x="6946" y="6764"/>
                    <a:pt x="7622" y="6655"/>
                  </a:cubicBezTo>
                  <a:cubicBezTo>
                    <a:pt x="8299" y="6545"/>
                    <a:pt x="8994" y="6545"/>
                    <a:pt x="9767" y="6545"/>
                  </a:cubicBezTo>
                  <a:cubicBezTo>
                    <a:pt x="10540" y="6545"/>
                    <a:pt x="11390" y="6545"/>
                    <a:pt x="12201" y="6545"/>
                  </a:cubicBezTo>
                  <a:cubicBezTo>
                    <a:pt x="13013" y="6545"/>
                    <a:pt x="13786" y="6545"/>
                    <a:pt x="14568" y="6982"/>
                  </a:cubicBezTo>
                  <a:cubicBezTo>
                    <a:pt x="15351" y="7418"/>
                    <a:pt x="16143" y="8291"/>
                    <a:pt x="16761" y="8945"/>
                  </a:cubicBezTo>
                  <a:cubicBezTo>
                    <a:pt x="17379" y="9600"/>
                    <a:pt x="17824" y="10036"/>
                    <a:pt x="18123" y="10255"/>
                  </a:cubicBezTo>
                  <a:cubicBezTo>
                    <a:pt x="18422" y="10473"/>
                    <a:pt x="18577" y="10473"/>
                    <a:pt x="18606" y="10255"/>
                  </a:cubicBezTo>
                  <a:cubicBezTo>
                    <a:pt x="18635" y="10036"/>
                    <a:pt x="18538" y="9600"/>
                    <a:pt x="18113" y="9055"/>
                  </a:cubicBezTo>
                  <a:cubicBezTo>
                    <a:pt x="17688" y="8509"/>
                    <a:pt x="16935" y="7855"/>
                    <a:pt x="16201" y="7418"/>
                  </a:cubicBezTo>
                  <a:cubicBezTo>
                    <a:pt x="15466" y="6982"/>
                    <a:pt x="14752" y="6764"/>
                    <a:pt x="14066" y="6545"/>
                  </a:cubicBezTo>
                  <a:cubicBezTo>
                    <a:pt x="13380" y="6327"/>
                    <a:pt x="12723" y="6109"/>
                    <a:pt x="12076" y="6000"/>
                  </a:cubicBezTo>
                  <a:cubicBezTo>
                    <a:pt x="11429" y="5891"/>
                    <a:pt x="10791" y="5891"/>
                    <a:pt x="10124" y="6109"/>
                  </a:cubicBezTo>
                  <a:cubicBezTo>
                    <a:pt x="9458" y="6327"/>
                    <a:pt x="8762" y="6764"/>
                    <a:pt x="8028" y="7200"/>
                  </a:cubicBezTo>
                  <a:cubicBezTo>
                    <a:pt x="7294" y="7636"/>
                    <a:pt x="6521" y="8073"/>
                    <a:pt x="5739" y="8618"/>
                  </a:cubicBezTo>
                  <a:cubicBezTo>
                    <a:pt x="4956" y="9164"/>
                    <a:pt x="4164" y="9818"/>
                    <a:pt x="3420" y="10473"/>
                  </a:cubicBezTo>
                  <a:cubicBezTo>
                    <a:pt x="2677" y="11127"/>
                    <a:pt x="1981" y="11782"/>
                    <a:pt x="1479" y="12327"/>
                  </a:cubicBezTo>
                  <a:cubicBezTo>
                    <a:pt x="976" y="12873"/>
                    <a:pt x="667" y="13309"/>
                    <a:pt x="426" y="13636"/>
                  </a:cubicBezTo>
                  <a:cubicBezTo>
                    <a:pt x="184" y="13964"/>
                    <a:pt x="10" y="14182"/>
                    <a:pt x="1" y="14291"/>
                  </a:cubicBezTo>
                  <a:cubicBezTo>
                    <a:pt x="-9" y="14400"/>
                    <a:pt x="146" y="14400"/>
                    <a:pt x="580" y="14182"/>
                  </a:cubicBezTo>
                  <a:cubicBezTo>
                    <a:pt x="1015" y="13964"/>
                    <a:pt x="1730" y="13527"/>
                    <a:pt x="2416" y="12982"/>
                  </a:cubicBezTo>
                  <a:cubicBezTo>
                    <a:pt x="3102" y="12436"/>
                    <a:pt x="3758" y="11782"/>
                    <a:pt x="4435" y="11236"/>
                  </a:cubicBezTo>
                  <a:cubicBezTo>
                    <a:pt x="5111" y="10691"/>
                    <a:pt x="5806" y="10255"/>
                    <a:pt x="6531" y="9818"/>
                  </a:cubicBezTo>
                  <a:cubicBezTo>
                    <a:pt x="7255" y="9382"/>
                    <a:pt x="8009" y="8945"/>
                    <a:pt x="8714" y="8618"/>
                  </a:cubicBezTo>
                  <a:cubicBezTo>
                    <a:pt x="9419" y="8291"/>
                    <a:pt x="10076" y="8073"/>
                    <a:pt x="10820" y="7964"/>
                  </a:cubicBezTo>
                  <a:cubicBezTo>
                    <a:pt x="11564" y="7855"/>
                    <a:pt x="12395" y="7855"/>
                    <a:pt x="12945" y="7855"/>
                  </a:cubicBezTo>
                  <a:cubicBezTo>
                    <a:pt x="13496" y="7855"/>
                    <a:pt x="13766" y="7855"/>
                    <a:pt x="13960" y="7964"/>
                  </a:cubicBezTo>
                  <a:cubicBezTo>
                    <a:pt x="14153" y="8073"/>
                    <a:pt x="14269" y="8291"/>
                    <a:pt x="14278" y="8509"/>
                  </a:cubicBezTo>
                  <a:cubicBezTo>
                    <a:pt x="14288" y="8727"/>
                    <a:pt x="14191" y="8945"/>
                    <a:pt x="13786" y="9273"/>
                  </a:cubicBezTo>
                  <a:cubicBezTo>
                    <a:pt x="13380" y="9600"/>
                    <a:pt x="12665" y="10036"/>
                    <a:pt x="11979" y="10473"/>
                  </a:cubicBezTo>
                  <a:cubicBezTo>
                    <a:pt x="11293" y="10909"/>
                    <a:pt x="10636" y="11345"/>
                    <a:pt x="9941" y="11891"/>
                  </a:cubicBezTo>
                  <a:cubicBezTo>
                    <a:pt x="9245" y="12436"/>
                    <a:pt x="8511" y="13091"/>
                    <a:pt x="7729" y="13855"/>
                  </a:cubicBezTo>
                  <a:cubicBezTo>
                    <a:pt x="6946" y="14618"/>
                    <a:pt x="6116" y="15491"/>
                    <a:pt x="5343" y="16364"/>
                  </a:cubicBezTo>
                  <a:cubicBezTo>
                    <a:pt x="4570" y="17236"/>
                    <a:pt x="3855" y="18109"/>
                    <a:pt x="3131" y="18982"/>
                  </a:cubicBezTo>
                  <a:cubicBezTo>
                    <a:pt x="2406" y="19855"/>
                    <a:pt x="1672" y="20727"/>
                    <a:pt x="1218" y="21164"/>
                  </a:cubicBezTo>
                  <a:cubicBezTo>
                    <a:pt x="764" y="21600"/>
                    <a:pt x="590" y="21600"/>
                    <a:pt x="435" y="21600"/>
                  </a:cubicBezTo>
                  <a:cubicBezTo>
                    <a:pt x="281" y="21600"/>
                    <a:pt x="146" y="21600"/>
                    <a:pt x="146" y="21164"/>
                  </a:cubicBezTo>
                  <a:cubicBezTo>
                    <a:pt x="146" y="20727"/>
                    <a:pt x="281" y="19855"/>
                    <a:pt x="667" y="18655"/>
                  </a:cubicBezTo>
                  <a:cubicBezTo>
                    <a:pt x="1054" y="17455"/>
                    <a:pt x="1691" y="15927"/>
                    <a:pt x="2367" y="14618"/>
                  </a:cubicBezTo>
                  <a:cubicBezTo>
                    <a:pt x="3044" y="13309"/>
                    <a:pt x="3758" y="12218"/>
                    <a:pt x="4531" y="11345"/>
                  </a:cubicBezTo>
                  <a:cubicBezTo>
                    <a:pt x="5304" y="10473"/>
                    <a:pt x="6135" y="9818"/>
                    <a:pt x="6966" y="9164"/>
                  </a:cubicBezTo>
                  <a:cubicBezTo>
                    <a:pt x="7796" y="8509"/>
                    <a:pt x="8627" y="7855"/>
                    <a:pt x="9439" y="7527"/>
                  </a:cubicBezTo>
                  <a:cubicBezTo>
                    <a:pt x="10250" y="7200"/>
                    <a:pt x="11042" y="7200"/>
                    <a:pt x="11902" y="7527"/>
                  </a:cubicBezTo>
                  <a:cubicBezTo>
                    <a:pt x="12762" y="7855"/>
                    <a:pt x="13689" y="8509"/>
                    <a:pt x="14211" y="9055"/>
                  </a:cubicBezTo>
                  <a:cubicBezTo>
                    <a:pt x="14732" y="9600"/>
                    <a:pt x="14848" y="10036"/>
                    <a:pt x="14964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0163691" y="4806172"/>
              <a:ext cx="152422" cy="49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06" fill="norm" stroke="1" extrusionOk="0">
                  <a:moveTo>
                    <a:pt x="6214" y="5144"/>
                  </a:moveTo>
                  <a:cubicBezTo>
                    <a:pt x="7397" y="7514"/>
                    <a:pt x="8581" y="9883"/>
                    <a:pt x="9468" y="12435"/>
                  </a:cubicBezTo>
                  <a:cubicBezTo>
                    <a:pt x="10356" y="14987"/>
                    <a:pt x="10948" y="17721"/>
                    <a:pt x="11244" y="19362"/>
                  </a:cubicBezTo>
                  <a:cubicBezTo>
                    <a:pt x="11540" y="21002"/>
                    <a:pt x="11540" y="21549"/>
                    <a:pt x="11392" y="21503"/>
                  </a:cubicBezTo>
                  <a:cubicBezTo>
                    <a:pt x="11244" y="21458"/>
                    <a:pt x="10948" y="20820"/>
                    <a:pt x="9912" y="18997"/>
                  </a:cubicBezTo>
                  <a:cubicBezTo>
                    <a:pt x="8877" y="17174"/>
                    <a:pt x="7101" y="14167"/>
                    <a:pt x="6362" y="11387"/>
                  </a:cubicBezTo>
                  <a:cubicBezTo>
                    <a:pt x="5622" y="8607"/>
                    <a:pt x="5918" y="6055"/>
                    <a:pt x="6658" y="4369"/>
                  </a:cubicBezTo>
                  <a:cubicBezTo>
                    <a:pt x="7397" y="2683"/>
                    <a:pt x="8581" y="1863"/>
                    <a:pt x="9616" y="1271"/>
                  </a:cubicBezTo>
                  <a:cubicBezTo>
                    <a:pt x="10652" y="678"/>
                    <a:pt x="11540" y="314"/>
                    <a:pt x="12723" y="131"/>
                  </a:cubicBezTo>
                  <a:cubicBezTo>
                    <a:pt x="13907" y="-51"/>
                    <a:pt x="15386" y="-51"/>
                    <a:pt x="16718" y="177"/>
                  </a:cubicBezTo>
                  <a:cubicBezTo>
                    <a:pt x="18049" y="405"/>
                    <a:pt x="19233" y="860"/>
                    <a:pt x="20121" y="1908"/>
                  </a:cubicBezTo>
                  <a:cubicBezTo>
                    <a:pt x="21008" y="2957"/>
                    <a:pt x="21600" y="4597"/>
                    <a:pt x="21156" y="5827"/>
                  </a:cubicBezTo>
                  <a:cubicBezTo>
                    <a:pt x="20712" y="7058"/>
                    <a:pt x="19233" y="7878"/>
                    <a:pt x="16126" y="8471"/>
                  </a:cubicBezTo>
                  <a:cubicBezTo>
                    <a:pt x="13019" y="9063"/>
                    <a:pt x="8285" y="9427"/>
                    <a:pt x="5326" y="9154"/>
                  </a:cubicBezTo>
                  <a:cubicBezTo>
                    <a:pt x="2367" y="8881"/>
                    <a:pt x="1184" y="7969"/>
                    <a:pt x="0" y="7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0324154" y="4474792"/>
              <a:ext cx="150688" cy="19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41" fill="norm" stroke="1" extrusionOk="0">
                  <a:moveTo>
                    <a:pt x="19557" y="0"/>
                  </a:moveTo>
                  <a:cubicBezTo>
                    <a:pt x="15657" y="2323"/>
                    <a:pt x="11757" y="4645"/>
                    <a:pt x="9057" y="6039"/>
                  </a:cubicBezTo>
                  <a:cubicBezTo>
                    <a:pt x="6357" y="7432"/>
                    <a:pt x="4857" y="7897"/>
                    <a:pt x="3507" y="8594"/>
                  </a:cubicBezTo>
                  <a:cubicBezTo>
                    <a:pt x="2157" y="9290"/>
                    <a:pt x="957" y="10219"/>
                    <a:pt x="1407" y="10800"/>
                  </a:cubicBezTo>
                  <a:cubicBezTo>
                    <a:pt x="1857" y="11381"/>
                    <a:pt x="3957" y="11613"/>
                    <a:pt x="5757" y="11729"/>
                  </a:cubicBezTo>
                  <a:cubicBezTo>
                    <a:pt x="7557" y="11845"/>
                    <a:pt x="9057" y="11845"/>
                    <a:pt x="9507" y="12426"/>
                  </a:cubicBezTo>
                  <a:cubicBezTo>
                    <a:pt x="9957" y="13006"/>
                    <a:pt x="9357" y="14168"/>
                    <a:pt x="7857" y="15329"/>
                  </a:cubicBezTo>
                  <a:cubicBezTo>
                    <a:pt x="6357" y="16490"/>
                    <a:pt x="3957" y="17652"/>
                    <a:pt x="2307" y="18697"/>
                  </a:cubicBezTo>
                  <a:cubicBezTo>
                    <a:pt x="657" y="19742"/>
                    <a:pt x="-243" y="20671"/>
                    <a:pt x="57" y="21135"/>
                  </a:cubicBezTo>
                  <a:cubicBezTo>
                    <a:pt x="357" y="21600"/>
                    <a:pt x="1857" y="21600"/>
                    <a:pt x="5607" y="20671"/>
                  </a:cubicBezTo>
                  <a:cubicBezTo>
                    <a:pt x="9357" y="19742"/>
                    <a:pt x="15357" y="17884"/>
                    <a:pt x="21357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0512941" y="4512892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0578771" y="4481142"/>
              <a:ext cx="9292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21072" y="0"/>
                  </a:moveTo>
                  <a:cubicBezTo>
                    <a:pt x="16272" y="2829"/>
                    <a:pt x="11472" y="5657"/>
                    <a:pt x="7632" y="8743"/>
                  </a:cubicBezTo>
                  <a:cubicBezTo>
                    <a:pt x="3792" y="11829"/>
                    <a:pt x="912" y="15171"/>
                    <a:pt x="192" y="17357"/>
                  </a:cubicBezTo>
                  <a:cubicBezTo>
                    <a:pt x="-528" y="19543"/>
                    <a:pt x="912" y="20571"/>
                    <a:pt x="2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0716141" y="459544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0747891" y="452559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0398641" y="4747842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0411341" y="4690692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0468491" y="472244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0455791" y="4754192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0576441" y="4741492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0303391" y="4337193"/>
              <a:ext cx="127001" cy="9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2351"/>
                  </a:moveTo>
                  <a:cubicBezTo>
                    <a:pt x="1080" y="7047"/>
                    <a:pt x="2160" y="11743"/>
                    <a:pt x="2880" y="15264"/>
                  </a:cubicBezTo>
                  <a:cubicBezTo>
                    <a:pt x="3600" y="18786"/>
                    <a:pt x="3960" y="21134"/>
                    <a:pt x="4320" y="20899"/>
                  </a:cubicBezTo>
                  <a:cubicBezTo>
                    <a:pt x="4680" y="20664"/>
                    <a:pt x="5040" y="17847"/>
                    <a:pt x="5400" y="15264"/>
                  </a:cubicBezTo>
                  <a:cubicBezTo>
                    <a:pt x="5760" y="12682"/>
                    <a:pt x="6120" y="10334"/>
                    <a:pt x="6840" y="7751"/>
                  </a:cubicBezTo>
                  <a:cubicBezTo>
                    <a:pt x="7560" y="5169"/>
                    <a:pt x="8640" y="2351"/>
                    <a:pt x="10080" y="943"/>
                  </a:cubicBezTo>
                  <a:cubicBezTo>
                    <a:pt x="11520" y="-466"/>
                    <a:pt x="13320" y="-466"/>
                    <a:pt x="15300" y="2117"/>
                  </a:cubicBezTo>
                  <a:cubicBezTo>
                    <a:pt x="17280" y="4699"/>
                    <a:pt x="19440" y="9864"/>
                    <a:pt x="21600" y="15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0904906" y="4809226"/>
              <a:ext cx="90636" cy="28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35" fill="norm" stroke="1" extrusionOk="0">
                  <a:moveTo>
                    <a:pt x="21020" y="159"/>
                  </a:moveTo>
                  <a:cubicBezTo>
                    <a:pt x="18565" y="0"/>
                    <a:pt x="16111" y="-159"/>
                    <a:pt x="13902" y="317"/>
                  </a:cubicBezTo>
                  <a:cubicBezTo>
                    <a:pt x="11693" y="794"/>
                    <a:pt x="9729" y="1906"/>
                    <a:pt x="7029" y="4447"/>
                  </a:cubicBezTo>
                  <a:cubicBezTo>
                    <a:pt x="4329" y="6988"/>
                    <a:pt x="893" y="10959"/>
                    <a:pt x="156" y="13976"/>
                  </a:cubicBezTo>
                  <a:cubicBezTo>
                    <a:pt x="-580" y="16994"/>
                    <a:pt x="1384" y="19059"/>
                    <a:pt x="3838" y="20170"/>
                  </a:cubicBezTo>
                  <a:cubicBezTo>
                    <a:pt x="6293" y="21282"/>
                    <a:pt x="9238" y="21441"/>
                    <a:pt x="11693" y="21282"/>
                  </a:cubicBezTo>
                  <a:cubicBezTo>
                    <a:pt x="14147" y="21123"/>
                    <a:pt x="16111" y="20647"/>
                    <a:pt x="18075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1069297" y="4874842"/>
              <a:ext cx="278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560"/>
                    <a:pt x="4867" y="9120"/>
                    <a:pt x="1782" y="12720"/>
                  </a:cubicBezTo>
                  <a:cubicBezTo>
                    <a:pt x="-1304" y="16320"/>
                    <a:pt x="239" y="1896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1160641" y="4951042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11266474" y="4837685"/>
              <a:ext cx="85213" cy="4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54" fill="norm" stroke="1" extrusionOk="0">
                  <a:moveTo>
                    <a:pt x="10010" y="5589"/>
                  </a:moveTo>
                  <a:cubicBezTo>
                    <a:pt x="7376" y="8615"/>
                    <a:pt x="4741" y="11641"/>
                    <a:pt x="3424" y="14093"/>
                  </a:cubicBezTo>
                  <a:cubicBezTo>
                    <a:pt x="2107" y="16545"/>
                    <a:pt x="2107" y="18424"/>
                    <a:pt x="2107" y="19676"/>
                  </a:cubicBezTo>
                  <a:cubicBezTo>
                    <a:pt x="2107" y="20928"/>
                    <a:pt x="2107" y="21554"/>
                    <a:pt x="2107" y="21554"/>
                  </a:cubicBezTo>
                  <a:cubicBezTo>
                    <a:pt x="2107" y="21554"/>
                    <a:pt x="2107" y="20928"/>
                    <a:pt x="1580" y="18737"/>
                  </a:cubicBezTo>
                  <a:cubicBezTo>
                    <a:pt x="1054" y="16545"/>
                    <a:pt x="0" y="12789"/>
                    <a:pt x="0" y="9763"/>
                  </a:cubicBezTo>
                  <a:cubicBezTo>
                    <a:pt x="0" y="6737"/>
                    <a:pt x="1054" y="4441"/>
                    <a:pt x="2107" y="3032"/>
                  </a:cubicBezTo>
                  <a:cubicBezTo>
                    <a:pt x="3161" y="1624"/>
                    <a:pt x="4215" y="1102"/>
                    <a:pt x="5795" y="684"/>
                  </a:cubicBezTo>
                  <a:cubicBezTo>
                    <a:pt x="7376" y="267"/>
                    <a:pt x="9483" y="-46"/>
                    <a:pt x="11327" y="6"/>
                  </a:cubicBezTo>
                  <a:cubicBezTo>
                    <a:pt x="13171" y="58"/>
                    <a:pt x="14751" y="476"/>
                    <a:pt x="16595" y="1676"/>
                  </a:cubicBezTo>
                  <a:cubicBezTo>
                    <a:pt x="18439" y="2876"/>
                    <a:pt x="20546" y="4858"/>
                    <a:pt x="21073" y="6163"/>
                  </a:cubicBezTo>
                  <a:cubicBezTo>
                    <a:pt x="21600" y="7467"/>
                    <a:pt x="20546" y="8093"/>
                    <a:pt x="18702" y="8458"/>
                  </a:cubicBezTo>
                  <a:cubicBezTo>
                    <a:pt x="16859" y="8824"/>
                    <a:pt x="14224" y="8928"/>
                    <a:pt x="11590" y="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11332091" y="4792292"/>
              <a:ext cx="141995" cy="20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47" fill="norm" stroke="1" extrusionOk="0">
                  <a:moveTo>
                    <a:pt x="0" y="0"/>
                  </a:moveTo>
                  <a:cubicBezTo>
                    <a:pt x="4383" y="661"/>
                    <a:pt x="8765" y="1322"/>
                    <a:pt x="12678" y="3857"/>
                  </a:cubicBezTo>
                  <a:cubicBezTo>
                    <a:pt x="16591" y="6392"/>
                    <a:pt x="20035" y="10800"/>
                    <a:pt x="20817" y="14106"/>
                  </a:cubicBezTo>
                  <a:cubicBezTo>
                    <a:pt x="21600" y="17412"/>
                    <a:pt x="19722" y="19616"/>
                    <a:pt x="18000" y="20608"/>
                  </a:cubicBezTo>
                  <a:cubicBezTo>
                    <a:pt x="16278" y="21600"/>
                    <a:pt x="14713" y="21380"/>
                    <a:pt x="13148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11300982" y="4543511"/>
              <a:ext cx="75560" cy="11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50" fill="norm" stroke="1" extrusionOk="0">
                  <a:moveTo>
                    <a:pt x="5218" y="1340"/>
                  </a:moveTo>
                  <a:cubicBezTo>
                    <a:pt x="5218" y="7024"/>
                    <a:pt x="5218" y="12708"/>
                    <a:pt x="4318" y="16308"/>
                  </a:cubicBezTo>
                  <a:cubicBezTo>
                    <a:pt x="3418" y="19908"/>
                    <a:pt x="1618" y="21424"/>
                    <a:pt x="718" y="21235"/>
                  </a:cubicBezTo>
                  <a:cubicBezTo>
                    <a:pt x="-182" y="21045"/>
                    <a:pt x="-182" y="19150"/>
                    <a:pt x="418" y="16119"/>
                  </a:cubicBezTo>
                  <a:cubicBezTo>
                    <a:pt x="1018" y="13087"/>
                    <a:pt x="2218" y="8919"/>
                    <a:pt x="4018" y="5698"/>
                  </a:cubicBezTo>
                  <a:cubicBezTo>
                    <a:pt x="5818" y="2477"/>
                    <a:pt x="8218" y="203"/>
                    <a:pt x="10618" y="13"/>
                  </a:cubicBezTo>
                  <a:cubicBezTo>
                    <a:pt x="13018" y="-176"/>
                    <a:pt x="15418" y="1719"/>
                    <a:pt x="17218" y="4561"/>
                  </a:cubicBezTo>
                  <a:cubicBezTo>
                    <a:pt x="19018" y="7403"/>
                    <a:pt x="20218" y="11192"/>
                    <a:pt x="21418" y="14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11408291" y="4570042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1606138" y="4466326"/>
              <a:ext cx="138704" cy="13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35" fill="norm" stroke="1" extrusionOk="0">
                  <a:moveTo>
                    <a:pt x="18501" y="337"/>
                  </a:moveTo>
                  <a:cubicBezTo>
                    <a:pt x="16864" y="0"/>
                    <a:pt x="15228" y="-338"/>
                    <a:pt x="13101" y="675"/>
                  </a:cubicBezTo>
                  <a:cubicBezTo>
                    <a:pt x="10973" y="1687"/>
                    <a:pt x="8355" y="4050"/>
                    <a:pt x="6391" y="6075"/>
                  </a:cubicBezTo>
                  <a:cubicBezTo>
                    <a:pt x="4428" y="8100"/>
                    <a:pt x="3119" y="9787"/>
                    <a:pt x="3610" y="10800"/>
                  </a:cubicBezTo>
                  <a:cubicBezTo>
                    <a:pt x="4101" y="11812"/>
                    <a:pt x="6391" y="12150"/>
                    <a:pt x="6882" y="12825"/>
                  </a:cubicBezTo>
                  <a:cubicBezTo>
                    <a:pt x="7373" y="13499"/>
                    <a:pt x="6064" y="14512"/>
                    <a:pt x="4264" y="15862"/>
                  </a:cubicBezTo>
                  <a:cubicBezTo>
                    <a:pt x="2464" y="17212"/>
                    <a:pt x="173" y="18899"/>
                    <a:pt x="10" y="19912"/>
                  </a:cubicBezTo>
                  <a:cubicBezTo>
                    <a:pt x="-154" y="20924"/>
                    <a:pt x="1810" y="21262"/>
                    <a:pt x="5737" y="21093"/>
                  </a:cubicBezTo>
                  <a:cubicBezTo>
                    <a:pt x="9664" y="20924"/>
                    <a:pt x="15555" y="20250"/>
                    <a:pt x="21446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1751191" y="4500192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1782941" y="4468442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456"/>
                    <a:pt x="9415" y="6912"/>
                    <a:pt x="5815" y="10512"/>
                  </a:cubicBezTo>
                  <a:cubicBezTo>
                    <a:pt x="2215" y="14112"/>
                    <a:pt x="1108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1878191" y="458274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1903591" y="451924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1541641" y="473514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1573391" y="4697042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1624191" y="4735142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1624191" y="4792292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1741847" y="4766892"/>
              <a:ext cx="156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57"/>
                    <a:pt x="3818" y="4114"/>
                    <a:pt x="1118" y="7714"/>
                  </a:cubicBezTo>
                  <a:cubicBezTo>
                    <a:pt x="-1582" y="11314"/>
                    <a:pt x="1118" y="164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11582660" y="4309173"/>
              <a:ext cx="111382" cy="10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67" fill="norm" stroke="1" extrusionOk="0">
                  <a:moveTo>
                    <a:pt x="1883" y="4075"/>
                  </a:moveTo>
                  <a:cubicBezTo>
                    <a:pt x="1883" y="6720"/>
                    <a:pt x="1883" y="9365"/>
                    <a:pt x="1475" y="12451"/>
                  </a:cubicBezTo>
                  <a:cubicBezTo>
                    <a:pt x="1068" y="15536"/>
                    <a:pt x="253" y="19063"/>
                    <a:pt x="49" y="19504"/>
                  </a:cubicBezTo>
                  <a:cubicBezTo>
                    <a:pt x="-155" y="19945"/>
                    <a:pt x="253" y="17300"/>
                    <a:pt x="1679" y="13773"/>
                  </a:cubicBezTo>
                  <a:cubicBezTo>
                    <a:pt x="3105" y="10247"/>
                    <a:pt x="5551" y="5838"/>
                    <a:pt x="7792" y="3194"/>
                  </a:cubicBezTo>
                  <a:cubicBezTo>
                    <a:pt x="10034" y="549"/>
                    <a:pt x="12071" y="-333"/>
                    <a:pt x="13702" y="108"/>
                  </a:cubicBezTo>
                  <a:cubicBezTo>
                    <a:pt x="15332" y="549"/>
                    <a:pt x="16554" y="2312"/>
                    <a:pt x="17777" y="6059"/>
                  </a:cubicBezTo>
                  <a:cubicBezTo>
                    <a:pt x="19000" y="9806"/>
                    <a:pt x="20222" y="15536"/>
                    <a:pt x="21445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768082" y="5961918"/>
              <a:ext cx="168094" cy="40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2" fill="norm" stroke="1" extrusionOk="0">
                  <a:moveTo>
                    <a:pt x="1825" y="5895"/>
                  </a:moveTo>
                  <a:cubicBezTo>
                    <a:pt x="2282" y="7876"/>
                    <a:pt x="2738" y="9857"/>
                    <a:pt x="3042" y="11806"/>
                  </a:cubicBezTo>
                  <a:cubicBezTo>
                    <a:pt x="3346" y="13756"/>
                    <a:pt x="3499" y="15673"/>
                    <a:pt x="3651" y="17143"/>
                  </a:cubicBezTo>
                  <a:cubicBezTo>
                    <a:pt x="3803" y="18612"/>
                    <a:pt x="3955" y="19635"/>
                    <a:pt x="3955" y="20370"/>
                  </a:cubicBezTo>
                  <a:cubicBezTo>
                    <a:pt x="3955" y="21105"/>
                    <a:pt x="3803" y="21552"/>
                    <a:pt x="3727" y="21520"/>
                  </a:cubicBezTo>
                  <a:cubicBezTo>
                    <a:pt x="3651" y="21488"/>
                    <a:pt x="3651" y="20977"/>
                    <a:pt x="3423" y="19603"/>
                  </a:cubicBezTo>
                  <a:cubicBezTo>
                    <a:pt x="3194" y="18229"/>
                    <a:pt x="2738" y="15992"/>
                    <a:pt x="2358" y="13915"/>
                  </a:cubicBezTo>
                  <a:cubicBezTo>
                    <a:pt x="1977" y="11838"/>
                    <a:pt x="1673" y="9921"/>
                    <a:pt x="1901" y="8164"/>
                  </a:cubicBezTo>
                  <a:cubicBezTo>
                    <a:pt x="2130" y="6406"/>
                    <a:pt x="2890" y="4809"/>
                    <a:pt x="3651" y="3659"/>
                  </a:cubicBezTo>
                  <a:cubicBezTo>
                    <a:pt x="4411" y="2508"/>
                    <a:pt x="5172" y="1805"/>
                    <a:pt x="6313" y="1262"/>
                  </a:cubicBezTo>
                  <a:cubicBezTo>
                    <a:pt x="7453" y="719"/>
                    <a:pt x="8975" y="335"/>
                    <a:pt x="10115" y="144"/>
                  </a:cubicBezTo>
                  <a:cubicBezTo>
                    <a:pt x="11256" y="-48"/>
                    <a:pt x="12017" y="-48"/>
                    <a:pt x="13006" y="144"/>
                  </a:cubicBezTo>
                  <a:cubicBezTo>
                    <a:pt x="13994" y="335"/>
                    <a:pt x="15211" y="719"/>
                    <a:pt x="16580" y="1358"/>
                  </a:cubicBezTo>
                  <a:cubicBezTo>
                    <a:pt x="17949" y="1997"/>
                    <a:pt x="19470" y="2892"/>
                    <a:pt x="20383" y="3850"/>
                  </a:cubicBezTo>
                  <a:cubicBezTo>
                    <a:pt x="21296" y="4809"/>
                    <a:pt x="21600" y="5831"/>
                    <a:pt x="21372" y="6758"/>
                  </a:cubicBezTo>
                  <a:cubicBezTo>
                    <a:pt x="21144" y="7685"/>
                    <a:pt x="20383" y="8515"/>
                    <a:pt x="19622" y="9090"/>
                  </a:cubicBezTo>
                  <a:cubicBezTo>
                    <a:pt x="18862" y="9666"/>
                    <a:pt x="18101" y="9985"/>
                    <a:pt x="16961" y="10177"/>
                  </a:cubicBezTo>
                  <a:cubicBezTo>
                    <a:pt x="15820" y="10369"/>
                    <a:pt x="14299" y="10432"/>
                    <a:pt x="12093" y="10496"/>
                  </a:cubicBezTo>
                  <a:cubicBezTo>
                    <a:pt x="9887" y="10560"/>
                    <a:pt x="6997" y="10624"/>
                    <a:pt x="4868" y="10496"/>
                  </a:cubicBezTo>
                  <a:cubicBezTo>
                    <a:pt x="2738" y="10369"/>
                    <a:pt x="1369" y="10049"/>
                    <a:pt x="0" y="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7026588" y="5682016"/>
              <a:ext cx="109929" cy="13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5" fill="norm" stroke="1" extrusionOk="0">
                  <a:moveTo>
                    <a:pt x="16536" y="0"/>
                  </a:moveTo>
                  <a:cubicBezTo>
                    <a:pt x="13052" y="1178"/>
                    <a:pt x="9568" y="2356"/>
                    <a:pt x="7245" y="3240"/>
                  </a:cubicBezTo>
                  <a:cubicBezTo>
                    <a:pt x="4923" y="4124"/>
                    <a:pt x="3761" y="4713"/>
                    <a:pt x="2716" y="5400"/>
                  </a:cubicBezTo>
                  <a:cubicBezTo>
                    <a:pt x="1671" y="6087"/>
                    <a:pt x="742" y="6873"/>
                    <a:pt x="742" y="7560"/>
                  </a:cubicBezTo>
                  <a:cubicBezTo>
                    <a:pt x="742" y="8247"/>
                    <a:pt x="1671" y="8836"/>
                    <a:pt x="3413" y="9131"/>
                  </a:cubicBezTo>
                  <a:cubicBezTo>
                    <a:pt x="5155" y="9425"/>
                    <a:pt x="7710" y="9425"/>
                    <a:pt x="10032" y="9327"/>
                  </a:cubicBezTo>
                  <a:cubicBezTo>
                    <a:pt x="12355" y="9229"/>
                    <a:pt x="14445" y="9033"/>
                    <a:pt x="14794" y="9425"/>
                  </a:cubicBezTo>
                  <a:cubicBezTo>
                    <a:pt x="15142" y="9818"/>
                    <a:pt x="13749" y="10800"/>
                    <a:pt x="11658" y="11880"/>
                  </a:cubicBezTo>
                  <a:cubicBezTo>
                    <a:pt x="9568" y="12960"/>
                    <a:pt x="6781" y="14138"/>
                    <a:pt x="4923" y="15022"/>
                  </a:cubicBezTo>
                  <a:cubicBezTo>
                    <a:pt x="3065" y="15905"/>
                    <a:pt x="2136" y="16495"/>
                    <a:pt x="1323" y="17476"/>
                  </a:cubicBezTo>
                  <a:cubicBezTo>
                    <a:pt x="510" y="18458"/>
                    <a:pt x="-187" y="19833"/>
                    <a:pt x="45" y="20618"/>
                  </a:cubicBezTo>
                  <a:cubicBezTo>
                    <a:pt x="278" y="21404"/>
                    <a:pt x="1439" y="21600"/>
                    <a:pt x="5155" y="21305"/>
                  </a:cubicBezTo>
                  <a:cubicBezTo>
                    <a:pt x="8871" y="21011"/>
                    <a:pt x="15142" y="20225"/>
                    <a:pt x="2141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7233095" y="5671285"/>
              <a:ext cx="100159" cy="11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342"/>
                    <a:pt x="8229" y="10684"/>
                    <a:pt x="10671" y="13819"/>
                  </a:cubicBezTo>
                  <a:cubicBezTo>
                    <a:pt x="13114" y="16955"/>
                    <a:pt x="13886" y="17884"/>
                    <a:pt x="14657" y="18813"/>
                  </a:cubicBezTo>
                  <a:cubicBezTo>
                    <a:pt x="15429" y="19742"/>
                    <a:pt x="16200" y="20671"/>
                    <a:pt x="17357" y="21135"/>
                  </a:cubicBezTo>
                  <a:cubicBezTo>
                    <a:pt x="18514" y="21600"/>
                    <a:pt x="200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7272443" y="5646246"/>
              <a:ext cx="57233" cy="16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974"/>
                    <a:pt x="12600" y="5948"/>
                    <a:pt x="9000" y="9548"/>
                  </a:cubicBezTo>
                  <a:cubicBezTo>
                    <a:pt x="5400" y="13148"/>
                    <a:pt x="2700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404792" y="5739248"/>
              <a:ext cx="7156" cy="4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7408370" y="5674862"/>
              <a:ext cx="14309" cy="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6961241" y="5903792"/>
              <a:ext cx="7156" cy="5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6954087" y="5868021"/>
              <a:ext cx="3579" cy="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6986281" y="5900215"/>
              <a:ext cx="39348" cy="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6993435" y="5950293"/>
              <a:ext cx="39348" cy="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7095482" y="5881059"/>
              <a:ext cx="44612" cy="6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40" fill="norm" stroke="1" extrusionOk="0">
                  <a:moveTo>
                    <a:pt x="804" y="6197"/>
                  </a:moveTo>
                  <a:cubicBezTo>
                    <a:pt x="235" y="10440"/>
                    <a:pt x="-333" y="14683"/>
                    <a:pt x="235" y="14297"/>
                  </a:cubicBezTo>
                  <a:cubicBezTo>
                    <a:pt x="804" y="13911"/>
                    <a:pt x="2509" y="8897"/>
                    <a:pt x="4214" y="5619"/>
                  </a:cubicBezTo>
                  <a:cubicBezTo>
                    <a:pt x="5920" y="2340"/>
                    <a:pt x="7625" y="797"/>
                    <a:pt x="9898" y="219"/>
                  </a:cubicBezTo>
                  <a:cubicBezTo>
                    <a:pt x="12172" y="-360"/>
                    <a:pt x="15014" y="26"/>
                    <a:pt x="17004" y="3690"/>
                  </a:cubicBezTo>
                  <a:cubicBezTo>
                    <a:pt x="18993" y="7354"/>
                    <a:pt x="20130" y="14297"/>
                    <a:pt x="21267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7161555" y="5914523"/>
              <a:ext cx="46502" cy="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186594" y="5893061"/>
              <a:ext cx="14309" cy="5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7261712" y="5896638"/>
              <a:ext cx="7155" cy="7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6947234" y="5538935"/>
              <a:ext cx="56933" cy="6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237" y="8400"/>
                  </a:moveTo>
                  <a:cubicBezTo>
                    <a:pt x="1237" y="10400"/>
                    <a:pt x="1237" y="12400"/>
                    <a:pt x="1012" y="15200"/>
                  </a:cubicBezTo>
                  <a:cubicBezTo>
                    <a:pt x="787" y="18000"/>
                    <a:pt x="337" y="21600"/>
                    <a:pt x="112" y="21600"/>
                  </a:cubicBezTo>
                  <a:cubicBezTo>
                    <a:pt x="-113" y="21600"/>
                    <a:pt x="-113" y="18000"/>
                    <a:pt x="1237" y="14200"/>
                  </a:cubicBezTo>
                  <a:cubicBezTo>
                    <a:pt x="2587" y="10400"/>
                    <a:pt x="5287" y="6400"/>
                    <a:pt x="7537" y="3800"/>
                  </a:cubicBezTo>
                  <a:cubicBezTo>
                    <a:pt x="9787" y="1200"/>
                    <a:pt x="11587" y="0"/>
                    <a:pt x="13387" y="0"/>
                  </a:cubicBezTo>
                  <a:cubicBezTo>
                    <a:pt x="15187" y="0"/>
                    <a:pt x="16987" y="1200"/>
                    <a:pt x="18337" y="4200"/>
                  </a:cubicBezTo>
                  <a:cubicBezTo>
                    <a:pt x="19687" y="7200"/>
                    <a:pt x="20587" y="12000"/>
                    <a:pt x="21487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7036359" y="5553244"/>
              <a:ext cx="60811" cy="1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7068552" y="5528204"/>
              <a:ext cx="21464" cy="5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7140093" y="5497714"/>
              <a:ext cx="135928" cy="5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9394"/>
                  </a:moveTo>
                  <a:cubicBezTo>
                    <a:pt x="0" y="11794"/>
                    <a:pt x="0" y="14194"/>
                    <a:pt x="474" y="15154"/>
                  </a:cubicBezTo>
                  <a:cubicBezTo>
                    <a:pt x="947" y="16114"/>
                    <a:pt x="1895" y="15634"/>
                    <a:pt x="2653" y="14434"/>
                  </a:cubicBezTo>
                  <a:cubicBezTo>
                    <a:pt x="3411" y="13234"/>
                    <a:pt x="3979" y="11314"/>
                    <a:pt x="4737" y="9154"/>
                  </a:cubicBezTo>
                  <a:cubicBezTo>
                    <a:pt x="5495" y="6994"/>
                    <a:pt x="6442" y="4594"/>
                    <a:pt x="6916" y="4594"/>
                  </a:cubicBezTo>
                  <a:cubicBezTo>
                    <a:pt x="7389" y="4594"/>
                    <a:pt x="7389" y="6994"/>
                    <a:pt x="7389" y="9394"/>
                  </a:cubicBezTo>
                  <a:cubicBezTo>
                    <a:pt x="7389" y="11794"/>
                    <a:pt x="7389" y="14194"/>
                    <a:pt x="7768" y="14674"/>
                  </a:cubicBezTo>
                  <a:cubicBezTo>
                    <a:pt x="8147" y="15154"/>
                    <a:pt x="8905" y="13714"/>
                    <a:pt x="9947" y="10834"/>
                  </a:cubicBezTo>
                  <a:cubicBezTo>
                    <a:pt x="10989" y="7954"/>
                    <a:pt x="12316" y="3634"/>
                    <a:pt x="13642" y="1474"/>
                  </a:cubicBezTo>
                  <a:cubicBezTo>
                    <a:pt x="14968" y="-686"/>
                    <a:pt x="16295" y="-686"/>
                    <a:pt x="17621" y="2914"/>
                  </a:cubicBezTo>
                  <a:cubicBezTo>
                    <a:pt x="18947" y="6514"/>
                    <a:pt x="20274" y="13714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7422043" y="620783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7736482" y="5985374"/>
              <a:ext cx="65362" cy="28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62" fill="norm" stroke="1" extrusionOk="0">
                  <a:moveTo>
                    <a:pt x="21144" y="325"/>
                  </a:moveTo>
                  <a:cubicBezTo>
                    <a:pt x="19215" y="144"/>
                    <a:pt x="17287" y="-38"/>
                    <a:pt x="15551" y="7"/>
                  </a:cubicBezTo>
                  <a:cubicBezTo>
                    <a:pt x="13815" y="53"/>
                    <a:pt x="12273" y="325"/>
                    <a:pt x="9765" y="1459"/>
                  </a:cubicBezTo>
                  <a:cubicBezTo>
                    <a:pt x="7258" y="2594"/>
                    <a:pt x="3787" y="4591"/>
                    <a:pt x="1858" y="6859"/>
                  </a:cubicBezTo>
                  <a:cubicBezTo>
                    <a:pt x="-70" y="9128"/>
                    <a:pt x="-456" y="11670"/>
                    <a:pt x="508" y="13893"/>
                  </a:cubicBezTo>
                  <a:cubicBezTo>
                    <a:pt x="1473" y="16117"/>
                    <a:pt x="3787" y="18022"/>
                    <a:pt x="7066" y="19248"/>
                  </a:cubicBezTo>
                  <a:cubicBezTo>
                    <a:pt x="10344" y="20473"/>
                    <a:pt x="14587" y="21017"/>
                    <a:pt x="1883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7886416" y="6071912"/>
              <a:ext cx="19162" cy="15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7" y="4909"/>
                    <a:pt x="-1183" y="9818"/>
                    <a:pt x="1994" y="13418"/>
                  </a:cubicBezTo>
                  <a:cubicBezTo>
                    <a:pt x="5170" y="17018"/>
                    <a:pt x="12794" y="19309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7941346" y="6136299"/>
              <a:ext cx="85850" cy="2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00"/>
                    <a:pt x="7200" y="9000"/>
                    <a:pt x="10800" y="5400"/>
                  </a:cubicBezTo>
                  <a:cubicBezTo>
                    <a:pt x="14400" y="1800"/>
                    <a:pt x="18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8109466" y="6001349"/>
              <a:ext cx="154757" cy="36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79" fill="norm" stroke="1" extrusionOk="0">
                  <a:moveTo>
                    <a:pt x="3436" y="5871"/>
                  </a:moveTo>
                  <a:cubicBezTo>
                    <a:pt x="2782" y="8624"/>
                    <a:pt x="2127" y="11377"/>
                    <a:pt x="1718" y="13777"/>
                  </a:cubicBezTo>
                  <a:cubicBezTo>
                    <a:pt x="1309" y="16177"/>
                    <a:pt x="1146" y="18224"/>
                    <a:pt x="900" y="19530"/>
                  </a:cubicBezTo>
                  <a:cubicBezTo>
                    <a:pt x="655" y="20836"/>
                    <a:pt x="327" y="21401"/>
                    <a:pt x="164" y="21471"/>
                  </a:cubicBezTo>
                  <a:cubicBezTo>
                    <a:pt x="0" y="21542"/>
                    <a:pt x="0" y="21118"/>
                    <a:pt x="0" y="19530"/>
                  </a:cubicBezTo>
                  <a:cubicBezTo>
                    <a:pt x="0" y="17942"/>
                    <a:pt x="0" y="15189"/>
                    <a:pt x="655" y="12471"/>
                  </a:cubicBezTo>
                  <a:cubicBezTo>
                    <a:pt x="1309" y="9754"/>
                    <a:pt x="2618" y="7071"/>
                    <a:pt x="4091" y="5060"/>
                  </a:cubicBezTo>
                  <a:cubicBezTo>
                    <a:pt x="5564" y="3048"/>
                    <a:pt x="7200" y="1707"/>
                    <a:pt x="8427" y="930"/>
                  </a:cubicBezTo>
                  <a:cubicBezTo>
                    <a:pt x="9655" y="154"/>
                    <a:pt x="10473" y="-58"/>
                    <a:pt x="11782" y="13"/>
                  </a:cubicBezTo>
                  <a:cubicBezTo>
                    <a:pt x="13091" y="83"/>
                    <a:pt x="14891" y="436"/>
                    <a:pt x="16691" y="1389"/>
                  </a:cubicBezTo>
                  <a:cubicBezTo>
                    <a:pt x="18491" y="2342"/>
                    <a:pt x="20291" y="3895"/>
                    <a:pt x="20945" y="5413"/>
                  </a:cubicBezTo>
                  <a:cubicBezTo>
                    <a:pt x="21600" y="6930"/>
                    <a:pt x="21109" y="8413"/>
                    <a:pt x="19964" y="9401"/>
                  </a:cubicBezTo>
                  <a:cubicBezTo>
                    <a:pt x="18818" y="10389"/>
                    <a:pt x="17018" y="10883"/>
                    <a:pt x="15055" y="10918"/>
                  </a:cubicBezTo>
                  <a:cubicBezTo>
                    <a:pt x="13091" y="10954"/>
                    <a:pt x="10964" y="10530"/>
                    <a:pt x="9736" y="10177"/>
                  </a:cubicBezTo>
                  <a:cubicBezTo>
                    <a:pt x="8509" y="9824"/>
                    <a:pt x="8182" y="9542"/>
                    <a:pt x="7855" y="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8316934" y="5932408"/>
              <a:ext cx="117746" cy="31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10800" y="0"/>
                  </a:moveTo>
                  <a:cubicBezTo>
                    <a:pt x="13976" y="2291"/>
                    <a:pt x="17153" y="4582"/>
                    <a:pt x="19059" y="6914"/>
                  </a:cubicBezTo>
                  <a:cubicBezTo>
                    <a:pt x="20965" y="9245"/>
                    <a:pt x="21600" y="11618"/>
                    <a:pt x="20012" y="13786"/>
                  </a:cubicBezTo>
                  <a:cubicBezTo>
                    <a:pt x="18424" y="15955"/>
                    <a:pt x="14612" y="17918"/>
                    <a:pt x="10906" y="19186"/>
                  </a:cubicBezTo>
                  <a:cubicBezTo>
                    <a:pt x="7200" y="20455"/>
                    <a:pt x="3600" y="210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472756" y="5262312"/>
              <a:ext cx="1720696" cy="15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21600"/>
                  </a:moveTo>
                  <a:cubicBezTo>
                    <a:pt x="479" y="20580"/>
                    <a:pt x="957" y="19559"/>
                    <a:pt x="1451" y="18794"/>
                  </a:cubicBezTo>
                  <a:cubicBezTo>
                    <a:pt x="1945" y="18028"/>
                    <a:pt x="2453" y="17518"/>
                    <a:pt x="3007" y="16923"/>
                  </a:cubicBezTo>
                  <a:cubicBezTo>
                    <a:pt x="3560" y="16328"/>
                    <a:pt x="4158" y="15647"/>
                    <a:pt x="4734" y="15137"/>
                  </a:cubicBezTo>
                  <a:cubicBezTo>
                    <a:pt x="5310" y="14627"/>
                    <a:pt x="5864" y="14287"/>
                    <a:pt x="6432" y="13861"/>
                  </a:cubicBezTo>
                  <a:cubicBezTo>
                    <a:pt x="7001" y="13436"/>
                    <a:pt x="7584" y="12926"/>
                    <a:pt x="8190" y="12501"/>
                  </a:cubicBezTo>
                  <a:cubicBezTo>
                    <a:pt x="8796" y="12076"/>
                    <a:pt x="9424" y="11735"/>
                    <a:pt x="10052" y="11395"/>
                  </a:cubicBezTo>
                  <a:cubicBezTo>
                    <a:pt x="10680" y="11055"/>
                    <a:pt x="11309" y="10715"/>
                    <a:pt x="11884" y="10375"/>
                  </a:cubicBezTo>
                  <a:cubicBezTo>
                    <a:pt x="12460" y="10035"/>
                    <a:pt x="12984" y="9694"/>
                    <a:pt x="13485" y="9439"/>
                  </a:cubicBezTo>
                  <a:cubicBezTo>
                    <a:pt x="13986" y="9184"/>
                    <a:pt x="14465" y="9014"/>
                    <a:pt x="15026" y="8759"/>
                  </a:cubicBezTo>
                  <a:cubicBezTo>
                    <a:pt x="15587" y="8504"/>
                    <a:pt x="16230" y="8164"/>
                    <a:pt x="16828" y="7824"/>
                  </a:cubicBezTo>
                  <a:cubicBezTo>
                    <a:pt x="17427" y="7483"/>
                    <a:pt x="17980" y="7143"/>
                    <a:pt x="18526" y="6888"/>
                  </a:cubicBezTo>
                  <a:cubicBezTo>
                    <a:pt x="19072" y="6633"/>
                    <a:pt x="19611" y="6463"/>
                    <a:pt x="20097" y="6123"/>
                  </a:cubicBezTo>
                  <a:cubicBezTo>
                    <a:pt x="20583" y="5783"/>
                    <a:pt x="21017" y="5272"/>
                    <a:pt x="21271" y="4932"/>
                  </a:cubicBezTo>
                  <a:cubicBezTo>
                    <a:pt x="21525" y="4592"/>
                    <a:pt x="21600" y="4422"/>
                    <a:pt x="21585" y="4252"/>
                  </a:cubicBezTo>
                  <a:cubicBezTo>
                    <a:pt x="21570" y="4082"/>
                    <a:pt x="21465" y="3912"/>
                    <a:pt x="21129" y="3742"/>
                  </a:cubicBezTo>
                  <a:cubicBezTo>
                    <a:pt x="20792" y="3572"/>
                    <a:pt x="20224" y="3402"/>
                    <a:pt x="19640" y="3231"/>
                  </a:cubicBezTo>
                  <a:cubicBezTo>
                    <a:pt x="19057" y="3061"/>
                    <a:pt x="18459" y="2891"/>
                    <a:pt x="17868" y="2806"/>
                  </a:cubicBezTo>
                  <a:cubicBezTo>
                    <a:pt x="17277" y="2721"/>
                    <a:pt x="16694" y="2721"/>
                    <a:pt x="16095" y="2806"/>
                  </a:cubicBezTo>
                  <a:cubicBezTo>
                    <a:pt x="15497" y="2891"/>
                    <a:pt x="14884" y="3061"/>
                    <a:pt x="14255" y="3402"/>
                  </a:cubicBezTo>
                  <a:cubicBezTo>
                    <a:pt x="13627" y="3742"/>
                    <a:pt x="12984" y="4252"/>
                    <a:pt x="12348" y="4762"/>
                  </a:cubicBezTo>
                  <a:cubicBezTo>
                    <a:pt x="11712" y="5272"/>
                    <a:pt x="11084" y="5783"/>
                    <a:pt x="10463" y="6293"/>
                  </a:cubicBezTo>
                  <a:cubicBezTo>
                    <a:pt x="9843" y="6803"/>
                    <a:pt x="9229" y="7313"/>
                    <a:pt x="8609" y="7909"/>
                  </a:cubicBezTo>
                  <a:cubicBezTo>
                    <a:pt x="7988" y="8504"/>
                    <a:pt x="7360" y="9184"/>
                    <a:pt x="6754" y="9950"/>
                  </a:cubicBezTo>
                  <a:cubicBezTo>
                    <a:pt x="6148" y="10715"/>
                    <a:pt x="5565" y="11565"/>
                    <a:pt x="5026" y="12331"/>
                  </a:cubicBezTo>
                  <a:cubicBezTo>
                    <a:pt x="4488" y="13096"/>
                    <a:pt x="3994" y="13776"/>
                    <a:pt x="3650" y="14457"/>
                  </a:cubicBezTo>
                  <a:cubicBezTo>
                    <a:pt x="3306" y="15137"/>
                    <a:pt x="3111" y="15817"/>
                    <a:pt x="2977" y="16498"/>
                  </a:cubicBezTo>
                  <a:cubicBezTo>
                    <a:pt x="2842" y="17178"/>
                    <a:pt x="2767" y="17858"/>
                    <a:pt x="2767" y="18284"/>
                  </a:cubicBezTo>
                  <a:cubicBezTo>
                    <a:pt x="2767" y="18709"/>
                    <a:pt x="2842" y="18879"/>
                    <a:pt x="3141" y="18879"/>
                  </a:cubicBezTo>
                  <a:cubicBezTo>
                    <a:pt x="3440" y="18879"/>
                    <a:pt x="3964" y="18709"/>
                    <a:pt x="4502" y="18454"/>
                  </a:cubicBezTo>
                  <a:cubicBezTo>
                    <a:pt x="5041" y="18198"/>
                    <a:pt x="5594" y="17858"/>
                    <a:pt x="6148" y="17433"/>
                  </a:cubicBezTo>
                  <a:cubicBezTo>
                    <a:pt x="6701" y="17008"/>
                    <a:pt x="7255" y="16498"/>
                    <a:pt x="7831" y="15987"/>
                  </a:cubicBezTo>
                  <a:cubicBezTo>
                    <a:pt x="8407" y="15477"/>
                    <a:pt x="9005" y="14967"/>
                    <a:pt x="9603" y="14457"/>
                  </a:cubicBezTo>
                  <a:cubicBezTo>
                    <a:pt x="10202" y="13946"/>
                    <a:pt x="10800" y="13436"/>
                    <a:pt x="11398" y="12756"/>
                  </a:cubicBezTo>
                  <a:cubicBezTo>
                    <a:pt x="11997" y="12076"/>
                    <a:pt x="12595" y="11225"/>
                    <a:pt x="13193" y="10290"/>
                  </a:cubicBezTo>
                  <a:cubicBezTo>
                    <a:pt x="13792" y="9354"/>
                    <a:pt x="14390" y="8334"/>
                    <a:pt x="14973" y="7228"/>
                  </a:cubicBezTo>
                  <a:cubicBezTo>
                    <a:pt x="15557" y="6123"/>
                    <a:pt x="16125" y="4932"/>
                    <a:pt x="16724" y="3827"/>
                  </a:cubicBezTo>
                  <a:cubicBezTo>
                    <a:pt x="17322" y="2721"/>
                    <a:pt x="17950" y="1701"/>
                    <a:pt x="18534" y="1020"/>
                  </a:cubicBezTo>
                  <a:cubicBezTo>
                    <a:pt x="19117" y="340"/>
                    <a:pt x="19655" y="0"/>
                    <a:pt x="20052" y="0"/>
                  </a:cubicBezTo>
                  <a:cubicBezTo>
                    <a:pt x="20448" y="0"/>
                    <a:pt x="20702" y="340"/>
                    <a:pt x="20957" y="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8380196" y="5740811"/>
              <a:ext cx="134090" cy="12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952" fill="norm" stroke="1" extrusionOk="0">
                  <a:moveTo>
                    <a:pt x="1304" y="4012"/>
                  </a:moveTo>
                  <a:cubicBezTo>
                    <a:pt x="1491" y="8088"/>
                    <a:pt x="1679" y="12163"/>
                    <a:pt x="1585" y="15220"/>
                  </a:cubicBezTo>
                  <a:cubicBezTo>
                    <a:pt x="1491" y="18276"/>
                    <a:pt x="1116" y="20314"/>
                    <a:pt x="834" y="20824"/>
                  </a:cubicBezTo>
                  <a:cubicBezTo>
                    <a:pt x="552" y="21333"/>
                    <a:pt x="364" y="20314"/>
                    <a:pt x="177" y="18073"/>
                  </a:cubicBezTo>
                  <a:cubicBezTo>
                    <a:pt x="-11" y="15831"/>
                    <a:pt x="-199" y="12367"/>
                    <a:pt x="458" y="9310"/>
                  </a:cubicBezTo>
                  <a:cubicBezTo>
                    <a:pt x="1116" y="6254"/>
                    <a:pt x="2618" y="3605"/>
                    <a:pt x="4121" y="2280"/>
                  </a:cubicBezTo>
                  <a:cubicBezTo>
                    <a:pt x="5624" y="956"/>
                    <a:pt x="7126" y="956"/>
                    <a:pt x="8253" y="1873"/>
                  </a:cubicBezTo>
                  <a:cubicBezTo>
                    <a:pt x="9380" y="2790"/>
                    <a:pt x="10131" y="4624"/>
                    <a:pt x="10507" y="6152"/>
                  </a:cubicBezTo>
                  <a:cubicBezTo>
                    <a:pt x="10883" y="7680"/>
                    <a:pt x="10883" y="8903"/>
                    <a:pt x="10601" y="9922"/>
                  </a:cubicBezTo>
                  <a:cubicBezTo>
                    <a:pt x="10319" y="10941"/>
                    <a:pt x="9756" y="11756"/>
                    <a:pt x="9380" y="11144"/>
                  </a:cubicBezTo>
                  <a:cubicBezTo>
                    <a:pt x="9004" y="10533"/>
                    <a:pt x="8817" y="8495"/>
                    <a:pt x="9662" y="6356"/>
                  </a:cubicBezTo>
                  <a:cubicBezTo>
                    <a:pt x="10507" y="4216"/>
                    <a:pt x="12385" y="1975"/>
                    <a:pt x="14264" y="854"/>
                  </a:cubicBezTo>
                  <a:cubicBezTo>
                    <a:pt x="16142" y="-267"/>
                    <a:pt x="18020" y="-267"/>
                    <a:pt x="19335" y="752"/>
                  </a:cubicBezTo>
                  <a:cubicBezTo>
                    <a:pt x="20650" y="1771"/>
                    <a:pt x="21401" y="3809"/>
                    <a:pt x="21025" y="6865"/>
                  </a:cubicBezTo>
                  <a:cubicBezTo>
                    <a:pt x="20650" y="9922"/>
                    <a:pt x="19147" y="13997"/>
                    <a:pt x="17644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8549441" y="5771442"/>
              <a:ext cx="100158" cy="2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8772045" y="5624784"/>
              <a:ext cx="174447" cy="17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8" fill="norm" stroke="1" extrusionOk="0">
                  <a:moveTo>
                    <a:pt x="16099" y="0"/>
                  </a:moveTo>
                  <a:cubicBezTo>
                    <a:pt x="12742" y="1763"/>
                    <a:pt x="9385" y="3526"/>
                    <a:pt x="7415" y="4629"/>
                  </a:cubicBezTo>
                  <a:cubicBezTo>
                    <a:pt x="5445" y="5731"/>
                    <a:pt x="4861" y="6171"/>
                    <a:pt x="4350" y="6759"/>
                  </a:cubicBezTo>
                  <a:cubicBezTo>
                    <a:pt x="3839" y="7347"/>
                    <a:pt x="3402" y="8082"/>
                    <a:pt x="3621" y="8449"/>
                  </a:cubicBezTo>
                  <a:cubicBezTo>
                    <a:pt x="3839" y="8816"/>
                    <a:pt x="4715" y="8816"/>
                    <a:pt x="5956" y="8816"/>
                  </a:cubicBezTo>
                  <a:cubicBezTo>
                    <a:pt x="7196" y="8816"/>
                    <a:pt x="8802" y="8816"/>
                    <a:pt x="9896" y="9037"/>
                  </a:cubicBezTo>
                  <a:cubicBezTo>
                    <a:pt x="10991" y="9257"/>
                    <a:pt x="11575" y="9698"/>
                    <a:pt x="11502" y="10286"/>
                  </a:cubicBezTo>
                  <a:cubicBezTo>
                    <a:pt x="11429" y="10873"/>
                    <a:pt x="10699" y="11608"/>
                    <a:pt x="9167" y="12710"/>
                  </a:cubicBezTo>
                  <a:cubicBezTo>
                    <a:pt x="7634" y="13812"/>
                    <a:pt x="5299" y="15282"/>
                    <a:pt x="3694" y="16457"/>
                  </a:cubicBezTo>
                  <a:cubicBezTo>
                    <a:pt x="2088" y="17633"/>
                    <a:pt x="1212" y="18514"/>
                    <a:pt x="629" y="19322"/>
                  </a:cubicBezTo>
                  <a:cubicBezTo>
                    <a:pt x="45" y="20131"/>
                    <a:pt x="-247" y="20865"/>
                    <a:pt x="264" y="21233"/>
                  </a:cubicBezTo>
                  <a:cubicBezTo>
                    <a:pt x="775" y="21600"/>
                    <a:pt x="2088" y="21600"/>
                    <a:pt x="4277" y="21233"/>
                  </a:cubicBezTo>
                  <a:cubicBezTo>
                    <a:pt x="6467" y="20865"/>
                    <a:pt x="9531" y="20131"/>
                    <a:pt x="12523" y="19543"/>
                  </a:cubicBezTo>
                  <a:cubicBezTo>
                    <a:pt x="15515" y="18955"/>
                    <a:pt x="18434" y="18514"/>
                    <a:pt x="21353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8978684" y="5614053"/>
              <a:ext cx="110889" cy="15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743"/>
                    <a:pt x="6039" y="5486"/>
                    <a:pt x="9523" y="8571"/>
                  </a:cubicBezTo>
                  <a:cubicBezTo>
                    <a:pt x="13006" y="11657"/>
                    <a:pt x="16955" y="15086"/>
                    <a:pt x="19045" y="17314"/>
                  </a:cubicBezTo>
                  <a:cubicBezTo>
                    <a:pt x="21135" y="19543"/>
                    <a:pt x="21368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9035916" y="5592591"/>
              <a:ext cx="60811" cy="17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114"/>
                    <a:pt x="11435" y="8229"/>
                    <a:pt x="7835" y="11829"/>
                  </a:cubicBezTo>
                  <a:cubicBezTo>
                    <a:pt x="4235" y="15429"/>
                    <a:pt x="2118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9136073" y="5717786"/>
              <a:ext cx="7155" cy="4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9150381" y="5656977"/>
              <a:ext cx="7155" cy="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8739023" y="5868021"/>
              <a:ext cx="8842" cy="5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950"/>
                    <a:pt x="16200" y="9900"/>
                    <a:pt x="18900" y="13500"/>
                  </a:cubicBezTo>
                  <a:cubicBezTo>
                    <a:pt x="21600" y="17100"/>
                    <a:pt x="18900" y="1935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8735446" y="5839405"/>
              <a:ext cx="21463" cy="1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8781948" y="5868021"/>
              <a:ext cx="35771" cy="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8785524" y="5903792"/>
              <a:ext cx="64388" cy="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8891643" y="5852889"/>
              <a:ext cx="45804" cy="6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21" fill="norm" stroke="1" extrusionOk="0">
                  <a:moveTo>
                    <a:pt x="2215" y="4646"/>
                  </a:moveTo>
                  <a:cubicBezTo>
                    <a:pt x="1108" y="12335"/>
                    <a:pt x="0" y="20023"/>
                    <a:pt x="0" y="20023"/>
                  </a:cubicBezTo>
                  <a:cubicBezTo>
                    <a:pt x="0" y="20023"/>
                    <a:pt x="1108" y="12335"/>
                    <a:pt x="2769" y="7758"/>
                  </a:cubicBezTo>
                  <a:cubicBezTo>
                    <a:pt x="4431" y="3182"/>
                    <a:pt x="6646" y="1718"/>
                    <a:pt x="9139" y="802"/>
                  </a:cubicBezTo>
                  <a:cubicBezTo>
                    <a:pt x="11631" y="-113"/>
                    <a:pt x="14400" y="-479"/>
                    <a:pt x="16615" y="985"/>
                  </a:cubicBezTo>
                  <a:cubicBezTo>
                    <a:pt x="18831" y="2450"/>
                    <a:pt x="20492" y="5745"/>
                    <a:pt x="21046" y="9223"/>
                  </a:cubicBezTo>
                  <a:cubicBezTo>
                    <a:pt x="21600" y="12701"/>
                    <a:pt x="21046" y="16362"/>
                    <a:pt x="20492" y="18375"/>
                  </a:cubicBezTo>
                  <a:cubicBezTo>
                    <a:pt x="19938" y="20389"/>
                    <a:pt x="19385" y="20755"/>
                    <a:pt x="18831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8946491" y="5885907"/>
              <a:ext cx="60810" cy="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8975107" y="5857290"/>
              <a:ext cx="21463" cy="6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9060956" y="5857290"/>
              <a:ext cx="3578" cy="6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8760486" y="5493515"/>
              <a:ext cx="71541" cy="7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4412"/>
                  </a:moveTo>
                  <a:cubicBezTo>
                    <a:pt x="720" y="7855"/>
                    <a:pt x="1440" y="11299"/>
                    <a:pt x="1800" y="14429"/>
                  </a:cubicBezTo>
                  <a:cubicBezTo>
                    <a:pt x="2160" y="17559"/>
                    <a:pt x="2160" y="20377"/>
                    <a:pt x="1980" y="20846"/>
                  </a:cubicBezTo>
                  <a:cubicBezTo>
                    <a:pt x="1800" y="21316"/>
                    <a:pt x="1440" y="19438"/>
                    <a:pt x="1440" y="16151"/>
                  </a:cubicBezTo>
                  <a:cubicBezTo>
                    <a:pt x="1440" y="12864"/>
                    <a:pt x="1800" y="8168"/>
                    <a:pt x="2520" y="5194"/>
                  </a:cubicBezTo>
                  <a:cubicBezTo>
                    <a:pt x="3240" y="2220"/>
                    <a:pt x="4320" y="968"/>
                    <a:pt x="5760" y="342"/>
                  </a:cubicBezTo>
                  <a:cubicBezTo>
                    <a:pt x="7200" y="-284"/>
                    <a:pt x="9000" y="-284"/>
                    <a:pt x="11700" y="2377"/>
                  </a:cubicBezTo>
                  <a:cubicBezTo>
                    <a:pt x="14400" y="5038"/>
                    <a:pt x="18000" y="10360"/>
                    <a:pt x="21600" y="15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8842757" y="5510319"/>
              <a:ext cx="75118" cy="1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5840"/>
                    <a:pt x="6857" y="10080"/>
                    <a:pt x="10457" y="6480"/>
                  </a:cubicBezTo>
                  <a:cubicBezTo>
                    <a:pt x="14057" y="2880"/>
                    <a:pt x="178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8864219" y="5460241"/>
              <a:ext cx="25040" cy="10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914"/>
                    <a:pt x="6171" y="11829"/>
                    <a:pt x="9771" y="15429"/>
                  </a:cubicBezTo>
                  <a:cubicBezTo>
                    <a:pt x="13371" y="19029"/>
                    <a:pt x="17486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8939012" y="5450773"/>
              <a:ext cx="123322" cy="5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51" fill="norm" stroke="1" extrusionOk="0">
                  <a:moveTo>
                    <a:pt x="673" y="5904"/>
                  </a:moveTo>
                  <a:cubicBezTo>
                    <a:pt x="673" y="8022"/>
                    <a:pt x="673" y="10139"/>
                    <a:pt x="467" y="12257"/>
                  </a:cubicBezTo>
                  <a:cubicBezTo>
                    <a:pt x="261" y="14374"/>
                    <a:pt x="-150" y="16492"/>
                    <a:pt x="56" y="16280"/>
                  </a:cubicBezTo>
                  <a:cubicBezTo>
                    <a:pt x="261" y="16069"/>
                    <a:pt x="1084" y="13528"/>
                    <a:pt x="1804" y="11410"/>
                  </a:cubicBezTo>
                  <a:cubicBezTo>
                    <a:pt x="2524" y="9292"/>
                    <a:pt x="3141" y="7598"/>
                    <a:pt x="3861" y="5904"/>
                  </a:cubicBezTo>
                  <a:cubicBezTo>
                    <a:pt x="4581" y="4210"/>
                    <a:pt x="5404" y="2516"/>
                    <a:pt x="5816" y="2939"/>
                  </a:cubicBezTo>
                  <a:cubicBezTo>
                    <a:pt x="6227" y="3363"/>
                    <a:pt x="6227" y="5904"/>
                    <a:pt x="6330" y="8233"/>
                  </a:cubicBezTo>
                  <a:cubicBezTo>
                    <a:pt x="6433" y="10563"/>
                    <a:pt x="6639" y="12680"/>
                    <a:pt x="7050" y="12892"/>
                  </a:cubicBezTo>
                  <a:cubicBezTo>
                    <a:pt x="7461" y="13104"/>
                    <a:pt x="8079" y="11410"/>
                    <a:pt x="9519" y="8869"/>
                  </a:cubicBezTo>
                  <a:cubicBezTo>
                    <a:pt x="10959" y="6327"/>
                    <a:pt x="13221" y="2939"/>
                    <a:pt x="14867" y="1245"/>
                  </a:cubicBezTo>
                  <a:cubicBezTo>
                    <a:pt x="16513" y="-449"/>
                    <a:pt x="17541" y="-449"/>
                    <a:pt x="18570" y="1457"/>
                  </a:cubicBezTo>
                  <a:cubicBezTo>
                    <a:pt x="19599" y="3363"/>
                    <a:pt x="20627" y="7175"/>
                    <a:pt x="21039" y="10775"/>
                  </a:cubicBezTo>
                  <a:cubicBezTo>
                    <a:pt x="21450" y="14375"/>
                    <a:pt x="21244" y="17763"/>
                    <a:pt x="21039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9615395" y="6118096"/>
              <a:ext cx="28617" cy="1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9969520" y="5975894"/>
              <a:ext cx="168222" cy="33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38" fill="norm" stroke="1" extrusionOk="0">
                  <a:moveTo>
                    <a:pt x="0" y="6715"/>
                  </a:moveTo>
                  <a:cubicBezTo>
                    <a:pt x="453" y="8665"/>
                    <a:pt x="906" y="10615"/>
                    <a:pt x="1284" y="13015"/>
                  </a:cubicBezTo>
                  <a:cubicBezTo>
                    <a:pt x="1662" y="15415"/>
                    <a:pt x="1964" y="18265"/>
                    <a:pt x="2039" y="19803"/>
                  </a:cubicBezTo>
                  <a:cubicBezTo>
                    <a:pt x="2115" y="21340"/>
                    <a:pt x="1964" y="21565"/>
                    <a:pt x="1813" y="20403"/>
                  </a:cubicBezTo>
                  <a:cubicBezTo>
                    <a:pt x="1662" y="19240"/>
                    <a:pt x="1510" y="16690"/>
                    <a:pt x="1662" y="13953"/>
                  </a:cubicBezTo>
                  <a:cubicBezTo>
                    <a:pt x="1813" y="11215"/>
                    <a:pt x="2266" y="8290"/>
                    <a:pt x="3172" y="6078"/>
                  </a:cubicBezTo>
                  <a:cubicBezTo>
                    <a:pt x="4078" y="3865"/>
                    <a:pt x="5438" y="2365"/>
                    <a:pt x="6873" y="1390"/>
                  </a:cubicBezTo>
                  <a:cubicBezTo>
                    <a:pt x="8308" y="415"/>
                    <a:pt x="9818" y="-35"/>
                    <a:pt x="11555" y="3"/>
                  </a:cubicBezTo>
                  <a:cubicBezTo>
                    <a:pt x="13292" y="40"/>
                    <a:pt x="15256" y="565"/>
                    <a:pt x="16993" y="1615"/>
                  </a:cubicBezTo>
                  <a:cubicBezTo>
                    <a:pt x="18730" y="2665"/>
                    <a:pt x="20241" y="4240"/>
                    <a:pt x="20920" y="5515"/>
                  </a:cubicBezTo>
                  <a:cubicBezTo>
                    <a:pt x="21600" y="6790"/>
                    <a:pt x="21449" y="7765"/>
                    <a:pt x="20014" y="8553"/>
                  </a:cubicBezTo>
                  <a:cubicBezTo>
                    <a:pt x="18579" y="9340"/>
                    <a:pt x="15860" y="9940"/>
                    <a:pt x="13292" y="9978"/>
                  </a:cubicBezTo>
                  <a:cubicBezTo>
                    <a:pt x="10724" y="10015"/>
                    <a:pt x="8308" y="9490"/>
                    <a:pt x="5891" y="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10153574" y="5692747"/>
              <a:ext cx="109264" cy="13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52" fill="norm" stroke="1" extrusionOk="0">
                  <a:moveTo>
                    <a:pt x="19193" y="0"/>
                  </a:moveTo>
                  <a:cubicBezTo>
                    <a:pt x="14315" y="2463"/>
                    <a:pt x="9438" y="4926"/>
                    <a:pt x="6418" y="6442"/>
                  </a:cubicBezTo>
                  <a:cubicBezTo>
                    <a:pt x="3399" y="7958"/>
                    <a:pt x="2238" y="8526"/>
                    <a:pt x="1309" y="9189"/>
                  </a:cubicBezTo>
                  <a:cubicBezTo>
                    <a:pt x="380" y="9853"/>
                    <a:pt x="-317" y="10611"/>
                    <a:pt x="148" y="10990"/>
                  </a:cubicBezTo>
                  <a:cubicBezTo>
                    <a:pt x="612" y="11368"/>
                    <a:pt x="2238" y="11368"/>
                    <a:pt x="4212" y="11463"/>
                  </a:cubicBezTo>
                  <a:cubicBezTo>
                    <a:pt x="6186" y="11558"/>
                    <a:pt x="8509" y="11747"/>
                    <a:pt x="10135" y="12126"/>
                  </a:cubicBezTo>
                  <a:cubicBezTo>
                    <a:pt x="11760" y="12505"/>
                    <a:pt x="12689" y="13074"/>
                    <a:pt x="12573" y="13642"/>
                  </a:cubicBezTo>
                  <a:cubicBezTo>
                    <a:pt x="12457" y="14211"/>
                    <a:pt x="11296" y="14779"/>
                    <a:pt x="9554" y="15632"/>
                  </a:cubicBezTo>
                  <a:cubicBezTo>
                    <a:pt x="7812" y="16484"/>
                    <a:pt x="5489" y="17621"/>
                    <a:pt x="4212" y="18663"/>
                  </a:cubicBezTo>
                  <a:cubicBezTo>
                    <a:pt x="2935" y="19705"/>
                    <a:pt x="2702" y="20653"/>
                    <a:pt x="3283" y="21126"/>
                  </a:cubicBezTo>
                  <a:cubicBezTo>
                    <a:pt x="3864" y="21600"/>
                    <a:pt x="5257" y="21600"/>
                    <a:pt x="8393" y="20842"/>
                  </a:cubicBezTo>
                  <a:cubicBezTo>
                    <a:pt x="11528" y="20084"/>
                    <a:pt x="16406" y="18568"/>
                    <a:pt x="21283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0312915" y="5686857"/>
              <a:ext cx="135927" cy="12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407"/>
                  </a:moveTo>
                  <a:cubicBezTo>
                    <a:pt x="947" y="-13"/>
                    <a:pt x="1895" y="-432"/>
                    <a:pt x="4168" y="931"/>
                  </a:cubicBezTo>
                  <a:cubicBezTo>
                    <a:pt x="6442" y="2294"/>
                    <a:pt x="10042" y="5440"/>
                    <a:pt x="13168" y="9110"/>
                  </a:cubicBezTo>
                  <a:cubicBezTo>
                    <a:pt x="16295" y="12780"/>
                    <a:pt x="18947" y="16974"/>
                    <a:pt x="2160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0376234" y="5649823"/>
              <a:ext cx="69031" cy="17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9365" y="147"/>
                    <a:pt x="17534" y="294"/>
                    <a:pt x="15520" y="1176"/>
                  </a:cubicBezTo>
                  <a:cubicBezTo>
                    <a:pt x="13507" y="2057"/>
                    <a:pt x="11310" y="3673"/>
                    <a:pt x="8565" y="6833"/>
                  </a:cubicBezTo>
                  <a:cubicBezTo>
                    <a:pt x="5819" y="9992"/>
                    <a:pt x="2524" y="14694"/>
                    <a:pt x="1059" y="17412"/>
                  </a:cubicBezTo>
                  <a:cubicBezTo>
                    <a:pt x="-405" y="20131"/>
                    <a:pt x="-39" y="20865"/>
                    <a:pt x="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10491766" y="5739248"/>
              <a:ext cx="14309" cy="6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10520382" y="5699901"/>
              <a:ext cx="7155" cy="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0184141" y="5910946"/>
              <a:ext cx="3579" cy="3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0205604" y="5868021"/>
              <a:ext cx="7154" cy="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0241374" y="5900215"/>
              <a:ext cx="17886" cy="1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0241374" y="5943139"/>
              <a:ext cx="46502" cy="1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0323645" y="5903792"/>
              <a:ext cx="14310" cy="6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0130896" y="5544149"/>
              <a:ext cx="74709" cy="11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51" fill="norm" stroke="1" extrusionOk="0">
                  <a:moveTo>
                    <a:pt x="910" y="12295"/>
                  </a:moveTo>
                  <a:cubicBezTo>
                    <a:pt x="910" y="11246"/>
                    <a:pt x="910" y="10197"/>
                    <a:pt x="1253" y="10197"/>
                  </a:cubicBezTo>
                  <a:cubicBezTo>
                    <a:pt x="1596" y="10197"/>
                    <a:pt x="2282" y="11246"/>
                    <a:pt x="2453" y="12609"/>
                  </a:cubicBezTo>
                  <a:cubicBezTo>
                    <a:pt x="2625" y="13972"/>
                    <a:pt x="2282" y="15650"/>
                    <a:pt x="1768" y="17328"/>
                  </a:cubicBezTo>
                  <a:cubicBezTo>
                    <a:pt x="1253" y="19005"/>
                    <a:pt x="568" y="20683"/>
                    <a:pt x="225" y="20997"/>
                  </a:cubicBezTo>
                  <a:cubicBezTo>
                    <a:pt x="-118" y="21312"/>
                    <a:pt x="-118" y="20263"/>
                    <a:pt x="568" y="17328"/>
                  </a:cubicBezTo>
                  <a:cubicBezTo>
                    <a:pt x="1253" y="14392"/>
                    <a:pt x="2625" y="9568"/>
                    <a:pt x="4682" y="6318"/>
                  </a:cubicBezTo>
                  <a:cubicBezTo>
                    <a:pt x="6739" y="3067"/>
                    <a:pt x="9482" y="1390"/>
                    <a:pt x="11711" y="551"/>
                  </a:cubicBezTo>
                  <a:cubicBezTo>
                    <a:pt x="13939" y="-288"/>
                    <a:pt x="15653" y="-288"/>
                    <a:pt x="17196" y="1390"/>
                  </a:cubicBezTo>
                  <a:cubicBezTo>
                    <a:pt x="18739" y="3067"/>
                    <a:pt x="20111" y="6423"/>
                    <a:pt x="20796" y="8625"/>
                  </a:cubicBezTo>
                  <a:cubicBezTo>
                    <a:pt x="21482" y="10827"/>
                    <a:pt x="21482" y="11875"/>
                    <a:pt x="21482" y="12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0801249" y="5908263"/>
              <a:ext cx="116183" cy="24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91" fill="norm" stroke="1" extrusionOk="0">
                  <a:moveTo>
                    <a:pt x="21260" y="1179"/>
                  </a:moveTo>
                  <a:cubicBezTo>
                    <a:pt x="19296" y="760"/>
                    <a:pt x="17333" y="340"/>
                    <a:pt x="15696" y="131"/>
                  </a:cubicBezTo>
                  <a:cubicBezTo>
                    <a:pt x="14060" y="-79"/>
                    <a:pt x="12751" y="-79"/>
                    <a:pt x="11224" y="445"/>
                  </a:cubicBezTo>
                  <a:cubicBezTo>
                    <a:pt x="9696" y="970"/>
                    <a:pt x="7951" y="2018"/>
                    <a:pt x="5987" y="4010"/>
                  </a:cubicBezTo>
                  <a:cubicBezTo>
                    <a:pt x="4024" y="6003"/>
                    <a:pt x="1842" y="8939"/>
                    <a:pt x="751" y="11350"/>
                  </a:cubicBezTo>
                  <a:cubicBezTo>
                    <a:pt x="-340" y="13762"/>
                    <a:pt x="-340" y="15649"/>
                    <a:pt x="1405" y="17274"/>
                  </a:cubicBezTo>
                  <a:cubicBezTo>
                    <a:pt x="3151" y="18900"/>
                    <a:pt x="6642" y="20263"/>
                    <a:pt x="8933" y="20892"/>
                  </a:cubicBezTo>
                  <a:cubicBezTo>
                    <a:pt x="11224" y="21521"/>
                    <a:pt x="12315" y="21416"/>
                    <a:pt x="13406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0967193" y="5986064"/>
              <a:ext cx="11049" cy="11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39"/>
                    <a:pt x="2735" y="12077"/>
                    <a:pt x="575" y="15677"/>
                  </a:cubicBezTo>
                  <a:cubicBezTo>
                    <a:pt x="-1585" y="19277"/>
                    <a:pt x="2735" y="2043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1014012" y="6003949"/>
              <a:ext cx="103735" cy="3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5200"/>
                    <a:pt x="4965" y="8800"/>
                    <a:pt x="8565" y="5200"/>
                  </a:cubicBezTo>
                  <a:cubicBezTo>
                    <a:pt x="12165" y="1600"/>
                    <a:pt x="1688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1159010" y="5874651"/>
              <a:ext cx="128229" cy="39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19" fill="norm" stroke="1" extrusionOk="0">
                  <a:moveTo>
                    <a:pt x="5032" y="8707"/>
                  </a:moveTo>
                  <a:cubicBezTo>
                    <a:pt x="4438" y="10443"/>
                    <a:pt x="3843" y="12179"/>
                    <a:pt x="3348" y="14107"/>
                  </a:cubicBezTo>
                  <a:cubicBezTo>
                    <a:pt x="2852" y="16036"/>
                    <a:pt x="2456" y="18157"/>
                    <a:pt x="1961" y="19475"/>
                  </a:cubicBezTo>
                  <a:cubicBezTo>
                    <a:pt x="1465" y="20793"/>
                    <a:pt x="871" y="21307"/>
                    <a:pt x="474" y="21404"/>
                  </a:cubicBezTo>
                  <a:cubicBezTo>
                    <a:pt x="78" y="21500"/>
                    <a:pt x="-120" y="21179"/>
                    <a:pt x="78" y="19829"/>
                  </a:cubicBezTo>
                  <a:cubicBezTo>
                    <a:pt x="276" y="18479"/>
                    <a:pt x="871" y="16100"/>
                    <a:pt x="1763" y="13593"/>
                  </a:cubicBezTo>
                  <a:cubicBezTo>
                    <a:pt x="2654" y="11086"/>
                    <a:pt x="3843" y="8450"/>
                    <a:pt x="4933" y="6329"/>
                  </a:cubicBezTo>
                  <a:cubicBezTo>
                    <a:pt x="6023" y="4207"/>
                    <a:pt x="7014" y="2600"/>
                    <a:pt x="7807" y="1636"/>
                  </a:cubicBezTo>
                  <a:cubicBezTo>
                    <a:pt x="8599" y="671"/>
                    <a:pt x="9194" y="350"/>
                    <a:pt x="9986" y="157"/>
                  </a:cubicBezTo>
                  <a:cubicBezTo>
                    <a:pt x="10779" y="-36"/>
                    <a:pt x="11770" y="-100"/>
                    <a:pt x="13454" y="254"/>
                  </a:cubicBezTo>
                  <a:cubicBezTo>
                    <a:pt x="15139" y="607"/>
                    <a:pt x="17517" y="1379"/>
                    <a:pt x="19102" y="2536"/>
                  </a:cubicBezTo>
                  <a:cubicBezTo>
                    <a:pt x="20687" y="3693"/>
                    <a:pt x="21480" y="5236"/>
                    <a:pt x="21282" y="6361"/>
                  </a:cubicBezTo>
                  <a:cubicBezTo>
                    <a:pt x="21084" y="7486"/>
                    <a:pt x="19895" y="8193"/>
                    <a:pt x="17517" y="8579"/>
                  </a:cubicBezTo>
                  <a:cubicBezTo>
                    <a:pt x="15139" y="8964"/>
                    <a:pt x="11572" y="9029"/>
                    <a:pt x="8005" y="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1310904" y="5857290"/>
              <a:ext cx="74123" cy="23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18225" y="0"/>
                  </a:moveTo>
                  <a:cubicBezTo>
                    <a:pt x="19913" y="2182"/>
                    <a:pt x="21600" y="4364"/>
                    <a:pt x="20756" y="7309"/>
                  </a:cubicBezTo>
                  <a:cubicBezTo>
                    <a:pt x="19913" y="10255"/>
                    <a:pt x="16538" y="13964"/>
                    <a:pt x="12656" y="16473"/>
                  </a:cubicBezTo>
                  <a:cubicBezTo>
                    <a:pt x="8775" y="18982"/>
                    <a:pt x="4388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1289443" y="5560118"/>
              <a:ext cx="75118" cy="11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8921"/>
                  </a:moveTo>
                  <a:cubicBezTo>
                    <a:pt x="0" y="12331"/>
                    <a:pt x="0" y="15742"/>
                    <a:pt x="171" y="18015"/>
                  </a:cubicBezTo>
                  <a:cubicBezTo>
                    <a:pt x="343" y="20289"/>
                    <a:pt x="686" y="21426"/>
                    <a:pt x="686" y="20858"/>
                  </a:cubicBezTo>
                  <a:cubicBezTo>
                    <a:pt x="686" y="20289"/>
                    <a:pt x="343" y="18016"/>
                    <a:pt x="857" y="14605"/>
                  </a:cubicBezTo>
                  <a:cubicBezTo>
                    <a:pt x="1371" y="11194"/>
                    <a:pt x="2743" y="6647"/>
                    <a:pt x="3943" y="3919"/>
                  </a:cubicBezTo>
                  <a:cubicBezTo>
                    <a:pt x="5143" y="1190"/>
                    <a:pt x="6171" y="281"/>
                    <a:pt x="7543" y="53"/>
                  </a:cubicBezTo>
                  <a:cubicBezTo>
                    <a:pt x="8914" y="-174"/>
                    <a:pt x="10628" y="281"/>
                    <a:pt x="12514" y="2327"/>
                  </a:cubicBezTo>
                  <a:cubicBezTo>
                    <a:pt x="14400" y="4373"/>
                    <a:pt x="16457" y="8011"/>
                    <a:pt x="18000" y="11422"/>
                  </a:cubicBezTo>
                  <a:cubicBezTo>
                    <a:pt x="19543" y="14832"/>
                    <a:pt x="20571" y="18016"/>
                    <a:pt x="21600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1396753" y="5594659"/>
              <a:ext cx="71542" cy="1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40" y="12303"/>
                    <a:pt x="6480" y="4448"/>
                    <a:pt x="10080" y="1503"/>
                  </a:cubicBezTo>
                  <a:cubicBezTo>
                    <a:pt x="13680" y="-1443"/>
                    <a:pt x="17640" y="520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1523689" y="5513896"/>
              <a:ext cx="101995" cy="11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4" fill="norm" stroke="1" extrusionOk="0">
                  <a:moveTo>
                    <a:pt x="21485" y="0"/>
                  </a:moveTo>
                  <a:cubicBezTo>
                    <a:pt x="16964" y="655"/>
                    <a:pt x="12443" y="1309"/>
                    <a:pt x="9555" y="1854"/>
                  </a:cubicBezTo>
                  <a:cubicBezTo>
                    <a:pt x="6666" y="2400"/>
                    <a:pt x="5411" y="2836"/>
                    <a:pt x="4406" y="3491"/>
                  </a:cubicBezTo>
                  <a:cubicBezTo>
                    <a:pt x="3401" y="4145"/>
                    <a:pt x="2648" y="5018"/>
                    <a:pt x="2773" y="5782"/>
                  </a:cubicBezTo>
                  <a:cubicBezTo>
                    <a:pt x="2899" y="6545"/>
                    <a:pt x="3904" y="7200"/>
                    <a:pt x="5159" y="7636"/>
                  </a:cubicBezTo>
                  <a:cubicBezTo>
                    <a:pt x="6415" y="8073"/>
                    <a:pt x="7922" y="8291"/>
                    <a:pt x="9304" y="8618"/>
                  </a:cubicBezTo>
                  <a:cubicBezTo>
                    <a:pt x="10685" y="8945"/>
                    <a:pt x="11941" y="9382"/>
                    <a:pt x="12318" y="10145"/>
                  </a:cubicBezTo>
                  <a:cubicBezTo>
                    <a:pt x="12694" y="10909"/>
                    <a:pt x="12192" y="12000"/>
                    <a:pt x="10434" y="13200"/>
                  </a:cubicBezTo>
                  <a:cubicBezTo>
                    <a:pt x="8676" y="14400"/>
                    <a:pt x="5662" y="15709"/>
                    <a:pt x="3527" y="16909"/>
                  </a:cubicBezTo>
                  <a:cubicBezTo>
                    <a:pt x="1392" y="18109"/>
                    <a:pt x="136" y="19200"/>
                    <a:pt x="11" y="20073"/>
                  </a:cubicBezTo>
                  <a:cubicBezTo>
                    <a:pt x="-115" y="20945"/>
                    <a:pt x="890" y="21600"/>
                    <a:pt x="4155" y="21382"/>
                  </a:cubicBezTo>
                  <a:cubicBezTo>
                    <a:pt x="7420" y="21164"/>
                    <a:pt x="12946" y="20073"/>
                    <a:pt x="18471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1693646" y="5521050"/>
              <a:ext cx="100158" cy="10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1200"/>
                    <a:pt x="4629" y="2400"/>
                    <a:pt x="8100" y="5880"/>
                  </a:cubicBezTo>
                  <a:cubicBezTo>
                    <a:pt x="11571" y="9360"/>
                    <a:pt x="16200" y="15120"/>
                    <a:pt x="18643" y="18120"/>
                  </a:cubicBezTo>
                  <a:cubicBezTo>
                    <a:pt x="21086" y="21120"/>
                    <a:pt x="21343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1722263" y="5485279"/>
              <a:ext cx="85849" cy="15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4457"/>
                    <a:pt x="11400" y="8914"/>
                    <a:pt x="7800" y="12514"/>
                  </a:cubicBezTo>
                  <a:cubicBezTo>
                    <a:pt x="4200" y="16114"/>
                    <a:pt x="21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1818842" y="5621207"/>
              <a:ext cx="10732" cy="2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1861767" y="5549666"/>
              <a:ext cx="3577" cy="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1507641" y="5742826"/>
              <a:ext cx="1" cy="3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1514795" y="5699901"/>
              <a:ext cx="17886" cy="1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1575604" y="5724941"/>
              <a:ext cx="25041" cy="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1546988" y="5767865"/>
              <a:ext cx="64388" cy="2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1639991" y="5739248"/>
              <a:ext cx="21463" cy="8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1514795" y="5357368"/>
              <a:ext cx="86487" cy="8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11" fill="norm" stroke="1" extrusionOk="0">
                  <a:moveTo>
                    <a:pt x="0" y="5764"/>
                  </a:moveTo>
                  <a:cubicBezTo>
                    <a:pt x="296" y="9174"/>
                    <a:pt x="592" y="12585"/>
                    <a:pt x="592" y="15000"/>
                  </a:cubicBezTo>
                  <a:cubicBezTo>
                    <a:pt x="592" y="17416"/>
                    <a:pt x="296" y="18837"/>
                    <a:pt x="148" y="18837"/>
                  </a:cubicBezTo>
                  <a:cubicBezTo>
                    <a:pt x="0" y="18837"/>
                    <a:pt x="0" y="17416"/>
                    <a:pt x="1332" y="14148"/>
                  </a:cubicBezTo>
                  <a:cubicBezTo>
                    <a:pt x="2663" y="10879"/>
                    <a:pt x="5326" y="5764"/>
                    <a:pt x="8285" y="2922"/>
                  </a:cubicBezTo>
                  <a:cubicBezTo>
                    <a:pt x="11244" y="79"/>
                    <a:pt x="14499" y="-489"/>
                    <a:pt x="17014" y="364"/>
                  </a:cubicBezTo>
                  <a:cubicBezTo>
                    <a:pt x="19529" y="1216"/>
                    <a:pt x="21304" y="3490"/>
                    <a:pt x="21452" y="7185"/>
                  </a:cubicBezTo>
                  <a:cubicBezTo>
                    <a:pt x="21600" y="10879"/>
                    <a:pt x="20121" y="15995"/>
                    <a:pt x="18641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6946933" y="7041286"/>
              <a:ext cx="139505" cy="1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4400"/>
                    <a:pt x="5908" y="7200"/>
                    <a:pt x="9508" y="3600"/>
                  </a:cubicBezTo>
                  <a:cubicBezTo>
                    <a:pt x="13108" y="0"/>
                    <a:pt x="173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6943356" y="7119980"/>
              <a:ext cx="171698" cy="1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7280"/>
                    <a:pt x="11100" y="12960"/>
                    <a:pt x="14700" y="9360"/>
                  </a:cubicBezTo>
                  <a:cubicBezTo>
                    <a:pt x="18300" y="5760"/>
                    <a:pt x="199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7612500" y="6966169"/>
              <a:ext cx="170857" cy="38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3120" y="6000"/>
                  </a:moveTo>
                  <a:cubicBezTo>
                    <a:pt x="3120" y="8800"/>
                    <a:pt x="3120" y="11600"/>
                    <a:pt x="2820" y="14067"/>
                  </a:cubicBezTo>
                  <a:cubicBezTo>
                    <a:pt x="2520" y="16533"/>
                    <a:pt x="1920" y="18667"/>
                    <a:pt x="1470" y="19933"/>
                  </a:cubicBezTo>
                  <a:cubicBezTo>
                    <a:pt x="1020" y="21200"/>
                    <a:pt x="720" y="21600"/>
                    <a:pt x="495" y="21600"/>
                  </a:cubicBezTo>
                  <a:cubicBezTo>
                    <a:pt x="270" y="21600"/>
                    <a:pt x="120" y="21200"/>
                    <a:pt x="45" y="19767"/>
                  </a:cubicBezTo>
                  <a:cubicBezTo>
                    <a:pt x="-30" y="18333"/>
                    <a:pt x="-30" y="15867"/>
                    <a:pt x="195" y="13600"/>
                  </a:cubicBezTo>
                  <a:cubicBezTo>
                    <a:pt x="420" y="11333"/>
                    <a:pt x="870" y="9267"/>
                    <a:pt x="1470" y="7500"/>
                  </a:cubicBezTo>
                  <a:cubicBezTo>
                    <a:pt x="2070" y="5733"/>
                    <a:pt x="2820" y="4267"/>
                    <a:pt x="3645" y="3133"/>
                  </a:cubicBezTo>
                  <a:cubicBezTo>
                    <a:pt x="4470" y="2000"/>
                    <a:pt x="5370" y="1200"/>
                    <a:pt x="6720" y="700"/>
                  </a:cubicBezTo>
                  <a:cubicBezTo>
                    <a:pt x="8070" y="200"/>
                    <a:pt x="9870" y="0"/>
                    <a:pt x="11520" y="0"/>
                  </a:cubicBezTo>
                  <a:cubicBezTo>
                    <a:pt x="13170" y="0"/>
                    <a:pt x="14670" y="200"/>
                    <a:pt x="16320" y="933"/>
                  </a:cubicBezTo>
                  <a:cubicBezTo>
                    <a:pt x="17970" y="1667"/>
                    <a:pt x="19770" y="2933"/>
                    <a:pt x="20670" y="4100"/>
                  </a:cubicBezTo>
                  <a:cubicBezTo>
                    <a:pt x="21570" y="5267"/>
                    <a:pt x="21570" y="6333"/>
                    <a:pt x="21420" y="7067"/>
                  </a:cubicBezTo>
                  <a:cubicBezTo>
                    <a:pt x="21270" y="7800"/>
                    <a:pt x="20970" y="8200"/>
                    <a:pt x="20070" y="8600"/>
                  </a:cubicBezTo>
                  <a:cubicBezTo>
                    <a:pt x="19170" y="9000"/>
                    <a:pt x="17670" y="9400"/>
                    <a:pt x="14895" y="9700"/>
                  </a:cubicBezTo>
                  <a:cubicBezTo>
                    <a:pt x="12120" y="10000"/>
                    <a:pt x="8070" y="10200"/>
                    <a:pt x="5595" y="10300"/>
                  </a:cubicBezTo>
                  <a:cubicBezTo>
                    <a:pt x="3120" y="10400"/>
                    <a:pt x="2220" y="10400"/>
                    <a:pt x="2220" y="10400"/>
                  </a:cubicBezTo>
                  <a:cubicBezTo>
                    <a:pt x="2220" y="10400"/>
                    <a:pt x="3120" y="10400"/>
                    <a:pt x="4020" y="1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6646463" y="6436769"/>
              <a:ext cx="389230" cy="13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26" fill="norm" stroke="1" extrusionOk="0">
                  <a:moveTo>
                    <a:pt x="0" y="11193"/>
                  </a:moveTo>
                  <a:cubicBezTo>
                    <a:pt x="2107" y="9229"/>
                    <a:pt x="4215" y="7265"/>
                    <a:pt x="6322" y="5891"/>
                  </a:cubicBezTo>
                  <a:cubicBezTo>
                    <a:pt x="8429" y="4516"/>
                    <a:pt x="10537" y="3731"/>
                    <a:pt x="12611" y="2847"/>
                  </a:cubicBezTo>
                  <a:cubicBezTo>
                    <a:pt x="14685" y="1964"/>
                    <a:pt x="16727" y="982"/>
                    <a:pt x="18110" y="491"/>
                  </a:cubicBezTo>
                  <a:cubicBezTo>
                    <a:pt x="19493" y="0"/>
                    <a:pt x="20217" y="0"/>
                    <a:pt x="20744" y="0"/>
                  </a:cubicBezTo>
                  <a:cubicBezTo>
                    <a:pt x="21271" y="0"/>
                    <a:pt x="21600" y="0"/>
                    <a:pt x="21468" y="393"/>
                  </a:cubicBezTo>
                  <a:cubicBezTo>
                    <a:pt x="21337" y="785"/>
                    <a:pt x="20744" y="1571"/>
                    <a:pt x="19361" y="2847"/>
                  </a:cubicBezTo>
                  <a:cubicBezTo>
                    <a:pt x="17978" y="4124"/>
                    <a:pt x="15805" y="5891"/>
                    <a:pt x="13665" y="7560"/>
                  </a:cubicBezTo>
                  <a:cubicBezTo>
                    <a:pt x="11524" y="9229"/>
                    <a:pt x="9417" y="10800"/>
                    <a:pt x="8100" y="11782"/>
                  </a:cubicBezTo>
                  <a:cubicBezTo>
                    <a:pt x="6783" y="12764"/>
                    <a:pt x="6256" y="13156"/>
                    <a:pt x="5598" y="13549"/>
                  </a:cubicBezTo>
                  <a:cubicBezTo>
                    <a:pt x="4939" y="13942"/>
                    <a:pt x="4149" y="14335"/>
                    <a:pt x="3984" y="14335"/>
                  </a:cubicBezTo>
                  <a:cubicBezTo>
                    <a:pt x="3820" y="14335"/>
                    <a:pt x="4280" y="13942"/>
                    <a:pt x="5532" y="13451"/>
                  </a:cubicBezTo>
                  <a:cubicBezTo>
                    <a:pt x="6783" y="12960"/>
                    <a:pt x="8824" y="12371"/>
                    <a:pt x="10076" y="12076"/>
                  </a:cubicBezTo>
                  <a:cubicBezTo>
                    <a:pt x="11327" y="11782"/>
                    <a:pt x="11788" y="11782"/>
                    <a:pt x="11821" y="12175"/>
                  </a:cubicBezTo>
                  <a:cubicBezTo>
                    <a:pt x="11854" y="12567"/>
                    <a:pt x="11459" y="13353"/>
                    <a:pt x="10109" y="14629"/>
                  </a:cubicBezTo>
                  <a:cubicBezTo>
                    <a:pt x="8759" y="15905"/>
                    <a:pt x="6454" y="17673"/>
                    <a:pt x="4906" y="18753"/>
                  </a:cubicBezTo>
                  <a:cubicBezTo>
                    <a:pt x="3359" y="19833"/>
                    <a:pt x="2568" y="20225"/>
                    <a:pt x="1877" y="20618"/>
                  </a:cubicBezTo>
                  <a:cubicBezTo>
                    <a:pt x="1185" y="21011"/>
                    <a:pt x="593" y="21404"/>
                    <a:pt x="494" y="21502"/>
                  </a:cubicBezTo>
                  <a:cubicBezTo>
                    <a:pt x="395" y="21600"/>
                    <a:pt x="790" y="21404"/>
                    <a:pt x="2140" y="20716"/>
                  </a:cubicBezTo>
                  <a:cubicBezTo>
                    <a:pt x="3490" y="20029"/>
                    <a:pt x="5795" y="18851"/>
                    <a:pt x="8265" y="17673"/>
                  </a:cubicBezTo>
                  <a:cubicBezTo>
                    <a:pt x="10734" y="16494"/>
                    <a:pt x="13368" y="15316"/>
                    <a:pt x="16002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9933750" y="6390552"/>
              <a:ext cx="300471" cy="1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3257" y="14056"/>
                    <a:pt x="6514" y="6856"/>
                    <a:pt x="9471" y="3256"/>
                  </a:cubicBezTo>
                  <a:cubicBezTo>
                    <a:pt x="12429" y="-344"/>
                    <a:pt x="15086" y="-344"/>
                    <a:pt x="16671" y="376"/>
                  </a:cubicBezTo>
                  <a:cubicBezTo>
                    <a:pt x="18257" y="1096"/>
                    <a:pt x="18771" y="2536"/>
                    <a:pt x="18686" y="5416"/>
                  </a:cubicBezTo>
                  <a:cubicBezTo>
                    <a:pt x="18600" y="8296"/>
                    <a:pt x="17914" y="12616"/>
                    <a:pt x="16243" y="15496"/>
                  </a:cubicBezTo>
                  <a:cubicBezTo>
                    <a:pt x="14571" y="18376"/>
                    <a:pt x="11914" y="19816"/>
                    <a:pt x="9729" y="20536"/>
                  </a:cubicBezTo>
                  <a:cubicBezTo>
                    <a:pt x="7543" y="21256"/>
                    <a:pt x="5829" y="21256"/>
                    <a:pt x="4371" y="21256"/>
                  </a:cubicBezTo>
                  <a:cubicBezTo>
                    <a:pt x="2914" y="21256"/>
                    <a:pt x="1714" y="21256"/>
                    <a:pt x="1414" y="19816"/>
                  </a:cubicBezTo>
                  <a:cubicBezTo>
                    <a:pt x="1114" y="18376"/>
                    <a:pt x="1714" y="15496"/>
                    <a:pt x="3429" y="12616"/>
                  </a:cubicBezTo>
                  <a:cubicBezTo>
                    <a:pt x="5143" y="9736"/>
                    <a:pt x="7971" y="6856"/>
                    <a:pt x="11186" y="8296"/>
                  </a:cubicBezTo>
                  <a:cubicBezTo>
                    <a:pt x="14400" y="9736"/>
                    <a:pt x="18000" y="1549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7924439" y="6715776"/>
              <a:ext cx="167143" cy="16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5" fill="norm" stroke="1" extrusionOk="0">
                  <a:moveTo>
                    <a:pt x="14121" y="946"/>
                  </a:moveTo>
                  <a:cubicBezTo>
                    <a:pt x="14734" y="473"/>
                    <a:pt x="15346" y="0"/>
                    <a:pt x="15270" y="0"/>
                  </a:cubicBezTo>
                  <a:cubicBezTo>
                    <a:pt x="15193" y="0"/>
                    <a:pt x="14427" y="473"/>
                    <a:pt x="12436" y="1498"/>
                  </a:cubicBezTo>
                  <a:cubicBezTo>
                    <a:pt x="10444" y="2523"/>
                    <a:pt x="7227" y="4099"/>
                    <a:pt x="5312" y="5124"/>
                  </a:cubicBezTo>
                  <a:cubicBezTo>
                    <a:pt x="3397" y="6149"/>
                    <a:pt x="2785" y="6622"/>
                    <a:pt x="2402" y="7253"/>
                  </a:cubicBezTo>
                  <a:cubicBezTo>
                    <a:pt x="2019" y="7883"/>
                    <a:pt x="1865" y="8672"/>
                    <a:pt x="2172" y="9145"/>
                  </a:cubicBezTo>
                  <a:cubicBezTo>
                    <a:pt x="2478" y="9618"/>
                    <a:pt x="3244" y="9775"/>
                    <a:pt x="4470" y="9854"/>
                  </a:cubicBezTo>
                  <a:cubicBezTo>
                    <a:pt x="5695" y="9933"/>
                    <a:pt x="7380" y="9933"/>
                    <a:pt x="8606" y="10012"/>
                  </a:cubicBezTo>
                  <a:cubicBezTo>
                    <a:pt x="9831" y="10091"/>
                    <a:pt x="10597" y="10248"/>
                    <a:pt x="10674" y="10721"/>
                  </a:cubicBezTo>
                  <a:cubicBezTo>
                    <a:pt x="10751" y="11194"/>
                    <a:pt x="10138" y="11983"/>
                    <a:pt x="8376" y="13480"/>
                  </a:cubicBezTo>
                  <a:cubicBezTo>
                    <a:pt x="6614" y="14978"/>
                    <a:pt x="3704" y="17185"/>
                    <a:pt x="2019" y="18604"/>
                  </a:cubicBezTo>
                  <a:cubicBezTo>
                    <a:pt x="334" y="20023"/>
                    <a:pt x="-126" y="20654"/>
                    <a:pt x="27" y="21048"/>
                  </a:cubicBezTo>
                  <a:cubicBezTo>
                    <a:pt x="180" y="21442"/>
                    <a:pt x="946" y="21600"/>
                    <a:pt x="3321" y="21364"/>
                  </a:cubicBezTo>
                  <a:cubicBezTo>
                    <a:pt x="5695" y="21127"/>
                    <a:pt x="9678" y="20496"/>
                    <a:pt x="12972" y="20181"/>
                  </a:cubicBezTo>
                  <a:cubicBezTo>
                    <a:pt x="16265" y="19866"/>
                    <a:pt x="18870" y="19866"/>
                    <a:pt x="21474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7944924" y="6966168"/>
              <a:ext cx="3577" cy="4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7937769" y="6933975"/>
              <a:ext cx="28618" cy="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995002" y="6951860"/>
              <a:ext cx="35771" cy="1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7984271" y="7009093"/>
              <a:ext cx="46502" cy="1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8088005" y="6962592"/>
              <a:ext cx="10731" cy="6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7912730" y="6606892"/>
              <a:ext cx="60811" cy="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4640"/>
                  </a:moveTo>
                  <a:cubicBezTo>
                    <a:pt x="847" y="8124"/>
                    <a:pt x="1694" y="11608"/>
                    <a:pt x="1906" y="14744"/>
                  </a:cubicBezTo>
                  <a:cubicBezTo>
                    <a:pt x="2118" y="17879"/>
                    <a:pt x="1694" y="20666"/>
                    <a:pt x="1482" y="21015"/>
                  </a:cubicBezTo>
                  <a:cubicBezTo>
                    <a:pt x="1271" y="21363"/>
                    <a:pt x="1271" y="19273"/>
                    <a:pt x="1271" y="17357"/>
                  </a:cubicBezTo>
                  <a:cubicBezTo>
                    <a:pt x="1271" y="15440"/>
                    <a:pt x="1271" y="13698"/>
                    <a:pt x="2329" y="11260"/>
                  </a:cubicBezTo>
                  <a:cubicBezTo>
                    <a:pt x="3388" y="8821"/>
                    <a:pt x="5506" y="5686"/>
                    <a:pt x="7412" y="3595"/>
                  </a:cubicBezTo>
                  <a:cubicBezTo>
                    <a:pt x="9318" y="1505"/>
                    <a:pt x="11012" y="460"/>
                    <a:pt x="12918" y="111"/>
                  </a:cubicBezTo>
                  <a:cubicBezTo>
                    <a:pt x="14823" y="-237"/>
                    <a:pt x="16941" y="111"/>
                    <a:pt x="18424" y="2898"/>
                  </a:cubicBezTo>
                  <a:cubicBezTo>
                    <a:pt x="19906" y="5686"/>
                    <a:pt x="20753" y="10911"/>
                    <a:pt x="21600" y="16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009310" y="6615620"/>
              <a:ext cx="64387" cy="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8034349" y="6579850"/>
              <a:ext cx="17886" cy="6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8093966" y="6566844"/>
              <a:ext cx="90619" cy="7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1137" y="4924"/>
                  </a:moveTo>
                  <a:cubicBezTo>
                    <a:pt x="1137" y="8465"/>
                    <a:pt x="1137" y="12006"/>
                    <a:pt x="1137" y="15016"/>
                  </a:cubicBezTo>
                  <a:cubicBezTo>
                    <a:pt x="1137" y="18026"/>
                    <a:pt x="1137" y="20505"/>
                    <a:pt x="853" y="20859"/>
                  </a:cubicBezTo>
                  <a:cubicBezTo>
                    <a:pt x="568" y="21213"/>
                    <a:pt x="0" y="19443"/>
                    <a:pt x="0" y="16433"/>
                  </a:cubicBezTo>
                  <a:cubicBezTo>
                    <a:pt x="0" y="13423"/>
                    <a:pt x="568" y="9174"/>
                    <a:pt x="1279" y="6341"/>
                  </a:cubicBezTo>
                  <a:cubicBezTo>
                    <a:pt x="1989" y="3508"/>
                    <a:pt x="2842" y="2092"/>
                    <a:pt x="3695" y="2092"/>
                  </a:cubicBezTo>
                  <a:cubicBezTo>
                    <a:pt x="4547" y="2092"/>
                    <a:pt x="5400" y="3508"/>
                    <a:pt x="5826" y="5102"/>
                  </a:cubicBezTo>
                  <a:cubicBezTo>
                    <a:pt x="6253" y="6695"/>
                    <a:pt x="6253" y="8466"/>
                    <a:pt x="6679" y="8466"/>
                  </a:cubicBezTo>
                  <a:cubicBezTo>
                    <a:pt x="7105" y="8466"/>
                    <a:pt x="7958" y="6695"/>
                    <a:pt x="8953" y="4924"/>
                  </a:cubicBezTo>
                  <a:cubicBezTo>
                    <a:pt x="9947" y="3154"/>
                    <a:pt x="11084" y="1383"/>
                    <a:pt x="12363" y="498"/>
                  </a:cubicBezTo>
                  <a:cubicBezTo>
                    <a:pt x="13642" y="-387"/>
                    <a:pt x="15063" y="-387"/>
                    <a:pt x="16626" y="2977"/>
                  </a:cubicBezTo>
                  <a:cubicBezTo>
                    <a:pt x="18189" y="6341"/>
                    <a:pt x="19895" y="13069"/>
                    <a:pt x="21600" y="19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8223932" y="6694314"/>
              <a:ext cx="128773" cy="14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900" y="1260"/>
                  </a:cubicBezTo>
                  <a:cubicBezTo>
                    <a:pt x="5800" y="2520"/>
                    <a:pt x="8600" y="5040"/>
                    <a:pt x="11200" y="7830"/>
                  </a:cubicBezTo>
                  <a:cubicBezTo>
                    <a:pt x="13800" y="10620"/>
                    <a:pt x="16200" y="13680"/>
                    <a:pt x="17900" y="16020"/>
                  </a:cubicBezTo>
                  <a:cubicBezTo>
                    <a:pt x="19600" y="18360"/>
                    <a:pt x="2060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8267424" y="6662121"/>
              <a:ext cx="99590" cy="19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7" fill="norm" stroke="1" extrusionOk="0">
                  <a:moveTo>
                    <a:pt x="21478" y="0"/>
                  </a:moveTo>
                  <a:cubicBezTo>
                    <a:pt x="17621" y="2952"/>
                    <a:pt x="13764" y="5903"/>
                    <a:pt x="10549" y="8653"/>
                  </a:cubicBezTo>
                  <a:cubicBezTo>
                    <a:pt x="7335" y="11404"/>
                    <a:pt x="4764" y="13953"/>
                    <a:pt x="3092" y="15764"/>
                  </a:cubicBezTo>
                  <a:cubicBezTo>
                    <a:pt x="1421" y="17575"/>
                    <a:pt x="649" y="18648"/>
                    <a:pt x="264" y="19521"/>
                  </a:cubicBezTo>
                  <a:cubicBezTo>
                    <a:pt x="-122" y="20393"/>
                    <a:pt x="-122" y="21063"/>
                    <a:pt x="521" y="21332"/>
                  </a:cubicBezTo>
                  <a:cubicBezTo>
                    <a:pt x="1164" y="21600"/>
                    <a:pt x="2449" y="21466"/>
                    <a:pt x="3735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8399206" y="6773009"/>
              <a:ext cx="25040" cy="9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867"/>
                    <a:pt x="15428" y="11733"/>
                    <a:pt x="11828" y="15333"/>
                  </a:cubicBezTo>
                  <a:cubicBezTo>
                    <a:pt x="8228" y="18933"/>
                    <a:pt x="4114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8420668" y="6702029"/>
              <a:ext cx="28617" cy="2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00" y="12302"/>
                    <a:pt x="5400" y="4448"/>
                    <a:pt x="9000" y="1502"/>
                  </a:cubicBezTo>
                  <a:cubicBezTo>
                    <a:pt x="12600" y="-1443"/>
                    <a:pt x="17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8795350" y="6888004"/>
              <a:ext cx="76024" cy="24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54" fill="norm" stroke="1" extrusionOk="0">
                  <a:moveTo>
                    <a:pt x="21188" y="571"/>
                  </a:moveTo>
                  <a:cubicBezTo>
                    <a:pt x="19194" y="263"/>
                    <a:pt x="17200" y="-46"/>
                    <a:pt x="15705" y="5"/>
                  </a:cubicBezTo>
                  <a:cubicBezTo>
                    <a:pt x="14210" y="57"/>
                    <a:pt x="13213" y="468"/>
                    <a:pt x="10720" y="2114"/>
                  </a:cubicBezTo>
                  <a:cubicBezTo>
                    <a:pt x="8228" y="3760"/>
                    <a:pt x="4240" y="6640"/>
                    <a:pt x="2080" y="9468"/>
                  </a:cubicBezTo>
                  <a:cubicBezTo>
                    <a:pt x="-80" y="12297"/>
                    <a:pt x="-412" y="15074"/>
                    <a:pt x="419" y="16977"/>
                  </a:cubicBezTo>
                  <a:cubicBezTo>
                    <a:pt x="1250" y="18880"/>
                    <a:pt x="3243" y="19908"/>
                    <a:pt x="5902" y="20525"/>
                  </a:cubicBezTo>
                  <a:cubicBezTo>
                    <a:pt x="8560" y="21143"/>
                    <a:pt x="11883" y="21348"/>
                    <a:pt x="15206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8961757" y="6951860"/>
              <a:ext cx="13351" cy="15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521"/>
                    <a:pt x="2153" y="9042"/>
                    <a:pt x="353" y="12642"/>
                  </a:cubicBezTo>
                  <a:cubicBezTo>
                    <a:pt x="-1447" y="16242"/>
                    <a:pt x="3953" y="18921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9010877" y="7009093"/>
              <a:ext cx="100158" cy="3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560"/>
                    <a:pt x="5657" y="11520"/>
                    <a:pt x="9257" y="7920"/>
                  </a:cubicBezTo>
                  <a:cubicBezTo>
                    <a:pt x="12857" y="4320"/>
                    <a:pt x="1722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9201073" y="6863182"/>
              <a:ext cx="127305" cy="33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05" fill="norm" stroke="1" extrusionOk="0">
                  <a:moveTo>
                    <a:pt x="4060" y="8746"/>
                  </a:moveTo>
                  <a:cubicBezTo>
                    <a:pt x="3663" y="11523"/>
                    <a:pt x="3267" y="14301"/>
                    <a:pt x="2870" y="16113"/>
                  </a:cubicBezTo>
                  <a:cubicBezTo>
                    <a:pt x="2474" y="17926"/>
                    <a:pt x="2078" y="18775"/>
                    <a:pt x="1582" y="19585"/>
                  </a:cubicBezTo>
                  <a:cubicBezTo>
                    <a:pt x="1087" y="20395"/>
                    <a:pt x="492" y="21166"/>
                    <a:pt x="195" y="21359"/>
                  </a:cubicBezTo>
                  <a:cubicBezTo>
                    <a:pt x="-102" y="21552"/>
                    <a:pt x="-102" y="21166"/>
                    <a:pt x="492" y="19739"/>
                  </a:cubicBezTo>
                  <a:cubicBezTo>
                    <a:pt x="1087" y="18312"/>
                    <a:pt x="2276" y="15843"/>
                    <a:pt x="3267" y="13259"/>
                  </a:cubicBezTo>
                  <a:cubicBezTo>
                    <a:pt x="4258" y="10675"/>
                    <a:pt x="5050" y="7975"/>
                    <a:pt x="6239" y="5853"/>
                  </a:cubicBezTo>
                  <a:cubicBezTo>
                    <a:pt x="7428" y="3732"/>
                    <a:pt x="9014" y="2189"/>
                    <a:pt x="10203" y="1302"/>
                  </a:cubicBezTo>
                  <a:cubicBezTo>
                    <a:pt x="11392" y="415"/>
                    <a:pt x="12184" y="183"/>
                    <a:pt x="13175" y="68"/>
                  </a:cubicBezTo>
                  <a:cubicBezTo>
                    <a:pt x="14166" y="-48"/>
                    <a:pt x="15355" y="-48"/>
                    <a:pt x="16643" y="338"/>
                  </a:cubicBezTo>
                  <a:cubicBezTo>
                    <a:pt x="17931" y="723"/>
                    <a:pt x="19318" y="1495"/>
                    <a:pt x="20210" y="2613"/>
                  </a:cubicBezTo>
                  <a:cubicBezTo>
                    <a:pt x="21102" y="3732"/>
                    <a:pt x="21498" y="5198"/>
                    <a:pt x="20804" y="6393"/>
                  </a:cubicBezTo>
                  <a:cubicBezTo>
                    <a:pt x="20111" y="7589"/>
                    <a:pt x="18327" y="8515"/>
                    <a:pt x="16247" y="8939"/>
                  </a:cubicBezTo>
                  <a:cubicBezTo>
                    <a:pt x="14166" y="9363"/>
                    <a:pt x="11788" y="9286"/>
                    <a:pt x="9410" y="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9343541" y="6855280"/>
              <a:ext cx="97775" cy="21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10673" y="0"/>
                  </a:moveTo>
                  <a:cubicBezTo>
                    <a:pt x="13468" y="708"/>
                    <a:pt x="16264" y="1416"/>
                    <a:pt x="18296" y="3187"/>
                  </a:cubicBezTo>
                  <a:cubicBezTo>
                    <a:pt x="20329" y="4957"/>
                    <a:pt x="21600" y="7790"/>
                    <a:pt x="20329" y="10564"/>
                  </a:cubicBezTo>
                  <a:cubicBezTo>
                    <a:pt x="19059" y="13338"/>
                    <a:pt x="15247" y="16052"/>
                    <a:pt x="11435" y="17882"/>
                  </a:cubicBezTo>
                  <a:cubicBezTo>
                    <a:pt x="7624" y="19711"/>
                    <a:pt x="3812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705263" y="6383113"/>
              <a:ext cx="507938" cy="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0"/>
                  </a:moveTo>
                  <a:cubicBezTo>
                    <a:pt x="1825" y="3600"/>
                    <a:pt x="3651" y="7201"/>
                    <a:pt x="5527" y="10801"/>
                  </a:cubicBezTo>
                  <a:cubicBezTo>
                    <a:pt x="7403" y="14401"/>
                    <a:pt x="9330" y="18000"/>
                    <a:pt x="11535" y="19800"/>
                  </a:cubicBezTo>
                  <a:cubicBezTo>
                    <a:pt x="13741" y="21600"/>
                    <a:pt x="16225" y="21600"/>
                    <a:pt x="17949" y="19800"/>
                  </a:cubicBezTo>
                  <a:cubicBezTo>
                    <a:pt x="19673" y="18000"/>
                    <a:pt x="20637" y="14401"/>
                    <a:pt x="21600" y="1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798265" y="6461807"/>
              <a:ext cx="325511" cy="3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8" y="17600"/>
                    <a:pt x="5697" y="13600"/>
                    <a:pt x="8664" y="10400"/>
                  </a:cubicBezTo>
                  <a:cubicBezTo>
                    <a:pt x="11631" y="7200"/>
                    <a:pt x="14717" y="4800"/>
                    <a:pt x="16892" y="3200"/>
                  </a:cubicBezTo>
                  <a:cubicBezTo>
                    <a:pt x="19068" y="1600"/>
                    <a:pt x="2033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0752889" y="6248379"/>
              <a:ext cx="429244" cy="2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026"/>
                    <a:pt x="2400" y="8452"/>
                    <a:pt x="4230" y="4695"/>
                  </a:cubicBezTo>
                  <a:cubicBezTo>
                    <a:pt x="6060" y="939"/>
                    <a:pt x="8520" y="0"/>
                    <a:pt x="10890" y="0"/>
                  </a:cubicBezTo>
                  <a:cubicBezTo>
                    <a:pt x="13260" y="0"/>
                    <a:pt x="15540" y="939"/>
                    <a:pt x="17310" y="3287"/>
                  </a:cubicBezTo>
                  <a:cubicBezTo>
                    <a:pt x="19080" y="5635"/>
                    <a:pt x="20340" y="9391"/>
                    <a:pt x="21600" y="13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0853045" y="6285341"/>
              <a:ext cx="293318" cy="1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39"/>
                  </a:moveTo>
                  <a:cubicBezTo>
                    <a:pt x="2546" y="4320"/>
                    <a:pt x="5093" y="0"/>
                    <a:pt x="8122" y="0"/>
                  </a:cubicBezTo>
                  <a:cubicBezTo>
                    <a:pt x="11151" y="0"/>
                    <a:pt x="14663" y="4320"/>
                    <a:pt x="16990" y="8640"/>
                  </a:cubicBezTo>
                  <a:cubicBezTo>
                    <a:pt x="19317" y="12960"/>
                    <a:pt x="20459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9432966" y="6652744"/>
              <a:ext cx="89483" cy="13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010" fill="norm" stroke="1" extrusionOk="0">
                  <a:moveTo>
                    <a:pt x="0" y="1490"/>
                  </a:moveTo>
                  <a:cubicBezTo>
                    <a:pt x="1683" y="4332"/>
                    <a:pt x="3366" y="7174"/>
                    <a:pt x="4348" y="10016"/>
                  </a:cubicBezTo>
                  <a:cubicBezTo>
                    <a:pt x="5330" y="12858"/>
                    <a:pt x="5610" y="15700"/>
                    <a:pt x="5751" y="17595"/>
                  </a:cubicBezTo>
                  <a:cubicBezTo>
                    <a:pt x="5891" y="19490"/>
                    <a:pt x="5891" y="20437"/>
                    <a:pt x="5190" y="20816"/>
                  </a:cubicBezTo>
                  <a:cubicBezTo>
                    <a:pt x="4488" y="21195"/>
                    <a:pt x="3086" y="21006"/>
                    <a:pt x="2244" y="20342"/>
                  </a:cubicBezTo>
                  <a:cubicBezTo>
                    <a:pt x="1403" y="19679"/>
                    <a:pt x="1122" y="18542"/>
                    <a:pt x="842" y="15985"/>
                  </a:cubicBezTo>
                  <a:cubicBezTo>
                    <a:pt x="561" y="13427"/>
                    <a:pt x="281" y="9448"/>
                    <a:pt x="982" y="6606"/>
                  </a:cubicBezTo>
                  <a:cubicBezTo>
                    <a:pt x="1683" y="3763"/>
                    <a:pt x="3366" y="2058"/>
                    <a:pt x="5751" y="1016"/>
                  </a:cubicBezTo>
                  <a:cubicBezTo>
                    <a:pt x="8135" y="-26"/>
                    <a:pt x="11221" y="-405"/>
                    <a:pt x="14166" y="542"/>
                  </a:cubicBezTo>
                  <a:cubicBezTo>
                    <a:pt x="17112" y="1490"/>
                    <a:pt x="19917" y="3763"/>
                    <a:pt x="20758" y="6890"/>
                  </a:cubicBezTo>
                  <a:cubicBezTo>
                    <a:pt x="21600" y="10016"/>
                    <a:pt x="20478" y="13995"/>
                    <a:pt x="19356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9572470" y="6708623"/>
              <a:ext cx="93004" cy="1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7280"/>
                    <a:pt x="11077" y="12960"/>
                    <a:pt x="14677" y="9360"/>
                  </a:cubicBezTo>
                  <a:cubicBezTo>
                    <a:pt x="18277" y="5760"/>
                    <a:pt x="1993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9618971" y="6644236"/>
              <a:ext cx="17887" cy="14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500"/>
                    <a:pt x="11520" y="9000"/>
                    <a:pt x="15120" y="12600"/>
                  </a:cubicBezTo>
                  <a:cubicBezTo>
                    <a:pt x="18720" y="16200"/>
                    <a:pt x="2016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9704820" y="6653096"/>
              <a:ext cx="113274" cy="9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1364" y="5284"/>
                  </a:moveTo>
                  <a:cubicBezTo>
                    <a:pt x="909" y="9604"/>
                    <a:pt x="455" y="13924"/>
                    <a:pt x="227" y="16759"/>
                  </a:cubicBezTo>
                  <a:cubicBezTo>
                    <a:pt x="0" y="19594"/>
                    <a:pt x="0" y="20944"/>
                    <a:pt x="0" y="20944"/>
                  </a:cubicBezTo>
                  <a:cubicBezTo>
                    <a:pt x="0" y="20944"/>
                    <a:pt x="0" y="19594"/>
                    <a:pt x="568" y="16489"/>
                  </a:cubicBezTo>
                  <a:cubicBezTo>
                    <a:pt x="1137" y="13384"/>
                    <a:pt x="2274" y="8524"/>
                    <a:pt x="3183" y="5554"/>
                  </a:cubicBezTo>
                  <a:cubicBezTo>
                    <a:pt x="4093" y="2584"/>
                    <a:pt x="4775" y="1504"/>
                    <a:pt x="5571" y="1369"/>
                  </a:cubicBezTo>
                  <a:cubicBezTo>
                    <a:pt x="6366" y="1234"/>
                    <a:pt x="7276" y="2044"/>
                    <a:pt x="7844" y="3124"/>
                  </a:cubicBezTo>
                  <a:cubicBezTo>
                    <a:pt x="8413" y="4204"/>
                    <a:pt x="8640" y="5554"/>
                    <a:pt x="8867" y="7039"/>
                  </a:cubicBezTo>
                  <a:cubicBezTo>
                    <a:pt x="9095" y="8524"/>
                    <a:pt x="9322" y="10144"/>
                    <a:pt x="9322" y="10279"/>
                  </a:cubicBezTo>
                  <a:cubicBezTo>
                    <a:pt x="9322" y="10414"/>
                    <a:pt x="9095" y="9064"/>
                    <a:pt x="9549" y="7174"/>
                  </a:cubicBezTo>
                  <a:cubicBezTo>
                    <a:pt x="10004" y="5284"/>
                    <a:pt x="11141" y="2854"/>
                    <a:pt x="12960" y="1369"/>
                  </a:cubicBezTo>
                  <a:cubicBezTo>
                    <a:pt x="14779" y="-116"/>
                    <a:pt x="17280" y="-656"/>
                    <a:pt x="18985" y="1099"/>
                  </a:cubicBezTo>
                  <a:cubicBezTo>
                    <a:pt x="20691" y="2854"/>
                    <a:pt x="21600" y="6904"/>
                    <a:pt x="21600" y="10549"/>
                  </a:cubicBezTo>
                  <a:cubicBezTo>
                    <a:pt x="21600" y="14194"/>
                    <a:pt x="20691" y="17434"/>
                    <a:pt x="19781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9883671" y="6669275"/>
              <a:ext cx="114466" cy="2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428"/>
                    <a:pt x="11700" y="9257"/>
                    <a:pt x="15300" y="5657"/>
                  </a:cubicBezTo>
                  <a:cubicBezTo>
                    <a:pt x="18900" y="2057"/>
                    <a:pt x="20250" y="1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0140617" y="6597101"/>
              <a:ext cx="154413" cy="16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88" fill="norm" stroke="1" extrusionOk="0">
                  <a:moveTo>
                    <a:pt x="13933" y="1008"/>
                  </a:moveTo>
                  <a:cubicBezTo>
                    <a:pt x="15087" y="391"/>
                    <a:pt x="16242" y="-226"/>
                    <a:pt x="15994" y="83"/>
                  </a:cubicBezTo>
                  <a:cubicBezTo>
                    <a:pt x="15747" y="391"/>
                    <a:pt x="14098" y="1625"/>
                    <a:pt x="11542" y="3323"/>
                  </a:cubicBezTo>
                  <a:cubicBezTo>
                    <a:pt x="8987" y="5020"/>
                    <a:pt x="5524" y="7180"/>
                    <a:pt x="3463" y="8491"/>
                  </a:cubicBezTo>
                  <a:cubicBezTo>
                    <a:pt x="1402" y="9803"/>
                    <a:pt x="742" y="10265"/>
                    <a:pt x="742" y="10728"/>
                  </a:cubicBezTo>
                  <a:cubicBezTo>
                    <a:pt x="742" y="11191"/>
                    <a:pt x="1402" y="11654"/>
                    <a:pt x="2803" y="11885"/>
                  </a:cubicBezTo>
                  <a:cubicBezTo>
                    <a:pt x="4205" y="12117"/>
                    <a:pt x="6348" y="12117"/>
                    <a:pt x="7832" y="12194"/>
                  </a:cubicBezTo>
                  <a:cubicBezTo>
                    <a:pt x="9316" y="12271"/>
                    <a:pt x="10141" y="12425"/>
                    <a:pt x="10223" y="12734"/>
                  </a:cubicBezTo>
                  <a:cubicBezTo>
                    <a:pt x="10306" y="13043"/>
                    <a:pt x="9646" y="13505"/>
                    <a:pt x="7832" y="14585"/>
                  </a:cubicBezTo>
                  <a:cubicBezTo>
                    <a:pt x="6019" y="15665"/>
                    <a:pt x="3051" y="17363"/>
                    <a:pt x="1484" y="18597"/>
                  </a:cubicBezTo>
                  <a:cubicBezTo>
                    <a:pt x="-82" y="19831"/>
                    <a:pt x="-247" y="20603"/>
                    <a:pt x="248" y="20988"/>
                  </a:cubicBezTo>
                  <a:cubicBezTo>
                    <a:pt x="742" y="21374"/>
                    <a:pt x="1896" y="21374"/>
                    <a:pt x="4782" y="21065"/>
                  </a:cubicBezTo>
                  <a:cubicBezTo>
                    <a:pt x="7667" y="20757"/>
                    <a:pt x="12284" y="20140"/>
                    <a:pt x="15335" y="19831"/>
                  </a:cubicBezTo>
                  <a:cubicBezTo>
                    <a:pt x="18385" y="19523"/>
                    <a:pt x="19869" y="19523"/>
                    <a:pt x="21353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0116178" y="6855280"/>
              <a:ext cx="1" cy="465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0130486" y="6830242"/>
              <a:ext cx="715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0169834" y="6840284"/>
              <a:ext cx="57233" cy="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39"/>
                  </a:moveTo>
                  <a:cubicBezTo>
                    <a:pt x="4950" y="4868"/>
                    <a:pt x="9900" y="-1303"/>
                    <a:pt x="13500" y="240"/>
                  </a:cubicBezTo>
                  <a:cubicBezTo>
                    <a:pt x="17100" y="1783"/>
                    <a:pt x="1935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0166256" y="6887474"/>
              <a:ext cx="75119" cy="1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0284298" y="6848126"/>
              <a:ext cx="14309" cy="6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0098293" y="6491390"/>
              <a:ext cx="60811" cy="5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8635"/>
                  </a:moveTo>
                  <a:cubicBezTo>
                    <a:pt x="847" y="11146"/>
                    <a:pt x="1694" y="13658"/>
                    <a:pt x="2118" y="16170"/>
                  </a:cubicBezTo>
                  <a:cubicBezTo>
                    <a:pt x="2541" y="18681"/>
                    <a:pt x="2541" y="21193"/>
                    <a:pt x="2965" y="21193"/>
                  </a:cubicBezTo>
                  <a:cubicBezTo>
                    <a:pt x="3388" y="21193"/>
                    <a:pt x="4235" y="18681"/>
                    <a:pt x="5506" y="15165"/>
                  </a:cubicBezTo>
                  <a:cubicBezTo>
                    <a:pt x="6776" y="11649"/>
                    <a:pt x="8471" y="7128"/>
                    <a:pt x="10376" y="4114"/>
                  </a:cubicBezTo>
                  <a:cubicBezTo>
                    <a:pt x="12282" y="1100"/>
                    <a:pt x="14400" y="-407"/>
                    <a:pt x="15671" y="95"/>
                  </a:cubicBezTo>
                  <a:cubicBezTo>
                    <a:pt x="16941" y="598"/>
                    <a:pt x="17365" y="3109"/>
                    <a:pt x="18212" y="6625"/>
                  </a:cubicBezTo>
                  <a:cubicBezTo>
                    <a:pt x="19059" y="10142"/>
                    <a:pt x="20329" y="14663"/>
                    <a:pt x="21600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0169834" y="6501155"/>
              <a:ext cx="64387" cy="1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0189349" y="6476116"/>
              <a:ext cx="5524" cy="6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6" y="0"/>
                  </a:moveTo>
                  <a:cubicBezTo>
                    <a:pt x="2736" y="5200"/>
                    <a:pt x="-1585" y="10400"/>
                    <a:pt x="575" y="14000"/>
                  </a:cubicBezTo>
                  <a:cubicBezTo>
                    <a:pt x="2735" y="17600"/>
                    <a:pt x="11375" y="196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0257324" y="6456496"/>
              <a:ext cx="80631" cy="6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652" fill="norm" stroke="1" extrusionOk="0">
                  <a:moveTo>
                    <a:pt x="1468" y="3894"/>
                  </a:moveTo>
                  <a:cubicBezTo>
                    <a:pt x="1468" y="5756"/>
                    <a:pt x="1468" y="7618"/>
                    <a:pt x="1151" y="9480"/>
                  </a:cubicBezTo>
                  <a:cubicBezTo>
                    <a:pt x="833" y="11342"/>
                    <a:pt x="198" y="13204"/>
                    <a:pt x="39" y="12459"/>
                  </a:cubicBezTo>
                  <a:cubicBezTo>
                    <a:pt x="-120" y="11714"/>
                    <a:pt x="198" y="8362"/>
                    <a:pt x="1151" y="5942"/>
                  </a:cubicBezTo>
                  <a:cubicBezTo>
                    <a:pt x="2104" y="3521"/>
                    <a:pt x="3692" y="2031"/>
                    <a:pt x="4486" y="2218"/>
                  </a:cubicBezTo>
                  <a:cubicBezTo>
                    <a:pt x="5280" y="2404"/>
                    <a:pt x="5280" y="4266"/>
                    <a:pt x="5280" y="6128"/>
                  </a:cubicBezTo>
                  <a:cubicBezTo>
                    <a:pt x="5280" y="7990"/>
                    <a:pt x="5280" y="9852"/>
                    <a:pt x="5439" y="9852"/>
                  </a:cubicBezTo>
                  <a:cubicBezTo>
                    <a:pt x="5598" y="9852"/>
                    <a:pt x="5915" y="7990"/>
                    <a:pt x="6551" y="6128"/>
                  </a:cubicBezTo>
                  <a:cubicBezTo>
                    <a:pt x="7186" y="4266"/>
                    <a:pt x="8139" y="2404"/>
                    <a:pt x="9886" y="1100"/>
                  </a:cubicBezTo>
                  <a:cubicBezTo>
                    <a:pt x="11633" y="-203"/>
                    <a:pt x="14174" y="-948"/>
                    <a:pt x="16239" y="2404"/>
                  </a:cubicBezTo>
                  <a:cubicBezTo>
                    <a:pt x="18304" y="5755"/>
                    <a:pt x="19892" y="13204"/>
                    <a:pt x="21480" y="2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0416648" y="6587004"/>
              <a:ext cx="110889" cy="15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2945"/>
                    <a:pt x="8361" y="5891"/>
                    <a:pt x="11845" y="9082"/>
                  </a:cubicBezTo>
                  <a:cubicBezTo>
                    <a:pt x="15329" y="12273"/>
                    <a:pt x="18116" y="15709"/>
                    <a:pt x="19626" y="17836"/>
                  </a:cubicBezTo>
                  <a:cubicBezTo>
                    <a:pt x="21136" y="19964"/>
                    <a:pt x="21368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0455995" y="6579850"/>
              <a:ext cx="100158" cy="16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1685"/>
                    <a:pt x="15943" y="3370"/>
                    <a:pt x="12600" y="6204"/>
                  </a:cubicBezTo>
                  <a:cubicBezTo>
                    <a:pt x="9257" y="9038"/>
                    <a:pt x="5400" y="13021"/>
                    <a:pt x="3214" y="15779"/>
                  </a:cubicBezTo>
                  <a:cubicBezTo>
                    <a:pt x="1029" y="18536"/>
                    <a:pt x="514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0566883" y="6708623"/>
              <a:ext cx="14310" cy="6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0574038" y="6662121"/>
              <a:ext cx="15577" cy="1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0894" fill="norm" stroke="1" extrusionOk="0">
                  <a:moveTo>
                    <a:pt x="0" y="9258"/>
                  </a:moveTo>
                  <a:cubicBezTo>
                    <a:pt x="6171" y="15429"/>
                    <a:pt x="12343" y="21600"/>
                    <a:pt x="16200" y="20829"/>
                  </a:cubicBezTo>
                  <a:cubicBezTo>
                    <a:pt x="20057" y="20057"/>
                    <a:pt x="21600" y="12343"/>
                    <a:pt x="18514" y="7714"/>
                  </a:cubicBezTo>
                  <a:cubicBezTo>
                    <a:pt x="15429" y="3086"/>
                    <a:pt x="7714" y="154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0" name="Drawing"/>
          <p:cNvGrpSpPr/>
          <p:nvPr/>
        </p:nvGrpSpPr>
        <p:grpSpPr>
          <a:xfrm>
            <a:off x="1593578" y="2000250"/>
            <a:ext cx="10700023" cy="5143501"/>
            <a:chOff x="0" y="0"/>
            <a:chExt cx="10700021" cy="5143499"/>
          </a:xfrm>
        </p:grpSpPr>
        <p:sp>
          <p:nvSpPr>
            <p:cNvPr id="3038" name="Line"/>
            <p:cNvSpPr/>
            <p:nvPr/>
          </p:nvSpPr>
          <p:spPr>
            <a:xfrm>
              <a:off x="0" y="699589"/>
              <a:ext cx="162033" cy="45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94" fill="norm" stroke="1" extrusionOk="0">
                  <a:moveTo>
                    <a:pt x="1676" y="5049"/>
                  </a:moveTo>
                  <a:cubicBezTo>
                    <a:pt x="1949" y="8349"/>
                    <a:pt x="2223" y="11649"/>
                    <a:pt x="2496" y="13899"/>
                  </a:cubicBezTo>
                  <a:cubicBezTo>
                    <a:pt x="2770" y="16149"/>
                    <a:pt x="3043" y="17349"/>
                    <a:pt x="3180" y="18499"/>
                  </a:cubicBezTo>
                  <a:cubicBezTo>
                    <a:pt x="3316" y="19649"/>
                    <a:pt x="3316" y="20749"/>
                    <a:pt x="3316" y="21049"/>
                  </a:cubicBezTo>
                  <a:cubicBezTo>
                    <a:pt x="3316" y="21349"/>
                    <a:pt x="3316" y="20849"/>
                    <a:pt x="2770" y="18999"/>
                  </a:cubicBezTo>
                  <a:cubicBezTo>
                    <a:pt x="2223" y="17149"/>
                    <a:pt x="1129" y="13949"/>
                    <a:pt x="1403" y="10849"/>
                  </a:cubicBezTo>
                  <a:cubicBezTo>
                    <a:pt x="1676" y="7749"/>
                    <a:pt x="3316" y="4749"/>
                    <a:pt x="5230" y="2949"/>
                  </a:cubicBezTo>
                  <a:cubicBezTo>
                    <a:pt x="7144" y="1149"/>
                    <a:pt x="9332" y="549"/>
                    <a:pt x="11246" y="249"/>
                  </a:cubicBezTo>
                  <a:cubicBezTo>
                    <a:pt x="13159" y="-51"/>
                    <a:pt x="14800" y="-51"/>
                    <a:pt x="16167" y="99"/>
                  </a:cubicBezTo>
                  <a:cubicBezTo>
                    <a:pt x="17534" y="249"/>
                    <a:pt x="18628" y="549"/>
                    <a:pt x="19585" y="2299"/>
                  </a:cubicBezTo>
                  <a:cubicBezTo>
                    <a:pt x="20542" y="4049"/>
                    <a:pt x="21362" y="7249"/>
                    <a:pt x="20678" y="10349"/>
                  </a:cubicBezTo>
                  <a:cubicBezTo>
                    <a:pt x="19995" y="13449"/>
                    <a:pt x="17808" y="16449"/>
                    <a:pt x="15347" y="18299"/>
                  </a:cubicBezTo>
                  <a:cubicBezTo>
                    <a:pt x="12886" y="20149"/>
                    <a:pt x="10152" y="20849"/>
                    <a:pt x="7965" y="21199"/>
                  </a:cubicBezTo>
                  <a:cubicBezTo>
                    <a:pt x="5777" y="21549"/>
                    <a:pt x="4137" y="21549"/>
                    <a:pt x="2633" y="21399"/>
                  </a:cubicBezTo>
                  <a:cubicBezTo>
                    <a:pt x="1129" y="21249"/>
                    <a:pt x="-238" y="20949"/>
                    <a:pt x="35" y="20649"/>
                  </a:cubicBezTo>
                  <a:cubicBezTo>
                    <a:pt x="309" y="20349"/>
                    <a:pt x="2223" y="20049"/>
                    <a:pt x="4137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254271" y="1028699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14"/>
                    <a:pt x="14400" y="11829"/>
                    <a:pt x="10800" y="15429"/>
                  </a:cubicBezTo>
                  <a:cubicBezTo>
                    <a:pt x="7200" y="19029"/>
                    <a:pt x="36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93971" y="8953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425721" y="1015999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097221" y="731198"/>
              <a:ext cx="274651" cy="32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8" fill="norm" stroke="1" extrusionOk="0">
                  <a:moveTo>
                    <a:pt x="125" y="4119"/>
                  </a:moveTo>
                  <a:cubicBezTo>
                    <a:pt x="-40" y="3143"/>
                    <a:pt x="-205" y="2168"/>
                    <a:pt x="784" y="1401"/>
                  </a:cubicBezTo>
                  <a:cubicBezTo>
                    <a:pt x="1774" y="635"/>
                    <a:pt x="3917" y="77"/>
                    <a:pt x="6226" y="8"/>
                  </a:cubicBezTo>
                  <a:cubicBezTo>
                    <a:pt x="8534" y="-62"/>
                    <a:pt x="11007" y="356"/>
                    <a:pt x="12409" y="1889"/>
                  </a:cubicBezTo>
                  <a:cubicBezTo>
                    <a:pt x="13810" y="3422"/>
                    <a:pt x="14140" y="6070"/>
                    <a:pt x="12491" y="8996"/>
                  </a:cubicBezTo>
                  <a:cubicBezTo>
                    <a:pt x="10842" y="11923"/>
                    <a:pt x="7215" y="15128"/>
                    <a:pt x="4906" y="17218"/>
                  </a:cubicBezTo>
                  <a:cubicBezTo>
                    <a:pt x="2598" y="19308"/>
                    <a:pt x="1609" y="20284"/>
                    <a:pt x="1526" y="20841"/>
                  </a:cubicBezTo>
                  <a:cubicBezTo>
                    <a:pt x="1444" y="21399"/>
                    <a:pt x="2268" y="21538"/>
                    <a:pt x="4989" y="21050"/>
                  </a:cubicBezTo>
                  <a:cubicBezTo>
                    <a:pt x="7710" y="20563"/>
                    <a:pt x="12326" y="19448"/>
                    <a:pt x="15377" y="18612"/>
                  </a:cubicBezTo>
                  <a:cubicBezTo>
                    <a:pt x="18427" y="17775"/>
                    <a:pt x="19911" y="17218"/>
                    <a:pt x="21395" y="16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619521" y="698500"/>
              <a:ext cx="444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114"/>
                    <a:pt x="17486" y="8229"/>
                    <a:pt x="13886" y="11829"/>
                  </a:cubicBezTo>
                  <a:cubicBezTo>
                    <a:pt x="10286" y="15429"/>
                    <a:pt x="5143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587771" y="762519"/>
              <a:ext cx="184151" cy="23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4417"/>
                  </a:moveTo>
                  <a:cubicBezTo>
                    <a:pt x="3724" y="12874"/>
                    <a:pt x="7448" y="11331"/>
                    <a:pt x="9931" y="9499"/>
                  </a:cubicBezTo>
                  <a:cubicBezTo>
                    <a:pt x="12414" y="7667"/>
                    <a:pt x="13655" y="5546"/>
                    <a:pt x="14772" y="3714"/>
                  </a:cubicBezTo>
                  <a:cubicBezTo>
                    <a:pt x="15890" y="1881"/>
                    <a:pt x="16883" y="339"/>
                    <a:pt x="17752" y="49"/>
                  </a:cubicBezTo>
                  <a:cubicBezTo>
                    <a:pt x="18621" y="-240"/>
                    <a:pt x="19366" y="724"/>
                    <a:pt x="19738" y="3617"/>
                  </a:cubicBezTo>
                  <a:cubicBezTo>
                    <a:pt x="20110" y="6510"/>
                    <a:pt x="20110" y="11331"/>
                    <a:pt x="20359" y="14610"/>
                  </a:cubicBezTo>
                  <a:cubicBezTo>
                    <a:pt x="20607" y="17889"/>
                    <a:pt x="21103" y="19624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784621" y="958849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2429850" y="659187"/>
              <a:ext cx="124381" cy="29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535" fill="norm" stroke="1" extrusionOk="0">
                  <a:moveTo>
                    <a:pt x="16085" y="3305"/>
                  </a:moveTo>
                  <a:cubicBezTo>
                    <a:pt x="16085" y="2539"/>
                    <a:pt x="16085" y="1773"/>
                    <a:pt x="15388" y="1161"/>
                  </a:cubicBezTo>
                  <a:cubicBezTo>
                    <a:pt x="14691" y="548"/>
                    <a:pt x="13297" y="88"/>
                    <a:pt x="10859" y="12"/>
                  </a:cubicBezTo>
                  <a:cubicBezTo>
                    <a:pt x="8420" y="-65"/>
                    <a:pt x="4936" y="241"/>
                    <a:pt x="2672" y="1314"/>
                  </a:cubicBezTo>
                  <a:cubicBezTo>
                    <a:pt x="407" y="2386"/>
                    <a:pt x="-638" y="4224"/>
                    <a:pt x="407" y="6292"/>
                  </a:cubicBezTo>
                  <a:cubicBezTo>
                    <a:pt x="1452" y="8361"/>
                    <a:pt x="4588" y="10658"/>
                    <a:pt x="7201" y="12726"/>
                  </a:cubicBezTo>
                  <a:cubicBezTo>
                    <a:pt x="9814" y="14795"/>
                    <a:pt x="11904" y="16633"/>
                    <a:pt x="12949" y="18012"/>
                  </a:cubicBezTo>
                  <a:cubicBezTo>
                    <a:pt x="13994" y="19390"/>
                    <a:pt x="13994" y="20309"/>
                    <a:pt x="13123" y="20846"/>
                  </a:cubicBezTo>
                  <a:cubicBezTo>
                    <a:pt x="12252" y="21382"/>
                    <a:pt x="10510" y="21535"/>
                    <a:pt x="8594" y="21535"/>
                  </a:cubicBezTo>
                  <a:cubicBezTo>
                    <a:pt x="6678" y="21535"/>
                    <a:pt x="4588" y="21382"/>
                    <a:pt x="3020" y="20999"/>
                  </a:cubicBezTo>
                  <a:cubicBezTo>
                    <a:pt x="1452" y="20616"/>
                    <a:pt x="407" y="20003"/>
                    <a:pt x="1104" y="18395"/>
                  </a:cubicBezTo>
                  <a:cubicBezTo>
                    <a:pt x="1801" y="16786"/>
                    <a:pt x="4239" y="14182"/>
                    <a:pt x="7723" y="11731"/>
                  </a:cubicBezTo>
                  <a:cubicBezTo>
                    <a:pt x="11207" y="9280"/>
                    <a:pt x="15736" y="6982"/>
                    <a:pt x="18175" y="5297"/>
                  </a:cubicBezTo>
                  <a:cubicBezTo>
                    <a:pt x="20614" y="3612"/>
                    <a:pt x="20962" y="2539"/>
                    <a:pt x="19917" y="1926"/>
                  </a:cubicBezTo>
                  <a:cubicBezTo>
                    <a:pt x="18872" y="1314"/>
                    <a:pt x="16433" y="1161"/>
                    <a:pt x="14517" y="1314"/>
                  </a:cubicBezTo>
                  <a:cubicBezTo>
                    <a:pt x="12601" y="1467"/>
                    <a:pt x="11207" y="1926"/>
                    <a:pt x="10510" y="2539"/>
                  </a:cubicBezTo>
                  <a:cubicBezTo>
                    <a:pt x="9814" y="3152"/>
                    <a:pt x="9814" y="3918"/>
                    <a:pt x="9814" y="4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768871" y="673100"/>
              <a:ext cx="317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2622821" y="654050"/>
              <a:ext cx="298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18000"/>
                    <a:pt x="306" y="14400"/>
                    <a:pt x="1532" y="11160"/>
                  </a:cubicBezTo>
                  <a:cubicBezTo>
                    <a:pt x="2757" y="7920"/>
                    <a:pt x="5055" y="5040"/>
                    <a:pt x="8579" y="3240"/>
                  </a:cubicBezTo>
                  <a:cubicBezTo>
                    <a:pt x="12102" y="1440"/>
                    <a:pt x="1685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636123" y="1805151"/>
              <a:ext cx="147454" cy="54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23" fill="norm" stroke="1" extrusionOk="0">
                  <a:moveTo>
                    <a:pt x="3047" y="6712"/>
                  </a:moveTo>
                  <a:cubicBezTo>
                    <a:pt x="4247" y="9391"/>
                    <a:pt x="5447" y="12071"/>
                    <a:pt x="6047" y="14247"/>
                  </a:cubicBezTo>
                  <a:cubicBezTo>
                    <a:pt x="6647" y="16424"/>
                    <a:pt x="6647" y="18098"/>
                    <a:pt x="6197" y="19312"/>
                  </a:cubicBezTo>
                  <a:cubicBezTo>
                    <a:pt x="5747" y="20526"/>
                    <a:pt x="4847" y="21280"/>
                    <a:pt x="4097" y="21405"/>
                  </a:cubicBezTo>
                  <a:cubicBezTo>
                    <a:pt x="3347" y="21531"/>
                    <a:pt x="2747" y="21029"/>
                    <a:pt x="1847" y="19271"/>
                  </a:cubicBezTo>
                  <a:cubicBezTo>
                    <a:pt x="947" y="17512"/>
                    <a:pt x="-253" y="14498"/>
                    <a:pt x="47" y="11610"/>
                  </a:cubicBezTo>
                  <a:cubicBezTo>
                    <a:pt x="347" y="8722"/>
                    <a:pt x="2147" y="5959"/>
                    <a:pt x="4547" y="4033"/>
                  </a:cubicBezTo>
                  <a:cubicBezTo>
                    <a:pt x="6947" y="2108"/>
                    <a:pt x="9947" y="1019"/>
                    <a:pt x="12197" y="475"/>
                  </a:cubicBezTo>
                  <a:cubicBezTo>
                    <a:pt x="14447" y="-69"/>
                    <a:pt x="15947" y="-69"/>
                    <a:pt x="17147" y="98"/>
                  </a:cubicBezTo>
                  <a:cubicBezTo>
                    <a:pt x="18347" y="266"/>
                    <a:pt x="19247" y="601"/>
                    <a:pt x="19997" y="1522"/>
                  </a:cubicBezTo>
                  <a:cubicBezTo>
                    <a:pt x="20747" y="2443"/>
                    <a:pt x="21347" y="3950"/>
                    <a:pt x="20447" y="5247"/>
                  </a:cubicBezTo>
                  <a:cubicBezTo>
                    <a:pt x="19547" y="6545"/>
                    <a:pt x="17147" y="7633"/>
                    <a:pt x="15047" y="8345"/>
                  </a:cubicBezTo>
                  <a:cubicBezTo>
                    <a:pt x="12947" y="9057"/>
                    <a:pt x="11147" y="9391"/>
                    <a:pt x="9497" y="9559"/>
                  </a:cubicBezTo>
                  <a:cubicBezTo>
                    <a:pt x="7847" y="9726"/>
                    <a:pt x="6347" y="9726"/>
                    <a:pt x="5447" y="9517"/>
                  </a:cubicBezTo>
                  <a:cubicBezTo>
                    <a:pt x="4547" y="9308"/>
                    <a:pt x="4247" y="8889"/>
                    <a:pt x="4697" y="8512"/>
                  </a:cubicBezTo>
                  <a:cubicBezTo>
                    <a:pt x="5147" y="8136"/>
                    <a:pt x="6347" y="7801"/>
                    <a:pt x="7547" y="7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837128" y="1879600"/>
              <a:ext cx="71601" cy="12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022" fill="norm" stroke="1" extrusionOk="0">
                  <a:moveTo>
                    <a:pt x="12462" y="0"/>
                  </a:moveTo>
                  <a:cubicBezTo>
                    <a:pt x="9376" y="348"/>
                    <a:pt x="6291" y="697"/>
                    <a:pt x="3822" y="2787"/>
                  </a:cubicBezTo>
                  <a:cubicBezTo>
                    <a:pt x="1353" y="4877"/>
                    <a:pt x="-498" y="8710"/>
                    <a:pt x="119" y="12194"/>
                  </a:cubicBezTo>
                  <a:cubicBezTo>
                    <a:pt x="736" y="15677"/>
                    <a:pt x="3822" y="18813"/>
                    <a:pt x="7216" y="20206"/>
                  </a:cubicBezTo>
                  <a:cubicBezTo>
                    <a:pt x="10611" y="21600"/>
                    <a:pt x="14313" y="21252"/>
                    <a:pt x="16782" y="18813"/>
                  </a:cubicBezTo>
                  <a:cubicBezTo>
                    <a:pt x="19251" y="16374"/>
                    <a:pt x="20485" y="11845"/>
                    <a:pt x="20793" y="8361"/>
                  </a:cubicBezTo>
                  <a:cubicBezTo>
                    <a:pt x="21102" y="4877"/>
                    <a:pt x="20485" y="2439"/>
                    <a:pt x="198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938728" y="1813549"/>
              <a:ext cx="76929" cy="19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261" fill="norm" stroke="1" extrusionOk="0">
                  <a:moveTo>
                    <a:pt x="14889" y="5917"/>
                  </a:moveTo>
                  <a:cubicBezTo>
                    <a:pt x="15458" y="4743"/>
                    <a:pt x="16026" y="3570"/>
                    <a:pt x="15458" y="2513"/>
                  </a:cubicBezTo>
                  <a:cubicBezTo>
                    <a:pt x="14889" y="1456"/>
                    <a:pt x="13184" y="517"/>
                    <a:pt x="10910" y="165"/>
                  </a:cubicBezTo>
                  <a:cubicBezTo>
                    <a:pt x="8637" y="-187"/>
                    <a:pt x="5795" y="48"/>
                    <a:pt x="3521" y="635"/>
                  </a:cubicBezTo>
                  <a:cubicBezTo>
                    <a:pt x="1247" y="1222"/>
                    <a:pt x="-458" y="2161"/>
                    <a:pt x="110" y="3804"/>
                  </a:cubicBezTo>
                  <a:cubicBezTo>
                    <a:pt x="679" y="5448"/>
                    <a:pt x="3521" y="7796"/>
                    <a:pt x="7216" y="9909"/>
                  </a:cubicBezTo>
                  <a:cubicBezTo>
                    <a:pt x="10910" y="12022"/>
                    <a:pt x="15458" y="13900"/>
                    <a:pt x="18016" y="15426"/>
                  </a:cubicBezTo>
                  <a:cubicBezTo>
                    <a:pt x="20574" y="16952"/>
                    <a:pt x="21142" y="18126"/>
                    <a:pt x="20289" y="19065"/>
                  </a:cubicBezTo>
                  <a:cubicBezTo>
                    <a:pt x="19437" y="20004"/>
                    <a:pt x="17163" y="20709"/>
                    <a:pt x="14605" y="21061"/>
                  </a:cubicBezTo>
                  <a:cubicBezTo>
                    <a:pt x="12047" y="21413"/>
                    <a:pt x="9205" y="21413"/>
                    <a:pt x="7216" y="20122"/>
                  </a:cubicBezTo>
                  <a:cubicBezTo>
                    <a:pt x="5226" y="18830"/>
                    <a:pt x="4089" y="16248"/>
                    <a:pt x="2953" y="13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2096277" y="1689100"/>
              <a:ext cx="3124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6936" y="0"/>
                  </a:moveTo>
                  <a:cubicBezTo>
                    <a:pt x="12616" y="3900"/>
                    <a:pt x="8296" y="7800"/>
                    <a:pt x="5416" y="10950"/>
                  </a:cubicBezTo>
                  <a:cubicBezTo>
                    <a:pt x="2536" y="14100"/>
                    <a:pt x="1096" y="16500"/>
                    <a:pt x="376" y="18075"/>
                  </a:cubicBezTo>
                  <a:cubicBezTo>
                    <a:pt x="-344" y="19650"/>
                    <a:pt x="-344" y="20400"/>
                    <a:pt x="3256" y="20850"/>
                  </a:cubicBezTo>
                  <a:cubicBezTo>
                    <a:pt x="6856" y="21300"/>
                    <a:pt x="14056" y="2145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2061905" y="1790700"/>
              <a:ext cx="338667" cy="21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1350" y="8259"/>
                  </a:moveTo>
                  <a:cubicBezTo>
                    <a:pt x="675" y="8259"/>
                    <a:pt x="0" y="8259"/>
                    <a:pt x="0" y="8471"/>
                  </a:cubicBezTo>
                  <a:cubicBezTo>
                    <a:pt x="0" y="8682"/>
                    <a:pt x="675" y="9106"/>
                    <a:pt x="1958" y="9424"/>
                  </a:cubicBezTo>
                  <a:cubicBezTo>
                    <a:pt x="3240" y="9741"/>
                    <a:pt x="5130" y="9953"/>
                    <a:pt x="6413" y="9847"/>
                  </a:cubicBezTo>
                  <a:cubicBezTo>
                    <a:pt x="7695" y="9741"/>
                    <a:pt x="8370" y="9318"/>
                    <a:pt x="8640" y="8576"/>
                  </a:cubicBezTo>
                  <a:cubicBezTo>
                    <a:pt x="8910" y="7835"/>
                    <a:pt x="8775" y="6776"/>
                    <a:pt x="8303" y="6247"/>
                  </a:cubicBezTo>
                  <a:cubicBezTo>
                    <a:pt x="7830" y="5718"/>
                    <a:pt x="7020" y="5718"/>
                    <a:pt x="6075" y="7094"/>
                  </a:cubicBezTo>
                  <a:cubicBezTo>
                    <a:pt x="5130" y="8471"/>
                    <a:pt x="4050" y="11224"/>
                    <a:pt x="3578" y="13129"/>
                  </a:cubicBezTo>
                  <a:cubicBezTo>
                    <a:pt x="3105" y="15035"/>
                    <a:pt x="3240" y="16094"/>
                    <a:pt x="4388" y="17153"/>
                  </a:cubicBezTo>
                  <a:cubicBezTo>
                    <a:pt x="5535" y="18212"/>
                    <a:pt x="7695" y="19271"/>
                    <a:pt x="9180" y="18847"/>
                  </a:cubicBezTo>
                  <a:cubicBezTo>
                    <a:pt x="10665" y="18424"/>
                    <a:pt x="11475" y="16518"/>
                    <a:pt x="11948" y="14929"/>
                  </a:cubicBezTo>
                  <a:cubicBezTo>
                    <a:pt x="12420" y="13341"/>
                    <a:pt x="12555" y="12071"/>
                    <a:pt x="12622" y="10588"/>
                  </a:cubicBezTo>
                  <a:cubicBezTo>
                    <a:pt x="12690" y="9106"/>
                    <a:pt x="12690" y="7412"/>
                    <a:pt x="12960" y="7412"/>
                  </a:cubicBezTo>
                  <a:cubicBezTo>
                    <a:pt x="13230" y="7412"/>
                    <a:pt x="13770" y="9106"/>
                    <a:pt x="14175" y="11012"/>
                  </a:cubicBezTo>
                  <a:cubicBezTo>
                    <a:pt x="14580" y="12918"/>
                    <a:pt x="14850" y="15035"/>
                    <a:pt x="14985" y="16624"/>
                  </a:cubicBezTo>
                  <a:cubicBezTo>
                    <a:pt x="15120" y="18212"/>
                    <a:pt x="15120" y="19271"/>
                    <a:pt x="14783" y="20118"/>
                  </a:cubicBezTo>
                  <a:cubicBezTo>
                    <a:pt x="14445" y="20965"/>
                    <a:pt x="13770" y="21600"/>
                    <a:pt x="13433" y="21071"/>
                  </a:cubicBezTo>
                  <a:cubicBezTo>
                    <a:pt x="13095" y="20541"/>
                    <a:pt x="13095" y="18847"/>
                    <a:pt x="13702" y="16306"/>
                  </a:cubicBezTo>
                  <a:cubicBezTo>
                    <a:pt x="14310" y="13765"/>
                    <a:pt x="15525" y="10376"/>
                    <a:pt x="16470" y="8471"/>
                  </a:cubicBezTo>
                  <a:cubicBezTo>
                    <a:pt x="17415" y="6565"/>
                    <a:pt x="18090" y="6141"/>
                    <a:pt x="18630" y="6353"/>
                  </a:cubicBezTo>
                  <a:cubicBezTo>
                    <a:pt x="19170" y="6565"/>
                    <a:pt x="19575" y="7412"/>
                    <a:pt x="19777" y="9000"/>
                  </a:cubicBezTo>
                  <a:cubicBezTo>
                    <a:pt x="19980" y="10588"/>
                    <a:pt x="19980" y="12918"/>
                    <a:pt x="19913" y="14612"/>
                  </a:cubicBezTo>
                  <a:cubicBezTo>
                    <a:pt x="19845" y="16306"/>
                    <a:pt x="19710" y="17365"/>
                    <a:pt x="19643" y="17259"/>
                  </a:cubicBezTo>
                  <a:cubicBezTo>
                    <a:pt x="19575" y="17153"/>
                    <a:pt x="19575" y="15882"/>
                    <a:pt x="19913" y="12812"/>
                  </a:cubicBezTo>
                  <a:cubicBezTo>
                    <a:pt x="20250" y="9741"/>
                    <a:pt x="20925" y="48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2423061" y="1809266"/>
              <a:ext cx="193411" cy="15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759" fill="norm" stroke="1" extrusionOk="0">
                  <a:moveTo>
                    <a:pt x="8775" y="65"/>
                  </a:moveTo>
                  <a:cubicBezTo>
                    <a:pt x="6427" y="1771"/>
                    <a:pt x="4079" y="3476"/>
                    <a:pt x="2553" y="6176"/>
                  </a:cubicBezTo>
                  <a:cubicBezTo>
                    <a:pt x="1027" y="8876"/>
                    <a:pt x="323" y="12571"/>
                    <a:pt x="88" y="15129"/>
                  </a:cubicBezTo>
                  <a:cubicBezTo>
                    <a:pt x="-147" y="17686"/>
                    <a:pt x="88" y="19108"/>
                    <a:pt x="792" y="19960"/>
                  </a:cubicBezTo>
                  <a:cubicBezTo>
                    <a:pt x="1496" y="20813"/>
                    <a:pt x="2670" y="21097"/>
                    <a:pt x="4196" y="20244"/>
                  </a:cubicBezTo>
                  <a:cubicBezTo>
                    <a:pt x="5723" y="19392"/>
                    <a:pt x="7601" y="17402"/>
                    <a:pt x="8540" y="14844"/>
                  </a:cubicBezTo>
                  <a:cubicBezTo>
                    <a:pt x="9479" y="12286"/>
                    <a:pt x="9479" y="9160"/>
                    <a:pt x="9010" y="6318"/>
                  </a:cubicBezTo>
                  <a:cubicBezTo>
                    <a:pt x="8540" y="3476"/>
                    <a:pt x="7601" y="918"/>
                    <a:pt x="7601" y="208"/>
                  </a:cubicBezTo>
                  <a:cubicBezTo>
                    <a:pt x="7601" y="-503"/>
                    <a:pt x="8540" y="634"/>
                    <a:pt x="9949" y="3334"/>
                  </a:cubicBezTo>
                  <a:cubicBezTo>
                    <a:pt x="11357" y="6034"/>
                    <a:pt x="13236" y="10297"/>
                    <a:pt x="14292" y="13565"/>
                  </a:cubicBezTo>
                  <a:cubicBezTo>
                    <a:pt x="15349" y="16834"/>
                    <a:pt x="15583" y="19108"/>
                    <a:pt x="15231" y="19534"/>
                  </a:cubicBezTo>
                  <a:cubicBezTo>
                    <a:pt x="14879" y="19960"/>
                    <a:pt x="13940" y="18539"/>
                    <a:pt x="13353" y="16408"/>
                  </a:cubicBezTo>
                  <a:cubicBezTo>
                    <a:pt x="12766" y="14276"/>
                    <a:pt x="12531" y="11434"/>
                    <a:pt x="13940" y="9018"/>
                  </a:cubicBezTo>
                  <a:cubicBezTo>
                    <a:pt x="15349" y="6602"/>
                    <a:pt x="18401" y="4613"/>
                    <a:pt x="21453" y="2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2711721" y="1962150"/>
              <a:ext cx="381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43"/>
                    <a:pt x="7200" y="6887"/>
                    <a:pt x="3600" y="10487"/>
                  </a:cubicBezTo>
                  <a:cubicBezTo>
                    <a:pt x="0" y="14087"/>
                    <a:pt x="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3269058" y="1714500"/>
              <a:ext cx="338014" cy="32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3" fill="norm" stroke="1" extrusionOk="0">
                  <a:moveTo>
                    <a:pt x="19009" y="0"/>
                  </a:moveTo>
                  <a:cubicBezTo>
                    <a:pt x="18875" y="2508"/>
                    <a:pt x="18741" y="5017"/>
                    <a:pt x="17667" y="7595"/>
                  </a:cubicBezTo>
                  <a:cubicBezTo>
                    <a:pt x="16594" y="10173"/>
                    <a:pt x="14582" y="12821"/>
                    <a:pt x="12301" y="14911"/>
                  </a:cubicBezTo>
                  <a:cubicBezTo>
                    <a:pt x="10020" y="17001"/>
                    <a:pt x="7471" y="18534"/>
                    <a:pt x="5660" y="19231"/>
                  </a:cubicBezTo>
                  <a:cubicBezTo>
                    <a:pt x="3849" y="19928"/>
                    <a:pt x="2776" y="19788"/>
                    <a:pt x="1971" y="19301"/>
                  </a:cubicBezTo>
                  <a:cubicBezTo>
                    <a:pt x="1166" y="18813"/>
                    <a:pt x="629" y="17977"/>
                    <a:pt x="294" y="16932"/>
                  </a:cubicBezTo>
                  <a:cubicBezTo>
                    <a:pt x="-42" y="15886"/>
                    <a:pt x="-176" y="14632"/>
                    <a:pt x="361" y="13517"/>
                  </a:cubicBezTo>
                  <a:cubicBezTo>
                    <a:pt x="897" y="12403"/>
                    <a:pt x="2105" y="11427"/>
                    <a:pt x="3446" y="10939"/>
                  </a:cubicBezTo>
                  <a:cubicBezTo>
                    <a:pt x="4788" y="10452"/>
                    <a:pt x="6264" y="10452"/>
                    <a:pt x="8142" y="11357"/>
                  </a:cubicBezTo>
                  <a:cubicBezTo>
                    <a:pt x="10020" y="12263"/>
                    <a:pt x="12301" y="14075"/>
                    <a:pt x="14246" y="15956"/>
                  </a:cubicBezTo>
                  <a:cubicBezTo>
                    <a:pt x="16192" y="17837"/>
                    <a:pt x="17802" y="19788"/>
                    <a:pt x="18942" y="20694"/>
                  </a:cubicBezTo>
                  <a:cubicBezTo>
                    <a:pt x="20082" y="21600"/>
                    <a:pt x="20753" y="21461"/>
                    <a:pt x="21424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4308465" y="1671502"/>
              <a:ext cx="180313" cy="56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74" fill="norm" stroke="1" extrusionOk="0">
                  <a:moveTo>
                    <a:pt x="1164" y="7924"/>
                  </a:moveTo>
                  <a:cubicBezTo>
                    <a:pt x="1164" y="11067"/>
                    <a:pt x="1164" y="14211"/>
                    <a:pt x="1164" y="16266"/>
                  </a:cubicBezTo>
                  <a:cubicBezTo>
                    <a:pt x="1164" y="18321"/>
                    <a:pt x="1164" y="19288"/>
                    <a:pt x="1164" y="20054"/>
                  </a:cubicBezTo>
                  <a:cubicBezTo>
                    <a:pt x="1164" y="20820"/>
                    <a:pt x="1164" y="21384"/>
                    <a:pt x="1038" y="21464"/>
                  </a:cubicBezTo>
                  <a:cubicBezTo>
                    <a:pt x="913" y="21545"/>
                    <a:pt x="661" y="21142"/>
                    <a:pt x="410" y="19530"/>
                  </a:cubicBezTo>
                  <a:cubicBezTo>
                    <a:pt x="159" y="17918"/>
                    <a:pt x="-92" y="15097"/>
                    <a:pt x="34" y="12196"/>
                  </a:cubicBezTo>
                  <a:cubicBezTo>
                    <a:pt x="159" y="9294"/>
                    <a:pt x="661" y="6312"/>
                    <a:pt x="1541" y="4418"/>
                  </a:cubicBezTo>
                  <a:cubicBezTo>
                    <a:pt x="2420" y="2524"/>
                    <a:pt x="3675" y="1718"/>
                    <a:pt x="4806" y="1154"/>
                  </a:cubicBezTo>
                  <a:cubicBezTo>
                    <a:pt x="5936" y="590"/>
                    <a:pt x="6941" y="267"/>
                    <a:pt x="8448" y="106"/>
                  </a:cubicBezTo>
                  <a:cubicBezTo>
                    <a:pt x="9955" y="-55"/>
                    <a:pt x="11964" y="-55"/>
                    <a:pt x="13973" y="267"/>
                  </a:cubicBezTo>
                  <a:cubicBezTo>
                    <a:pt x="15982" y="590"/>
                    <a:pt x="17992" y="1235"/>
                    <a:pt x="19373" y="2000"/>
                  </a:cubicBezTo>
                  <a:cubicBezTo>
                    <a:pt x="20755" y="2766"/>
                    <a:pt x="21508" y="3652"/>
                    <a:pt x="21382" y="4660"/>
                  </a:cubicBezTo>
                  <a:cubicBezTo>
                    <a:pt x="21257" y="5667"/>
                    <a:pt x="20252" y="6796"/>
                    <a:pt x="17489" y="7642"/>
                  </a:cubicBezTo>
                  <a:cubicBezTo>
                    <a:pt x="14727" y="8488"/>
                    <a:pt x="10206" y="9052"/>
                    <a:pt x="7317" y="9294"/>
                  </a:cubicBezTo>
                  <a:cubicBezTo>
                    <a:pt x="4429" y="9536"/>
                    <a:pt x="3173" y="9455"/>
                    <a:pt x="2420" y="9093"/>
                  </a:cubicBezTo>
                  <a:cubicBezTo>
                    <a:pt x="1666" y="8730"/>
                    <a:pt x="1415" y="8085"/>
                    <a:pt x="1164" y="7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4470671" y="1404018"/>
              <a:ext cx="209551" cy="1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4152"/>
                  </a:moveTo>
                  <a:cubicBezTo>
                    <a:pt x="436" y="2978"/>
                    <a:pt x="873" y="1804"/>
                    <a:pt x="1636" y="1100"/>
                  </a:cubicBezTo>
                  <a:cubicBezTo>
                    <a:pt x="2400" y="396"/>
                    <a:pt x="3491" y="161"/>
                    <a:pt x="4582" y="43"/>
                  </a:cubicBezTo>
                  <a:cubicBezTo>
                    <a:pt x="5673" y="-74"/>
                    <a:pt x="6764" y="-74"/>
                    <a:pt x="7636" y="1687"/>
                  </a:cubicBezTo>
                  <a:cubicBezTo>
                    <a:pt x="8509" y="3448"/>
                    <a:pt x="9164" y="6969"/>
                    <a:pt x="8618" y="9669"/>
                  </a:cubicBezTo>
                  <a:cubicBezTo>
                    <a:pt x="8073" y="12369"/>
                    <a:pt x="6327" y="14248"/>
                    <a:pt x="4800" y="16009"/>
                  </a:cubicBezTo>
                  <a:cubicBezTo>
                    <a:pt x="3273" y="17769"/>
                    <a:pt x="1964" y="19413"/>
                    <a:pt x="1855" y="20352"/>
                  </a:cubicBezTo>
                  <a:cubicBezTo>
                    <a:pt x="1745" y="21291"/>
                    <a:pt x="2836" y="21526"/>
                    <a:pt x="6327" y="21174"/>
                  </a:cubicBezTo>
                  <a:cubicBezTo>
                    <a:pt x="9818" y="20822"/>
                    <a:pt x="15709" y="19883"/>
                    <a:pt x="21600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4920308" y="1619325"/>
              <a:ext cx="134564" cy="36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50" fill="norm" stroke="1" extrusionOk="0">
                  <a:moveTo>
                    <a:pt x="21456" y="3677"/>
                  </a:moveTo>
                  <a:cubicBezTo>
                    <a:pt x="20106" y="2327"/>
                    <a:pt x="18756" y="977"/>
                    <a:pt x="17237" y="364"/>
                  </a:cubicBezTo>
                  <a:cubicBezTo>
                    <a:pt x="15719" y="-250"/>
                    <a:pt x="14031" y="-127"/>
                    <a:pt x="11331" y="1039"/>
                  </a:cubicBezTo>
                  <a:cubicBezTo>
                    <a:pt x="8631" y="2205"/>
                    <a:pt x="4919" y="4414"/>
                    <a:pt x="2725" y="7175"/>
                  </a:cubicBezTo>
                  <a:cubicBezTo>
                    <a:pt x="531" y="9936"/>
                    <a:pt x="-144" y="13250"/>
                    <a:pt x="25" y="15582"/>
                  </a:cubicBezTo>
                  <a:cubicBezTo>
                    <a:pt x="193" y="17914"/>
                    <a:pt x="1206" y="19264"/>
                    <a:pt x="3231" y="20061"/>
                  </a:cubicBezTo>
                  <a:cubicBezTo>
                    <a:pt x="5256" y="20859"/>
                    <a:pt x="8294" y="21105"/>
                    <a:pt x="1133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5097205" y="1746250"/>
              <a:ext cx="4021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4560"/>
                    <a:pt x="-1080" y="9120"/>
                    <a:pt x="2160" y="12720"/>
                  </a:cubicBezTo>
                  <a:cubicBezTo>
                    <a:pt x="5400" y="16320"/>
                    <a:pt x="12960" y="18960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5175521" y="180975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486"/>
                    <a:pt x="2160" y="13371"/>
                    <a:pt x="5760" y="9771"/>
                  </a:cubicBezTo>
                  <a:cubicBezTo>
                    <a:pt x="9360" y="6171"/>
                    <a:pt x="1548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5379363" y="1687665"/>
              <a:ext cx="203350" cy="40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01" fill="norm" stroke="1" extrusionOk="0">
                  <a:moveTo>
                    <a:pt x="5884" y="6057"/>
                  </a:moveTo>
                  <a:cubicBezTo>
                    <a:pt x="5002" y="8272"/>
                    <a:pt x="4121" y="10488"/>
                    <a:pt x="3570" y="12703"/>
                  </a:cubicBezTo>
                  <a:cubicBezTo>
                    <a:pt x="3019" y="14919"/>
                    <a:pt x="2798" y="17134"/>
                    <a:pt x="2468" y="18740"/>
                  </a:cubicBezTo>
                  <a:cubicBezTo>
                    <a:pt x="2137" y="20346"/>
                    <a:pt x="1696" y="21343"/>
                    <a:pt x="1255" y="21399"/>
                  </a:cubicBezTo>
                  <a:cubicBezTo>
                    <a:pt x="815" y="21454"/>
                    <a:pt x="374" y="20568"/>
                    <a:pt x="153" y="18242"/>
                  </a:cubicBezTo>
                  <a:cubicBezTo>
                    <a:pt x="-67" y="15916"/>
                    <a:pt x="-67" y="12149"/>
                    <a:pt x="264" y="9214"/>
                  </a:cubicBezTo>
                  <a:cubicBezTo>
                    <a:pt x="594" y="6279"/>
                    <a:pt x="1255" y="4174"/>
                    <a:pt x="2137" y="2789"/>
                  </a:cubicBezTo>
                  <a:cubicBezTo>
                    <a:pt x="3019" y="1405"/>
                    <a:pt x="4121" y="740"/>
                    <a:pt x="5333" y="352"/>
                  </a:cubicBezTo>
                  <a:cubicBezTo>
                    <a:pt x="6545" y="-35"/>
                    <a:pt x="7868" y="-146"/>
                    <a:pt x="9521" y="242"/>
                  </a:cubicBezTo>
                  <a:cubicBezTo>
                    <a:pt x="11174" y="629"/>
                    <a:pt x="13157" y="1516"/>
                    <a:pt x="15251" y="2845"/>
                  </a:cubicBezTo>
                  <a:cubicBezTo>
                    <a:pt x="17345" y="4174"/>
                    <a:pt x="19549" y="5946"/>
                    <a:pt x="20541" y="7165"/>
                  </a:cubicBezTo>
                  <a:cubicBezTo>
                    <a:pt x="21533" y="8383"/>
                    <a:pt x="21313" y="9048"/>
                    <a:pt x="20211" y="9657"/>
                  </a:cubicBezTo>
                  <a:cubicBezTo>
                    <a:pt x="19109" y="10266"/>
                    <a:pt x="17125" y="10820"/>
                    <a:pt x="15141" y="10709"/>
                  </a:cubicBezTo>
                  <a:cubicBezTo>
                    <a:pt x="13157" y="10599"/>
                    <a:pt x="11174" y="9823"/>
                    <a:pt x="9190" y="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5639071" y="1619250"/>
              <a:ext cx="116214" cy="28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88" fill="norm" stroke="1" extrusionOk="0">
                  <a:moveTo>
                    <a:pt x="0" y="0"/>
                  </a:moveTo>
                  <a:cubicBezTo>
                    <a:pt x="6442" y="1128"/>
                    <a:pt x="12884" y="2257"/>
                    <a:pt x="16674" y="4594"/>
                  </a:cubicBezTo>
                  <a:cubicBezTo>
                    <a:pt x="20463" y="6931"/>
                    <a:pt x="21600" y="10478"/>
                    <a:pt x="20274" y="13540"/>
                  </a:cubicBezTo>
                  <a:cubicBezTo>
                    <a:pt x="18947" y="16603"/>
                    <a:pt x="15158" y="19182"/>
                    <a:pt x="11937" y="20391"/>
                  </a:cubicBezTo>
                  <a:cubicBezTo>
                    <a:pt x="8716" y="21600"/>
                    <a:pt x="6063" y="21439"/>
                    <a:pt x="3411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5824397" y="1385854"/>
              <a:ext cx="96199" cy="21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4" h="21259" fill="norm" stroke="1" extrusionOk="0">
                  <a:moveTo>
                    <a:pt x="18269" y="4334"/>
                  </a:moveTo>
                  <a:cubicBezTo>
                    <a:pt x="15183" y="2837"/>
                    <a:pt x="12098" y="1340"/>
                    <a:pt x="9232" y="592"/>
                  </a:cubicBezTo>
                  <a:cubicBezTo>
                    <a:pt x="6367" y="-157"/>
                    <a:pt x="3722" y="-157"/>
                    <a:pt x="1959" y="378"/>
                  </a:cubicBezTo>
                  <a:cubicBezTo>
                    <a:pt x="196" y="912"/>
                    <a:pt x="-686" y="1982"/>
                    <a:pt x="636" y="3479"/>
                  </a:cubicBezTo>
                  <a:cubicBezTo>
                    <a:pt x="1959" y="4976"/>
                    <a:pt x="5485" y="6900"/>
                    <a:pt x="8351" y="8932"/>
                  </a:cubicBezTo>
                  <a:cubicBezTo>
                    <a:pt x="11216" y="10964"/>
                    <a:pt x="13420" y="13102"/>
                    <a:pt x="13641" y="15134"/>
                  </a:cubicBezTo>
                  <a:cubicBezTo>
                    <a:pt x="13861" y="17166"/>
                    <a:pt x="12098" y="19091"/>
                    <a:pt x="10114" y="20160"/>
                  </a:cubicBezTo>
                  <a:cubicBezTo>
                    <a:pt x="8130" y="21229"/>
                    <a:pt x="5926" y="21443"/>
                    <a:pt x="4163" y="21122"/>
                  </a:cubicBezTo>
                  <a:cubicBezTo>
                    <a:pt x="2400" y="20801"/>
                    <a:pt x="1077" y="19946"/>
                    <a:pt x="1738" y="18021"/>
                  </a:cubicBezTo>
                  <a:cubicBezTo>
                    <a:pt x="2400" y="16096"/>
                    <a:pt x="5045" y="13102"/>
                    <a:pt x="8130" y="10857"/>
                  </a:cubicBezTo>
                  <a:cubicBezTo>
                    <a:pt x="11216" y="8611"/>
                    <a:pt x="14743" y="7114"/>
                    <a:pt x="17167" y="5831"/>
                  </a:cubicBezTo>
                  <a:cubicBezTo>
                    <a:pt x="19592" y="4548"/>
                    <a:pt x="20914" y="3479"/>
                    <a:pt x="19371" y="2944"/>
                  </a:cubicBezTo>
                  <a:cubicBezTo>
                    <a:pt x="17828" y="2409"/>
                    <a:pt x="13420" y="2409"/>
                    <a:pt x="9894" y="2623"/>
                  </a:cubicBezTo>
                  <a:cubicBezTo>
                    <a:pt x="6367" y="2837"/>
                    <a:pt x="3722" y="3265"/>
                    <a:pt x="1077" y="3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343171" y="3147165"/>
              <a:ext cx="164481" cy="55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57" fill="norm" stroke="1" extrusionOk="0">
                  <a:moveTo>
                    <a:pt x="0" y="7732"/>
                  </a:moveTo>
                  <a:cubicBezTo>
                    <a:pt x="810" y="10607"/>
                    <a:pt x="1620" y="13481"/>
                    <a:pt x="2160" y="15658"/>
                  </a:cubicBezTo>
                  <a:cubicBezTo>
                    <a:pt x="2700" y="17834"/>
                    <a:pt x="2970" y="19313"/>
                    <a:pt x="2700" y="18656"/>
                  </a:cubicBezTo>
                  <a:cubicBezTo>
                    <a:pt x="2430" y="17999"/>
                    <a:pt x="1620" y="15206"/>
                    <a:pt x="1080" y="12414"/>
                  </a:cubicBezTo>
                  <a:cubicBezTo>
                    <a:pt x="540" y="9621"/>
                    <a:pt x="270" y="6829"/>
                    <a:pt x="1080" y="4735"/>
                  </a:cubicBezTo>
                  <a:cubicBezTo>
                    <a:pt x="1890" y="2640"/>
                    <a:pt x="3780" y="1244"/>
                    <a:pt x="5400" y="546"/>
                  </a:cubicBezTo>
                  <a:cubicBezTo>
                    <a:pt x="7020" y="-152"/>
                    <a:pt x="8370" y="-152"/>
                    <a:pt x="10395" y="382"/>
                  </a:cubicBezTo>
                  <a:cubicBezTo>
                    <a:pt x="12420" y="916"/>
                    <a:pt x="15120" y="1983"/>
                    <a:pt x="17415" y="4037"/>
                  </a:cubicBezTo>
                  <a:cubicBezTo>
                    <a:pt x="19710" y="6090"/>
                    <a:pt x="21600" y="9129"/>
                    <a:pt x="20790" y="11839"/>
                  </a:cubicBezTo>
                  <a:cubicBezTo>
                    <a:pt x="19980" y="14549"/>
                    <a:pt x="16470" y="16931"/>
                    <a:pt x="13365" y="18491"/>
                  </a:cubicBezTo>
                  <a:cubicBezTo>
                    <a:pt x="10260" y="20052"/>
                    <a:pt x="7560" y="20791"/>
                    <a:pt x="5535" y="21119"/>
                  </a:cubicBezTo>
                  <a:cubicBezTo>
                    <a:pt x="3510" y="21448"/>
                    <a:pt x="2160" y="21366"/>
                    <a:pt x="810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501921" y="3545569"/>
              <a:ext cx="196851" cy="16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3714"/>
                  </a:moveTo>
                  <a:cubicBezTo>
                    <a:pt x="2323" y="2381"/>
                    <a:pt x="4645" y="1047"/>
                    <a:pt x="6503" y="381"/>
                  </a:cubicBezTo>
                  <a:cubicBezTo>
                    <a:pt x="8361" y="-286"/>
                    <a:pt x="9755" y="-286"/>
                    <a:pt x="10568" y="2114"/>
                  </a:cubicBezTo>
                  <a:cubicBezTo>
                    <a:pt x="11381" y="4514"/>
                    <a:pt x="11613" y="9314"/>
                    <a:pt x="11497" y="12381"/>
                  </a:cubicBezTo>
                  <a:cubicBezTo>
                    <a:pt x="11381" y="15447"/>
                    <a:pt x="10916" y="16781"/>
                    <a:pt x="10103" y="18114"/>
                  </a:cubicBezTo>
                  <a:cubicBezTo>
                    <a:pt x="9290" y="19447"/>
                    <a:pt x="8129" y="20781"/>
                    <a:pt x="8013" y="21047"/>
                  </a:cubicBezTo>
                  <a:cubicBezTo>
                    <a:pt x="7897" y="21314"/>
                    <a:pt x="8826" y="20514"/>
                    <a:pt x="11265" y="18381"/>
                  </a:cubicBezTo>
                  <a:cubicBezTo>
                    <a:pt x="13703" y="16247"/>
                    <a:pt x="17652" y="12781"/>
                    <a:pt x="21600" y="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895621" y="334010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914671" y="35560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721121" y="3232150"/>
              <a:ext cx="190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09"/>
                    <a:pt x="4800" y="10017"/>
                    <a:pt x="8400" y="13617"/>
                  </a:cubicBezTo>
                  <a:cubicBezTo>
                    <a:pt x="12000" y="17217"/>
                    <a:pt x="168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861691" y="3220732"/>
              <a:ext cx="135746" cy="25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84" fill="norm" stroke="1" extrusionOk="0">
                  <a:moveTo>
                    <a:pt x="16556" y="1984"/>
                  </a:moveTo>
                  <a:cubicBezTo>
                    <a:pt x="13611" y="1288"/>
                    <a:pt x="10665" y="591"/>
                    <a:pt x="8047" y="242"/>
                  </a:cubicBezTo>
                  <a:cubicBezTo>
                    <a:pt x="5429" y="-106"/>
                    <a:pt x="3138" y="-106"/>
                    <a:pt x="1665" y="417"/>
                  </a:cubicBezTo>
                  <a:cubicBezTo>
                    <a:pt x="193" y="939"/>
                    <a:pt x="-462" y="1984"/>
                    <a:pt x="356" y="3291"/>
                  </a:cubicBezTo>
                  <a:cubicBezTo>
                    <a:pt x="1174" y="4597"/>
                    <a:pt x="3465" y="6165"/>
                    <a:pt x="6738" y="8168"/>
                  </a:cubicBezTo>
                  <a:cubicBezTo>
                    <a:pt x="10011" y="10171"/>
                    <a:pt x="14265" y="12610"/>
                    <a:pt x="16393" y="14439"/>
                  </a:cubicBezTo>
                  <a:cubicBezTo>
                    <a:pt x="18520" y="16268"/>
                    <a:pt x="18520" y="17488"/>
                    <a:pt x="17211" y="18620"/>
                  </a:cubicBezTo>
                  <a:cubicBezTo>
                    <a:pt x="15902" y="19752"/>
                    <a:pt x="13283" y="20797"/>
                    <a:pt x="10993" y="21146"/>
                  </a:cubicBezTo>
                  <a:cubicBezTo>
                    <a:pt x="8702" y="21494"/>
                    <a:pt x="6738" y="21146"/>
                    <a:pt x="4938" y="20536"/>
                  </a:cubicBezTo>
                  <a:cubicBezTo>
                    <a:pt x="3138" y="19926"/>
                    <a:pt x="1502" y="19055"/>
                    <a:pt x="683" y="18097"/>
                  </a:cubicBezTo>
                  <a:cubicBezTo>
                    <a:pt x="-135" y="17139"/>
                    <a:pt x="-135" y="16094"/>
                    <a:pt x="2156" y="14352"/>
                  </a:cubicBezTo>
                  <a:cubicBezTo>
                    <a:pt x="4447" y="12610"/>
                    <a:pt x="9029" y="10171"/>
                    <a:pt x="11974" y="8691"/>
                  </a:cubicBezTo>
                  <a:cubicBezTo>
                    <a:pt x="14920" y="7210"/>
                    <a:pt x="16229" y="6688"/>
                    <a:pt x="17702" y="5991"/>
                  </a:cubicBezTo>
                  <a:cubicBezTo>
                    <a:pt x="19174" y="5294"/>
                    <a:pt x="20811" y="4423"/>
                    <a:pt x="20974" y="3552"/>
                  </a:cubicBezTo>
                  <a:cubicBezTo>
                    <a:pt x="21138" y="2681"/>
                    <a:pt x="19829" y="1810"/>
                    <a:pt x="18029" y="1462"/>
                  </a:cubicBezTo>
                  <a:cubicBezTo>
                    <a:pt x="16229" y="1113"/>
                    <a:pt x="13938" y="1288"/>
                    <a:pt x="13611" y="1723"/>
                  </a:cubicBezTo>
                  <a:cubicBezTo>
                    <a:pt x="13283" y="2159"/>
                    <a:pt x="14920" y="2855"/>
                    <a:pt x="16556" y="3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2286271" y="3177862"/>
              <a:ext cx="44451" cy="32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656"/>
                  </a:moveTo>
                  <a:cubicBezTo>
                    <a:pt x="17486" y="233"/>
                    <a:pt x="13371" y="-191"/>
                    <a:pt x="11314" y="91"/>
                  </a:cubicBezTo>
                  <a:cubicBezTo>
                    <a:pt x="9257" y="374"/>
                    <a:pt x="9257" y="1362"/>
                    <a:pt x="9257" y="4256"/>
                  </a:cubicBezTo>
                  <a:cubicBezTo>
                    <a:pt x="9257" y="7150"/>
                    <a:pt x="9257" y="11950"/>
                    <a:pt x="7714" y="15127"/>
                  </a:cubicBezTo>
                  <a:cubicBezTo>
                    <a:pt x="6171" y="18303"/>
                    <a:pt x="3086" y="19856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2260871" y="3165386"/>
              <a:ext cx="208757" cy="32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5" fill="norm" stroke="1" extrusionOk="0">
                  <a:moveTo>
                    <a:pt x="0" y="14288"/>
                  </a:moveTo>
                  <a:cubicBezTo>
                    <a:pt x="436" y="13577"/>
                    <a:pt x="873" y="12867"/>
                    <a:pt x="1636" y="12369"/>
                  </a:cubicBezTo>
                  <a:cubicBezTo>
                    <a:pt x="2400" y="11872"/>
                    <a:pt x="3491" y="11588"/>
                    <a:pt x="5673" y="10735"/>
                  </a:cubicBezTo>
                  <a:cubicBezTo>
                    <a:pt x="7855" y="9882"/>
                    <a:pt x="11127" y="8461"/>
                    <a:pt x="13636" y="6756"/>
                  </a:cubicBezTo>
                  <a:cubicBezTo>
                    <a:pt x="16145" y="5051"/>
                    <a:pt x="17891" y="3061"/>
                    <a:pt x="19091" y="1782"/>
                  </a:cubicBezTo>
                  <a:cubicBezTo>
                    <a:pt x="20291" y="503"/>
                    <a:pt x="20945" y="-65"/>
                    <a:pt x="21273" y="6"/>
                  </a:cubicBezTo>
                  <a:cubicBezTo>
                    <a:pt x="21600" y="77"/>
                    <a:pt x="21600" y="788"/>
                    <a:pt x="21273" y="3843"/>
                  </a:cubicBezTo>
                  <a:cubicBezTo>
                    <a:pt x="20945" y="6898"/>
                    <a:pt x="20291" y="12298"/>
                    <a:pt x="19855" y="15638"/>
                  </a:cubicBezTo>
                  <a:cubicBezTo>
                    <a:pt x="19418" y="18977"/>
                    <a:pt x="19200" y="20256"/>
                    <a:pt x="1898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2514871" y="3429000"/>
              <a:ext cx="5307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16800" y="0"/>
                  </a:moveTo>
                  <a:cubicBezTo>
                    <a:pt x="19200" y="4000"/>
                    <a:pt x="21600" y="8000"/>
                    <a:pt x="18800" y="11600"/>
                  </a:cubicBezTo>
                  <a:cubicBezTo>
                    <a:pt x="16000" y="15200"/>
                    <a:pt x="80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2991121" y="3121788"/>
              <a:ext cx="202258" cy="41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6" fill="norm" stroke="1" extrusionOk="0">
                  <a:moveTo>
                    <a:pt x="0" y="3086"/>
                  </a:moveTo>
                  <a:cubicBezTo>
                    <a:pt x="5400" y="2099"/>
                    <a:pt x="10800" y="1112"/>
                    <a:pt x="14175" y="564"/>
                  </a:cubicBezTo>
                  <a:cubicBezTo>
                    <a:pt x="17550" y="16"/>
                    <a:pt x="18900" y="-94"/>
                    <a:pt x="19912" y="70"/>
                  </a:cubicBezTo>
                  <a:cubicBezTo>
                    <a:pt x="20925" y="235"/>
                    <a:pt x="21600" y="674"/>
                    <a:pt x="21488" y="1825"/>
                  </a:cubicBezTo>
                  <a:cubicBezTo>
                    <a:pt x="21375" y="2976"/>
                    <a:pt x="20475" y="4840"/>
                    <a:pt x="19238" y="7581"/>
                  </a:cubicBezTo>
                  <a:cubicBezTo>
                    <a:pt x="18000" y="10322"/>
                    <a:pt x="16425" y="13941"/>
                    <a:pt x="15413" y="16408"/>
                  </a:cubicBezTo>
                  <a:cubicBezTo>
                    <a:pt x="14400" y="18875"/>
                    <a:pt x="13950" y="20190"/>
                    <a:pt x="135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3035571" y="3282950"/>
              <a:ext cx="2286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6615"/>
                    <a:pt x="8400" y="11631"/>
                    <a:pt x="12000" y="8031"/>
                  </a:cubicBezTo>
                  <a:cubicBezTo>
                    <a:pt x="15600" y="4431"/>
                    <a:pt x="186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3283221" y="3109977"/>
              <a:ext cx="260351" cy="35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009"/>
                  </a:moveTo>
                  <a:cubicBezTo>
                    <a:pt x="351" y="1370"/>
                    <a:pt x="702" y="731"/>
                    <a:pt x="1932" y="347"/>
                  </a:cubicBezTo>
                  <a:cubicBezTo>
                    <a:pt x="3161" y="-36"/>
                    <a:pt x="5268" y="-164"/>
                    <a:pt x="7288" y="283"/>
                  </a:cubicBezTo>
                  <a:cubicBezTo>
                    <a:pt x="9307" y="731"/>
                    <a:pt x="11239" y="1753"/>
                    <a:pt x="12205" y="3287"/>
                  </a:cubicBezTo>
                  <a:cubicBezTo>
                    <a:pt x="13171" y="4821"/>
                    <a:pt x="13171" y="6866"/>
                    <a:pt x="11590" y="9614"/>
                  </a:cubicBezTo>
                  <a:cubicBezTo>
                    <a:pt x="10010" y="12361"/>
                    <a:pt x="6849" y="15812"/>
                    <a:pt x="5093" y="17857"/>
                  </a:cubicBezTo>
                  <a:cubicBezTo>
                    <a:pt x="3337" y="19902"/>
                    <a:pt x="2985" y="20541"/>
                    <a:pt x="3337" y="20925"/>
                  </a:cubicBezTo>
                  <a:cubicBezTo>
                    <a:pt x="3688" y="21308"/>
                    <a:pt x="4741" y="21436"/>
                    <a:pt x="7902" y="20989"/>
                  </a:cubicBezTo>
                  <a:cubicBezTo>
                    <a:pt x="11063" y="20541"/>
                    <a:pt x="16332" y="19519"/>
                    <a:pt x="21600" y="1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4216671" y="3149600"/>
              <a:ext cx="25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18"/>
                    <a:pt x="7200" y="9035"/>
                    <a:pt x="3600" y="12635"/>
                  </a:cubicBezTo>
                  <a:cubicBezTo>
                    <a:pt x="0" y="16235"/>
                    <a:pt x="0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056790" y="3117849"/>
              <a:ext cx="45833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2144" y="21600"/>
                  </a:moveTo>
                  <a:cubicBezTo>
                    <a:pt x="1746" y="20329"/>
                    <a:pt x="1348" y="19059"/>
                    <a:pt x="900" y="17576"/>
                  </a:cubicBezTo>
                  <a:cubicBezTo>
                    <a:pt x="452" y="16094"/>
                    <a:pt x="-46" y="14400"/>
                    <a:pt x="4" y="13129"/>
                  </a:cubicBezTo>
                  <a:cubicBezTo>
                    <a:pt x="54" y="11859"/>
                    <a:pt x="651" y="11012"/>
                    <a:pt x="2791" y="9529"/>
                  </a:cubicBezTo>
                  <a:cubicBezTo>
                    <a:pt x="4931" y="8047"/>
                    <a:pt x="8614" y="5929"/>
                    <a:pt x="11998" y="4235"/>
                  </a:cubicBezTo>
                  <a:cubicBezTo>
                    <a:pt x="15383" y="2541"/>
                    <a:pt x="18468" y="1271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2064021" y="4487516"/>
              <a:ext cx="167035" cy="58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03" fill="norm" stroke="1" extrusionOk="0">
                  <a:moveTo>
                    <a:pt x="0" y="6782"/>
                  </a:moveTo>
                  <a:cubicBezTo>
                    <a:pt x="1333" y="8710"/>
                    <a:pt x="2667" y="10639"/>
                    <a:pt x="3867" y="12683"/>
                  </a:cubicBezTo>
                  <a:cubicBezTo>
                    <a:pt x="5067" y="14728"/>
                    <a:pt x="6133" y="16888"/>
                    <a:pt x="6667" y="18238"/>
                  </a:cubicBezTo>
                  <a:cubicBezTo>
                    <a:pt x="7200" y="19588"/>
                    <a:pt x="7200" y="20128"/>
                    <a:pt x="7067" y="20590"/>
                  </a:cubicBezTo>
                  <a:cubicBezTo>
                    <a:pt x="6933" y="21053"/>
                    <a:pt x="6667" y="21439"/>
                    <a:pt x="6133" y="21400"/>
                  </a:cubicBezTo>
                  <a:cubicBezTo>
                    <a:pt x="5600" y="21362"/>
                    <a:pt x="4800" y="20899"/>
                    <a:pt x="3733" y="19472"/>
                  </a:cubicBezTo>
                  <a:cubicBezTo>
                    <a:pt x="2667" y="18045"/>
                    <a:pt x="1333" y="15653"/>
                    <a:pt x="800" y="12915"/>
                  </a:cubicBezTo>
                  <a:cubicBezTo>
                    <a:pt x="267" y="10176"/>
                    <a:pt x="533" y="7090"/>
                    <a:pt x="1600" y="4930"/>
                  </a:cubicBezTo>
                  <a:cubicBezTo>
                    <a:pt x="2667" y="2770"/>
                    <a:pt x="4533" y="1536"/>
                    <a:pt x="6800" y="803"/>
                  </a:cubicBezTo>
                  <a:cubicBezTo>
                    <a:pt x="9067" y="70"/>
                    <a:pt x="11733" y="-161"/>
                    <a:pt x="14400" y="109"/>
                  </a:cubicBezTo>
                  <a:cubicBezTo>
                    <a:pt x="17067" y="379"/>
                    <a:pt x="19733" y="1150"/>
                    <a:pt x="20667" y="2076"/>
                  </a:cubicBezTo>
                  <a:cubicBezTo>
                    <a:pt x="21600" y="3002"/>
                    <a:pt x="20800" y="4082"/>
                    <a:pt x="18267" y="4969"/>
                  </a:cubicBezTo>
                  <a:cubicBezTo>
                    <a:pt x="15733" y="5856"/>
                    <a:pt x="11467" y="6550"/>
                    <a:pt x="8667" y="6859"/>
                  </a:cubicBezTo>
                  <a:cubicBezTo>
                    <a:pt x="5867" y="7168"/>
                    <a:pt x="4533" y="7090"/>
                    <a:pt x="4267" y="6898"/>
                  </a:cubicBezTo>
                  <a:cubicBezTo>
                    <a:pt x="4000" y="6705"/>
                    <a:pt x="4800" y="6396"/>
                    <a:pt x="6400" y="6010"/>
                  </a:cubicBezTo>
                  <a:cubicBezTo>
                    <a:pt x="8000" y="5625"/>
                    <a:pt x="10400" y="5162"/>
                    <a:pt x="12800" y="4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2271618" y="4500143"/>
              <a:ext cx="97472" cy="12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567" fill="norm" stroke="1" extrusionOk="0">
                  <a:moveTo>
                    <a:pt x="11215" y="4370"/>
                  </a:moveTo>
                  <a:cubicBezTo>
                    <a:pt x="12565" y="3020"/>
                    <a:pt x="13915" y="1670"/>
                    <a:pt x="13015" y="826"/>
                  </a:cubicBezTo>
                  <a:cubicBezTo>
                    <a:pt x="12115" y="-18"/>
                    <a:pt x="8965" y="-355"/>
                    <a:pt x="6265" y="489"/>
                  </a:cubicBezTo>
                  <a:cubicBezTo>
                    <a:pt x="3565" y="1332"/>
                    <a:pt x="1315" y="3357"/>
                    <a:pt x="415" y="6564"/>
                  </a:cubicBezTo>
                  <a:cubicBezTo>
                    <a:pt x="-485" y="9770"/>
                    <a:pt x="-35" y="14158"/>
                    <a:pt x="2890" y="17026"/>
                  </a:cubicBezTo>
                  <a:cubicBezTo>
                    <a:pt x="5815" y="19895"/>
                    <a:pt x="11215" y="21245"/>
                    <a:pt x="15040" y="20233"/>
                  </a:cubicBezTo>
                  <a:cubicBezTo>
                    <a:pt x="18865" y="19220"/>
                    <a:pt x="21115" y="15845"/>
                    <a:pt x="20665" y="12301"/>
                  </a:cubicBezTo>
                  <a:cubicBezTo>
                    <a:pt x="20215" y="8757"/>
                    <a:pt x="17065" y="5045"/>
                    <a:pt x="13915" y="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2395895" y="4439155"/>
              <a:ext cx="93577" cy="18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57" fill="norm" stroke="1" extrusionOk="0">
                  <a:moveTo>
                    <a:pt x="20759" y="3623"/>
                  </a:moveTo>
                  <a:cubicBezTo>
                    <a:pt x="19350" y="2396"/>
                    <a:pt x="17942" y="1168"/>
                    <a:pt x="15829" y="555"/>
                  </a:cubicBezTo>
                  <a:cubicBezTo>
                    <a:pt x="13716" y="-59"/>
                    <a:pt x="10898" y="-59"/>
                    <a:pt x="8316" y="64"/>
                  </a:cubicBezTo>
                  <a:cubicBezTo>
                    <a:pt x="5733" y="186"/>
                    <a:pt x="3385" y="432"/>
                    <a:pt x="1742" y="1168"/>
                  </a:cubicBezTo>
                  <a:cubicBezTo>
                    <a:pt x="98" y="1905"/>
                    <a:pt x="-841" y="3132"/>
                    <a:pt x="1037" y="4605"/>
                  </a:cubicBezTo>
                  <a:cubicBezTo>
                    <a:pt x="2916" y="6077"/>
                    <a:pt x="7611" y="7796"/>
                    <a:pt x="11133" y="9514"/>
                  </a:cubicBezTo>
                  <a:cubicBezTo>
                    <a:pt x="14655" y="11232"/>
                    <a:pt x="17002" y="12950"/>
                    <a:pt x="18176" y="14791"/>
                  </a:cubicBezTo>
                  <a:cubicBezTo>
                    <a:pt x="19350" y="16632"/>
                    <a:pt x="19350" y="18596"/>
                    <a:pt x="18176" y="19823"/>
                  </a:cubicBezTo>
                  <a:cubicBezTo>
                    <a:pt x="17002" y="21050"/>
                    <a:pt x="14655" y="21541"/>
                    <a:pt x="12776" y="21296"/>
                  </a:cubicBezTo>
                  <a:cubicBezTo>
                    <a:pt x="10898" y="21050"/>
                    <a:pt x="9489" y="20068"/>
                    <a:pt x="9020" y="17982"/>
                  </a:cubicBezTo>
                  <a:cubicBezTo>
                    <a:pt x="8550" y="15896"/>
                    <a:pt x="9020" y="12705"/>
                    <a:pt x="9489" y="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2584700" y="4273550"/>
              <a:ext cx="50822" cy="32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538" fill="norm" stroke="1" extrusionOk="0">
                  <a:moveTo>
                    <a:pt x="10377" y="0"/>
                  </a:moveTo>
                  <a:cubicBezTo>
                    <a:pt x="6057" y="4015"/>
                    <a:pt x="1737" y="8031"/>
                    <a:pt x="441" y="11492"/>
                  </a:cubicBezTo>
                  <a:cubicBezTo>
                    <a:pt x="-855" y="14954"/>
                    <a:pt x="873" y="17862"/>
                    <a:pt x="3465" y="19523"/>
                  </a:cubicBezTo>
                  <a:cubicBezTo>
                    <a:pt x="6057" y="21185"/>
                    <a:pt x="9513" y="21600"/>
                    <a:pt x="12537" y="21531"/>
                  </a:cubicBezTo>
                  <a:cubicBezTo>
                    <a:pt x="15561" y="21462"/>
                    <a:pt x="18153" y="20908"/>
                    <a:pt x="19449" y="20146"/>
                  </a:cubicBezTo>
                  <a:cubicBezTo>
                    <a:pt x="20745" y="19385"/>
                    <a:pt x="20745" y="18415"/>
                    <a:pt x="20745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550109" y="4415758"/>
              <a:ext cx="307663" cy="13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723" fill="norm" stroke="1" extrusionOk="0">
                  <a:moveTo>
                    <a:pt x="4607" y="11224"/>
                  </a:moveTo>
                  <a:cubicBezTo>
                    <a:pt x="4019" y="9934"/>
                    <a:pt x="3431" y="8645"/>
                    <a:pt x="2550" y="7839"/>
                  </a:cubicBezTo>
                  <a:cubicBezTo>
                    <a:pt x="1668" y="7033"/>
                    <a:pt x="493" y="6711"/>
                    <a:pt x="125" y="7194"/>
                  </a:cubicBezTo>
                  <a:cubicBezTo>
                    <a:pt x="-242" y="7678"/>
                    <a:pt x="199" y="8967"/>
                    <a:pt x="1448" y="9934"/>
                  </a:cubicBezTo>
                  <a:cubicBezTo>
                    <a:pt x="2697" y="10902"/>
                    <a:pt x="4754" y="11546"/>
                    <a:pt x="6444" y="11224"/>
                  </a:cubicBezTo>
                  <a:cubicBezTo>
                    <a:pt x="8134" y="10902"/>
                    <a:pt x="9456" y="9612"/>
                    <a:pt x="10191" y="7517"/>
                  </a:cubicBezTo>
                  <a:cubicBezTo>
                    <a:pt x="10925" y="5421"/>
                    <a:pt x="11072" y="2519"/>
                    <a:pt x="10558" y="1069"/>
                  </a:cubicBezTo>
                  <a:cubicBezTo>
                    <a:pt x="10044" y="-382"/>
                    <a:pt x="8868" y="-382"/>
                    <a:pt x="7766" y="1230"/>
                  </a:cubicBezTo>
                  <a:cubicBezTo>
                    <a:pt x="6664" y="2842"/>
                    <a:pt x="5636" y="6066"/>
                    <a:pt x="5268" y="9290"/>
                  </a:cubicBezTo>
                  <a:cubicBezTo>
                    <a:pt x="4901" y="12514"/>
                    <a:pt x="5195" y="15737"/>
                    <a:pt x="6150" y="17833"/>
                  </a:cubicBezTo>
                  <a:cubicBezTo>
                    <a:pt x="7105" y="19928"/>
                    <a:pt x="8721" y="20896"/>
                    <a:pt x="10264" y="18639"/>
                  </a:cubicBezTo>
                  <a:cubicBezTo>
                    <a:pt x="11807" y="16382"/>
                    <a:pt x="13276" y="10902"/>
                    <a:pt x="14011" y="7355"/>
                  </a:cubicBezTo>
                  <a:cubicBezTo>
                    <a:pt x="14746" y="3809"/>
                    <a:pt x="14746" y="2197"/>
                    <a:pt x="14966" y="2036"/>
                  </a:cubicBezTo>
                  <a:cubicBezTo>
                    <a:pt x="15187" y="1875"/>
                    <a:pt x="15627" y="3164"/>
                    <a:pt x="16289" y="5421"/>
                  </a:cubicBezTo>
                  <a:cubicBezTo>
                    <a:pt x="16950" y="7678"/>
                    <a:pt x="17831" y="10902"/>
                    <a:pt x="18419" y="13803"/>
                  </a:cubicBezTo>
                  <a:cubicBezTo>
                    <a:pt x="19007" y="16705"/>
                    <a:pt x="19301" y="19284"/>
                    <a:pt x="19080" y="20251"/>
                  </a:cubicBezTo>
                  <a:cubicBezTo>
                    <a:pt x="18860" y="21218"/>
                    <a:pt x="18125" y="20573"/>
                    <a:pt x="17685" y="19445"/>
                  </a:cubicBezTo>
                  <a:cubicBezTo>
                    <a:pt x="17244" y="18317"/>
                    <a:pt x="17097" y="16705"/>
                    <a:pt x="17170" y="13964"/>
                  </a:cubicBezTo>
                  <a:cubicBezTo>
                    <a:pt x="17244" y="11224"/>
                    <a:pt x="17538" y="7355"/>
                    <a:pt x="18272" y="5099"/>
                  </a:cubicBezTo>
                  <a:cubicBezTo>
                    <a:pt x="19007" y="2842"/>
                    <a:pt x="20182" y="2197"/>
                    <a:pt x="21358" y="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927621" y="44450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946671" y="43941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966857" y="4376096"/>
              <a:ext cx="183015" cy="14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45" fill="norm" stroke="1" extrusionOk="0">
                  <a:moveTo>
                    <a:pt x="8705" y="2602"/>
                  </a:moveTo>
                  <a:cubicBezTo>
                    <a:pt x="7478" y="2906"/>
                    <a:pt x="6250" y="3210"/>
                    <a:pt x="4655" y="5644"/>
                  </a:cubicBezTo>
                  <a:cubicBezTo>
                    <a:pt x="3059" y="8078"/>
                    <a:pt x="1096" y="12641"/>
                    <a:pt x="359" y="15684"/>
                  </a:cubicBezTo>
                  <a:cubicBezTo>
                    <a:pt x="-377" y="18726"/>
                    <a:pt x="114" y="20247"/>
                    <a:pt x="973" y="20856"/>
                  </a:cubicBezTo>
                  <a:cubicBezTo>
                    <a:pt x="1832" y="21464"/>
                    <a:pt x="3059" y="21160"/>
                    <a:pt x="4164" y="19487"/>
                  </a:cubicBezTo>
                  <a:cubicBezTo>
                    <a:pt x="5268" y="17813"/>
                    <a:pt x="6250" y="14771"/>
                    <a:pt x="6864" y="12185"/>
                  </a:cubicBezTo>
                  <a:cubicBezTo>
                    <a:pt x="7478" y="9599"/>
                    <a:pt x="7723" y="7470"/>
                    <a:pt x="7846" y="5188"/>
                  </a:cubicBezTo>
                  <a:cubicBezTo>
                    <a:pt x="7968" y="2906"/>
                    <a:pt x="7968" y="472"/>
                    <a:pt x="8582" y="168"/>
                  </a:cubicBezTo>
                  <a:cubicBezTo>
                    <a:pt x="9196" y="-136"/>
                    <a:pt x="10423" y="1689"/>
                    <a:pt x="11773" y="4275"/>
                  </a:cubicBezTo>
                  <a:cubicBezTo>
                    <a:pt x="13123" y="6861"/>
                    <a:pt x="14596" y="10208"/>
                    <a:pt x="15209" y="12794"/>
                  </a:cubicBezTo>
                  <a:cubicBezTo>
                    <a:pt x="15823" y="15379"/>
                    <a:pt x="15578" y="17205"/>
                    <a:pt x="15332" y="17205"/>
                  </a:cubicBezTo>
                  <a:cubicBezTo>
                    <a:pt x="15087" y="17205"/>
                    <a:pt x="14841" y="15379"/>
                    <a:pt x="14841" y="12489"/>
                  </a:cubicBezTo>
                  <a:cubicBezTo>
                    <a:pt x="14841" y="9599"/>
                    <a:pt x="15087" y="5644"/>
                    <a:pt x="15700" y="3210"/>
                  </a:cubicBezTo>
                  <a:cubicBezTo>
                    <a:pt x="16314" y="777"/>
                    <a:pt x="17296" y="-136"/>
                    <a:pt x="18278" y="16"/>
                  </a:cubicBezTo>
                  <a:cubicBezTo>
                    <a:pt x="19259" y="168"/>
                    <a:pt x="20241" y="1385"/>
                    <a:pt x="21223" y="2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200671" y="4502149"/>
              <a:ext cx="146051" cy="11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2356"/>
                  </a:moveTo>
                  <a:cubicBezTo>
                    <a:pt x="1252" y="1178"/>
                    <a:pt x="2504" y="0"/>
                    <a:pt x="3913" y="0"/>
                  </a:cubicBezTo>
                  <a:cubicBezTo>
                    <a:pt x="5322" y="0"/>
                    <a:pt x="6887" y="1178"/>
                    <a:pt x="7670" y="4320"/>
                  </a:cubicBezTo>
                  <a:cubicBezTo>
                    <a:pt x="8452" y="7462"/>
                    <a:pt x="8452" y="12567"/>
                    <a:pt x="7983" y="15905"/>
                  </a:cubicBezTo>
                  <a:cubicBezTo>
                    <a:pt x="7513" y="19244"/>
                    <a:pt x="6574" y="20815"/>
                    <a:pt x="6887" y="21207"/>
                  </a:cubicBezTo>
                  <a:cubicBezTo>
                    <a:pt x="7200" y="21600"/>
                    <a:pt x="8765" y="20815"/>
                    <a:pt x="11426" y="19244"/>
                  </a:cubicBezTo>
                  <a:cubicBezTo>
                    <a:pt x="14087" y="17673"/>
                    <a:pt x="17843" y="15316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4040460" y="4210050"/>
              <a:ext cx="303212" cy="28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0" fill="norm" stroke="1" extrusionOk="0">
                  <a:moveTo>
                    <a:pt x="15637" y="0"/>
                  </a:moveTo>
                  <a:cubicBezTo>
                    <a:pt x="16237" y="1920"/>
                    <a:pt x="16837" y="3840"/>
                    <a:pt x="16162" y="6640"/>
                  </a:cubicBezTo>
                  <a:cubicBezTo>
                    <a:pt x="15487" y="9440"/>
                    <a:pt x="13537" y="13120"/>
                    <a:pt x="11587" y="15760"/>
                  </a:cubicBezTo>
                  <a:cubicBezTo>
                    <a:pt x="9637" y="18400"/>
                    <a:pt x="7687" y="20000"/>
                    <a:pt x="6037" y="20800"/>
                  </a:cubicBezTo>
                  <a:cubicBezTo>
                    <a:pt x="4387" y="21600"/>
                    <a:pt x="3037" y="21600"/>
                    <a:pt x="2062" y="20880"/>
                  </a:cubicBezTo>
                  <a:cubicBezTo>
                    <a:pt x="1087" y="20160"/>
                    <a:pt x="487" y="18720"/>
                    <a:pt x="187" y="17600"/>
                  </a:cubicBezTo>
                  <a:cubicBezTo>
                    <a:pt x="-113" y="16480"/>
                    <a:pt x="-113" y="15680"/>
                    <a:pt x="637" y="14800"/>
                  </a:cubicBezTo>
                  <a:cubicBezTo>
                    <a:pt x="1387" y="13920"/>
                    <a:pt x="2887" y="12960"/>
                    <a:pt x="5137" y="12640"/>
                  </a:cubicBezTo>
                  <a:cubicBezTo>
                    <a:pt x="7387" y="12320"/>
                    <a:pt x="10387" y="12640"/>
                    <a:pt x="12862" y="13360"/>
                  </a:cubicBezTo>
                  <a:cubicBezTo>
                    <a:pt x="15337" y="14080"/>
                    <a:pt x="17287" y="15200"/>
                    <a:pt x="18637" y="16400"/>
                  </a:cubicBezTo>
                  <a:cubicBezTo>
                    <a:pt x="19987" y="17600"/>
                    <a:pt x="20737" y="18880"/>
                    <a:pt x="21487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5049316" y="4125745"/>
              <a:ext cx="202979" cy="65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31" fill="norm" stroke="1" extrusionOk="0">
                  <a:moveTo>
                    <a:pt x="3191" y="6725"/>
                  </a:moveTo>
                  <a:cubicBezTo>
                    <a:pt x="3409" y="8878"/>
                    <a:pt x="3627" y="11032"/>
                    <a:pt x="3518" y="13185"/>
                  </a:cubicBezTo>
                  <a:cubicBezTo>
                    <a:pt x="3409" y="15338"/>
                    <a:pt x="2973" y="17491"/>
                    <a:pt x="2754" y="18741"/>
                  </a:cubicBezTo>
                  <a:cubicBezTo>
                    <a:pt x="2536" y="19991"/>
                    <a:pt x="2536" y="20338"/>
                    <a:pt x="2318" y="20720"/>
                  </a:cubicBezTo>
                  <a:cubicBezTo>
                    <a:pt x="2100" y="21102"/>
                    <a:pt x="1663" y="21519"/>
                    <a:pt x="1227" y="21415"/>
                  </a:cubicBezTo>
                  <a:cubicBezTo>
                    <a:pt x="791" y="21311"/>
                    <a:pt x="354" y="20686"/>
                    <a:pt x="136" y="19019"/>
                  </a:cubicBezTo>
                  <a:cubicBezTo>
                    <a:pt x="-82" y="17352"/>
                    <a:pt x="-82" y="14643"/>
                    <a:pt x="463" y="12039"/>
                  </a:cubicBezTo>
                  <a:cubicBezTo>
                    <a:pt x="1009" y="9434"/>
                    <a:pt x="2100" y="6934"/>
                    <a:pt x="3954" y="4954"/>
                  </a:cubicBezTo>
                  <a:cubicBezTo>
                    <a:pt x="5809" y="2975"/>
                    <a:pt x="8427" y="1516"/>
                    <a:pt x="10282" y="752"/>
                  </a:cubicBezTo>
                  <a:cubicBezTo>
                    <a:pt x="12136" y="-12"/>
                    <a:pt x="13227" y="-81"/>
                    <a:pt x="14754" y="58"/>
                  </a:cubicBezTo>
                  <a:cubicBezTo>
                    <a:pt x="16282" y="197"/>
                    <a:pt x="18245" y="544"/>
                    <a:pt x="19554" y="1308"/>
                  </a:cubicBezTo>
                  <a:cubicBezTo>
                    <a:pt x="20863" y="2072"/>
                    <a:pt x="21518" y="3253"/>
                    <a:pt x="20209" y="4295"/>
                  </a:cubicBezTo>
                  <a:cubicBezTo>
                    <a:pt x="18900" y="5336"/>
                    <a:pt x="15627" y="6239"/>
                    <a:pt x="13336" y="6760"/>
                  </a:cubicBezTo>
                  <a:cubicBezTo>
                    <a:pt x="11045" y="7281"/>
                    <a:pt x="9736" y="7420"/>
                    <a:pt x="8645" y="7385"/>
                  </a:cubicBezTo>
                  <a:cubicBezTo>
                    <a:pt x="7554" y="7351"/>
                    <a:pt x="6682" y="7142"/>
                    <a:pt x="5809" y="6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5283471" y="3840032"/>
              <a:ext cx="171451" cy="16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4165"/>
                  </a:moveTo>
                  <a:cubicBezTo>
                    <a:pt x="800" y="2848"/>
                    <a:pt x="1600" y="1531"/>
                    <a:pt x="2800" y="741"/>
                  </a:cubicBezTo>
                  <a:cubicBezTo>
                    <a:pt x="4000" y="-50"/>
                    <a:pt x="5600" y="-313"/>
                    <a:pt x="7333" y="477"/>
                  </a:cubicBezTo>
                  <a:cubicBezTo>
                    <a:pt x="9067" y="1267"/>
                    <a:pt x="10933" y="3111"/>
                    <a:pt x="11200" y="5614"/>
                  </a:cubicBezTo>
                  <a:cubicBezTo>
                    <a:pt x="11467" y="8116"/>
                    <a:pt x="10133" y="11277"/>
                    <a:pt x="8933" y="13385"/>
                  </a:cubicBezTo>
                  <a:cubicBezTo>
                    <a:pt x="7733" y="15492"/>
                    <a:pt x="6667" y="16546"/>
                    <a:pt x="5733" y="17731"/>
                  </a:cubicBezTo>
                  <a:cubicBezTo>
                    <a:pt x="4800" y="18916"/>
                    <a:pt x="4000" y="20233"/>
                    <a:pt x="4667" y="20760"/>
                  </a:cubicBezTo>
                  <a:cubicBezTo>
                    <a:pt x="5333" y="21287"/>
                    <a:pt x="7467" y="21024"/>
                    <a:pt x="10533" y="20102"/>
                  </a:cubicBezTo>
                  <a:cubicBezTo>
                    <a:pt x="13600" y="19180"/>
                    <a:pt x="17600" y="17599"/>
                    <a:pt x="21600" y="16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5477771" y="3867149"/>
              <a:ext cx="107663" cy="12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089" fill="norm" stroke="1" extrusionOk="0">
                  <a:moveTo>
                    <a:pt x="10272" y="5492"/>
                  </a:moveTo>
                  <a:cubicBezTo>
                    <a:pt x="8642" y="4393"/>
                    <a:pt x="7012" y="3295"/>
                    <a:pt x="5382" y="3661"/>
                  </a:cubicBezTo>
                  <a:cubicBezTo>
                    <a:pt x="3751" y="4027"/>
                    <a:pt x="2121" y="5858"/>
                    <a:pt x="1102" y="7688"/>
                  </a:cubicBezTo>
                  <a:cubicBezTo>
                    <a:pt x="84" y="9519"/>
                    <a:pt x="-324" y="11349"/>
                    <a:pt x="287" y="13729"/>
                  </a:cubicBezTo>
                  <a:cubicBezTo>
                    <a:pt x="899" y="16108"/>
                    <a:pt x="2529" y="19037"/>
                    <a:pt x="4363" y="20319"/>
                  </a:cubicBezTo>
                  <a:cubicBezTo>
                    <a:pt x="6197" y="21600"/>
                    <a:pt x="8234" y="21234"/>
                    <a:pt x="11087" y="19586"/>
                  </a:cubicBezTo>
                  <a:cubicBezTo>
                    <a:pt x="13940" y="17939"/>
                    <a:pt x="17608" y="15010"/>
                    <a:pt x="19442" y="12447"/>
                  </a:cubicBezTo>
                  <a:cubicBezTo>
                    <a:pt x="21276" y="9885"/>
                    <a:pt x="21276" y="7688"/>
                    <a:pt x="18627" y="5675"/>
                  </a:cubicBezTo>
                  <a:cubicBezTo>
                    <a:pt x="15978" y="3661"/>
                    <a:pt x="10680" y="1831"/>
                    <a:pt x="5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5858057" y="4079651"/>
              <a:ext cx="142965" cy="34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8" fill="norm" stroke="1" extrusionOk="0">
                  <a:moveTo>
                    <a:pt x="21455" y="607"/>
                  </a:moveTo>
                  <a:cubicBezTo>
                    <a:pt x="19867" y="343"/>
                    <a:pt x="18279" y="80"/>
                    <a:pt x="16690" y="14"/>
                  </a:cubicBezTo>
                  <a:cubicBezTo>
                    <a:pt x="15102" y="-52"/>
                    <a:pt x="13514" y="80"/>
                    <a:pt x="11290" y="1199"/>
                  </a:cubicBezTo>
                  <a:cubicBezTo>
                    <a:pt x="9067" y="2319"/>
                    <a:pt x="6208" y="4426"/>
                    <a:pt x="3984" y="7192"/>
                  </a:cubicBezTo>
                  <a:cubicBezTo>
                    <a:pt x="1761" y="9958"/>
                    <a:pt x="173" y="13382"/>
                    <a:pt x="14" y="15819"/>
                  </a:cubicBezTo>
                  <a:cubicBezTo>
                    <a:pt x="-145" y="18255"/>
                    <a:pt x="1126" y="19704"/>
                    <a:pt x="3031" y="20494"/>
                  </a:cubicBezTo>
                  <a:cubicBezTo>
                    <a:pt x="4937" y="21285"/>
                    <a:pt x="7479" y="21416"/>
                    <a:pt x="1002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6018848" y="4203699"/>
              <a:ext cx="13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6096271" y="4260849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6217284" y="4101284"/>
              <a:ext cx="143333" cy="50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76" fill="norm" stroke="1" extrusionOk="0">
                  <a:moveTo>
                    <a:pt x="7459" y="8135"/>
                  </a:moveTo>
                  <a:cubicBezTo>
                    <a:pt x="5894" y="10475"/>
                    <a:pt x="4329" y="12815"/>
                    <a:pt x="3233" y="14885"/>
                  </a:cubicBezTo>
                  <a:cubicBezTo>
                    <a:pt x="2137" y="16955"/>
                    <a:pt x="1511" y="18755"/>
                    <a:pt x="1042" y="19880"/>
                  </a:cubicBezTo>
                  <a:cubicBezTo>
                    <a:pt x="572" y="21005"/>
                    <a:pt x="259" y="21455"/>
                    <a:pt x="103" y="21365"/>
                  </a:cubicBezTo>
                  <a:cubicBezTo>
                    <a:pt x="-54" y="21275"/>
                    <a:pt x="-54" y="20645"/>
                    <a:pt x="259" y="18710"/>
                  </a:cubicBezTo>
                  <a:cubicBezTo>
                    <a:pt x="572" y="16775"/>
                    <a:pt x="1198" y="13535"/>
                    <a:pt x="1824" y="10520"/>
                  </a:cubicBezTo>
                  <a:cubicBezTo>
                    <a:pt x="2450" y="7505"/>
                    <a:pt x="3076" y="4715"/>
                    <a:pt x="3859" y="3005"/>
                  </a:cubicBezTo>
                  <a:cubicBezTo>
                    <a:pt x="4642" y="1295"/>
                    <a:pt x="5581" y="665"/>
                    <a:pt x="7146" y="305"/>
                  </a:cubicBezTo>
                  <a:cubicBezTo>
                    <a:pt x="8711" y="-55"/>
                    <a:pt x="10903" y="-145"/>
                    <a:pt x="13094" y="305"/>
                  </a:cubicBezTo>
                  <a:cubicBezTo>
                    <a:pt x="15285" y="755"/>
                    <a:pt x="17476" y="1745"/>
                    <a:pt x="19042" y="2870"/>
                  </a:cubicBezTo>
                  <a:cubicBezTo>
                    <a:pt x="20607" y="3995"/>
                    <a:pt x="21546" y="5255"/>
                    <a:pt x="21076" y="6290"/>
                  </a:cubicBezTo>
                  <a:cubicBezTo>
                    <a:pt x="20607" y="7325"/>
                    <a:pt x="18729" y="8135"/>
                    <a:pt x="16381" y="8630"/>
                  </a:cubicBezTo>
                  <a:cubicBezTo>
                    <a:pt x="14033" y="9125"/>
                    <a:pt x="11216" y="9305"/>
                    <a:pt x="9024" y="8855"/>
                  </a:cubicBezTo>
                  <a:cubicBezTo>
                    <a:pt x="6833" y="8405"/>
                    <a:pt x="5268" y="7325"/>
                    <a:pt x="3703" y="6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6394721" y="4070349"/>
              <a:ext cx="982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600" fill="norm" stroke="1" extrusionOk="0">
                  <a:moveTo>
                    <a:pt x="0" y="0"/>
                  </a:moveTo>
                  <a:cubicBezTo>
                    <a:pt x="5731" y="1200"/>
                    <a:pt x="11461" y="2400"/>
                    <a:pt x="15429" y="4650"/>
                  </a:cubicBezTo>
                  <a:cubicBezTo>
                    <a:pt x="19396" y="6900"/>
                    <a:pt x="21600" y="10200"/>
                    <a:pt x="19837" y="13200"/>
                  </a:cubicBezTo>
                  <a:cubicBezTo>
                    <a:pt x="18073" y="16200"/>
                    <a:pt x="12343" y="18900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6555227" y="3734808"/>
              <a:ext cx="114165" cy="25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354" fill="norm" stroke="1" extrusionOk="0">
                  <a:moveTo>
                    <a:pt x="14465" y="2614"/>
                  </a:moveTo>
                  <a:cubicBezTo>
                    <a:pt x="14086" y="1714"/>
                    <a:pt x="13707" y="814"/>
                    <a:pt x="12381" y="364"/>
                  </a:cubicBezTo>
                  <a:cubicBezTo>
                    <a:pt x="11054" y="-86"/>
                    <a:pt x="8781" y="-86"/>
                    <a:pt x="6886" y="184"/>
                  </a:cubicBezTo>
                  <a:cubicBezTo>
                    <a:pt x="4991" y="454"/>
                    <a:pt x="3475" y="994"/>
                    <a:pt x="2149" y="2074"/>
                  </a:cubicBezTo>
                  <a:cubicBezTo>
                    <a:pt x="823" y="3154"/>
                    <a:pt x="-314" y="4774"/>
                    <a:pt x="1770" y="7114"/>
                  </a:cubicBezTo>
                  <a:cubicBezTo>
                    <a:pt x="3854" y="9454"/>
                    <a:pt x="9160" y="12514"/>
                    <a:pt x="12381" y="14494"/>
                  </a:cubicBezTo>
                  <a:cubicBezTo>
                    <a:pt x="15602" y="16474"/>
                    <a:pt x="16739" y="17374"/>
                    <a:pt x="15791" y="18544"/>
                  </a:cubicBezTo>
                  <a:cubicBezTo>
                    <a:pt x="14844" y="19714"/>
                    <a:pt x="11812" y="21154"/>
                    <a:pt x="8591" y="21334"/>
                  </a:cubicBezTo>
                  <a:cubicBezTo>
                    <a:pt x="5370" y="21514"/>
                    <a:pt x="1960" y="20434"/>
                    <a:pt x="633" y="18994"/>
                  </a:cubicBezTo>
                  <a:cubicBezTo>
                    <a:pt x="-693" y="17554"/>
                    <a:pt x="65" y="15754"/>
                    <a:pt x="2907" y="14044"/>
                  </a:cubicBezTo>
                  <a:cubicBezTo>
                    <a:pt x="5749" y="12334"/>
                    <a:pt x="10675" y="10714"/>
                    <a:pt x="13896" y="9544"/>
                  </a:cubicBezTo>
                  <a:cubicBezTo>
                    <a:pt x="17118" y="8374"/>
                    <a:pt x="18633" y="7654"/>
                    <a:pt x="19581" y="6844"/>
                  </a:cubicBezTo>
                  <a:cubicBezTo>
                    <a:pt x="20528" y="6034"/>
                    <a:pt x="20907" y="5134"/>
                    <a:pt x="19581" y="4414"/>
                  </a:cubicBezTo>
                  <a:cubicBezTo>
                    <a:pt x="18254" y="3694"/>
                    <a:pt x="15223" y="3154"/>
                    <a:pt x="13896" y="3424"/>
                  </a:cubicBezTo>
                  <a:cubicBezTo>
                    <a:pt x="12570" y="3694"/>
                    <a:pt x="12949" y="4774"/>
                    <a:pt x="13328" y="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6745739" y="3740149"/>
              <a:ext cx="112550" cy="18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148" fill="norm" stroke="1" extrusionOk="0">
                  <a:moveTo>
                    <a:pt x="15600" y="9360"/>
                  </a:moveTo>
                  <a:cubicBezTo>
                    <a:pt x="15600" y="8160"/>
                    <a:pt x="15600" y="6960"/>
                    <a:pt x="14463" y="6120"/>
                  </a:cubicBezTo>
                  <a:cubicBezTo>
                    <a:pt x="13326" y="5280"/>
                    <a:pt x="11052" y="4800"/>
                    <a:pt x="8968" y="4680"/>
                  </a:cubicBezTo>
                  <a:cubicBezTo>
                    <a:pt x="6884" y="4560"/>
                    <a:pt x="4989" y="4800"/>
                    <a:pt x="3094" y="6720"/>
                  </a:cubicBezTo>
                  <a:cubicBezTo>
                    <a:pt x="1200" y="8640"/>
                    <a:pt x="-695" y="12240"/>
                    <a:pt x="252" y="15120"/>
                  </a:cubicBezTo>
                  <a:cubicBezTo>
                    <a:pt x="1200" y="18000"/>
                    <a:pt x="4989" y="20160"/>
                    <a:pt x="8779" y="20880"/>
                  </a:cubicBezTo>
                  <a:cubicBezTo>
                    <a:pt x="12568" y="21600"/>
                    <a:pt x="16358" y="20880"/>
                    <a:pt x="18442" y="18600"/>
                  </a:cubicBezTo>
                  <a:cubicBezTo>
                    <a:pt x="20526" y="16320"/>
                    <a:pt x="20905" y="12480"/>
                    <a:pt x="18442" y="9120"/>
                  </a:cubicBezTo>
                  <a:cubicBezTo>
                    <a:pt x="15979" y="5760"/>
                    <a:pt x="10673" y="2880"/>
                    <a:pt x="5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4242071" y="2251942"/>
              <a:ext cx="1028701" cy="6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20986"/>
                  </a:moveTo>
                  <a:cubicBezTo>
                    <a:pt x="1422" y="16261"/>
                    <a:pt x="2844" y="11536"/>
                    <a:pt x="4333" y="8161"/>
                  </a:cubicBezTo>
                  <a:cubicBezTo>
                    <a:pt x="5822" y="4786"/>
                    <a:pt x="7378" y="2761"/>
                    <a:pt x="9044" y="1411"/>
                  </a:cubicBezTo>
                  <a:cubicBezTo>
                    <a:pt x="10711" y="61"/>
                    <a:pt x="12489" y="-614"/>
                    <a:pt x="14378" y="736"/>
                  </a:cubicBezTo>
                  <a:cubicBezTo>
                    <a:pt x="16267" y="2086"/>
                    <a:pt x="18267" y="5461"/>
                    <a:pt x="19489" y="7823"/>
                  </a:cubicBezTo>
                  <a:cubicBezTo>
                    <a:pt x="20711" y="10186"/>
                    <a:pt x="21156" y="11536"/>
                    <a:pt x="21600" y="12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4262973" y="2425700"/>
              <a:ext cx="91889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1000" y="21600"/>
                  </a:moveTo>
                  <a:cubicBezTo>
                    <a:pt x="652" y="18400"/>
                    <a:pt x="305" y="15200"/>
                    <a:pt x="131" y="11600"/>
                  </a:cubicBezTo>
                  <a:cubicBezTo>
                    <a:pt x="-43" y="8000"/>
                    <a:pt x="-43" y="4000"/>
                    <a:pt x="131" y="2000"/>
                  </a:cubicBezTo>
                  <a:cubicBezTo>
                    <a:pt x="305" y="0"/>
                    <a:pt x="652" y="0"/>
                    <a:pt x="1819" y="0"/>
                  </a:cubicBezTo>
                  <a:cubicBezTo>
                    <a:pt x="2986" y="0"/>
                    <a:pt x="4972" y="0"/>
                    <a:pt x="7157" y="0"/>
                  </a:cubicBezTo>
                  <a:cubicBezTo>
                    <a:pt x="9342" y="0"/>
                    <a:pt x="11725" y="0"/>
                    <a:pt x="14158" y="2000"/>
                  </a:cubicBezTo>
                  <a:cubicBezTo>
                    <a:pt x="16591" y="4000"/>
                    <a:pt x="19074" y="8000"/>
                    <a:pt x="21557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4673871" y="4907331"/>
              <a:ext cx="1079501" cy="10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847" y="17270"/>
                    <a:pt x="1694" y="13116"/>
                    <a:pt x="2859" y="10001"/>
                  </a:cubicBezTo>
                  <a:cubicBezTo>
                    <a:pt x="4024" y="6886"/>
                    <a:pt x="5506" y="4809"/>
                    <a:pt x="7136" y="3147"/>
                  </a:cubicBezTo>
                  <a:cubicBezTo>
                    <a:pt x="8767" y="1486"/>
                    <a:pt x="10546" y="239"/>
                    <a:pt x="12261" y="32"/>
                  </a:cubicBezTo>
                  <a:cubicBezTo>
                    <a:pt x="13976" y="-176"/>
                    <a:pt x="15628" y="655"/>
                    <a:pt x="17174" y="2316"/>
                  </a:cubicBezTo>
                  <a:cubicBezTo>
                    <a:pt x="18720" y="3978"/>
                    <a:pt x="20160" y="6470"/>
                    <a:pt x="21600" y="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4815455" y="5071062"/>
              <a:ext cx="1382417" cy="7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120" fill="norm" stroke="1" extrusionOk="0">
                  <a:moveTo>
                    <a:pt x="962" y="21120"/>
                  </a:moveTo>
                  <a:cubicBezTo>
                    <a:pt x="764" y="21120"/>
                    <a:pt x="565" y="21120"/>
                    <a:pt x="367" y="20194"/>
                  </a:cubicBezTo>
                  <a:cubicBezTo>
                    <a:pt x="169" y="19269"/>
                    <a:pt x="-29" y="17417"/>
                    <a:pt x="4" y="15874"/>
                  </a:cubicBezTo>
                  <a:cubicBezTo>
                    <a:pt x="37" y="14331"/>
                    <a:pt x="301" y="13097"/>
                    <a:pt x="929" y="11863"/>
                  </a:cubicBezTo>
                  <a:cubicBezTo>
                    <a:pt x="1556" y="10629"/>
                    <a:pt x="2547" y="9394"/>
                    <a:pt x="3521" y="8469"/>
                  </a:cubicBezTo>
                  <a:cubicBezTo>
                    <a:pt x="4496" y="7543"/>
                    <a:pt x="5454" y="6926"/>
                    <a:pt x="6808" y="5691"/>
                  </a:cubicBezTo>
                  <a:cubicBezTo>
                    <a:pt x="8162" y="4457"/>
                    <a:pt x="9912" y="2606"/>
                    <a:pt x="11465" y="1371"/>
                  </a:cubicBezTo>
                  <a:cubicBezTo>
                    <a:pt x="13017" y="137"/>
                    <a:pt x="14371" y="-480"/>
                    <a:pt x="16022" y="446"/>
                  </a:cubicBezTo>
                  <a:cubicBezTo>
                    <a:pt x="17674" y="1371"/>
                    <a:pt x="19622" y="3840"/>
                    <a:pt x="21571" y="6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8617221" y="952500"/>
              <a:ext cx="158751" cy="176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699"/>
                    <a:pt x="18720" y="1399"/>
                    <a:pt x="17280" y="2214"/>
                  </a:cubicBezTo>
                  <a:cubicBezTo>
                    <a:pt x="15840" y="3030"/>
                    <a:pt x="14400" y="3963"/>
                    <a:pt x="13104" y="4921"/>
                  </a:cubicBezTo>
                  <a:cubicBezTo>
                    <a:pt x="11808" y="5879"/>
                    <a:pt x="10656" y="6863"/>
                    <a:pt x="9648" y="7847"/>
                  </a:cubicBezTo>
                  <a:cubicBezTo>
                    <a:pt x="8640" y="8832"/>
                    <a:pt x="7776" y="9816"/>
                    <a:pt x="7056" y="10735"/>
                  </a:cubicBezTo>
                  <a:cubicBezTo>
                    <a:pt x="6336" y="11655"/>
                    <a:pt x="5760" y="12509"/>
                    <a:pt x="5184" y="13390"/>
                  </a:cubicBezTo>
                  <a:cubicBezTo>
                    <a:pt x="4608" y="14271"/>
                    <a:pt x="4032" y="15177"/>
                    <a:pt x="3600" y="16135"/>
                  </a:cubicBezTo>
                  <a:cubicBezTo>
                    <a:pt x="3168" y="17094"/>
                    <a:pt x="2880" y="18104"/>
                    <a:pt x="2304" y="19023"/>
                  </a:cubicBezTo>
                  <a:cubicBezTo>
                    <a:pt x="1728" y="19942"/>
                    <a:pt x="864" y="20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8279545" y="2533650"/>
              <a:ext cx="2420477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123" y="8400"/>
                  </a:moveTo>
                  <a:cubicBezTo>
                    <a:pt x="47" y="6800"/>
                    <a:pt x="-28" y="5200"/>
                    <a:pt x="10" y="4200"/>
                  </a:cubicBezTo>
                  <a:cubicBezTo>
                    <a:pt x="47" y="3200"/>
                    <a:pt x="198" y="2800"/>
                    <a:pt x="613" y="2400"/>
                  </a:cubicBezTo>
                  <a:cubicBezTo>
                    <a:pt x="1028" y="2000"/>
                    <a:pt x="1708" y="1600"/>
                    <a:pt x="2377" y="1200"/>
                  </a:cubicBezTo>
                  <a:cubicBezTo>
                    <a:pt x="3047" y="800"/>
                    <a:pt x="3707" y="400"/>
                    <a:pt x="4377" y="200"/>
                  </a:cubicBezTo>
                  <a:cubicBezTo>
                    <a:pt x="5047" y="0"/>
                    <a:pt x="5726" y="0"/>
                    <a:pt x="6452" y="0"/>
                  </a:cubicBezTo>
                  <a:cubicBezTo>
                    <a:pt x="7178" y="0"/>
                    <a:pt x="7952" y="0"/>
                    <a:pt x="8612" y="0"/>
                  </a:cubicBezTo>
                  <a:cubicBezTo>
                    <a:pt x="9272" y="0"/>
                    <a:pt x="9819" y="0"/>
                    <a:pt x="10404" y="200"/>
                  </a:cubicBezTo>
                  <a:cubicBezTo>
                    <a:pt x="10989" y="400"/>
                    <a:pt x="11611" y="800"/>
                    <a:pt x="12225" y="1200"/>
                  </a:cubicBezTo>
                  <a:cubicBezTo>
                    <a:pt x="12838" y="1600"/>
                    <a:pt x="13441" y="2000"/>
                    <a:pt x="14158" y="3200"/>
                  </a:cubicBezTo>
                  <a:cubicBezTo>
                    <a:pt x="14875" y="4400"/>
                    <a:pt x="15705" y="6400"/>
                    <a:pt x="16460" y="8200"/>
                  </a:cubicBezTo>
                  <a:cubicBezTo>
                    <a:pt x="17214" y="10000"/>
                    <a:pt x="17893" y="11600"/>
                    <a:pt x="18686" y="13800"/>
                  </a:cubicBezTo>
                  <a:cubicBezTo>
                    <a:pt x="19478" y="16000"/>
                    <a:pt x="20384" y="18800"/>
                    <a:pt x="20883" y="20200"/>
                  </a:cubicBezTo>
                  <a:cubicBezTo>
                    <a:pt x="21383" y="21600"/>
                    <a:pt x="21478" y="21600"/>
                    <a:pt x="21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7821355" y="1674506"/>
              <a:ext cx="484717" cy="22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4905" y="181"/>
                  </a:moveTo>
                  <a:cubicBezTo>
                    <a:pt x="3584" y="-21"/>
                    <a:pt x="2264" y="-223"/>
                    <a:pt x="1368" y="584"/>
                  </a:cubicBezTo>
                  <a:cubicBezTo>
                    <a:pt x="472" y="1392"/>
                    <a:pt x="0" y="3209"/>
                    <a:pt x="0" y="5631"/>
                  </a:cubicBezTo>
                  <a:cubicBezTo>
                    <a:pt x="0" y="8054"/>
                    <a:pt x="472" y="11082"/>
                    <a:pt x="1886" y="13403"/>
                  </a:cubicBezTo>
                  <a:cubicBezTo>
                    <a:pt x="3301" y="15725"/>
                    <a:pt x="5659" y="17340"/>
                    <a:pt x="8112" y="17844"/>
                  </a:cubicBezTo>
                  <a:cubicBezTo>
                    <a:pt x="10564" y="18349"/>
                    <a:pt x="13111" y="17743"/>
                    <a:pt x="15375" y="18147"/>
                  </a:cubicBezTo>
                  <a:cubicBezTo>
                    <a:pt x="17638" y="18551"/>
                    <a:pt x="19619" y="19964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8090171" y="1778000"/>
              <a:ext cx="635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21600"/>
                  </a:moveTo>
                  <a:cubicBezTo>
                    <a:pt x="2160" y="20640"/>
                    <a:pt x="0" y="19680"/>
                    <a:pt x="0" y="18720"/>
                  </a:cubicBezTo>
                  <a:cubicBezTo>
                    <a:pt x="0" y="17760"/>
                    <a:pt x="2160" y="16800"/>
                    <a:pt x="6120" y="13680"/>
                  </a:cubicBezTo>
                  <a:cubicBezTo>
                    <a:pt x="10080" y="10560"/>
                    <a:pt x="15840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7992980" y="1381855"/>
              <a:ext cx="313092" cy="22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68" fill="norm" stroke="1" extrusionOk="0">
                  <a:moveTo>
                    <a:pt x="2307" y="228"/>
                  </a:moveTo>
                  <a:cubicBezTo>
                    <a:pt x="1583" y="30"/>
                    <a:pt x="858" y="-168"/>
                    <a:pt x="423" y="228"/>
                  </a:cubicBezTo>
                  <a:cubicBezTo>
                    <a:pt x="-12" y="625"/>
                    <a:pt x="-157" y="1615"/>
                    <a:pt x="205" y="3894"/>
                  </a:cubicBezTo>
                  <a:cubicBezTo>
                    <a:pt x="568" y="6173"/>
                    <a:pt x="1438" y="9740"/>
                    <a:pt x="3395" y="13010"/>
                  </a:cubicBezTo>
                  <a:cubicBezTo>
                    <a:pt x="5352" y="16280"/>
                    <a:pt x="8396" y="19252"/>
                    <a:pt x="11295" y="20342"/>
                  </a:cubicBezTo>
                  <a:cubicBezTo>
                    <a:pt x="14195" y="21432"/>
                    <a:pt x="16949" y="20639"/>
                    <a:pt x="18616" y="19649"/>
                  </a:cubicBezTo>
                  <a:cubicBezTo>
                    <a:pt x="20283" y="18658"/>
                    <a:pt x="20863" y="17469"/>
                    <a:pt x="21443" y="1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046909" y="1237750"/>
              <a:ext cx="349192" cy="22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50" fill="norm" stroke="1" extrusionOk="0">
                  <a:moveTo>
                    <a:pt x="9571" y="14909"/>
                  </a:moveTo>
                  <a:cubicBezTo>
                    <a:pt x="12014" y="16890"/>
                    <a:pt x="14457" y="18872"/>
                    <a:pt x="16128" y="19962"/>
                  </a:cubicBezTo>
                  <a:cubicBezTo>
                    <a:pt x="17800" y="21052"/>
                    <a:pt x="18700" y="21250"/>
                    <a:pt x="19535" y="21250"/>
                  </a:cubicBezTo>
                  <a:cubicBezTo>
                    <a:pt x="20371" y="21250"/>
                    <a:pt x="21142" y="21052"/>
                    <a:pt x="21207" y="20854"/>
                  </a:cubicBezTo>
                  <a:cubicBezTo>
                    <a:pt x="21271" y="20656"/>
                    <a:pt x="20628" y="20457"/>
                    <a:pt x="17864" y="19169"/>
                  </a:cubicBezTo>
                  <a:cubicBezTo>
                    <a:pt x="15100" y="17881"/>
                    <a:pt x="10214" y="15503"/>
                    <a:pt x="6871" y="13522"/>
                  </a:cubicBezTo>
                  <a:cubicBezTo>
                    <a:pt x="3528" y="11540"/>
                    <a:pt x="1728" y="9955"/>
                    <a:pt x="764" y="8567"/>
                  </a:cubicBezTo>
                  <a:cubicBezTo>
                    <a:pt x="-200" y="7180"/>
                    <a:pt x="-329" y="5991"/>
                    <a:pt x="828" y="4505"/>
                  </a:cubicBezTo>
                  <a:cubicBezTo>
                    <a:pt x="1985" y="3019"/>
                    <a:pt x="4428" y="1235"/>
                    <a:pt x="6292" y="443"/>
                  </a:cubicBezTo>
                  <a:cubicBezTo>
                    <a:pt x="8157" y="-350"/>
                    <a:pt x="9442" y="-152"/>
                    <a:pt x="10407" y="1632"/>
                  </a:cubicBezTo>
                  <a:cubicBezTo>
                    <a:pt x="11371" y="3415"/>
                    <a:pt x="12014" y="6784"/>
                    <a:pt x="12271" y="8964"/>
                  </a:cubicBezTo>
                  <a:cubicBezTo>
                    <a:pt x="12528" y="11144"/>
                    <a:pt x="12400" y="12134"/>
                    <a:pt x="12078" y="12927"/>
                  </a:cubicBezTo>
                  <a:cubicBezTo>
                    <a:pt x="11757" y="13720"/>
                    <a:pt x="11242" y="14314"/>
                    <a:pt x="10728" y="14017"/>
                  </a:cubicBezTo>
                  <a:cubicBezTo>
                    <a:pt x="10214" y="13720"/>
                    <a:pt x="9700" y="12531"/>
                    <a:pt x="9185" y="1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7929305" y="1108572"/>
              <a:ext cx="497417" cy="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919" y="4006"/>
                  </a:moveTo>
                  <a:cubicBezTo>
                    <a:pt x="460" y="3067"/>
                    <a:pt x="0" y="2127"/>
                    <a:pt x="0" y="1188"/>
                  </a:cubicBezTo>
                  <a:cubicBezTo>
                    <a:pt x="0" y="249"/>
                    <a:pt x="460" y="-690"/>
                    <a:pt x="2252" y="719"/>
                  </a:cubicBezTo>
                  <a:cubicBezTo>
                    <a:pt x="4044" y="2127"/>
                    <a:pt x="7169" y="5884"/>
                    <a:pt x="10386" y="9171"/>
                  </a:cubicBezTo>
                  <a:cubicBezTo>
                    <a:pt x="13603" y="12458"/>
                    <a:pt x="16912" y="15275"/>
                    <a:pt x="18797" y="17153"/>
                  </a:cubicBezTo>
                  <a:cubicBezTo>
                    <a:pt x="20681" y="19032"/>
                    <a:pt x="21140" y="19971"/>
                    <a:pt x="21600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8096521" y="933450"/>
              <a:ext cx="273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4" y="0"/>
                    <a:pt x="7367" y="0"/>
                    <a:pt x="10967" y="3600"/>
                  </a:cubicBezTo>
                  <a:cubicBezTo>
                    <a:pt x="14567" y="7200"/>
                    <a:pt x="1808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8072527" y="752002"/>
              <a:ext cx="330672" cy="20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13" fill="norm" stroke="1" extrusionOk="0">
                  <a:moveTo>
                    <a:pt x="4365" y="21108"/>
                  </a:moveTo>
                  <a:cubicBezTo>
                    <a:pt x="2610" y="19596"/>
                    <a:pt x="855" y="18084"/>
                    <a:pt x="247" y="15276"/>
                  </a:cubicBezTo>
                  <a:cubicBezTo>
                    <a:pt x="-360" y="12468"/>
                    <a:pt x="180" y="8364"/>
                    <a:pt x="1530" y="5340"/>
                  </a:cubicBezTo>
                  <a:cubicBezTo>
                    <a:pt x="2880" y="2316"/>
                    <a:pt x="5040" y="372"/>
                    <a:pt x="7402" y="48"/>
                  </a:cubicBezTo>
                  <a:cubicBezTo>
                    <a:pt x="9765" y="-276"/>
                    <a:pt x="12330" y="1020"/>
                    <a:pt x="14625" y="4368"/>
                  </a:cubicBezTo>
                  <a:cubicBezTo>
                    <a:pt x="16920" y="7716"/>
                    <a:pt x="18945" y="13116"/>
                    <a:pt x="20025" y="16356"/>
                  </a:cubicBezTo>
                  <a:cubicBezTo>
                    <a:pt x="21105" y="19596"/>
                    <a:pt x="21240" y="20676"/>
                    <a:pt x="20970" y="21000"/>
                  </a:cubicBezTo>
                  <a:cubicBezTo>
                    <a:pt x="20700" y="21324"/>
                    <a:pt x="20025" y="20892"/>
                    <a:pt x="19350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8083821" y="594609"/>
              <a:ext cx="501651" cy="28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578"/>
                  </a:moveTo>
                  <a:cubicBezTo>
                    <a:pt x="1914" y="639"/>
                    <a:pt x="3828" y="-300"/>
                    <a:pt x="6243" y="91"/>
                  </a:cubicBezTo>
                  <a:cubicBezTo>
                    <a:pt x="8658" y="483"/>
                    <a:pt x="11575" y="2204"/>
                    <a:pt x="13944" y="4787"/>
                  </a:cubicBezTo>
                  <a:cubicBezTo>
                    <a:pt x="16314" y="7370"/>
                    <a:pt x="18137" y="10813"/>
                    <a:pt x="19322" y="13709"/>
                  </a:cubicBezTo>
                  <a:cubicBezTo>
                    <a:pt x="20506" y="16604"/>
                    <a:pt x="21053" y="18952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8378038" y="0"/>
              <a:ext cx="80434" cy="50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9663" y="21419"/>
                  </a:moveTo>
                  <a:cubicBezTo>
                    <a:pt x="6821" y="21510"/>
                    <a:pt x="3979" y="21600"/>
                    <a:pt x="2274" y="21374"/>
                  </a:cubicBezTo>
                  <a:cubicBezTo>
                    <a:pt x="568" y="21148"/>
                    <a:pt x="0" y="20606"/>
                    <a:pt x="0" y="18708"/>
                  </a:cubicBezTo>
                  <a:cubicBezTo>
                    <a:pt x="0" y="16810"/>
                    <a:pt x="568" y="13556"/>
                    <a:pt x="3979" y="10529"/>
                  </a:cubicBezTo>
                  <a:cubicBezTo>
                    <a:pt x="7389" y="7501"/>
                    <a:pt x="13642" y="4700"/>
                    <a:pt x="17053" y="2982"/>
                  </a:cubicBezTo>
                  <a:cubicBezTo>
                    <a:pt x="20463" y="1265"/>
                    <a:pt x="21032" y="6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8299721" y="12151"/>
              <a:ext cx="203201" cy="10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1" fill="norm" stroke="1" extrusionOk="0">
                  <a:moveTo>
                    <a:pt x="0" y="20891"/>
                  </a:moveTo>
                  <a:cubicBezTo>
                    <a:pt x="675" y="17223"/>
                    <a:pt x="1350" y="13555"/>
                    <a:pt x="3038" y="10091"/>
                  </a:cubicBezTo>
                  <a:cubicBezTo>
                    <a:pt x="4725" y="6627"/>
                    <a:pt x="7425" y="3366"/>
                    <a:pt x="9337" y="1533"/>
                  </a:cubicBezTo>
                  <a:cubicBezTo>
                    <a:pt x="11250" y="-301"/>
                    <a:pt x="12375" y="-709"/>
                    <a:pt x="13725" y="1533"/>
                  </a:cubicBezTo>
                  <a:cubicBezTo>
                    <a:pt x="15075" y="3774"/>
                    <a:pt x="16650" y="8665"/>
                    <a:pt x="18000" y="11517"/>
                  </a:cubicBezTo>
                  <a:cubicBezTo>
                    <a:pt x="19350" y="14370"/>
                    <a:pt x="20475" y="15185"/>
                    <a:pt x="21600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9202363" y="2495550"/>
              <a:ext cx="1810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160"/>
                    <a:pt x="1332" y="4320"/>
                    <a:pt x="132" y="7920"/>
                  </a:cubicBezTo>
                  <a:cubicBezTo>
                    <a:pt x="-1068" y="11520"/>
                    <a:pt x="6132" y="1656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9183817" y="2516367"/>
              <a:ext cx="36655" cy="22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36" fill="norm" stroke="1" extrusionOk="0">
                  <a:moveTo>
                    <a:pt x="17180" y="1618"/>
                  </a:moveTo>
                  <a:cubicBezTo>
                    <a:pt x="11180" y="627"/>
                    <a:pt x="5180" y="-364"/>
                    <a:pt x="2180" y="131"/>
                  </a:cubicBezTo>
                  <a:cubicBezTo>
                    <a:pt x="-820" y="627"/>
                    <a:pt x="-820" y="2608"/>
                    <a:pt x="2780" y="6374"/>
                  </a:cubicBezTo>
                  <a:cubicBezTo>
                    <a:pt x="6380" y="10139"/>
                    <a:pt x="13580" y="15687"/>
                    <a:pt x="2078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9141890" y="2885463"/>
              <a:ext cx="156804" cy="21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0463" fill="norm" stroke="1" extrusionOk="0">
                  <a:moveTo>
                    <a:pt x="12773" y="368"/>
                  </a:moveTo>
                  <a:cubicBezTo>
                    <a:pt x="10558" y="-44"/>
                    <a:pt x="8343" y="-455"/>
                    <a:pt x="5989" y="1191"/>
                  </a:cubicBezTo>
                  <a:cubicBezTo>
                    <a:pt x="3635" y="2836"/>
                    <a:pt x="1143" y="6539"/>
                    <a:pt x="312" y="9934"/>
                  </a:cubicBezTo>
                  <a:cubicBezTo>
                    <a:pt x="-519" y="13328"/>
                    <a:pt x="312" y="16414"/>
                    <a:pt x="2804" y="18368"/>
                  </a:cubicBezTo>
                  <a:cubicBezTo>
                    <a:pt x="5296" y="20322"/>
                    <a:pt x="9450" y="21145"/>
                    <a:pt x="12912" y="19808"/>
                  </a:cubicBezTo>
                  <a:cubicBezTo>
                    <a:pt x="16373" y="18471"/>
                    <a:pt x="19143" y="14974"/>
                    <a:pt x="20112" y="11888"/>
                  </a:cubicBezTo>
                  <a:cubicBezTo>
                    <a:pt x="21081" y="8802"/>
                    <a:pt x="20250" y="6128"/>
                    <a:pt x="18173" y="4791"/>
                  </a:cubicBezTo>
                  <a:cubicBezTo>
                    <a:pt x="16096" y="3454"/>
                    <a:pt x="12773" y="3454"/>
                    <a:pt x="10558" y="4071"/>
                  </a:cubicBezTo>
                  <a:cubicBezTo>
                    <a:pt x="8343" y="4688"/>
                    <a:pt x="7235" y="5922"/>
                    <a:pt x="6127" y="7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9385571" y="30289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9449071" y="2887133"/>
              <a:ext cx="254001" cy="22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6143"/>
                  </a:moveTo>
                  <a:cubicBezTo>
                    <a:pt x="900" y="4360"/>
                    <a:pt x="1800" y="2576"/>
                    <a:pt x="3150" y="1486"/>
                  </a:cubicBezTo>
                  <a:cubicBezTo>
                    <a:pt x="4500" y="396"/>
                    <a:pt x="6300" y="0"/>
                    <a:pt x="7650" y="0"/>
                  </a:cubicBezTo>
                  <a:cubicBezTo>
                    <a:pt x="9000" y="0"/>
                    <a:pt x="9900" y="396"/>
                    <a:pt x="9630" y="3171"/>
                  </a:cubicBezTo>
                  <a:cubicBezTo>
                    <a:pt x="9360" y="5945"/>
                    <a:pt x="7920" y="11097"/>
                    <a:pt x="6930" y="14070"/>
                  </a:cubicBezTo>
                  <a:cubicBezTo>
                    <a:pt x="5940" y="17042"/>
                    <a:pt x="5400" y="17835"/>
                    <a:pt x="5040" y="18727"/>
                  </a:cubicBezTo>
                  <a:cubicBezTo>
                    <a:pt x="4680" y="19618"/>
                    <a:pt x="4500" y="20609"/>
                    <a:pt x="4950" y="21105"/>
                  </a:cubicBezTo>
                  <a:cubicBezTo>
                    <a:pt x="5400" y="21600"/>
                    <a:pt x="6480" y="21600"/>
                    <a:pt x="9360" y="21303"/>
                  </a:cubicBezTo>
                  <a:cubicBezTo>
                    <a:pt x="12240" y="21006"/>
                    <a:pt x="16920" y="20411"/>
                    <a:pt x="21600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4" name="Drawing"/>
          <p:cNvGrpSpPr/>
          <p:nvPr/>
        </p:nvGrpSpPr>
        <p:grpSpPr>
          <a:xfrm>
            <a:off x="818887" y="1728289"/>
            <a:ext cx="12173213" cy="7076039"/>
            <a:chOff x="-19050" y="-19049"/>
            <a:chExt cx="12173212" cy="7076038"/>
          </a:xfrm>
        </p:grpSpPr>
        <p:sp>
          <p:nvSpPr>
            <p:cNvPr id="3122" name="Line"/>
            <p:cNvSpPr/>
            <p:nvPr/>
          </p:nvSpPr>
          <p:spPr>
            <a:xfrm>
              <a:off x="436725" y="1183780"/>
              <a:ext cx="209121" cy="36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45" fill="norm" stroke="1" extrusionOk="0">
                  <a:moveTo>
                    <a:pt x="3412" y="1614"/>
                  </a:moveTo>
                  <a:cubicBezTo>
                    <a:pt x="2116" y="5030"/>
                    <a:pt x="820" y="8447"/>
                    <a:pt x="280" y="11193"/>
                  </a:cubicBezTo>
                  <a:cubicBezTo>
                    <a:pt x="-260" y="13939"/>
                    <a:pt x="-44" y="16014"/>
                    <a:pt x="1144" y="17600"/>
                  </a:cubicBezTo>
                  <a:cubicBezTo>
                    <a:pt x="2332" y="19186"/>
                    <a:pt x="4492" y="20285"/>
                    <a:pt x="6760" y="20834"/>
                  </a:cubicBezTo>
                  <a:cubicBezTo>
                    <a:pt x="9028" y="21383"/>
                    <a:pt x="11404" y="21383"/>
                    <a:pt x="13564" y="20834"/>
                  </a:cubicBezTo>
                  <a:cubicBezTo>
                    <a:pt x="15724" y="20285"/>
                    <a:pt x="17668" y="19186"/>
                    <a:pt x="19072" y="16929"/>
                  </a:cubicBezTo>
                  <a:cubicBezTo>
                    <a:pt x="20476" y="14671"/>
                    <a:pt x="21340" y="11254"/>
                    <a:pt x="21340" y="8630"/>
                  </a:cubicBezTo>
                  <a:cubicBezTo>
                    <a:pt x="21340" y="6007"/>
                    <a:pt x="20476" y="4176"/>
                    <a:pt x="19720" y="2956"/>
                  </a:cubicBezTo>
                  <a:cubicBezTo>
                    <a:pt x="18964" y="1736"/>
                    <a:pt x="18316" y="1125"/>
                    <a:pt x="17560" y="637"/>
                  </a:cubicBezTo>
                  <a:cubicBezTo>
                    <a:pt x="16804" y="149"/>
                    <a:pt x="15940" y="-217"/>
                    <a:pt x="15400" y="149"/>
                  </a:cubicBezTo>
                  <a:cubicBezTo>
                    <a:pt x="14860" y="515"/>
                    <a:pt x="14644" y="1614"/>
                    <a:pt x="14644" y="2529"/>
                  </a:cubicBezTo>
                  <a:cubicBezTo>
                    <a:pt x="14644" y="3444"/>
                    <a:pt x="14860" y="4176"/>
                    <a:pt x="15076" y="4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88178" y="1363609"/>
              <a:ext cx="93135" cy="15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982" y="1756"/>
                  </a:moveTo>
                  <a:cubicBezTo>
                    <a:pt x="491" y="6805"/>
                    <a:pt x="0" y="11854"/>
                    <a:pt x="0" y="15361"/>
                  </a:cubicBezTo>
                  <a:cubicBezTo>
                    <a:pt x="0" y="18867"/>
                    <a:pt x="491" y="20831"/>
                    <a:pt x="736" y="21111"/>
                  </a:cubicBezTo>
                  <a:cubicBezTo>
                    <a:pt x="982" y="21392"/>
                    <a:pt x="982" y="19989"/>
                    <a:pt x="1718" y="16904"/>
                  </a:cubicBezTo>
                  <a:cubicBezTo>
                    <a:pt x="2455" y="13818"/>
                    <a:pt x="3927" y="9049"/>
                    <a:pt x="5400" y="6104"/>
                  </a:cubicBezTo>
                  <a:cubicBezTo>
                    <a:pt x="6873" y="3158"/>
                    <a:pt x="8345" y="2036"/>
                    <a:pt x="10309" y="1195"/>
                  </a:cubicBezTo>
                  <a:cubicBezTo>
                    <a:pt x="12273" y="353"/>
                    <a:pt x="14727" y="-208"/>
                    <a:pt x="16691" y="73"/>
                  </a:cubicBezTo>
                  <a:cubicBezTo>
                    <a:pt x="18655" y="353"/>
                    <a:pt x="20127" y="1475"/>
                    <a:pt x="20864" y="4280"/>
                  </a:cubicBezTo>
                  <a:cubicBezTo>
                    <a:pt x="21600" y="7086"/>
                    <a:pt x="21600" y="11574"/>
                    <a:pt x="21600" y="1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44812" y="136416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851162" y="125621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919131" y="1116510"/>
              <a:ext cx="528932" cy="35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1" fill="norm" stroke="1" extrusionOk="0">
                  <a:moveTo>
                    <a:pt x="4981" y="767"/>
                  </a:moveTo>
                  <a:cubicBezTo>
                    <a:pt x="4637" y="383"/>
                    <a:pt x="4293" y="0"/>
                    <a:pt x="3949" y="0"/>
                  </a:cubicBezTo>
                  <a:cubicBezTo>
                    <a:pt x="3604" y="0"/>
                    <a:pt x="3260" y="383"/>
                    <a:pt x="2959" y="1662"/>
                  </a:cubicBezTo>
                  <a:cubicBezTo>
                    <a:pt x="2658" y="2940"/>
                    <a:pt x="2400" y="5112"/>
                    <a:pt x="2443" y="7796"/>
                  </a:cubicBezTo>
                  <a:cubicBezTo>
                    <a:pt x="2486" y="10480"/>
                    <a:pt x="2830" y="13676"/>
                    <a:pt x="3002" y="15785"/>
                  </a:cubicBezTo>
                  <a:cubicBezTo>
                    <a:pt x="3174" y="17893"/>
                    <a:pt x="3174" y="18916"/>
                    <a:pt x="3131" y="19747"/>
                  </a:cubicBezTo>
                  <a:cubicBezTo>
                    <a:pt x="3088" y="20578"/>
                    <a:pt x="3002" y="21217"/>
                    <a:pt x="2744" y="21408"/>
                  </a:cubicBezTo>
                  <a:cubicBezTo>
                    <a:pt x="2486" y="21600"/>
                    <a:pt x="2055" y="21344"/>
                    <a:pt x="1582" y="20705"/>
                  </a:cubicBezTo>
                  <a:cubicBezTo>
                    <a:pt x="1109" y="20066"/>
                    <a:pt x="592" y="19044"/>
                    <a:pt x="291" y="18213"/>
                  </a:cubicBezTo>
                  <a:cubicBezTo>
                    <a:pt x="-10" y="17382"/>
                    <a:pt x="-96" y="16743"/>
                    <a:pt x="119" y="16168"/>
                  </a:cubicBezTo>
                  <a:cubicBezTo>
                    <a:pt x="334" y="15593"/>
                    <a:pt x="851" y="15082"/>
                    <a:pt x="1883" y="14507"/>
                  </a:cubicBezTo>
                  <a:cubicBezTo>
                    <a:pt x="2916" y="13931"/>
                    <a:pt x="4465" y="13292"/>
                    <a:pt x="5498" y="12845"/>
                  </a:cubicBezTo>
                  <a:cubicBezTo>
                    <a:pt x="6530" y="12398"/>
                    <a:pt x="7047" y="12142"/>
                    <a:pt x="7090" y="12142"/>
                  </a:cubicBezTo>
                  <a:cubicBezTo>
                    <a:pt x="7133" y="12142"/>
                    <a:pt x="6702" y="12398"/>
                    <a:pt x="6358" y="13164"/>
                  </a:cubicBezTo>
                  <a:cubicBezTo>
                    <a:pt x="6014" y="13931"/>
                    <a:pt x="5756" y="15209"/>
                    <a:pt x="5713" y="16168"/>
                  </a:cubicBezTo>
                  <a:cubicBezTo>
                    <a:pt x="5670" y="17127"/>
                    <a:pt x="5842" y="17766"/>
                    <a:pt x="6186" y="18149"/>
                  </a:cubicBezTo>
                  <a:cubicBezTo>
                    <a:pt x="6530" y="18533"/>
                    <a:pt x="7047" y="18660"/>
                    <a:pt x="7434" y="18405"/>
                  </a:cubicBezTo>
                  <a:cubicBezTo>
                    <a:pt x="7821" y="18149"/>
                    <a:pt x="8079" y="17510"/>
                    <a:pt x="8208" y="16743"/>
                  </a:cubicBezTo>
                  <a:cubicBezTo>
                    <a:pt x="8337" y="15976"/>
                    <a:pt x="8337" y="15082"/>
                    <a:pt x="8337" y="14315"/>
                  </a:cubicBezTo>
                  <a:cubicBezTo>
                    <a:pt x="8337" y="13548"/>
                    <a:pt x="8337" y="12909"/>
                    <a:pt x="8510" y="12398"/>
                  </a:cubicBezTo>
                  <a:cubicBezTo>
                    <a:pt x="8682" y="11886"/>
                    <a:pt x="9026" y="11503"/>
                    <a:pt x="9370" y="11567"/>
                  </a:cubicBezTo>
                  <a:cubicBezTo>
                    <a:pt x="9714" y="11631"/>
                    <a:pt x="10059" y="12142"/>
                    <a:pt x="10403" y="12973"/>
                  </a:cubicBezTo>
                  <a:cubicBezTo>
                    <a:pt x="10747" y="13804"/>
                    <a:pt x="11091" y="14954"/>
                    <a:pt x="11263" y="15849"/>
                  </a:cubicBezTo>
                  <a:cubicBezTo>
                    <a:pt x="11435" y="16743"/>
                    <a:pt x="11435" y="17382"/>
                    <a:pt x="11392" y="17382"/>
                  </a:cubicBezTo>
                  <a:cubicBezTo>
                    <a:pt x="11349" y="17382"/>
                    <a:pt x="11263" y="16743"/>
                    <a:pt x="11435" y="15337"/>
                  </a:cubicBezTo>
                  <a:cubicBezTo>
                    <a:pt x="11608" y="13931"/>
                    <a:pt x="12038" y="11759"/>
                    <a:pt x="12425" y="10480"/>
                  </a:cubicBezTo>
                  <a:cubicBezTo>
                    <a:pt x="12812" y="9202"/>
                    <a:pt x="13157" y="8819"/>
                    <a:pt x="13372" y="9202"/>
                  </a:cubicBezTo>
                  <a:cubicBezTo>
                    <a:pt x="13587" y="9586"/>
                    <a:pt x="13673" y="10736"/>
                    <a:pt x="13716" y="11950"/>
                  </a:cubicBezTo>
                  <a:cubicBezTo>
                    <a:pt x="13759" y="13164"/>
                    <a:pt x="13759" y="14443"/>
                    <a:pt x="13802" y="15401"/>
                  </a:cubicBezTo>
                  <a:cubicBezTo>
                    <a:pt x="13845" y="16360"/>
                    <a:pt x="13931" y="16999"/>
                    <a:pt x="14017" y="16999"/>
                  </a:cubicBezTo>
                  <a:cubicBezTo>
                    <a:pt x="14103" y="16999"/>
                    <a:pt x="14189" y="16360"/>
                    <a:pt x="14318" y="15721"/>
                  </a:cubicBezTo>
                  <a:cubicBezTo>
                    <a:pt x="14447" y="15082"/>
                    <a:pt x="14620" y="14443"/>
                    <a:pt x="14792" y="13804"/>
                  </a:cubicBezTo>
                  <a:cubicBezTo>
                    <a:pt x="14964" y="13164"/>
                    <a:pt x="15136" y="12525"/>
                    <a:pt x="15394" y="12398"/>
                  </a:cubicBezTo>
                  <a:cubicBezTo>
                    <a:pt x="15652" y="12270"/>
                    <a:pt x="15996" y="12653"/>
                    <a:pt x="16212" y="13356"/>
                  </a:cubicBezTo>
                  <a:cubicBezTo>
                    <a:pt x="16427" y="14059"/>
                    <a:pt x="16513" y="15082"/>
                    <a:pt x="16728" y="15401"/>
                  </a:cubicBezTo>
                  <a:cubicBezTo>
                    <a:pt x="16943" y="15721"/>
                    <a:pt x="17287" y="15337"/>
                    <a:pt x="17675" y="14443"/>
                  </a:cubicBezTo>
                  <a:cubicBezTo>
                    <a:pt x="18062" y="13548"/>
                    <a:pt x="18492" y="12142"/>
                    <a:pt x="18879" y="11183"/>
                  </a:cubicBezTo>
                  <a:cubicBezTo>
                    <a:pt x="19267" y="10225"/>
                    <a:pt x="19611" y="9714"/>
                    <a:pt x="19955" y="9650"/>
                  </a:cubicBezTo>
                  <a:cubicBezTo>
                    <a:pt x="20299" y="9586"/>
                    <a:pt x="20643" y="9969"/>
                    <a:pt x="20902" y="11439"/>
                  </a:cubicBezTo>
                  <a:cubicBezTo>
                    <a:pt x="21160" y="12909"/>
                    <a:pt x="21332" y="15465"/>
                    <a:pt x="21504" y="1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2277421" y="993743"/>
              <a:ext cx="85042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20662" y="2888"/>
                  </a:moveTo>
                  <a:cubicBezTo>
                    <a:pt x="20662" y="2310"/>
                    <a:pt x="20662" y="1733"/>
                    <a:pt x="19891" y="1155"/>
                  </a:cubicBezTo>
                  <a:cubicBezTo>
                    <a:pt x="19119" y="578"/>
                    <a:pt x="17576" y="0"/>
                    <a:pt x="14491" y="0"/>
                  </a:cubicBezTo>
                  <a:cubicBezTo>
                    <a:pt x="11405" y="0"/>
                    <a:pt x="6776" y="578"/>
                    <a:pt x="3691" y="1848"/>
                  </a:cubicBezTo>
                  <a:cubicBezTo>
                    <a:pt x="605" y="3119"/>
                    <a:pt x="-938" y="5082"/>
                    <a:pt x="605" y="8028"/>
                  </a:cubicBezTo>
                  <a:cubicBezTo>
                    <a:pt x="2148" y="10973"/>
                    <a:pt x="6776" y="14901"/>
                    <a:pt x="9091" y="17326"/>
                  </a:cubicBezTo>
                  <a:cubicBezTo>
                    <a:pt x="11405" y="19752"/>
                    <a:pt x="11405" y="20676"/>
                    <a:pt x="1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2203712" y="1230810"/>
              <a:ext cx="20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9350"/>
                    <a:pt x="900" y="17100"/>
                    <a:pt x="2925" y="14625"/>
                  </a:cubicBezTo>
                  <a:cubicBezTo>
                    <a:pt x="4950" y="12150"/>
                    <a:pt x="8550" y="9450"/>
                    <a:pt x="11925" y="6975"/>
                  </a:cubicBezTo>
                  <a:cubicBezTo>
                    <a:pt x="15300" y="4500"/>
                    <a:pt x="1845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2471420" y="1072697"/>
              <a:ext cx="198430" cy="50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73" fill="norm" stroke="1" extrusionOk="0">
                  <a:moveTo>
                    <a:pt x="10806" y="244"/>
                  </a:moveTo>
                  <a:cubicBezTo>
                    <a:pt x="9669" y="154"/>
                    <a:pt x="8532" y="63"/>
                    <a:pt x="7281" y="18"/>
                  </a:cubicBezTo>
                  <a:cubicBezTo>
                    <a:pt x="6031" y="-27"/>
                    <a:pt x="4667" y="-27"/>
                    <a:pt x="3416" y="515"/>
                  </a:cubicBezTo>
                  <a:cubicBezTo>
                    <a:pt x="2166" y="1058"/>
                    <a:pt x="1029" y="2142"/>
                    <a:pt x="460" y="3769"/>
                  </a:cubicBezTo>
                  <a:cubicBezTo>
                    <a:pt x="-108" y="5396"/>
                    <a:pt x="-108" y="7565"/>
                    <a:pt x="233" y="9056"/>
                  </a:cubicBezTo>
                  <a:cubicBezTo>
                    <a:pt x="574" y="10547"/>
                    <a:pt x="1256" y="11360"/>
                    <a:pt x="1938" y="11993"/>
                  </a:cubicBezTo>
                  <a:cubicBezTo>
                    <a:pt x="2620" y="12626"/>
                    <a:pt x="3303" y="13078"/>
                    <a:pt x="4326" y="13304"/>
                  </a:cubicBezTo>
                  <a:cubicBezTo>
                    <a:pt x="5349" y="13529"/>
                    <a:pt x="6713" y="13529"/>
                    <a:pt x="7736" y="13258"/>
                  </a:cubicBezTo>
                  <a:cubicBezTo>
                    <a:pt x="8759" y="12987"/>
                    <a:pt x="9441" y="12445"/>
                    <a:pt x="10010" y="11948"/>
                  </a:cubicBezTo>
                  <a:cubicBezTo>
                    <a:pt x="10578" y="11451"/>
                    <a:pt x="11033" y="10999"/>
                    <a:pt x="11260" y="11044"/>
                  </a:cubicBezTo>
                  <a:cubicBezTo>
                    <a:pt x="11488" y="11089"/>
                    <a:pt x="11488" y="11632"/>
                    <a:pt x="11601" y="13258"/>
                  </a:cubicBezTo>
                  <a:cubicBezTo>
                    <a:pt x="11715" y="14885"/>
                    <a:pt x="11943" y="17596"/>
                    <a:pt x="12056" y="19268"/>
                  </a:cubicBezTo>
                  <a:cubicBezTo>
                    <a:pt x="12170" y="20940"/>
                    <a:pt x="12170" y="21573"/>
                    <a:pt x="12170" y="21573"/>
                  </a:cubicBezTo>
                  <a:cubicBezTo>
                    <a:pt x="12170" y="21573"/>
                    <a:pt x="12170" y="20940"/>
                    <a:pt x="11943" y="19223"/>
                  </a:cubicBezTo>
                  <a:cubicBezTo>
                    <a:pt x="11715" y="17506"/>
                    <a:pt x="11260" y="14704"/>
                    <a:pt x="11374" y="11993"/>
                  </a:cubicBezTo>
                  <a:cubicBezTo>
                    <a:pt x="11488" y="9282"/>
                    <a:pt x="12170" y="6661"/>
                    <a:pt x="12966" y="5170"/>
                  </a:cubicBezTo>
                  <a:cubicBezTo>
                    <a:pt x="13761" y="3678"/>
                    <a:pt x="14671" y="3317"/>
                    <a:pt x="15694" y="3136"/>
                  </a:cubicBezTo>
                  <a:cubicBezTo>
                    <a:pt x="16717" y="2955"/>
                    <a:pt x="17854" y="2955"/>
                    <a:pt x="18764" y="3227"/>
                  </a:cubicBezTo>
                  <a:cubicBezTo>
                    <a:pt x="19673" y="3498"/>
                    <a:pt x="20355" y="4040"/>
                    <a:pt x="20810" y="5305"/>
                  </a:cubicBezTo>
                  <a:cubicBezTo>
                    <a:pt x="21265" y="6570"/>
                    <a:pt x="21492" y="8559"/>
                    <a:pt x="21151" y="9734"/>
                  </a:cubicBezTo>
                  <a:cubicBezTo>
                    <a:pt x="20810" y="10909"/>
                    <a:pt x="19900" y="11270"/>
                    <a:pt x="18877" y="11541"/>
                  </a:cubicBezTo>
                  <a:cubicBezTo>
                    <a:pt x="17854" y="11812"/>
                    <a:pt x="16717" y="11993"/>
                    <a:pt x="15467" y="11677"/>
                  </a:cubicBezTo>
                  <a:cubicBezTo>
                    <a:pt x="14216" y="11360"/>
                    <a:pt x="12852" y="10547"/>
                    <a:pt x="11488" y="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2660912" y="1082083"/>
              <a:ext cx="101117" cy="26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76" fill="norm" stroke="1" extrusionOk="0">
                  <a:moveTo>
                    <a:pt x="0" y="213"/>
                  </a:moveTo>
                  <a:cubicBezTo>
                    <a:pt x="3967" y="45"/>
                    <a:pt x="7935" y="-124"/>
                    <a:pt x="10800" y="129"/>
                  </a:cubicBezTo>
                  <a:cubicBezTo>
                    <a:pt x="13665" y="382"/>
                    <a:pt x="15429" y="1057"/>
                    <a:pt x="17412" y="3420"/>
                  </a:cubicBezTo>
                  <a:cubicBezTo>
                    <a:pt x="19396" y="5782"/>
                    <a:pt x="21600" y="9832"/>
                    <a:pt x="20939" y="13123"/>
                  </a:cubicBezTo>
                  <a:cubicBezTo>
                    <a:pt x="20278" y="16414"/>
                    <a:pt x="16751" y="18945"/>
                    <a:pt x="13886" y="20210"/>
                  </a:cubicBezTo>
                  <a:cubicBezTo>
                    <a:pt x="11020" y="21476"/>
                    <a:pt x="8816" y="21476"/>
                    <a:pt x="661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2921262" y="117366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2978412" y="126256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3353062" y="1078410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29"/>
                    <a:pt x="7200" y="6857"/>
                    <a:pt x="10800" y="10457"/>
                  </a:cubicBezTo>
                  <a:cubicBezTo>
                    <a:pt x="14400" y="14057"/>
                    <a:pt x="1800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2654562" y="1643560"/>
              <a:ext cx="83774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0" y="0"/>
                  </a:moveTo>
                  <a:cubicBezTo>
                    <a:pt x="3240" y="1856"/>
                    <a:pt x="6480" y="3712"/>
                    <a:pt x="9450" y="5653"/>
                  </a:cubicBezTo>
                  <a:cubicBezTo>
                    <a:pt x="12420" y="7594"/>
                    <a:pt x="15120" y="9619"/>
                    <a:pt x="17280" y="11644"/>
                  </a:cubicBezTo>
                  <a:cubicBezTo>
                    <a:pt x="19440" y="13669"/>
                    <a:pt x="21060" y="15694"/>
                    <a:pt x="21330" y="17353"/>
                  </a:cubicBezTo>
                  <a:cubicBezTo>
                    <a:pt x="21600" y="19012"/>
                    <a:pt x="20520" y="20306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2495812" y="2316660"/>
              <a:ext cx="254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400"/>
                    <a:pt x="5400" y="8800"/>
                    <a:pt x="9000" y="12400"/>
                  </a:cubicBezTo>
                  <a:cubicBezTo>
                    <a:pt x="12600" y="16000"/>
                    <a:pt x="171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2769567" y="2329360"/>
              <a:ext cx="13264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6088" y="1350"/>
                    <a:pt x="11025" y="2700"/>
                    <a:pt x="7312" y="5062"/>
                  </a:cubicBezTo>
                  <a:cubicBezTo>
                    <a:pt x="3600" y="7425"/>
                    <a:pt x="1237" y="10800"/>
                    <a:pt x="394" y="13725"/>
                  </a:cubicBezTo>
                  <a:cubicBezTo>
                    <a:pt x="-450" y="16650"/>
                    <a:pt x="225" y="19125"/>
                    <a:pt x="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3048262" y="1781797"/>
              <a:ext cx="166230" cy="43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5" fill="norm" stroke="1" extrusionOk="0">
                  <a:moveTo>
                    <a:pt x="4922" y="7513"/>
                  </a:moveTo>
                  <a:cubicBezTo>
                    <a:pt x="3828" y="10407"/>
                    <a:pt x="2734" y="13300"/>
                    <a:pt x="2187" y="15316"/>
                  </a:cubicBezTo>
                  <a:cubicBezTo>
                    <a:pt x="1641" y="17331"/>
                    <a:pt x="1641" y="18468"/>
                    <a:pt x="1504" y="19501"/>
                  </a:cubicBezTo>
                  <a:cubicBezTo>
                    <a:pt x="1367" y="20535"/>
                    <a:pt x="1094" y="21465"/>
                    <a:pt x="957" y="21465"/>
                  </a:cubicBezTo>
                  <a:cubicBezTo>
                    <a:pt x="820" y="21465"/>
                    <a:pt x="820" y="20535"/>
                    <a:pt x="957" y="18209"/>
                  </a:cubicBezTo>
                  <a:cubicBezTo>
                    <a:pt x="1094" y="15884"/>
                    <a:pt x="1367" y="12164"/>
                    <a:pt x="2051" y="9115"/>
                  </a:cubicBezTo>
                  <a:cubicBezTo>
                    <a:pt x="2734" y="6066"/>
                    <a:pt x="3828" y="3689"/>
                    <a:pt x="4785" y="2294"/>
                  </a:cubicBezTo>
                  <a:cubicBezTo>
                    <a:pt x="5742" y="898"/>
                    <a:pt x="6562" y="485"/>
                    <a:pt x="7656" y="227"/>
                  </a:cubicBezTo>
                  <a:cubicBezTo>
                    <a:pt x="8749" y="-32"/>
                    <a:pt x="10116" y="-135"/>
                    <a:pt x="11894" y="278"/>
                  </a:cubicBezTo>
                  <a:cubicBezTo>
                    <a:pt x="13671" y="692"/>
                    <a:pt x="15858" y="1622"/>
                    <a:pt x="17772" y="3534"/>
                  </a:cubicBezTo>
                  <a:cubicBezTo>
                    <a:pt x="19686" y="5446"/>
                    <a:pt x="21327" y="8340"/>
                    <a:pt x="21463" y="10510"/>
                  </a:cubicBezTo>
                  <a:cubicBezTo>
                    <a:pt x="21600" y="12680"/>
                    <a:pt x="20233" y="14127"/>
                    <a:pt x="16405" y="15419"/>
                  </a:cubicBezTo>
                  <a:cubicBezTo>
                    <a:pt x="12577" y="16711"/>
                    <a:pt x="6289" y="17848"/>
                    <a:pt x="0" y="18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3264162" y="2132510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2472742" y="2819593"/>
              <a:ext cx="111971" cy="37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15" fill="norm" stroke="1" extrusionOk="0">
                  <a:moveTo>
                    <a:pt x="21160" y="2099"/>
                  </a:moveTo>
                  <a:cubicBezTo>
                    <a:pt x="17960" y="1375"/>
                    <a:pt x="14760" y="651"/>
                    <a:pt x="12160" y="289"/>
                  </a:cubicBezTo>
                  <a:cubicBezTo>
                    <a:pt x="9560" y="-73"/>
                    <a:pt x="7560" y="-73"/>
                    <a:pt x="5960" y="168"/>
                  </a:cubicBezTo>
                  <a:cubicBezTo>
                    <a:pt x="4360" y="410"/>
                    <a:pt x="3160" y="892"/>
                    <a:pt x="1960" y="2099"/>
                  </a:cubicBezTo>
                  <a:cubicBezTo>
                    <a:pt x="760" y="3306"/>
                    <a:pt x="-440" y="5236"/>
                    <a:pt x="160" y="7831"/>
                  </a:cubicBezTo>
                  <a:cubicBezTo>
                    <a:pt x="760" y="10425"/>
                    <a:pt x="3160" y="13683"/>
                    <a:pt x="4560" y="15735"/>
                  </a:cubicBezTo>
                  <a:cubicBezTo>
                    <a:pt x="5960" y="17786"/>
                    <a:pt x="6360" y="18631"/>
                    <a:pt x="6560" y="19415"/>
                  </a:cubicBezTo>
                  <a:cubicBezTo>
                    <a:pt x="6760" y="20200"/>
                    <a:pt x="6760" y="20924"/>
                    <a:pt x="5760" y="21225"/>
                  </a:cubicBezTo>
                  <a:cubicBezTo>
                    <a:pt x="4760" y="21527"/>
                    <a:pt x="2760" y="21406"/>
                    <a:pt x="76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2387862" y="3034210"/>
              <a:ext cx="17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8831"/>
                    <a:pt x="1067" y="16062"/>
                    <a:pt x="4667" y="12462"/>
                  </a:cubicBezTo>
                  <a:cubicBezTo>
                    <a:pt x="8267" y="8862"/>
                    <a:pt x="14933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2661368" y="2830522"/>
              <a:ext cx="101145" cy="34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00" fill="norm" stroke="1" extrusionOk="0">
                  <a:moveTo>
                    <a:pt x="21064" y="1201"/>
                  </a:moveTo>
                  <a:cubicBezTo>
                    <a:pt x="19301" y="681"/>
                    <a:pt x="17537" y="160"/>
                    <a:pt x="15554" y="30"/>
                  </a:cubicBezTo>
                  <a:cubicBezTo>
                    <a:pt x="13570" y="-100"/>
                    <a:pt x="11366" y="160"/>
                    <a:pt x="8942" y="1461"/>
                  </a:cubicBezTo>
                  <a:cubicBezTo>
                    <a:pt x="6517" y="2763"/>
                    <a:pt x="3872" y="5105"/>
                    <a:pt x="2109" y="7967"/>
                  </a:cubicBezTo>
                  <a:cubicBezTo>
                    <a:pt x="346" y="10830"/>
                    <a:pt x="-536" y="14213"/>
                    <a:pt x="346" y="16555"/>
                  </a:cubicBezTo>
                  <a:cubicBezTo>
                    <a:pt x="1227" y="18898"/>
                    <a:pt x="3872" y="20199"/>
                    <a:pt x="6297" y="20849"/>
                  </a:cubicBezTo>
                  <a:cubicBezTo>
                    <a:pt x="8721" y="21500"/>
                    <a:pt x="10925" y="21500"/>
                    <a:pt x="1312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2730762" y="2885791"/>
              <a:ext cx="107007" cy="37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13" fill="norm" stroke="1" extrusionOk="0">
                  <a:moveTo>
                    <a:pt x="8894" y="8630"/>
                  </a:moveTo>
                  <a:cubicBezTo>
                    <a:pt x="8047" y="11935"/>
                    <a:pt x="7200" y="15240"/>
                    <a:pt x="6988" y="17188"/>
                  </a:cubicBezTo>
                  <a:cubicBezTo>
                    <a:pt x="6776" y="19135"/>
                    <a:pt x="7200" y="19726"/>
                    <a:pt x="7412" y="20316"/>
                  </a:cubicBezTo>
                  <a:cubicBezTo>
                    <a:pt x="7624" y="20906"/>
                    <a:pt x="7624" y="21496"/>
                    <a:pt x="7200" y="19785"/>
                  </a:cubicBezTo>
                  <a:cubicBezTo>
                    <a:pt x="6776" y="18073"/>
                    <a:pt x="5929" y="14060"/>
                    <a:pt x="5718" y="10578"/>
                  </a:cubicBezTo>
                  <a:cubicBezTo>
                    <a:pt x="5506" y="7096"/>
                    <a:pt x="5929" y="4145"/>
                    <a:pt x="6988" y="2434"/>
                  </a:cubicBezTo>
                  <a:cubicBezTo>
                    <a:pt x="8047" y="722"/>
                    <a:pt x="9741" y="250"/>
                    <a:pt x="11647" y="73"/>
                  </a:cubicBezTo>
                  <a:cubicBezTo>
                    <a:pt x="13553" y="-104"/>
                    <a:pt x="15671" y="14"/>
                    <a:pt x="17576" y="722"/>
                  </a:cubicBezTo>
                  <a:cubicBezTo>
                    <a:pt x="19482" y="1430"/>
                    <a:pt x="21176" y="2729"/>
                    <a:pt x="21388" y="4086"/>
                  </a:cubicBezTo>
                  <a:cubicBezTo>
                    <a:pt x="21600" y="5444"/>
                    <a:pt x="20329" y="6860"/>
                    <a:pt x="18212" y="7922"/>
                  </a:cubicBezTo>
                  <a:cubicBezTo>
                    <a:pt x="16094" y="8985"/>
                    <a:pt x="13129" y="9693"/>
                    <a:pt x="10376" y="10106"/>
                  </a:cubicBezTo>
                  <a:cubicBezTo>
                    <a:pt x="7624" y="10519"/>
                    <a:pt x="5082" y="10637"/>
                    <a:pt x="3388" y="10283"/>
                  </a:cubicBezTo>
                  <a:cubicBezTo>
                    <a:pt x="1694" y="9929"/>
                    <a:pt x="847" y="9103"/>
                    <a:pt x="0" y="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2946662" y="2767510"/>
              <a:ext cx="25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57"/>
                    <a:pt x="3600" y="7714"/>
                    <a:pt x="7200" y="11314"/>
                  </a:cubicBezTo>
                  <a:cubicBezTo>
                    <a:pt x="10800" y="14914"/>
                    <a:pt x="1620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2997462" y="2792425"/>
              <a:ext cx="129117" cy="28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11685" y="3820"/>
                  </a:moveTo>
                  <a:cubicBezTo>
                    <a:pt x="10623" y="8234"/>
                    <a:pt x="9561" y="12649"/>
                    <a:pt x="9030" y="15250"/>
                  </a:cubicBezTo>
                  <a:cubicBezTo>
                    <a:pt x="8498" y="17852"/>
                    <a:pt x="8498" y="18640"/>
                    <a:pt x="8144" y="19507"/>
                  </a:cubicBezTo>
                  <a:cubicBezTo>
                    <a:pt x="7790" y="20374"/>
                    <a:pt x="7082" y="21320"/>
                    <a:pt x="6551" y="21242"/>
                  </a:cubicBezTo>
                  <a:cubicBezTo>
                    <a:pt x="6020" y="21163"/>
                    <a:pt x="5666" y="20059"/>
                    <a:pt x="5843" y="17142"/>
                  </a:cubicBezTo>
                  <a:cubicBezTo>
                    <a:pt x="6020" y="14225"/>
                    <a:pt x="6728" y="9496"/>
                    <a:pt x="7436" y="6579"/>
                  </a:cubicBezTo>
                  <a:cubicBezTo>
                    <a:pt x="8144" y="3662"/>
                    <a:pt x="8852" y="2558"/>
                    <a:pt x="9738" y="1691"/>
                  </a:cubicBezTo>
                  <a:cubicBezTo>
                    <a:pt x="10623" y="824"/>
                    <a:pt x="11685" y="193"/>
                    <a:pt x="13102" y="36"/>
                  </a:cubicBezTo>
                  <a:cubicBezTo>
                    <a:pt x="14518" y="-122"/>
                    <a:pt x="16289" y="193"/>
                    <a:pt x="18059" y="1849"/>
                  </a:cubicBezTo>
                  <a:cubicBezTo>
                    <a:pt x="19830" y="3504"/>
                    <a:pt x="21600" y="6500"/>
                    <a:pt x="21600" y="9417"/>
                  </a:cubicBezTo>
                  <a:cubicBezTo>
                    <a:pt x="21600" y="12333"/>
                    <a:pt x="19830" y="15171"/>
                    <a:pt x="16997" y="17221"/>
                  </a:cubicBezTo>
                  <a:cubicBezTo>
                    <a:pt x="14164" y="19271"/>
                    <a:pt x="10269" y="20532"/>
                    <a:pt x="7259" y="21005"/>
                  </a:cubicBezTo>
                  <a:cubicBezTo>
                    <a:pt x="4249" y="21478"/>
                    <a:pt x="2125" y="21163"/>
                    <a:pt x="0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194312" y="300881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3264162" y="2748460"/>
              <a:ext cx="91418" cy="3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82" fill="norm" stroke="1" extrusionOk="0">
                  <a:moveTo>
                    <a:pt x="0" y="0"/>
                  </a:moveTo>
                  <a:cubicBezTo>
                    <a:pt x="5400" y="2204"/>
                    <a:pt x="10800" y="4408"/>
                    <a:pt x="14482" y="7200"/>
                  </a:cubicBezTo>
                  <a:cubicBezTo>
                    <a:pt x="18164" y="9992"/>
                    <a:pt x="20127" y="13371"/>
                    <a:pt x="20864" y="15576"/>
                  </a:cubicBezTo>
                  <a:cubicBezTo>
                    <a:pt x="21600" y="17780"/>
                    <a:pt x="21109" y="18808"/>
                    <a:pt x="19636" y="19690"/>
                  </a:cubicBezTo>
                  <a:cubicBezTo>
                    <a:pt x="18164" y="20571"/>
                    <a:pt x="15709" y="21306"/>
                    <a:pt x="13255" y="21453"/>
                  </a:cubicBezTo>
                  <a:cubicBezTo>
                    <a:pt x="10800" y="21600"/>
                    <a:pt x="8345" y="21159"/>
                    <a:pt x="5891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3810262" y="295801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3784862" y="306596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4429955" y="2693055"/>
              <a:ext cx="156221" cy="32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486" fill="norm" stroke="1" extrusionOk="0">
                  <a:moveTo>
                    <a:pt x="18859" y="6532"/>
                  </a:moveTo>
                  <a:cubicBezTo>
                    <a:pt x="19701" y="4871"/>
                    <a:pt x="20542" y="3209"/>
                    <a:pt x="20683" y="2032"/>
                  </a:cubicBezTo>
                  <a:cubicBezTo>
                    <a:pt x="20823" y="855"/>
                    <a:pt x="20262" y="163"/>
                    <a:pt x="18439" y="24"/>
                  </a:cubicBezTo>
                  <a:cubicBezTo>
                    <a:pt x="16615" y="-114"/>
                    <a:pt x="13529" y="301"/>
                    <a:pt x="10023" y="2240"/>
                  </a:cubicBezTo>
                  <a:cubicBezTo>
                    <a:pt x="6517" y="4178"/>
                    <a:pt x="2589" y="7640"/>
                    <a:pt x="906" y="10686"/>
                  </a:cubicBezTo>
                  <a:cubicBezTo>
                    <a:pt x="-777" y="13732"/>
                    <a:pt x="-216" y="16363"/>
                    <a:pt x="3431" y="18094"/>
                  </a:cubicBezTo>
                  <a:cubicBezTo>
                    <a:pt x="7078" y="19824"/>
                    <a:pt x="13810" y="20655"/>
                    <a:pt x="2054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4737362" y="2951660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5080687" y="2679986"/>
              <a:ext cx="180791" cy="50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11" fill="norm" stroke="1" extrusionOk="0">
                  <a:moveTo>
                    <a:pt x="2964" y="10921"/>
                  </a:moveTo>
                  <a:cubicBezTo>
                    <a:pt x="2210" y="13063"/>
                    <a:pt x="1457" y="15205"/>
                    <a:pt x="1206" y="16767"/>
                  </a:cubicBezTo>
                  <a:cubicBezTo>
                    <a:pt x="955" y="18329"/>
                    <a:pt x="1206" y="19311"/>
                    <a:pt x="1206" y="20070"/>
                  </a:cubicBezTo>
                  <a:cubicBezTo>
                    <a:pt x="1206" y="20828"/>
                    <a:pt x="955" y="21364"/>
                    <a:pt x="703" y="21408"/>
                  </a:cubicBezTo>
                  <a:cubicBezTo>
                    <a:pt x="452" y="21453"/>
                    <a:pt x="201" y="21007"/>
                    <a:pt x="76" y="19489"/>
                  </a:cubicBezTo>
                  <a:cubicBezTo>
                    <a:pt x="-50" y="17972"/>
                    <a:pt x="-50" y="15384"/>
                    <a:pt x="327" y="12527"/>
                  </a:cubicBezTo>
                  <a:cubicBezTo>
                    <a:pt x="703" y="9671"/>
                    <a:pt x="1457" y="6547"/>
                    <a:pt x="2838" y="4450"/>
                  </a:cubicBezTo>
                  <a:cubicBezTo>
                    <a:pt x="4220" y="2352"/>
                    <a:pt x="6229" y="1281"/>
                    <a:pt x="7862" y="656"/>
                  </a:cubicBezTo>
                  <a:cubicBezTo>
                    <a:pt x="9494" y="32"/>
                    <a:pt x="10750" y="-147"/>
                    <a:pt x="12759" y="121"/>
                  </a:cubicBezTo>
                  <a:cubicBezTo>
                    <a:pt x="14769" y="389"/>
                    <a:pt x="17531" y="1103"/>
                    <a:pt x="19164" y="2040"/>
                  </a:cubicBezTo>
                  <a:cubicBezTo>
                    <a:pt x="20797" y="2977"/>
                    <a:pt x="21299" y="4137"/>
                    <a:pt x="21424" y="4941"/>
                  </a:cubicBezTo>
                  <a:cubicBezTo>
                    <a:pt x="21550" y="5744"/>
                    <a:pt x="21299" y="6190"/>
                    <a:pt x="19917" y="6681"/>
                  </a:cubicBezTo>
                  <a:cubicBezTo>
                    <a:pt x="18536" y="7172"/>
                    <a:pt x="16024" y="7708"/>
                    <a:pt x="14015" y="7975"/>
                  </a:cubicBezTo>
                  <a:cubicBezTo>
                    <a:pt x="12006" y="8243"/>
                    <a:pt x="10499" y="8243"/>
                    <a:pt x="9117" y="7797"/>
                  </a:cubicBezTo>
                  <a:cubicBezTo>
                    <a:pt x="7736" y="7351"/>
                    <a:pt x="6480" y="6458"/>
                    <a:pt x="5224" y="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5240755" y="2424610"/>
              <a:ext cx="163358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82" fill="norm" stroke="1" extrusionOk="0">
                  <a:moveTo>
                    <a:pt x="21372" y="0"/>
                  </a:moveTo>
                  <a:cubicBezTo>
                    <a:pt x="14726" y="3388"/>
                    <a:pt x="8080" y="6776"/>
                    <a:pt x="4341" y="8894"/>
                  </a:cubicBezTo>
                  <a:cubicBezTo>
                    <a:pt x="603" y="11012"/>
                    <a:pt x="-228" y="11859"/>
                    <a:pt x="49" y="12282"/>
                  </a:cubicBezTo>
                  <a:cubicBezTo>
                    <a:pt x="326" y="12706"/>
                    <a:pt x="1710" y="12706"/>
                    <a:pt x="3926" y="12706"/>
                  </a:cubicBezTo>
                  <a:cubicBezTo>
                    <a:pt x="6141" y="12706"/>
                    <a:pt x="9187" y="12706"/>
                    <a:pt x="11403" y="12706"/>
                  </a:cubicBezTo>
                  <a:cubicBezTo>
                    <a:pt x="13618" y="12706"/>
                    <a:pt x="15003" y="12706"/>
                    <a:pt x="15003" y="13235"/>
                  </a:cubicBezTo>
                  <a:cubicBezTo>
                    <a:pt x="15003" y="13765"/>
                    <a:pt x="13618" y="14824"/>
                    <a:pt x="11957" y="15882"/>
                  </a:cubicBezTo>
                  <a:cubicBezTo>
                    <a:pt x="10295" y="16941"/>
                    <a:pt x="8357" y="18000"/>
                    <a:pt x="6972" y="18953"/>
                  </a:cubicBezTo>
                  <a:cubicBezTo>
                    <a:pt x="5587" y="19906"/>
                    <a:pt x="4757" y="20753"/>
                    <a:pt x="5172" y="21176"/>
                  </a:cubicBezTo>
                  <a:cubicBezTo>
                    <a:pt x="5587" y="21600"/>
                    <a:pt x="7249" y="21600"/>
                    <a:pt x="9741" y="21071"/>
                  </a:cubicBezTo>
                  <a:cubicBezTo>
                    <a:pt x="12234" y="20541"/>
                    <a:pt x="15557" y="19482"/>
                    <a:pt x="18880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5429512" y="2477064"/>
              <a:ext cx="152401" cy="11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827"/>
                  </a:moveTo>
                  <a:cubicBezTo>
                    <a:pt x="1500" y="82"/>
                    <a:pt x="3000" y="-663"/>
                    <a:pt x="5700" y="1013"/>
                  </a:cubicBezTo>
                  <a:cubicBezTo>
                    <a:pt x="8400" y="2689"/>
                    <a:pt x="12300" y="6785"/>
                    <a:pt x="15150" y="10509"/>
                  </a:cubicBezTo>
                  <a:cubicBezTo>
                    <a:pt x="18000" y="14234"/>
                    <a:pt x="19800" y="17585"/>
                    <a:pt x="21600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5512062" y="2424610"/>
              <a:ext cx="825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582"/>
                    <a:pt x="9415" y="9164"/>
                    <a:pt x="5815" y="12764"/>
                  </a:cubicBezTo>
                  <a:cubicBezTo>
                    <a:pt x="2215" y="16364"/>
                    <a:pt x="1108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5600962" y="258971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5658112" y="249446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5898200" y="2611828"/>
              <a:ext cx="105400" cy="34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49" fill="norm" stroke="1" extrusionOk="0">
                  <a:moveTo>
                    <a:pt x="16760" y="3760"/>
                  </a:moveTo>
                  <a:cubicBezTo>
                    <a:pt x="18031" y="3233"/>
                    <a:pt x="19301" y="2707"/>
                    <a:pt x="20148" y="1982"/>
                  </a:cubicBezTo>
                  <a:cubicBezTo>
                    <a:pt x="20995" y="1258"/>
                    <a:pt x="21419" y="336"/>
                    <a:pt x="20784" y="72"/>
                  </a:cubicBezTo>
                  <a:cubicBezTo>
                    <a:pt x="20148" y="-191"/>
                    <a:pt x="18454" y="204"/>
                    <a:pt x="15066" y="2246"/>
                  </a:cubicBezTo>
                  <a:cubicBezTo>
                    <a:pt x="11678" y="4287"/>
                    <a:pt x="6595" y="7975"/>
                    <a:pt x="3631" y="11202"/>
                  </a:cubicBezTo>
                  <a:cubicBezTo>
                    <a:pt x="666" y="14429"/>
                    <a:pt x="-181" y="17194"/>
                    <a:pt x="31" y="18907"/>
                  </a:cubicBezTo>
                  <a:cubicBezTo>
                    <a:pt x="243" y="20619"/>
                    <a:pt x="1513" y="21277"/>
                    <a:pt x="4266" y="21343"/>
                  </a:cubicBezTo>
                  <a:cubicBezTo>
                    <a:pt x="7019" y="21409"/>
                    <a:pt x="11254" y="20882"/>
                    <a:pt x="15490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6115312" y="2761160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6172462" y="2805610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6347954" y="2682708"/>
              <a:ext cx="135130" cy="39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97" fill="norm" stroke="1" extrusionOk="0">
                  <a:moveTo>
                    <a:pt x="9335" y="4896"/>
                  </a:moveTo>
                  <a:cubicBezTo>
                    <a:pt x="8006" y="6033"/>
                    <a:pt x="6676" y="7170"/>
                    <a:pt x="5846" y="9273"/>
                  </a:cubicBezTo>
                  <a:cubicBezTo>
                    <a:pt x="5015" y="11376"/>
                    <a:pt x="4683" y="14446"/>
                    <a:pt x="4350" y="16492"/>
                  </a:cubicBezTo>
                  <a:cubicBezTo>
                    <a:pt x="4018" y="18538"/>
                    <a:pt x="3686" y="19561"/>
                    <a:pt x="3021" y="20300"/>
                  </a:cubicBezTo>
                  <a:cubicBezTo>
                    <a:pt x="2356" y="21039"/>
                    <a:pt x="1360" y="21494"/>
                    <a:pt x="695" y="21380"/>
                  </a:cubicBezTo>
                  <a:cubicBezTo>
                    <a:pt x="30" y="21267"/>
                    <a:pt x="-302" y="20585"/>
                    <a:pt x="363" y="18083"/>
                  </a:cubicBezTo>
                  <a:cubicBezTo>
                    <a:pt x="1027" y="15582"/>
                    <a:pt x="2689" y="11262"/>
                    <a:pt x="4516" y="8193"/>
                  </a:cubicBezTo>
                  <a:cubicBezTo>
                    <a:pt x="6344" y="5123"/>
                    <a:pt x="8338" y="3305"/>
                    <a:pt x="9833" y="2168"/>
                  </a:cubicBezTo>
                  <a:cubicBezTo>
                    <a:pt x="11329" y="1031"/>
                    <a:pt x="12326" y="576"/>
                    <a:pt x="13821" y="292"/>
                  </a:cubicBezTo>
                  <a:cubicBezTo>
                    <a:pt x="15316" y="8"/>
                    <a:pt x="17310" y="-106"/>
                    <a:pt x="18640" y="121"/>
                  </a:cubicBezTo>
                  <a:cubicBezTo>
                    <a:pt x="19969" y="349"/>
                    <a:pt x="20633" y="917"/>
                    <a:pt x="20966" y="1827"/>
                  </a:cubicBezTo>
                  <a:cubicBezTo>
                    <a:pt x="21298" y="2736"/>
                    <a:pt x="21298" y="3987"/>
                    <a:pt x="20966" y="5010"/>
                  </a:cubicBezTo>
                  <a:cubicBezTo>
                    <a:pt x="20633" y="6033"/>
                    <a:pt x="19969" y="6829"/>
                    <a:pt x="18806" y="7397"/>
                  </a:cubicBezTo>
                  <a:cubicBezTo>
                    <a:pt x="17643" y="7966"/>
                    <a:pt x="15981" y="8307"/>
                    <a:pt x="14652" y="8250"/>
                  </a:cubicBezTo>
                  <a:cubicBezTo>
                    <a:pt x="13323" y="8193"/>
                    <a:pt x="12326" y="7738"/>
                    <a:pt x="11329" y="7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6439162" y="2605965"/>
              <a:ext cx="147788" cy="23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73" fill="norm" stroke="1" extrusionOk="0">
                  <a:moveTo>
                    <a:pt x="0" y="5511"/>
                  </a:moveTo>
                  <a:cubicBezTo>
                    <a:pt x="2434" y="3565"/>
                    <a:pt x="4868" y="1619"/>
                    <a:pt x="7606" y="646"/>
                  </a:cubicBezTo>
                  <a:cubicBezTo>
                    <a:pt x="10344" y="-327"/>
                    <a:pt x="13386" y="-327"/>
                    <a:pt x="15972" y="1522"/>
                  </a:cubicBezTo>
                  <a:cubicBezTo>
                    <a:pt x="18558" y="3370"/>
                    <a:pt x="20687" y="7068"/>
                    <a:pt x="21144" y="10570"/>
                  </a:cubicBezTo>
                  <a:cubicBezTo>
                    <a:pt x="21600" y="14073"/>
                    <a:pt x="20383" y="17381"/>
                    <a:pt x="19014" y="19132"/>
                  </a:cubicBezTo>
                  <a:cubicBezTo>
                    <a:pt x="17645" y="20884"/>
                    <a:pt x="16124" y="21078"/>
                    <a:pt x="14603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623312" y="2445391"/>
              <a:ext cx="82551" cy="140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3605"/>
                  </a:moveTo>
                  <a:cubicBezTo>
                    <a:pt x="1108" y="8440"/>
                    <a:pt x="2215" y="13276"/>
                    <a:pt x="2492" y="16500"/>
                  </a:cubicBezTo>
                  <a:cubicBezTo>
                    <a:pt x="2769" y="19724"/>
                    <a:pt x="2215" y="21336"/>
                    <a:pt x="1938" y="21336"/>
                  </a:cubicBezTo>
                  <a:cubicBezTo>
                    <a:pt x="1662" y="21336"/>
                    <a:pt x="1662" y="19724"/>
                    <a:pt x="3323" y="16178"/>
                  </a:cubicBezTo>
                  <a:cubicBezTo>
                    <a:pt x="4985" y="12632"/>
                    <a:pt x="8308" y="7151"/>
                    <a:pt x="11077" y="3927"/>
                  </a:cubicBezTo>
                  <a:cubicBezTo>
                    <a:pt x="13846" y="703"/>
                    <a:pt x="16062" y="-264"/>
                    <a:pt x="17723" y="58"/>
                  </a:cubicBezTo>
                  <a:cubicBezTo>
                    <a:pt x="19385" y="381"/>
                    <a:pt x="20492" y="1993"/>
                    <a:pt x="21046" y="5055"/>
                  </a:cubicBezTo>
                  <a:cubicBezTo>
                    <a:pt x="21600" y="8118"/>
                    <a:pt x="21600" y="12632"/>
                    <a:pt x="21600" y="17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6763012" y="2469060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6953596" y="2362105"/>
              <a:ext cx="126917" cy="13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61" fill="norm" stroke="1" extrusionOk="0">
                  <a:moveTo>
                    <a:pt x="21232" y="816"/>
                  </a:moveTo>
                  <a:cubicBezTo>
                    <a:pt x="19462" y="171"/>
                    <a:pt x="17691" y="-474"/>
                    <a:pt x="14327" y="493"/>
                  </a:cubicBezTo>
                  <a:cubicBezTo>
                    <a:pt x="10963" y="1460"/>
                    <a:pt x="6006" y="4039"/>
                    <a:pt x="3173" y="6135"/>
                  </a:cubicBezTo>
                  <a:cubicBezTo>
                    <a:pt x="340" y="8230"/>
                    <a:pt x="-368" y="9842"/>
                    <a:pt x="163" y="10810"/>
                  </a:cubicBezTo>
                  <a:cubicBezTo>
                    <a:pt x="694" y="11777"/>
                    <a:pt x="2465" y="12099"/>
                    <a:pt x="4412" y="12260"/>
                  </a:cubicBezTo>
                  <a:cubicBezTo>
                    <a:pt x="6360" y="12422"/>
                    <a:pt x="8484" y="12422"/>
                    <a:pt x="8662" y="13389"/>
                  </a:cubicBezTo>
                  <a:cubicBezTo>
                    <a:pt x="8839" y="14356"/>
                    <a:pt x="7068" y="16290"/>
                    <a:pt x="5475" y="17741"/>
                  </a:cubicBezTo>
                  <a:cubicBezTo>
                    <a:pt x="3881" y="19192"/>
                    <a:pt x="2465" y="20159"/>
                    <a:pt x="3350" y="20642"/>
                  </a:cubicBezTo>
                  <a:cubicBezTo>
                    <a:pt x="4235" y="21126"/>
                    <a:pt x="7422" y="21126"/>
                    <a:pt x="9901" y="20965"/>
                  </a:cubicBezTo>
                  <a:cubicBezTo>
                    <a:pt x="12380" y="20804"/>
                    <a:pt x="14150" y="20481"/>
                    <a:pt x="15921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7175762" y="2348410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7173766" y="2342060"/>
              <a:ext cx="12264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6820" y="2571"/>
                    <a:pt x="12427" y="5143"/>
                    <a:pt x="8766" y="8100"/>
                  </a:cubicBezTo>
                  <a:cubicBezTo>
                    <a:pt x="5105" y="11057"/>
                    <a:pt x="2176" y="14400"/>
                    <a:pt x="894" y="16714"/>
                  </a:cubicBezTo>
                  <a:cubicBezTo>
                    <a:pt x="-387" y="19029"/>
                    <a:pt x="-21" y="20314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7283712" y="2456360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7347212" y="240556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5651762" y="3440610"/>
              <a:ext cx="127001" cy="98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554"/>
                  </a:moveTo>
                  <a:cubicBezTo>
                    <a:pt x="1080" y="277"/>
                    <a:pt x="2160" y="0"/>
                    <a:pt x="3060" y="0"/>
                  </a:cubicBezTo>
                  <a:cubicBezTo>
                    <a:pt x="3960" y="0"/>
                    <a:pt x="4680" y="277"/>
                    <a:pt x="5580" y="1200"/>
                  </a:cubicBezTo>
                  <a:cubicBezTo>
                    <a:pt x="6480" y="2123"/>
                    <a:pt x="7560" y="3692"/>
                    <a:pt x="9180" y="5308"/>
                  </a:cubicBezTo>
                  <a:cubicBezTo>
                    <a:pt x="10800" y="6923"/>
                    <a:pt x="12960" y="8585"/>
                    <a:pt x="15120" y="10292"/>
                  </a:cubicBezTo>
                  <a:cubicBezTo>
                    <a:pt x="17280" y="12000"/>
                    <a:pt x="19440" y="13754"/>
                    <a:pt x="20520" y="15392"/>
                  </a:cubicBezTo>
                  <a:cubicBezTo>
                    <a:pt x="21600" y="17031"/>
                    <a:pt x="21600" y="18554"/>
                    <a:pt x="21600" y="19454"/>
                  </a:cubicBezTo>
                  <a:cubicBezTo>
                    <a:pt x="21600" y="20354"/>
                    <a:pt x="21600" y="20631"/>
                    <a:pt x="21240" y="20908"/>
                  </a:cubicBezTo>
                  <a:cubicBezTo>
                    <a:pt x="20880" y="21185"/>
                    <a:pt x="20160" y="21462"/>
                    <a:pt x="19080" y="21531"/>
                  </a:cubicBezTo>
                  <a:cubicBezTo>
                    <a:pt x="18000" y="21600"/>
                    <a:pt x="16560" y="21462"/>
                    <a:pt x="1512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5562862" y="4310560"/>
              <a:ext cx="171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3411"/>
                    <a:pt x="2667" y="6821"/>
                    <a:pt x="6267" y="10421"/>
                  </a:cubicBezTo>
                  <a:cubicBezTo>
                    <a:pt x="9867" y="14021"/>
                    <a:pt x="15733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5719883" y="4355010"/>
              <a:ext cx="13508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7552" y="758"/>
                    <a:pt x="13896" y="1516"/>
                    <a:pt x="10241" y="3979"/>
                  </a:cubicBezTo>
                  <a:cubicBezTo>
                    <a:pt x="6585" y="6442"/>
                    <a:pt x="2930" y="10611"/>
                    <a:pt x="1269" y="13832"/>
                  </a:cubicBezTo>
                  <a:cubicBezTo>
                    <a:pt x="-393" y="17053"/>
                    <a:pt x="-61" y="19326"/>
                    <a:pt x="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5956562" y="3722127"/>
              <a:ext cx="137940" cy="40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47" fill="norm" stroke="1" extrusionOk="0">
                  <a:moveTo>
                    <a:pt x="8704" y="8662"/>
                  </a:moveTo>
                  <a:cubicBezTo>
                    <a:pt x="7093" y="11925"/>
                    <a:pt x="5481" y="15188"/>
                    <a:pt x="4675" y="17100"/>
                  </a:cubicBezTo>
                  <a:cubicBezTo>
                    <a:pt x="3869" y="19012"/>
                    <a:pt x="3869" y="19575"/>
                    <a:pt x="3546" y="20194"/>
                  </a:cubicBezTo>
                  <a:cubicBezTo>
                    <a:pt x="3224" y="20813"/>
                    <a:pt x="2579" y="21488"/>
                    <a:pt x="2257" y="21544"/>
                  </a:cubicBezTo>
                  <a:cubicBezTo>
                    <a:pt x="1934" y="21600"/>
                    <a:pt x="1934" y="21037"/>
                    <a:pt x="2096" y="18788"/>
                  </a:cubicBezTo>
                  <a:cubicBezTo>
                    <a:pt x="2257" y="16538"/>
                    <a:pt x="2579" y="12600"/>
                    <a:pt x="3869" y="9337"/>
                  </a:cubicBezTo>
                  <a:cubicBezTo>
                    <a:pt x="5158" y="6075"/>
                    <a:pt x="7415" y="3487"/>
                    <a:pt x="9349" y="1969"/>
                  </a:cubicBezTo>
                  <a:cubicBezTo>
                    <a:pt x="11284" y="450"/>
                    <a:pt x="12896" y="0"/>
                    <a:pt x="14346" y="0"/>
                  </a:cubicBezTo>
                  <a:cubicBezTo>
                    <a:pt x="15797" y="0"/>
                    <a:pt x="17087" y="450"/>
                    <a:pt x="18537" y="2419"/>
                  </a:cubicBezTo>
                  <a:cubicBezTo>
                    <a:pt x="19988" y="4388"/>
                    <a:pt x="21600" y="7875"/>
                    <a:pt x="20794" y="10687"/>
                  </a:cubicBezTo>
                  <a:cubicBezTo>
                    <a:pt x="19988" y="13500"/>
                    <a:pt x="16764" y="15637"/>
                    <a:pt x="13218" y="17100"/>
                  </a:cubicBezTo>
                  <a:cubicBezTo>
                    <a:pt x="9672" y="18562"/>
                    <a:pt x="5803" y="19350"/>
                    <a:pt x="3546" y="19631"/>
                  </a:cubicBezTo>
                  <a:cubicBezTo>
                    <a:pt x="1290" y="19912"/>
                    <a:pt x="645" y="19687"/>
                    <a:pt x="0" y="1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6070862" y="4008845"/>
              <a:ext cx="171451" cy="16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062"/>
                  </a:moveTo>
                  <a:cubicBezTo>
                    <a:pt x="800" y="969"/>
                    <a:pt x="1600" y="-125"/>
                    <a:pt x="3867" y="12"/>
                  </a:cubicBezTo>
                  <a:cubicBezTo>
                    <a:pt x="6133" y="148"/>
                    <a:pt x="9867" y="1516"/>
                    <a:pt x="10933" y="3840"/>
                  </a:cubicBezTo>
                  <a:cubicBezTo>
                    <a:pt x="12000" y="6164"/>
                    <a:pt x="10400" y="9445"/>
                    <a:pt x="9067" y="11632"/>
                  </a:cubicBezTo>
                  <a:cubicBezTo>
                    <a:pt x="7733" y="13819"/>
                    <a:pt x="6667" y="14913"/>
                    <a:pt x="5600" y="16280"/>
                  </a:cubicBezTo>
                  <a:cubicBezTo>
                    <a:pt x="4533" y="17647"/>
                    <a:pt x="3467" y="19288"/>
                    <a:pt x="3600" y="20245"/>
                  </a:cubicBezTo>
                  <a:cubicBezTo>
                    <a:pt x="3733" y="21202"/>
                    <a:pt x="5067" y="21475"/>
                    <a:pt x="8267" y="20928"/>
                  </a:cubicBezTo>
                  <a:cubicBezTo>
                    <a:pt x="11467" y="20381"/>
                    <a:pt x="16533" y="19014"/>
                    <a:pt x="21600" y="17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5429512" y="4611711"/>
              <a:ext cx="62995" cy="37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47" fill="norm" stroke="1" extrusionOk="0">
                  <a:moveTo>
                    <a:pt x="19440" y="4167"/>
                  </a:moveTo>
                  <a:cubicBezTo>
                    <a:pt x="20160" y="3567"/>
                    <a:pt x="20880" y="2967"/>
                    <a:pt x="21240" y="2127"/>
                  </a:cubicBezTo>
                  <a:cubicBezTo>
                    <a:pt x="21600" y="1287"/>
                    <a:pt x="21600" y="207"/>
                    <a:pt x="19800" y="27"/>
                  </a:cubicBezTo>
                  <a:cubicBezTo>
                    <a:pt x="18000" y="-153"/>
                    <a:pt x="14400" y="567"/>
                    <a:pt x="11160" y="2307"/>
                  </a:cubicBezTo>
                  <a:cubicBezTo>
                    <a:pt x="7920" y="4047"/>
                    <a:pt x="5040" y="6807"/>
                    <a:pt x="4320" y="9867"/>
                  </a:cubicBezTo>
                  <a:cubicBezTo>
                    <a:pt x="3600" y="12927"/>
                    <a:pt x="5040" y="16287"/>
                    <a:pt x="5760" y="18267"/>
                  </a:cubicBezTo>
                  <a:cubicBezTo>
                    <a:pt x="6480" y="20247"/>
                    <a:pt x="6480" y="20847"/>
                    <a:pt x="5400" y="21147"/>
                  </a:cubicBezTo>
                  <a:cubicBezTo>
                    <a:pt x="4320" y="21447"/>
                    <a:pt x="2160" y="21447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5378661" y="4799510"/>
              <a:ext cx="23500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83" y="21600"/>
                  </a:moveTo>
                  <a:cubicBezTo>
                    <a:pt x="198" y="18783"/>
                    <a:pt x="-188" y="15965"/>
                    <a:pt x="101" y="14243"/>
                  </a:cubicBezTo>
                  <a:cubicBezTo>
                    <a:pt x="391" y="12522"/>
                    <a:pt x="1355" y="11896"/>
                    <a:pt x="3766" y="10487"/>
                  </a:cubicBezTo>
                  <a:cubicBezTo>
                    <a:pt x="6176" y="9078"/>
                    <a:pt x="10033" y="6887"/>
                    <a:pt x="13216" y="5009"/>
                  </a:cubicBezTo>
                  <a:cubicBezTo>
                    <a:pt x="16398" y="3130"/>
                    <a:pt x="18905" y="1565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5683085" y="4616309"/>
              <a:ext cx="121078" cy="36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44" fill="norm" stroke="1" extrusionOk="0">
                  <a:moveTo>
                    <a:pt x="20942" y="1061"/>
                  </a:moveTo>
                  <a:cubicBezTo>
                    <a:pt x="19844" y="565"/>
                    <a:pt x="18745" y="68"/>
                    <a:pt x="17281" y="6"/>
                  </a:cubicBezTo>
                  <a:cubicBezTo>
                    <a:pt x="15817" y="-56"/>
                    <a:pt x="13986" y="316"/>
                    <a:pt x="11057" y="1868"/>
                  </a:cubicBezTo>
                  <a:cubicBezTo>
                    <a:pt x="8128" y="3420"/>
                    <a:pt x="4101" y="6151"/>
                    <a:pt x="1905" y="8882"/>
                  </a:cubicBezTo>
                  <a:cubicBezTo>
                    <a:pt x="-292" y="11613"/>
                    <a:pt x="-658" y="14344"/>
                    <a:pt x="1173" y="16454"/>
                  </a:cubicBezTo>
                  <a:cubicBezTo>
                    <a:pt x="3003" y="18565"/>
                    <a:pt x="7030" y="20054"/>
                    <a:pt x="11057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5785112" y="4718697"/>
              <a:ext cx="159459" cy="44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16" fill="norm" stroke="1" extrusionOk="0">
                  <a:moveTo>
                    <a:pt x="0" y="10099"/>
                  </a:moveTo>
                  <a:cubicBezTo>
                    <a:pt x="561" y="12979"/>
                    <a:pt x="1122" y="15859"/>
                    <a:pt x="1403" y="17556"/>
                  </a:cubicBezTo>
                  <a:cubicBezTo>
                    <a:pt x="1683" y="19253"/>
                    <a:pt x="1683" y="19767"/>
                    <a:pt x="1683" y="20333"/>
                  </a:cubicBezTo>
                  <a:cubicBezTo>
                    <a:pt x="1683" y="20899"/>
                    <a:pt x="1683" y="21516"/>
                    <a:pt x="1543" y="21516"/>
                  </a:cubicBezTo>
                  <a:cubicBezTo>
                    <a:pt x="1403" y="21516"/>
                    <a:pt x="1122" y="20899"/>
                    <a:pt x="1262" y="18842"/>
                  </a:cubicBezTo>
                  <a:cubicBezTo>
                    <a:pt x="1403" y="16785"/>
                    <a:pt x="1964" y="13287"/>
                    <a:pt x="2805" y="10150"/>
                  </a:cubicBezTo>
                  <a:cubicBezTo>
                    <a:pt x="3647" y="7013"/>
                    <a:pt x="4769" y="4236"/>
                    <a:pt x="5891" y="2590"/>
                  </a:cubicBezTo>
                  <a:cubicBezTo>
                    <a:pt x="7013" y="945"/>
                    <a:pt x="8135" y="430"/>
                    <a:pt x="9538" y="173"/>
                  </a:cubicBezTo>
                  <a:cubicBezTo>
                    <a:pt x="10940" y="-84"/>
                    <a:pt x="12623" y="-84"/>
                    <a:pt x="14587" y="379"/>
                  </a:cubicBezTo>
                  <a:cubicBezTo>
                    <a:pt x="16551" y="842"/>
                    <a:pt x="18795" y="1767"/>
                    <a:pt x="20057" y="2847"/>
                  </a:cubicBezTo>
                  <a:cubicBezTo>
                    <a:pt x="21319" y="3927"/>
                    <a:pt x="21600" y="5162"/>
                    <a:pt x="20197" y="6139"/>
                  </a:cubicBezTo>
                  <a:cubicBezTo>
                    <a:pt x="18795" y="7116"/>
                    <a:pt x="15709" y="7836"/>
                    <a:pt x="13044" y="8247"/>
                  </a:cubicBezTo>
                  <a:cubicBezTo>
                    <a:pt x="10379" y="8659"/>
                    <a:pt x="8135" y="8762"/>
                    <a:pt x="6312" y="8762"/>
                  </a:cubicBezTo>
                  <a:cubicBezTo>
                    <a:pt x="4488" y="8762"/>
                    <a:pt x="3086" y="8659"/>
                    <a:pt x="2244" y="8247"/>
                  </a:cubicBezTo>
                  <a:cubicBezTo>
                    <a:pt x="1403" y="7836"/>
                    <a:pt x="1122" y="7116"/>
                    <a:pt x="842" y="6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6045462" y="4596310"/>
              <a:ext cx="12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71"/>
                    <a:pt x="14400" y="8743"/>
                    <a:pt x="10800" y="12343"/>
                  </a:cubicBezTo>
                  <a:cubicBezTo>
                    <a:pt x="7200" y="15943"/>
                    <a:pt x="360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6159762" y="4607084"/>
              <a:ext cx="116905" cy="27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253" fill="norm" stroke="1" extrusionOk="0">
                  <a:moveTo>
                    <a:pt x="3411" y="3095"/>
                  </a:moveTo>
                  <a:cubicBezTo>
                    <a:pt x="3032" y="8495"/>
                    <a:pt x="2653" y="13895"/>
                    <a:pt x="2274" y="16431"/>
                  </a:cubicBezTo>
                  <a:cubicBezTo>
                    <a:pt x="1895" y="18967"/>
                    <a:pt x="1516" y="18640"/>
                    <a:pt x="1516" y="16513"/>
                  </a:cubicBezTo>
                  <a:cubicBezTo>
                    <a:pt x="1516" y="14386"/>
                    <a:pt x="1895" y="10458"/>
                    <a:pt x="3032" y="7431"/>
                  </a:cubicBezTo>
                  <a:cubicBezTo>
                    <a:pt x="4168" y="4404"/>
                    <a:pt x="6063" y="2277"/>
                    <a:pt x="8147" y="1131"/>
                  </a:cubicBezTo>
                  <a:cubicBezTo>
                    <a:pt x="10232" y="-14"/>
                    <a:pt x="12505" y="-178"/>
                    <a:pt x="14400" y="149"/>
                  </a:cubicBezTo>
                  <a:cubicBezTo>
                    <a:pt x="16295" y="477"/>
                    <a:pt x="17811" y="1295"/>
                    <a:pt x="19137" y="3831"/>
                  </a:cubicBezTo>
                  <a:cubicBezTo>
                    <a:pt x="20463" y="6367"/>
                    <a:pt x="21600" y="10622"/>
                    <a:pt x="20463" y="13731"/>
                  </a:cubicBezTo>
                  <a:cubicBezTo>
                    <a:pt x="19326" y="16840"/>
                    <a:pt x="15916" y="18804"/>
                    <a:pt x="12505" y="19949"/>
                  </a:cubicBezTo>
                  <a:cubicBezTo>
                    <a:pt x="9095" y="21095"/>
                    <a:pt x="5684" y="21422"/>
                    <a:pt x="3600" y="21177"/>
                  </a:cubicBezTo>
                  <a:cubicBezTo>
                    <a:pt x="1516" y="20931"/>
                    <a:pt x="758" y="20113"/>
                    <a:pt x="0" y="19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6312162" y="478681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516"/>
                    <a:pt x="14400" y="3032"/>
                    <a:pt x="18000" y="6632"/>
                  </a:cubicBezTo>
                  <a:cubicBezTo>
                    <a:pt x="21600" y="10232"/>
                    <a:pt x="21600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6375662" y="4824910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280"/>
                    <a:pt x="18000" y="10560"/>
                    <a:pt x="14400" y="14160"/>
                  </a:cubicBezTo>
                  <a:cubicBezTo>
                    <a:pt x="10800" y="17760"/>
                    <a:pt x="54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6528425" y="4603943"/>
              <a:ext cx="123317" cy="28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503" fill="norm" stroke="1" extrusionOk="0">
                  <a:moveTo>
                    <a:pt x="6313" y="3263"/>
                  </a:moveTo>
                  <a:cubicBezTo>
                    <a:pt x="5251" y="7263"/>
                    <a:pt x="4188" y="11263"/>
                    <a:pt x="3657" y="13663"/>
                  </a:cubicBezTo>
                  <a:cubicBezTo>
                    <a:pt x="3126" y="16063"/>
                    <a:pt x="3126" y="16863"/>
                    <a:pt x="2772" y="17983"/>
                  </a:cubicBezTo>
                  <a:cubicBezTo>
                    <a:pt x="2418" y="19103"/>
                    <a:pt x="1710" y="20543"/>
                    <a:pt x="1001" y="20863"/>
                  </a:cubicBezTo>
                  <a:cubicBezTo>
                    <a:pt x="293" y="21183"/>
                    <a:pt x="-415" y="20383"/>
                    <a:pt x="293" y="17423"/>
                  </a:cubicBezTo>
                  <a:cubicBezTo>
                    <a:pt x="1001" y="14463"/>
                    <a:pt x="3126" y="9343"/>
                    <a:pt x="4365" y="6383"/>
                  </a:cubicBezTo>
                  <a:cubicBezTo>
                    <a:pt x="5605" y="3423"/>
                    <a:pt x="5959" y="2623"/>
                    <a:pt x="6844" y="1903"/>
                  </a:cubicBezTo>
                  <a:cubicBezTo>
                    <a:pt x="7729" y="1183"/>
                    <a:pt x="9146" y="543"/>
                    <a:pt x="10739" y="223"/>
                  </a:cubicBezTo>
                  <a:cubicBezTo>
                    <a:pt x="12333" y="-97"/>
                    <a:pt x="14103" y="-97"/>
                    <a:pt x="15519" y="383"/>
                  </a:cubicBezTo>
                  <a:cubicBezTo>
                    <a:pt x="16936" y="863"/>
                    <a:pt x="17998" y="1823"/>
                    <a:pt x="19060" y="3903"/>
                  </a:cubicBezTo>
                  <a:cubicBezTo>
                    <a:pt x="20123" y="5983"/>
                    <a:pt x="21185" y="9183"/>
                    <a:pt x="20300" y="11823"/>
                  </a:cubicBezTo>
                  <a:cubicBezTo>
                    <a:pt x="19415" y="14463"/>
                    <a:pt x="16582" y="16543"/>
                    <a:pt x="13395" y="18063"/>
                  </a:cubicBezTo>
                  <a:cubicBezTo>
                    <a:pt x="10208" y="19583"/>
                    <a:pt x="6667" y="20543"/>
                    <a:pt x="3126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6636012" y="4791937"/>
              <a:ext cx="158751" cy="11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1356"/>
                  </a:moveTo>
                  <a:cubicBezTo>
                    <a:pt x="2016" y="598"/>
                    <a:pt x="4032" y="-160"/>
                    <a:pt x="5616" y="29"/>
                  </a:cubicBezTo>
                  <a:cubicBezTo>
                    <a:pt x="7200" y="219"/>
                    <a:pt x="8352" y="1356"/>
                    <a:pt x="9072" y="3819"/>
                  </a:cubicBezTo>
                  <a:cubicBezTo>
                    <a:pt x="9792" y="6282"/>
                    <a:pt x="10080" y="10072"/>
                    <a:pt x="9792" y="12724"/>
                  </a:cubicBezTo>
                  <a:cubicBezTo>
                    <a:pt x="9504" y="15377"/>
                    <a:pt x="8640" y="16893"/>
                    <a:pt x="7632" y="18219"/>
                  </a:cubicBezTo>
                  <a:cubicBezTo>
                    <a:pt x="6624" y="19545"/>
                    <a:pt x="5472" y="20682"/>
                    <a:pt x="6336" y="21061"/>
                  </a:cubicBezTo>
                  <a:cubicBezTo>
                    <a:pt x="7200" y="21440"/>
                    <a:pt x="10080" y="21061"/>
                    <a:pt x="12960" y="19924"/>
                  </a:cubicBezTo>
                  <a:cubicBezTo>
                    <a:pt x="15840" y="18787"/>
                    <a:pt x="18720" y="16893"/>
                    <a:pt x="21600" y="1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6864612" y="4602660"/>
              <a:ext cx="6114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0" y="0"/>
                  </a:moveTo>
                  <a:cubicBezTo>
                    <a:pt x="3600" y="138"/>
                    <a:pt x="7200" y="277"/>
                    <a:pt x="11160" y="1731"/>
                  </a:cubicBezTo>
                  <a:cubicBezTo>
                    <a:pt x="15120" y="3185"/>
                    <a:pt x="19440" y="5954"/>
                    <a:pt x="20520" y="9000"/>
                  </a:cubicBezTo>
                  <a:cubicBezTo>
                    <a:pt x="21600" y="12046"/>
                    <a:pt x="19440" y="15369"/>
                    <a:pt x="15840" y="17515"/>
                  </a:cubicBezTo>
                  <a:cubicBezTo>
                    <a:pt x="12240" y="19662"/>
                    <a:pt x="7200" y="20631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7632962" y="4640197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7643216" y="4748710"/>
              <a:ext cx="167547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933" fill="norm" stroke="1" extrusionOk="0">
                  <a:moveTo>
                    <a:pt x="1932" y="0"/>
                  </a:moveTo>
                  <a:cubicBezTo>
                    <a:pt x="852" y="7200"/>
                    <a:pt x="-228" y="14400"/>
                    <a:pt x="42" y="18000"/>
                  </a:cubicBezTo>
                  <a:cubicBezTo>
                    <a:pt x="312" y="21600"/>
                    <a:pt x="1932" y="21600"/>
                    <a:pt x="5712" y="19543"/>
                  </a:cubicBezTo>
                  <a:cubicBezTo>
                    <a:pt x="9492" y="17486"/>
                    <a:pt x="15432" y="13371"/>
                    <a:pt x="21372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8360286" y="4475111"/>
              <a:ext cx="282327" cy="32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32" fill="norm" stroke="1" extrusionOk="0">
                  <a:moveTo>
                    <a:pt x="16541" y="5021"/>
                  </a:moveTo>
                  <a:cubicBezTo>
                    <a:pt x="17021" y="4467"/>
                    <a:pt x="17501" y="3913"/>
                    <a:pt x="17741" y="3082"/>
                  </a:cubicBezTo>
                  <a:cubicBezTo>
                    <a:pt x="17981" y="2251"/>
                    <a:pt x="17981" y="1144"/>
                    <a:pt x="17581" y="521"/>
                  </a:cubicBezTo>
                  <a:cubicBezTo>
                    <a:pt x="17181" y="-103"/>
                    <a:pt x="16381" y="-241"/>
                    <a:pt x="14301" y="521"/>
                  </a:cubicBezTo>
                  <a:cubicBezTo>
                    <a:pt x="12221" y="1282"/>
                    <a:pt x="8861" y="2944"/>
                    <a:pt x="6221" y="5297"/>
                  </a:cubicBezTo>
                  <a:cubicBezTo>
                    <a:pt x="3581" y="7651"/>
                    <a:pt x="1661" y="10697"/>
                    <a:pt x="701" y="13121"/>
                  </a:cubicBezTo>
                  <a:cubicBezTo>
                    <a:pt x="-259" y="15544"/>
                    <a:pt x="-259" y="17344"/>
                    <a:pt x="861" y="18797"/>
                  </a:cubicBezTo>
                  <a:cubicBezTo>
                    <a:pt x="1981" y="20251"/>
                    <a:pt x="4221" y="21359"/>
                    <a:pt x="7821" y="21221"/>
                  </a:cubicBezTo>
                  <a:cubicBezTo>
                    <a:pt x="11421" y="21082"/>
                    <a:pt x="16381" y="19697"/>
                    <a:pt x="21341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8712462" y="4228010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8966462" y="463441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9214112" y="4434161"/>
              <a:ext cx="218776" cy="60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35" fill="norm" stroke="1" extrusionOk="0">
                  <a:moveTo>
                    <a:pt x="0" y="6420"/>
                  </a:moveTo>
                  <a:cubicBezTo>
                    <a:pt x="1029" y="8070"/>
                    <a:pt x="2057" y="9720"/>
                    <a:pt x="2366" y="11783"/>
                  </a:cubicBezTo>
                  <a:cubicBezTo>
                    <a:pt x="2674" y="13845"/>
                    <a:pt x="2263" y="16320"/>
                    <a:pt x="2057" y="17782"/>
                  </a:cubicBezTo>
                  <a:cubicBezTo>
                    <a:pt x="1851" y="19245"/>
                    <a:pt x="1851" y="19695"/>
                    <a:pt x="1543" y="20257"/>
                  </a:cubicBezTo>
                  <a:cubicBezTo>
                    <a:pt x="1234" y="20820"/>
                    <a:pt x="617" y="21495"/>
                    <a:pt x="309" y="21532"/>
                  </a:cubicBezTo>
                  <a:cubicBezTo>
                    <a:pt x="0" y="21570"/>
                    <a:pt x="0" y="20970"/>
                    <a:pt x="103" y="19357"/>
                  </a:cubicBezTo>
                  <a:cubicBezTo>
                    <a:pt x="206" y="17745"/>
                    <a:pt x="411" y="15120"/>
                    <a:pt x="1131" y="12420"/>
                  </a:cubicBezTo>
                  <a:cubicBezTo>
                    <a:pt x="1851" y="9720"/>
                    <a:pt x="3086" y="6945"/>
                    <a:pt x="4526" y="4920"/>
                  </a:cubicBezTo>
                  <a:cubicBezTo>
                    <a:pt x="5966" y="2895"/>
                    <a:pt x="7611" y="1620"/>
                    <a:pt x="8949" y="907"/>
                  </a:cubicBezTo>
                  <a:cubicBezTo>
                    <a:pt x="10286" y="195"/>
                    <a:pt x="11314" y="45"/>
                    <a:pt x="12343" y="7"/>
                  </a:cubicBezTo>
                  <a:cubicBezTo>
                    <a:pt x="13371" y="-30"/>
                    <a:pt x="14400" y="45"/>
                    <a:pt x="15943" y="682"/>
                  </a:cubicBezTo>
                  <a:cubicBezTo>
                    <a:pt x="17486" y="1320"/>
                    <a:pt x="19543" y="2520"/>
                    <a:pt x="20571" y="3720"/>
                  </a:cubicBezTo>
                  <a:cubicBezTo>
                    <a:pt x="21600" y="4920"/>
                    <a:pt x="21600" y="6120"/>
                    <a:pt x="19749" y="6945"/>
                  </a:cubicBezTo>
                  <a:cubicBezTo>
                    <a:pt x="17897" y="7770"/>
                    <a:pt x="14194" y="8220"/>
                    <a:pt x="11314" y="8295"/>
                  </a:cubicBezTo>
                  <a:cubicBezTo>
                    <a:pt x="8434" y="8370"/>
                    <a:pt x="6377" y="8070"/>
                    <a:pt x="4834" y="7470"/>
                  </a:cubicBezTo>
                  <a:cubicBezTo>
                    <a:pt x="3291" y="6870"/>
                    <a:pt x="2263" y="5970"/>
                    <a:pt x="1234" y="5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9488158" y="4025753"/>
              <a:ext cx="202205" cy="22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96" fill="norm" stroke="1" extrusionOk="0">
                  <a:moveTo>
                    <a:pt x="15419" y="3511"/>
                  </a:moveTo>
                  <a:cubicBezTo>
                    <a:pt x="16094" y="2711"/>
                    <a:pt x="16769" y="1911"/>
                    <a:pt x="17669" y="1211"/>
                  </a:cubicBezTo>
                  <a:cubicBezTo>
                    <a:pt x="18569" y="511"/>
                    <a:pt x="19694" y="-89"/>
                    <a:pt x="19806" y="11"/>
                  </a:cubicBezTo>
                  <a:cubicBezTo>
                    <a:pt x="19919" y="111"/>
                    <a:pt x="19019" y="911"/>
                    <a:pt x="16544" y="2211"/>
                  </a:cubicBezTo>
                  <a:cubicBezTo>
                    <a:pt x="14069" y="3511"/>
                    <a:pt x="10019" y="5311"/>
                    <a:pt x="7432" y="6411"/>
                  </a:cubicBezTo>
                  <a:cubicBezTo>
                    <a:pt x="4844" y="7511"/>
                    <a:pt x="3719" y="7911"/>
                    <a:pt x="3269" y="8611"/>
                  </a:cubicBezTo>
                  <a:cubicBezTo>
                    <a:pt x="2819" y="9311"/>
                    <a:pt x="3044" y="10311"/>
                    <a:pt x="4169" y="10911"/>
                  </a:cubicBezTo>
                  <a:cubicBezTo>
                    <a:pt x="5294" y="11511"/>
                    <a:pt x="7319" y="11711"/>
                    <a:pt x="9007" y="11911"/>
                  </a:cubicBezTo>
                  <a:cubicBezTo>
                    <a:pt x="10694" y="12111"/>
                    <a:pt x="12044" y="12311"/>
                    <a:pt x="12719" y="12911"/>
                  </a:cubicBezTo>
                  <a:cubicBezTo>
                    <a:pt x="13394" y="13511"/>
                    <a:pt x="13394" y="14511"/>
                    <a:pt x="12269" y="15511"/>
                  </a:cubicBezTo>
                  <a:cubicBezTo>
                    <a:pt x="11144" y="16511"/>
                    <a:pt x="8894" y="17511"/>
                    <a:pt x="7094" y="18211"/>
                  </a:cubicBezTo>
                  <a:cubicBezTo>
                    <a:pt x="5294" y="18911"/>
                    <a:pt x="3944" y="19311"/>
                    <a:pt x="2594" y="19811"/>
                  </a:cubicBezTo>
                  <a:cubicBezTo>
                    <a:pt x="1244" y="20311"/>
                    <a:pt x="-106" y="20911"/>
                    <a:pt x="7" y="21211"/>
                  </a:cubicBezTo>
                  <a:cubicBezTo>
                    <a:pt x="119" y="21511"/>
                    <a:pt x="1694" y="21511"/>
                    <a:pt x="5519" y="20711"/>
                  </a:cubicBezTo>
                  <a:cubicBezTo>
                    <a:pt x="9344" y="19911"/>
                    <a:pt x="15419" y="18311"/>
                    <a:pt x="21494" y="16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9741162" y="4012110"/>
              <a:ext cx="177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948"/>
                    <a:pt x="9257" y="7897"/>
                    <a:pt x="12857" y="11497"/>
                  </a:cubicBezTo>
                  <a:cubicBezTo>
                    <a:pt x="16457" y="15097"/>
                    <a:pt x="19029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9836412" y="3994798"/>
              <a:ext cx="127001" cy="22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2236"/>
                  </a:moveTo>
                  <a:cubicBezTo>
                    <a:pt x="20880" y="1236"/>
                    <a:pt x="20160" y="236"/>
                    <a:pt x="19080" y="36"/>
                  </a:cubicBezTo>
                  <a:cubicBezTo>
                    <a:pt x="18000" y="-164"/>
                    <a:pt x="16560" y="436"/>
                    <a:pt x="14040" y="2836"/>
                  </a:cubicBezTo>
                  <a:cubicBezTo>
                    <a:pt x="11520" y="5236"/>
                    <a:pt x="7920" y="9436"/>
                    <a:pt x="5400" y="12836"/>
                  </a:cubicBezTo>
                  <a:cubicBezTo>
                    <a:pt x="2880" y="16236"/>
                    <a:pt x="1440" y="18836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9944362" y="4139110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9982462" y="407561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0288208" y="4450404"/>
              <a:ext cx="145105" cy="31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7" fill="norm" stroke="1" extrusionOk="0">
                  <a:moveTo>
                    <a:pt x="21460" y="1707"/>
                  </a:moveTo>
                  <a:cubicBezTo>
                    <a:pt x="20521" y="991"/>
                    <a:pt x="19582" y="276"/>
                    <a:pt x="18330" y="62"/>
                  </a:cubicBezTo>
                  <a:cubicBezTo>
                    <a:pt x="17077" y="-153"/>
                    <a:pt x="15512" y="133"/>
                    <a:pt x="12695" y="1850"/>
                  </a:cubicBezTo>
                  <a:cubicBezTo>
                    <a:pt x="9877" y="3566"/>
                    <a:pt x="5808" y="6713"/>
                    <a:pt x="3303" y="9503"/>
                  </a:cubicBezTo>
                  <a:cubicBezTo>
                    <a:pt x="799" y="12292"/>
                    <a:pt x="-140" y="14724"/>
                    <a:pt x="17" y="16583"/>
                  </a:cubicBezTo>
                  <a:cubicBezTo>
                    <a:pt x="173" y="18443"/>
                    <a:pt x="1425" y="19730"/>
                    <a:pt x="2990" y="20446"/>
                  </a:cubicBezTo>
                  <a:cubicBezTo>
                    <a:pt x="4556" y="21161"/>
                    <a:pt x="6434" y="21304"/>
                    <a:pt x="831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0503162" y="4577260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0528562" y="4659810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709"/>
                    <a:pt x="10080" y="9818"/>
                    <a:pt x="13680" y="6218"/>
                  </a:cubicBezTo>
                  <a:cubicBezTo>
                    <a:pt x="17280" y="2618"/>
                    <a:pt x="1944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0694821" y="4534608"/>
              <a:ext cx="206196" cy="42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19" fill="norm" stroke="1" extrusionOk="0">
                  <a:moveTo>
                    <a:pt x="9698" y="3741"/>
                  </a:moveTo>
                  <a:cubicBezTo>
                    <a:pt x="7735" y="7784"/>
                    <a:pt x="5771" y="11827"/>
                    <a:pt x="4462" y="14647"/>
                  </a:cubicBezTo>
                  <a:cubicBezTo>
                    <a:pt x="3153" y="17467"/>
                    <a:pt x="2498" y="19063"/>
                    <a:pt x="1844" y="20074"/>
                  </a:cubicBezTo>
                  <a:cubicBezTo>
                    <a:pt x="1189" y="21084"/>
                    <a:pt x="535" y="21510"/>
                    <a:pt x="207" y="21404"/>
                  </a:cubicBezTo>
                  <a:cubicBezTo>
                    <a:pt x="-120" y="21297"/>
                    <a:pt x="-120" y="20659"/>
                    <a:pt x="644" y="18531"/>
                  </a:cubicBezTo>
                  <a:cubicBezTo>
                    <a:pt x="1407" y="16403"/>
                    <a:pt x="2935" y="12785"/>
                    <a:pt x="4680" y="9646"/>
                  </a:cubicBezTo>
                  <a:cubicBezTo>
                    <a:pt x="6425" y="6507"/>
                    <a:pt x="8389" y="3847"/>
                    <a:pt x="9916" y="2304"/>
                  </a:cubicBezTo>
                  <a:cubicBezTo>
                    <a:pt x="11444" y="761"/>
                    <a:pt x="12535" y="336"/>
                    <a:pt x="13625" y="123"/>
                  </a:cubicBezTo>
                  <a:cubicBezTo>
                    <a:pt x="14716" y="-90"/>
                    <a:pt x="15807" y="-90"/>
                    <a:pt x="17116" y="655"/>
                  </a:cubicBezTo>
                  <a:cubicBezTo>
                    <a:pt x="18425" y="1400"/>
                    <a:pt x="19953" y="2889"/>
                    <a:pt x="20716" y="4379"/>
                  </a:cubicBezTo>
                  <a:cubicBezTo>
                    <a:pt x="21480" y="5869"/>
                    <a:pt x="21480" y="7358"/>
                    <a:pt x="20389" y="8476"/>
                  </a:cubicBezTo>
                  <a:cubicBezTo>
                    <a:pt x="19298" y="9593"/>
                    <a:pt x="17116" y="10338"/>
                    <a:pt x="15262" y="10710"/>
                  </a:cubicBezTo>
                  <a:cubicBezTo>
                    <a:pt x="13407" y="11082"/>
                    <a:pt x="11880" y="11082"/>
                    <a:pt x="10789" y="10710"/>
                  </a:cubicBezTo>
                  <a:cubicBezTo>
                    <a:pt x="9698" y="10338"/>
                    <a:pt x="9044" y="9593"/>
                    <a:pt x="8389" y="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10922262" y="4443910"/>
              <a:ext cx="121311" cy="2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04" fill="norm" stroke="1" extrusionOk="0">
                  <a:moveTo>
                    <a:pt x="12081" y="0"/>
                  </a:moveTo>
                  <a:cubicBezTo>
                    <a:pt x="15376" y="1261"/>
                    <a:pt x="18671" y="2523"/>
                    <a:pt x="20136" y="5124"/>
                  </a:cubicBezTo>
                  <a:cubicBezTo>
                    <a:pt x="21600" y="7726"/>
                    <a:pt x="21234" y="11667"/>
                    <a:pt x="18488" y="14663"/>
                  </a:cubicBezTo>
                  <a:cubicBezTo>
                    <a:pt x="15742" y="17658"/>
                    <a:pt x="10617" y="19708"/>
                    <a:pt x="7139" y="20654"/>
                  </a:cubicBezTo>
                  <a:cubicBezTo>
                    <a:pt x="3661" y="21600"/>
                    <a:pt x="1831" y="21442"/>
                    <a:pt x="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10921036" y="4137978"/>
              <a:ext cx="102827" cy="16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49" fill="norm" stroke="1" extrusionOk="0">
                  <a:moveTo>
                    <a:pt x="5545" y="2574"/>
                  </a:moveTo>
                  <a:cubicBezTo>
                    <a:pt x="5104" y="1224"/>
                    <a:pt x="4663" y="-126"/>
                    <a:pt x="4663" y="9"/>
                  </a:cubicBezTo>
                  <a:cubicBezTo>
                    <a:pt x="4663" y="144"/>
                    <a:pt x="5104" y="1764"/>
                    <a:pt x="4663" y="5004"/>
                  </a:cubicBezTo>
                  <a:cubicBezTo>
                    <a:pt x="4222" y="8244"/>
                    <a:pt x="2900" y="13104"/>
                    <a:pt x="2238" y="16344"/>
                  </a:cubicBezTo>
                  <a:cubicBezTo>
                    <a:pt x="1577" y="19584"/>
                    <a:pt x="1577" y="21204"/>
                    <a:pt x="1136" y="21339"/>
                  </a:cubicBezTo>
                  <a:cubicBezTo>
                    <a:pt x="696" y="21474"/>
                    <a:pt x="-186" y="20124"/>
                    <a:pt x="34" y="17559"/>
                  </a:cubicBezTo>
                  <a:cubicBezTo>
                    <a:pt x="255" y="14994"/>
                    <a:pt x="1577" y="11214"/>
                    <a:pt x="3120" y="8784"/>
                  </a:cubicBezTo>
                  <a:cubicBezTo>
                    <a:pt x="4663" y="6354"/>
                    <a:pt x="6426" y="5274"/>
                    <a:pt x="8410" y="4734"/>
                  </a:cubicBezTo>
                  <a:cubicBezTo>
                    <a:pt x="10394" y="4194"/>
                    <a:pt x="12598" y="4194"/>
                    <a:pt x="14802" y="7029"/>
                  </a:cubicBezTo>
                  <a:cubicBezTo>
                    <a:pt x="17006" y="9864"/>
                    <a:pt x="19210" y="15534"/>
                    <a:pt x="21414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11023862" y="4202610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800"/>
                    <a:pt x="2274" y="12000"/>
                    <a:pt x="5874" y="8400"/>
                  </a:cubicBezTo>
                  <a:cubicBezTo>
                    <a:pt x="9474" y="4800"/>
                    <a:pt x="155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11081012" y="4126410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11144512" y="4160277"/>
              <a:ext cx="151895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0" y="864"/>
                  </a:moveTo>
                  <a:cubicBezTo>
                    <a:pt x="900" y="5184"/>
                    <a:pt x="1800" y="9504"/>
                    <a:pt x="2400" y="12744"/>
                  </a:cubicBezTo>
                  <a:cubicBezTo>
                    <a:pt x="3000" y="15984"/>
                    <a:pt x="3300" y="18144"/>
                    <a:pt x="3600" y="17712"/>
                  </a:cubicBezTo>
                  <a:cubicBezTo>
                    <a:pt x="3900" y="17280"/>
                    <a:pt x="4200" y="14256"/>
                    <a:pt x="4800" y="11448"/>
                  </a:cubicBezTo>
                  <a:cubicBezTo>
                    <a:pt x="5400" y="8640"/>
                    <a:pt x="6300" y="6048"/>
                    <a:pt x="7200" y="3888"/>
                  </a:cubicBezTo>
                  <a:cubicBezTo>
                    <a:pt x="8100" y="1728"/>
                    <a:pt x="9000" y="0"/>
                    <a:pt x="9900" y="0"/>
                  </a:cubicBezTo>
                  <a:cubicBezTo>
                    <a:pt x="10800" y="0"/>
                    <a:pt x="11700" y="1728"/>
                    <a:pt x="12000" y="3672"/>
                  </a:cubicBezTo>
                  <a:cubicBezTo>
                    <a:pt x="12300" y="5616"/>
                    <a:pt x="12000" y="7776"/>
                    <a:pt x="11850" y="9936"/>
                  </a:cubicBezTo>
                  <a:cubicBezTo>
                    <a:pt x="11700" y="12096"/>
                    <a:pt x="11700" y="14256"/>
                    <a:pt x="12150" y="13824"/>
                  </a:cubicBezTo>
                  <a:cubicBezTo>
                    <a:pt x="12600" y="13392"/>
                    <a:pt x="13500" y="10368"/>
                    <a:pt x="14400" y="7992"/>
                  </a:cubicBezTo>
                  <a:cubicBezTo>
                    <a:pt x="15300" y="5616"/>
                    <a:pt x="16200" y="3888"/>
                    <a:pt x="17400" y="2592"/>
                  </a:cubicBezTo>
                  <a:cubicBezTo>
                    <a:pt x="18600" y="1296"/>
                    <a:pt x="20100" y="432"/>
                    <a:pt x="20850" y="1080"/>
                  </a:cubicBezTo>
                  <a:cubicBezTo>
                    <a:pt x="21600" y="1728"/>
                    <a:pt x="21600" y="3888"/>
                    <a:pt x="21450" y="7560"/>
                  </a:cubicBezTo>
                  <a:cubicBezTo>
                    <a:pt x="21300" y="11232"/>
                    <a:pt x="21000" y="16416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11373112" y="4180883"/>
              <a:ext cx="107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82" y="12302"/>
                    <a:pt x="10165" y="4448"/>
                    <a:pt x="13765" y="1502"/>
                  </a:cubicBezTo>
                  <a:cubicBezTo>
                    <a:pt x="17365" y="-1443"/>
                    <a:pt x="194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11641695" y="4012110"/>
              <a:ext cx="220368" cy="18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7" fill="norm" stroke="1" extrusionOk="0">
                  <a:moveTo>
                    <a:pt x="21417" y="0"/>
                  </a:moveTo>
                  <a:cubicBezTo>
                    <a:pt x="17920" y="240"/>
                    <a:pt x="14423" y="480"/>
                    <a:pt x="11337" y="1920"/>
                  </a:cubicBezTo>
                  <a:cubicBezTo>
                    <a:pt x="8251" y="3360"/>
                    <a:pt x="5577" y="6000"/>
                    <a:pt x="4548" y="7800"/>
                  </a:cubicBezTo>
                  <a:cubicBezTo>
                    <a:pt x="3520" y="9600"/>
                    <a:pt x="4137" y="10560"/>
                    <a:pt x="4960" y="11280"/>
                  </a:cubicBezTo>
                  <a:cubicBezTo>
                    <a:pt x="5783" y="12000"/>
                    <a:pt x="6811" y="12480"/>
                    <a:pt x="6914" y="13200"/>
                  </a:cubicBezTo>
                  <a:cubicBezTo>
                    <a:pt x="7017" y="13920"/>
                    <a:pt x="6194" y="14880"/>
                    <a:pt x="5268" y="15480"/>
                  </a:cubicBezTo>
                  <a:cubicBezTo>
                    <a:pt x="4343" y="16080"/>
                    <a:pt x="3314" y="16320"/>
                    <a:pt x="2183" y="16920"/>
                  </a:cubicBezTo>
                  <a:cubicBezTo>
                    <a:pt x="1051" y="17520"/>
                    <a:pt x="-183" y="18480"/>
                    <a:pt x="23" y="19320"/>
                  </a:cubicBezTo>
                  <a:cubicBezTo>
                    <a:pt x="228" y="20160"/>
                    <a:pt x="1874" y="20880"/>
                    <a:pt x="4446" y="21240"/>
                  </a:cubicBezTo>
                  <a:cubicBezTo>
                    <a:pt x="7017" y="21600"/>
                    <a:pt x="10514" y="21600"/>
                    <a:pt x="12880" y="21120"/>
                  </a:cubicBezTo>
                  <a:cubicBezTo>
                    <a:pt x="15246" y="20640"/>
                    <a:pt x="16480" y="19680"/>
                    <a:pt x="17714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11868412" y="4056560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815"/>
                    <a:pt x="5400" y="11631"/>
                    <a:pt x="9000" y="15231"/>
                  </a:cubicBezTo>
                  <a:cubicBezTo>
                    <a:pt x="12600" y="18831"/>
                    <a:pt x="171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11862062" y="4062910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00" y="5867"/>
                    <a:pt x="8000" y="11733"/>
                    <a:pt x="4400" y="15333"/>
                  </a:cubicBezTo>
                  <a:cubicBezTo>
                    <a:pt x="800" y="18933"/>
                    <a:pt x="4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11919212" y="4208960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11982712" y="415816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5416812" y="2723060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5416812" y="2671697"/>
              <a:ext cx="50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5486662" y="2707683"/>
              <a:ext cx="635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160" y="12302"/>
                    <a:pt x="4320" y="4448"/>
                    <a:pt x="7920" y="1502"/>
                  </a:cubicBezTo>
                  <a:cubicBezTo>
                    <a:pt x="11520" y="-1443"/>
                    <a:pt x="165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5537462" y="2716710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5632712" y="2697660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00"/>
                    <a:pt x="14400" y="6400"/>
                    <a:pt x="18000" y="10000"/>
                  </a:cubicBezTo>
                  <a:cubicBezTo>
                    <a:pt x="21600" y="13600"/>
                    <a:pt x="216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5258062" y="2349406"/>
              <a:ext cx="139701" cy="4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1320"/>
                  </a:moveTo>
                  <a:cubicBezTo>
                    <a:pt x="982" y="16229"/>
                    <a:pt x="1964" y="21138"/>
                    <a:pt x="2618" y="21138"/>
                  </a:cubicBezTo>
                  <a:cubicBezTo>
                    <a:pt x="3273" y="21138"/>
                    <a:pt x="3600" y="16229"/>
                    <a:pt x="4418" y="10829"/>
                  </a:cubicBezTo>
                  <a:cubicBezTo>
                    <a:pt x="5236" y="5429"/>
                    <a:pt x="6545" y="-462"/>
                    <a:pt x="9491" y="29"/>
                  </a:cubicBezTo>
                  <a:cubicBezTo>
                    <a:pt x="12436" y="520"/>
                    <a:pt x="17018" y="7393"/>
                    <a:pt x="21600" y="14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6711577" y="267861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7029712" y="262146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7004312" y="258336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7061462" y="2650533"/>
              <a:ext cx="50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500" y="521"/>
                    <a:pt x="9000" y="-1443"/>
                    <a:pt x="12600" y="1502"/>
                  </a:cubicBezTo>
                  <a:cubicBezTo>
                    <a:pt x="16200" y="4448"/>
                    <a:pt x="189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7118612" y="269131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7169412" y="2646860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50"/>
                    <a:pt x="3600" y="9900"/>
                    <a:pt x="7200" y="13500"/>
                  </a:cubicBezTo>
                  <a:cubicBezTo>
                    <a:pt x="10800" y="17100"/>
                    <a:pt x="162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6969568" y="2238343"/>
              <a:ext cx="117295" cy="6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19462" fill="norm" stroke="1" extrusionOk="0">
                  <a:moveTo>
                    <a:pt x="545" y="6546"/>
                  </a:moveTo>
                  <a:cubicBezTo>
                    <a:pt x="160" y="3273"/>
                    <a:pt x="-226" y="0"/>
                    <a:pt x="160" y="0"/>
                  </a:cubicBezTo>
                  <a:cubicBezTo>
                    <a:pt x="545" y="0"/>
                    <a:pt x="1703" y="3273"/>
                    <a:pt x="2474" y="7855"/>
                  </a:cubicBezTo>
                  <a:cubicBezTo>
                    <a:pt x="3245" y="12436"/>
                    <a:pt x="3631" y="18327"/>
                    <a:pt x="3824" y="19309"/>
                  </a:cubicBezTo>
                  <a:cubicBezTo>
                    <a:pt x="4017" y="20291"/>
                    <a:pt x="4017" y="16364"/>
                    <a:pt x="4210" y="12764"/>
                  </a:cubicBezTo>
                  <a:cubicBezTo>
                    <a:pt x="4403" y="9164"/>
                    <a:pt x="4788" y="5891"/>
                    <a:pt x="5753" y="3273"/>
                  </a:cubicBezTo>
                  <a:cubicBezTo>
                    <a:pt x="6717" y="655"/>
                    <a:pt x="8260" y="-1309"/>
                    <a:pt x="10960" y="1309"/>
                  </a:cubicBezTo>
                  <a:cubicBezTo>
                    <a:pt x="13660" y="3927"/>
                    <a:pt x="17517" y="11127"/>
                    <a:pt x="21374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9537962" y="439946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9557012" y="43232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9614162" y="4360137"/>
              <a:ext cx="76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9626862" y="4393110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9766562" y="4348660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9468112" y="3816206"/>
              <a:ext cx="95251" cy="10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6045"/>
                  </a:moveTo>
                  <a:cubicBezTo>
                    <a:pt x="960" y="8537"/>
                    <a:pt x="1920" y="11029"/>
                    <a:pt x="1920" y="13937"/>
                  </a:cubicBezTo>
                  <a:cubicBezTo>
                    <a:pt x="1920" y="16845"/>
                    <a:pt x="960" y="20168"/>
                    <a:pt x="480" y="20791"/>
                  </a:cubicBezTo>
                  <a:cubicBezTo>
                    <a:pt x="0" y="21414"/>
                    <a:pt x="0" y="19337"/>
                    <a:pt x="1440" y="15806"/>
                  </a:cubicBezTo>
                  <a:cubicBezTo>
                    <a:pt x="2880" y="12276"/>
                    <a:pt x="5760" y="7291"/>
                    <a:pt x="8160" y="4176"/>
                  </a:cubicBezTo>
                  <a:cubicBezTo>
                    <a:pt x="10560" y="1060"/>
                    <a:pt x="12480" y="-186"/>
                    <a:pt x="14160" y="22"/>
                  </a:cubicBezTo>
                  <a:cubicBezTo>
                    <a:pt x="15840" y="229"/>
                    <a:pt x="17280" y="1891"/>
                    <a:pt x="18480" y="4591"/>
                  </a:cubicBezTo>
                  <a:cubicBezTo>
                    <a:pt x="19680" y="7291"/>
                    <a:pt x="20640" y="11029"/>
                    <a:pt x="21600" y="14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9576062" y="3834310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000" y="8229"/>
                  </a:cubicBezTo>
                  <a:cubicBezTo>
                    <a:pt x="2000" y="5143"/>
                    <a:pt x="4000" y="4114"/>
                    <a:pt x="7600" y="3086"/>
                  </a:cubicBezTo>
                  <a:cubicBezTo>
                    <a:pt x="11200" y="2057"/>
                    <a:pt x="16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9620512" y="3777160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9734812" y="3744594"/>
              <a:ext cx="228601" cy="7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924"/>
                  </a:moveTo>
                  <a:cubicBezTo>
                    <a:pt x="200" y="4766"/>
                    <a:pt x="400" y="7608"/>
                    <a:pt x="600" y="10450"/>
                  </a:cubicBezTo>
                  <a:cubicBezTo>
                    <a:pt x="800" y="13293"/>
                    <a:pt x="1000" y="16135"/>
                    <a:pt x="1600" y="16987"/>
                  </a:cubicBezTo>
                  <a:cubicBezTo>
                    <a:pt x="2200" y="17840"/>
                    <a:pt x="3200" y="16703"/>
                    <a:pt x="4000" y="14714"/>
                  </a:cubicBezTo>
                  <a:cubicBezTo>
                    <a:pt x="4800" y="12724"/>
                    <a:pt x="5400" y="9882"/>
                    <a:pt x="6100" y="7040"/>
                  </a:cubicBezTo>
                  <a:cubicBezTo>
                    <a:pt x="6800" y="4198"/>
                    <a:pt x="7600" y="1356"/>
                    <a:pt x="8000" y="1356"/>
                  </a:cubicBezTo>
                  <a:cubicBezTo>
                    <a:pt x="8400" y="1356"/>
                    <a:pt x="8400" y="4198"/>
                    <a:pt x="8400" y="7040"/>
                  </a:cubicBezTo>
                  <a:cubicBezTo>
                    <a:pt x="8400" y="9882"/>
                    <a:pt x="8400" y="12724"/>
                    <a:pt x="8700" y="13008"/>
                  </a:cubicBezTo>
                  <a:cubicBezTo>
                    <a:pt x="9000" y="13293"/>
                    <a:pt x="9600" y="11019"/>
                    <a:pt x="10100" y="8461"/>
                  </a:cubicBezTo>
                  <a:cubicBezTo>
                    <a:pt x="10600" y="5903"/>
                    <a:pt x="11000" y="3061"/>
                    <a:pt x="12200" y="1356"/>
                  </a:cubicBezTo>
                  <a:cubicBezTo>
                    <a:pt x="13400" y="-350"/>
                    <a:pt x="15400" y="-918"/>
                    <a:pt x="17100" y="2493"/>
                  </a:cubicBezTo>
                  <a:cubicBezTo>
                    <a:pt x="18800" y="5903"/>
                    <a:pt x="20200" y="13293"/>
                    <a:pt x="2160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11423912" y="4418510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1481062" y="43232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11544562" y="441216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11550912" y="4462960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11690612" y="441216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11631345" y="3835256"/>
              <a:ext cx="71968" cy="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8259" y="5941"/>
                  </a:moveTo>
                  <a:cubicBezTo>
                    <a:pt x="7624" y="8513"/>
                    <a:pt x="6988" y="11084"/>
                    <a:pt x="6035" y="13656"/>
                  </a:cubicBezTo>
                  <a:cubicBezTo>
                    <a:pt x="5082" y="16227"/>
                    <a:pt x="3812" y="18799"/>
                    <a:pt x="2541" y="18799"/>
                  </a:cubicBezTo>
                  <a:cubicBezTo>
                    <a:pt x="1271" y="18799"/>
                    <a:pt x="0" y="16227"/>
                    <a:pt x="0" y="13399"/>
                  </a:cubicBezTo>
                  <a:cubicBezTo>
                    <a:pt x="0" y="10570"/>
                    <a:pt x="1271" y="7484"/>
                    <a:pt x="3176" y="4913"/>
                  </a:cubicBezTo>
                  <a:cubicBezTo>
                    <a:pt x="5082" y="2341"/>
                    <a:pt x="7624" y="284"/>
                    <a:pt x="10165" y="27"/>
                  </a:cubicBezTo>
                  <a:cubicBezTo>
                    <a:pt x="12706" y="-230"/>
                    <a:pt x="15247" y="1313"/>
                    <a:pt x="17153" y="5170"/>
                  </a:cubicBezTo>
                  <a:cubicBezTo>
                    <a:pt x="19059" y="9027"/>
                    <a:pt x="20329" y="15199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1747762" y="3867002"/>
              <a:ext cx="101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50" y="10932"/>
                    <a:pt x="2700" y="1332"/>
                    <a:pt x="6300" y="132"/>
                  </a:cubicBezTo>
                  <a:cubicBezTo>
                    <a:pt x="9900" y="-1068"/>
                    <a:pt x="1575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1779512" y="3834310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1891504" y="3815260"/>
              <a:ext cx="12295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596" y="0"/>
                  </a:moveTo>
                  <a:cubicBezTo>
                    <a:pt x="2962" y="4235"/>
                    <a:pt x="3328" y="8471"/>
                    <a:pt x="2962" y="11435"/>
                  </a:cubicBezTo>
                  <a:cubicBezTo>
                    <a:pt x="2596" y="14400"/>
                    <a:pt x="1498" y="16094"/>
                    <a:pt x="765" y="15671"/>
                  </a:cubicBezTo>
                  <a:cubicBezTo>
                    <a:pt x="33" y="15247"/>
                    <a:pt x="-333" y="12706"/>
                    <a:pt x="399" y="11435"/>
                  </a:cubicBezTo>
                  <a:cubicBezTo>
                    <a:pt x="1131" y="10165"/>
                    <a:pt x="2962" y="10165"/>
                    <a:pt x="4792" y="9953"/>
                  </a:cubicBezTo>
                  <a:cubicBezTo>
                    <a:pt x="6623" y="9741"/>
                    <a:pt x="8453" y="9318"/>
                    <a:pt x="9918" y="8047"/>
                  </a:cubicBezTo>
                  <a:cubicBezTo>
                    <a:pt x="11382" y="6776"/>
                    <a:pt x="12481" y="4659"/>
                    <a:pt x="13945" y="3176"/>
                  </a:cubicBezTo>
                  <a:cubicBezTo>
                    <a:pt x="15409" y="1694"/>
                    <a:pt x="17240" y="847"/>
                    <a:pt x="18704" y="2753"/>
                  </a:cubicBezTo>
                  <a:cubicBezTo>
                    <a:pt x="20169" y="4659"/>
                    <a:pt x="21267" y="9318"/>
                    <a:pt x="21267" y="12918"/>
                  </a:cubicBezTo>
                  <a:cubicBezTo>
                    <a:pt x="21267" y="16518"/>
                    <a:pt x="20169" y="19059"/>
                    <a:pt x="190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8401312" y="5215383"/>
              <a:ext cx="63501" cy="76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1881"/>
                  </a:moveTo>
                  <a:cubicBezTo>
                    <a:pt x="0" y="1583"/>
                    <a:pt x="0" y="1285"/>
                    <a:pt x="360" y="897"/>
                  </a:cubicBezTo>
                  <a:cubicBezTo>
                    <a:pt x="720" y="509"/>
                    <a:pt x="1440" y="32"/>
                    <a:pt x="2520" y="2"/>
                  </a:cubicBezTo>
                  <a:cubicBezTo>
                    <a:pt x="3600" y="-28"/>
                    <a:pt x="5040" y="390"/>
                    <a:pt x="7920" y="1732"/>
                  </a:cubicBezTo>
                  <a:cubicBezTo>
                    <a:pt x="10800" y="3075"/>
                    <a:pt x="15120" y="5342"/>
                    <a:pt x="17640" y="7639"/>
                  </a:cubicBezTo>
                  <a:cubicBezTo>
                    <a:pt x="20160" y="9937"/>
                    <a:pt x="20880" y="12264"/>
                    <a:pt x="21240" y="14292"/>
                  </a:cubicBezTo>
                  <a:cubicBezTo>
                    <a:pt x="21600" y="16321"/>
                    <a:pt x="21600" y="18052"/>
                    <a:pt x="21600" y="19215"/>
                  </a:cubicBezTo>
                  <a:cubicBezTo>
                    <a:pt x="21600" y="20379"/>
                    <a:pt x="21600" y="20975"/>
                    <a:pt x="21600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8299712" y="5879010"/>
              <a:ext cx="171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8547362" y="5815510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385"/>
                    <a:pt x="14779" y="2769"/>
                    <a:pt x="11179" y="6369"/>
                  </a:cubicBezTo>
                  <a:cubicBezTo>
                    <a:pt x="7579" y="9969"/>
                    <a:pt x="3789" y="15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8674362" y="5347332"/>
              <a:ext cx="250802" cy="32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05" fill="norm" stroke="1" extrusionOk="0">
                  <a:moveTo>
                    <a:pt x="10711" y="5254"/>
                  </a:moveTo>
                  <a:cubicBezTo>
                    <a:pt x="10175" y="9243"/>
                    <a:pt x="9640" y="13233"/>
                    <a:pt x="9372" y="15572"/>
                  </a:cubicBezTo>
                  <a:cubicBezTo>
                    <a:pt x="9104" y="17911"/>
                    <a:pt x="9104" y="18599"/>
                    <a:pt x="8926" y="19356"/>
                  </a:cubicBezTo>
                  <a:cubicBezTo>
                    <a:pt x="8747" y="20112"/>
                    <a:pt x="8390" y="20938"/>
                    <a:pt x="8033" y="20938"/>
                  </a:cubicBezTo>
                  <a:cubicBezTo>
                    <a:pt x="7676" y="20938"/>
                    <a:pt x="7319" y="20112"/>
                    <a:pt x="7230" y="17429"/>
                  </a:cubicBezTo>
                  <a:cubicBezTo>
                    <a:pt x="7140" y="14747"/>
                    <a:pt x="7319" y="10206"/>
                    <a:pt x="8033" y="7111"/>
                  </a:cubicBezTo>
                  <a:cubicBezTo>
                    <a:pt x="8747" y="4015"/>
                    <a:pt x="9997" y="2364"/>
                    <a:pt x="10979" y="1333"/>
                  </a:cubicBezTo>
                  <a:cubicBezTo>
                    <a:pt x="11960" y="301"/>
                    <a:pt x="12674" y="-112"/>
                    <a:pt x="14281" y="26"/>
                  </a:cubicBezTo>
                  <a:cubicBezTo>
                    <a:pt x="15888" y="163"/>
                    <a:pt x="18387" y="851"/>
                    <a:pt x="19815" y="2640"/>
                  </a:cubicBezTo>
                  <a:cubicBezTo>
                    <a:pt x="21243" y="4428"/>
                    <a:pt x="21600" y="7317"/>
                    <a:pt x="20529" y="10206"/>
                  </a:cubicBezTo>
                  <a:cubicBezTo>
                    <a:pt x="19458" y="13096"/>
                    <a:pt x="16959" y="15985"/>
                    <a:pt x="14370" y="17911"/>
                  </a:cubicBezTo>
                  <a:cubicBezTo>
                    <a:pt x="11782" y="19837"/>
                    <a:pt x="9104" y="20800"/>
                    <a:pt x="6694" y="21144"/>
                  </a:cubicBezTo>
                  <a:cubicBezTo>
                    <a:pt x="4284" y="21488"/>
                    <a:pt x="2142" y="21213"/>
                    <a:pt x="0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8915662" y="5572317"/>
              <a:ext cx="95251" cy="1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372"/>
                  </a:moveTo>
                  <a:cubicBezTo>
                    <a:pt x="2400" y="-44"/>
                    <a:pt x="4800" y="-459"/>
                    <a:pt x="7440" y="1203"/>
                  </a:cubicBezTo>
                  <a:cubicBezTo>
                    <a:pt x="10080" y="2864"/>
                    <a:pt x="12960" y="6603"/>
                    <a:pt x="13200" y="9718"/>
                  </a:cubicBezTo>
                  <a:cubicBezTo>
                    <a:pt x="13440" y="12833"/>
                    <a:pt x="11040" y="15326"/>
                    <a:pt x="8160" y="17195"/>
                  </a:cubicBezTo>
                  <a:cubicBezTo>
                    <a:pt x="5280" y="19064"/>
                    <a:pt x="1920" y="20310"/>
                    <a:pt x="1680" y="20726"/>
                  </a:cubicBezTo>
                  <a:cubicBezTo>
                    <a:pt x="1440" y="21141"/>
                    <a:pt x="4320" y="20726"/>
                    <a:pt x="8160" y="20103"/>
                  </a:cubicBezTo>
                  <a:cubicBezTo>
                    <a:pt x="12000" y="19479"/>
                    <a:pt x="16800" y="18649"/>
                    <a:pt x="21600" y="1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9156962" y="5463583"/>
              <a:ext cx="120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9155830" y="5529760"/>
              <a:ext cx="128133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82" fill="norm" stroke="1" extrusionOk="0">
                  <a:moveTo>
                    <a:pt x="3376" y="10800"/>
                  </a:moveTo>
                  <a:cubicBezTo>
                    <a:pt x="1605" y="14400"/>
                    <a:pt x="-165" y="18000"/>
                    <a:pt x="12" y="19800"/>
                  </a:cubicBezTo>
                  <a:cubicBezTo>
                    <a:pt x="189" y="21600"/>
                    <a:pt x="2314" y="21600"/>
                    <a:pt x="6209" y="18000"/>
                  </a:cubicBezTo>
                  <a:cubicBezTo>
                    <a:pt x="10104" y="14400"/>
                    <a:pt x="15769" y="72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9372589" y="5290159"/>
              <a:ext cx="127274" cy="34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3" fill="norm" stroke="1" extrusionOk="0">
                  <a:moveTo>
                    <a:pt x="21291" y="1493"/>
                  </a:moveTo>
                  <a:cubicBezTo>
                    <a:pt x="19521" y="1226"/>
                    <a:pt x="17750" y="960"/>
                    <a:pt x="15271" y="626"/>
                  </a:cubicBezTo>
                  <a:cubicBezTo>
                    <a:pt x="12793" y="293"/>
                    <a:pt x="9606" y="-107"/>
                    <a:pt x="8366" y="26"/>
                  </a:cubicBezTo>
                  <a:cubicBezTo>
                    <a:pt x="7127" y="160"/>
                    <a:pt x="7835" y="826"/>
                    <a:pt x="9252" y="1760"/>
                  </a:cubicBezTo>
                  <a:cubicBezTo>
                    <a:pt x="10668" y="2693"/>
                    <a:pt x="12793" y="3893"/>
                    <a:pt x="13324" y="5160"/>
                  </a:cubicBezTo>
                  <a:cubicBezTo>
                    <a:pt x="13855" y="6426"/>
                    <a:pt x="12793" y="7760"/>
                    <a:pt x="11199" y="8626"/>
                  </a:cubicBezTo>
                  <a:cubicBezTo>
                    <a:pt x="9606" y="9493"/>
                    <a:pt x="7481" y="9893"/>
                    <a:pt x="5180" y="10226"/>
                  </a:cubicBezTo>
                  <a:cubicBezTo>
                    <a:pt x="2878" y="10560"/>
                    <a:pt x="399" y="10826"/>
                    <a:pt x="45" y="10960"/>
                  </a:cubicBezTo>
                  <a:cubicBezTo>
                    <a:pt x="-309" y="11093"/>
                    <a:pt x="1461" y="11093"/>
                    <a:pt x="3232" y="11093"/>
                  </a:cubicBezTo>
                  <a:cubicBezTo>
                    <a:pt x="5002" y="11093"/>
                    <a:pt x="6773" y="11093"/>
                    <a:pt x="7835" y="11426"/>
                  </a:cubicBezTo>
                  <a:cubicBezTo>
                    <a:pt x="8898" y="11760"/>
                    <a:pt x="9252" y="12426"/>
                    <a:pt x="8366" y="13493"/>
                  </a:cubicBezTo>
                  <a:cubicBezTo>
                    <a:pt x="7481" y="14560"/>
                    <a:pt x="5357" y="16026"/>
                    <a:pt x="4117" y="17226"/>
                  </a:cubicBezTo>
                  <a:cubicBezTo>
                    <a:pt x="2878" y="18426"/>
                    <a:pt x="2524" y="19360"/>
                    <a:pt x="3409" y="19960"/>
                  </a:cubicBezTo>
                  <a:cubicBezTo>
                    <a:pt x="4294" y="20560"/>
                    <a:pt x="6419" y="20826"/>
                    <a:pt x="9606" y="21026"/>
                  </a:cubicBezTo>
                  <a:cubicBezTo>
                    <a:pt x="12793" y="21226"/>
                    <a:pt x="17042" y="21360"/>
                    <a:pt x="2129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9588762" y="5377360"/>
              <a:ext cx="177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114" y="1286"/>
                  </a:cubicBezTo>
                  <a:cubicBezTo>
                    <a:pt x="5657" y="2571"/>
                    <a:pt x="7457" y="5143"/>
                    <a:pt x="10414" y="8743"/>
                  </a:cubicBezTo>
                  <a:cubicBezTo>
                    <a:pt x="13371" y="12343"/>
                    <a:pt x="17486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9658612" y="5318482"/>
              <a:ext cx="127001" cy="23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61"/>
                  </a:moveTo>
                  <a:cubicBezTo>
                    <a:pt x="19800" y="-36"/>
                    <a:pt x="18000" y="-232"/>
                    <a:pt x="15840" y="750"/>
                  </a:cubicBezTo>
                  <a:cubicBezTo>
                    <a:pt x="13680" y="1732"/>
                    <a:pt x="11160" y="3892"/>
                    <a:pt x="8460" y="7524"/>
                  </a:cubicBezTo>
                  <a:cubicBezTo>
                    <a:pt x="5760" y="11157"/>
                    <a:pt x="2880" y="16263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9789580" y="5473155"/>
              <a:ext cx="91283" cy="9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808" fill="norm" stroke="1" extrusionOk="0">
                  <a:moveTo>
                    <a:pt x="3497" y="1260"/>
                  </a:moveTo>
                  <a:cubicBezTo>
                    <a:pt x="2515" y="5856"/>
                    <a:pt x="1534" y="10452"/>
                    <a:pt x="1043" y="14128"/>
                  </a:cubicBezTo>
                  <a:cubicBezTo>
                    <a:pt x="552" y="17805"/>
                    <a:pt x="552" y="20562"/>
                    <a:pt x="306" y="20792"/>
                  </a:cubicBezTo>
                  <a:cubicBezTo>
                    <a:pt x="61" y="21022"/>
                    <a:pt x="-430" y="18724"/>
                    <a:pt x="797" y="15048"/>
                  </a:cubicBezTo>
                  <a:cubicBezTo>
                    <a:pt x="2025" y="11371"/>
                    <a:pt x="4970" y="6316"/>
                    <a:pt x="8161" y="3328"/>
                  </a:cubicBezTo>
                  <a:cubicBezTo>
                    <a:pt x="11352" y="341"/>
                    <a:pt x="14788" y="-578"/>
                    <a:pt x="16752" y="341"/>
                  </a:cubicBezTo>
                  <a:cubicBezTo>
                    <a:pt x="18715" y="1260"/>
                    <a:pt x="19206" y="4018"/>
                    <a:pt x="19697" y="6545"/>
                  </a:cubicBezTo>
                  <a:cubicBezTo>
                    <a:pt x="20188" y="9073"/>
                    <a:pt x="20679" y="11371"/>
                    <a:pt x="21170" y="13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9918962" y="5488983"/>
              <a:ext cx="95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20" y="12302"/>
                    <a:pt x="3840" y="4448"/>
                    <a:pt x="7440" y="1502"/>
                  </a:cubicBezTo>
                  <a:cubicBezTo>
                    <a:pt x="11040" y="-1443"/>
                    <a:pt x="163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9957062" y="5453560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10039612" y="5466260"/>
              <a:ext cx="11853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6" y="3273"/>
                    <a:pt x="771" y="6545"/>
                    <a:pt x="964" y="9818"/>
                  </a:cubicBezTo>
                  <a:cubicBezTo>
                    <a:pt x="1157" y="13091"/>
                    <a:pt x="1157" y="16364"/>
                    <a:pt x="1543" y="16364"/>
                  </a:cubicBezTo>
                  <a:cubicBezTo>
                    <a:pt x="1929" y="16364"/>
                    <a:pt x="2700" y="13091"/>
                    <a:pt x="3664" y="10145"/>
                  </a:cubicBezTo>
                  <a:cubicBezTo>
                    <a:pt x="4629" y="7200"/>
                    <a:pt x="5786" y="4582"/>
                    <a:pt x="6943" y="5236"/>
                  </a:cubicBezTo>
                  <a:cubicBezTo>
                    <a:pt x="8100" y="5891"/>
                    <a:pt x="9257" y="9818"/>
                    <a:pt x="10414" y="10145"/>
                  </a:cubicBezTo>
                  <a:cubicBezTo>
                    <a:pt x="11571" y="10473"/>
                    <a:pt x="12729" y="7200"/>
                    <a:pt x="14464" y="4582"/>
                  </a:cubicBezTo>
                  <a:cubicBezTo>
                    <a:pt x="16200" y="1964"/>
                    <a:pt x="18514" y="0"/>
                    <a:pt x="19864" y="1309"/>
                  </a:cubicBezTo>
                  <a:cubicBezTo>
                    <a:pt x="21214" y="2618"/>
                    <a:pt x="21600" y="7200"/>
                    <a:pt x="21600" y="11127"/>
                  </a:cubicBezTo>
                  <a:cubicBezTo>
                    <a:pt x="21600" y="15055"/>
                    <a:pt x="21214" y="18327"/>
                    <a:pt x="20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10198362" y="5485310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10242812" y="5447210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10325362" y="542181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10541262" y="545356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10661912" y="543451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10896862" y="542816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11030212" y="5226938"/>
              <a:ext cx="247651" cy="20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446"/>
                  </a:moveTo>
                  <a:cubicBezTo>
                    <a:pt x="923" y="14"/>
                    <a:pt x="1846" y="-418"/>
                    <a:pt x="3785" y="770"/>
                  </a:cubicBezTo>
                  <a:cubicBezTo>
                    <a:pt x="5723" y="1958"/>
                    <a:pt x="8677" y="4766"/>
                    <a:pt x="11815" y="8438"/>
                  </a:cubicBezTo>
                  <a:cubicBezTo>
                    <a:pt x="14954" y="12110"/>
                    <a:pt x="18277" y="16646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11176262" y="5199560"/>
              <a:ext cx="139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364" y="996"/>
                  </a:cubicBezTo>
                  <a:cubicBezTo>
                    <a:pt x="14400" y="1991"/>
                    <a:pt x="12109" y="3983"/>
                    <a:pt x="9491" y="7047"/>
                  </a:cubicBezTo>
                  <a:cubicBezTo>
                    <a:pt x="6873" y="10111"/>
                    <a:pt x="3927" y="14247"/>
                    <a:pt x="2291" y="16851"/>
                  </a:cubicBezTo>
                  <a:cubicBezTo>
                    <a:pt x="655" y="19455"/>
                    <a:pt x="327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11292678" y="5413343"/>
              <a:ext cx="81657" cy="10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23" fill="norm" stroke="1" extrusionOk="0">
                  <a:moveTo>
                    <a:pt x="1108" y="6912"/>
                  </a:moveTo>
                  <a:cubicBezTo>
                    <a:pt x="1108" y="9504"/>
                    <a:pt x="1108" y="12096"/>
                    <a:pt x="831" y="14904"/>
                  </a:cubicBezTo>
                  <a:cubicBezTo>
                    <a:pt x="554" y="17712"/>
                    <a:pt x="0" y="20736"/>
                    <a:pt x="0" y="21168"/>
                  </a:cubicBezTo>
                  <a:cubicBezTo>
                    <a:pt x="0" y="21600"/>
                    <a:pt x="554" y="19440"/>
                    <a:pt x="2215" y="16200"/>
                  </a:cubicBezTo>
                  <a:cubicBezTo>
                    <a:pt x="3877" y="12960"/>
                    <a:pt x="6646" y="8640"/>
                    <a:pt x="9415" y="5400"/>
                  </a:cubicBezTo>
                  <a:cubicBezTo>
                    <a:pt x="12185" y="2160"/>
                    <a:pt x="14954" y="0"/>
                    <a:pt x="17169" y="0"/>
                  </a:cubicBezTo>
                  <a:cubicBezTo>
                    <a:pt x="19385" y="0"/>
                    <a:pt x="21046" y="2160"/>
                    <a:pt x="21323" y="5832"/>
                  </a:cubicBezTo>
                  <a:cubicBezTo>
                    <a:pt x="21600" y="9504"/>
                    <a:pt x="20492" y="14688"/>
                    <a:pt x="19385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11404862" y="5459910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4400"/>
                    <a:pt x="1440" y="7200"/>
                    <a:pt x="5040" y="3600"/>
                  </a:cubicBezTo>
                  <a:cubicBezTo>
                    <a:pt x="8640" y="0"/>
                    <a:pt x="151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11455662" y="541546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11538212" y="5415873"/>
              <a:ext cx="163879" cy="9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39" fill="norm" stroke="1" extrusionOk="0">
                  <a:moveTo>
                    <a:pt x="0" y="4135"/>
                  </a:moveTo>
                  <a:cubicBezTo>
                    <a:pt x="554" y="6482"/>
                    <a:pt x="1108" y="8830"/>
                    <a:pt x="1385" y="11178"/>
                  </a:cubicBezTo>
                  <a:cubicBezTo>
                    <a:pt x="1662" y="13526"/>
                    <a:pt x="1662" y="15874"/>
                    <a:pt x="2354" y="15874"/>
                  </a:cubicBezTo>
                  <a:cubicBezTo>
                    <a:pt x="3046" y="15874"/>
                    <a:pt x="4431" y="13526"/>
                    <a:pt x="5538" y="11178"/>
                  </a:cubicBezTo>
                  <a:cubicBezTo>
                    <a:pt x="6646" y="8830"/>
                    <a:pt x="7477" y="6482"/>
                    <a:pt x="8308" y="4369"/>
                  </a:cubicBezTo>
                  <a:cubicBezTo>
                    <a:pt x="9138" y="2256"/>
                    <a:pt x="9969" y="378"/>
                    <a:pt x="10385" y="848"/>
                  </a:cubicBezTo>
                  <a:cubicBezTo>
                    <a:pt x="10800" y="1317"/>
                    <a:pt x="10800" y="4135"/>
                    <a:pt x="10662" y="6717"/>
                  </a:cubicBezTo>
                  <a:cubicBezTo>
                    <a:pt x="10523" y="9300"/>
                    <a:pt x="10246" y="11648"/>
                    <a:pt x="10385" y="11648"/>
                  </a:cubicBezTo>
                  <a:cubicBezTo>
                    <a:pt x="10523" y="11648"/>
                    <a:pt x="11077" y="9300"/>
                    <a:pt x="11908" y="7187"/>
                  </a:cubicBezTo>
                  <a:cubicBezTo>
                    <a:pt x="12738" y="5074"/>
                    <a:pt x="13846" y="3196"/>
                    <a:pt x="15508" y="1787"/>
                  </a:cubicBezTo>
                  <a:cubicBezTo>
                    <a:pt x="17169" y="378"/>
                    <a:pt x="19385" y="-561"/>
                    <a:pt x="20492" y="378"/>
                  </a:cubicBezTo>
                  <a:cubicBezTo>
                    <a:pt x="21600" y="1317"/>
                    <a:pt x="21600" y="4135"/>
                    <a:pt x="21185" y="7891"/>
                  </a:cubicBezTo>
                  <a:cubicBezTo>
                    <a:pt x="20769" y="11648"/>
                    <a:pt x="19938" y="16343"/>
                    <a:pt x="19108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11766812" y="547896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11804912" y="544086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11811262" y="5363616"/>
              <a:ext cx="171451" cy="28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1357"/>
                  </a:moveTo>
                  <a:cubicBezTo>
                    <a:pt x="4000" y="19423"/>
                    <a:pt x="8000" y="17488"/>
                    <a:pt x="11067" y="14829"/>
                  </a:cubicBezTo>
                  <a:cubicBezTo>
                    <a:pt x="14133" y="12169"/>
                    <a:pt x="16267" y="8784"/>
                    <a:pt x="17600" y="6688"/>
                  </a:cubicBezTo>
                  <a:cubicBezTo>
                    <a:pt x="18933" y="4593"/>
                    <a:pt x="19467" y="3787"/>
                    <a:pt x="19600" y="2739"/>
                  </a:cubicBezTo>
                  <a:cubicBezTo>
                    <a:pt x="19733" y="1691"/>
                    <a:pt x="19467" y="402"/>
                    <a:pt x="18933" y="79"/>
                  </a:cubicBezTo>
                  <a:cubicBezTo>
                    <a:pt x="18400" y="-243"/>
                    <a:pt x="17600" y="402"/>
                    <a:pt x="16800" y="2256"/>
                  </a:cubicBezTo>
                  <a:cubicBezTo>
                    <a:pt x="16000" y="4109"/>
                    <a:pt x="15200" y="7172"/>
                    <a:pt x="14933" y="9106"/>
                  </a:cubicBezTo>
                  <a:cubicBezTo>
                    <a:pt x="14667" y="11041"/>
                    <a:pt x="14933" y="11847"/>
                    <a:pt x="16133" y="12572"/>
                  </a:cubicBezTo>
                  <a:cubicBezTo>
                    <a:pt x="17333" y="13297"/>
                    <a:pt x="19467" y="13942"/>
                    <a:pt x="21600" y="14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11919212" y="5131438"/>
              <a:ext cx="164042" cy="48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24" fill="norm" stroke="1" extrusionOk="0">
                  <a:moveTo>
                    <a:pt x="0" y="1046"/>
                  </a:moveTo>
                  <a:cubicBezTo>
                    <a:pt x="2769" y="579"/>
                    <a:pt x="5538" y="111"/>
                    <a:pt x="8446" y="18"/>
                  </a:cubicBezTo>
                  <a:cubicBezTo>
                    <a:pt x="11354" y="-76"/>
                    <a:pt x="14400" y="205"/>
                    <a:pt x="16338" y="1046"/>
                  </a:cubicBezTo>
                  <a:cubicBezTo>
                    <a:pt x="18277" y="1888"/>
                    <a:pt x="19108" y="3290"/>
                    <a:pt x="18969" y="4459"/>
                  </a:cubicBezTo>
                  <a:cubicBezTo>
                    <a:pt x="18831" y="5628"/>
                    <a:pt x="17723" y="6563"/>
                    <a:pt x="16892" y="7264"/>
                  </a:cubicBezTo>
                  <a:cubicBezTo>
                    <a:pt x="16062" y="7966"/>
                    <a:pt x="15508" y="8433"/>
                    <a:pt x="15785" y="8854"/>
                  </a:cubicBezTo>
                  <a:cubicBezTo>
                    <a:pt x="16062" y="9275"/>
                    <a:pt x="17169" y="9649"/>
                    <a:pt x="18277" y="10116"/>
                  </a:cubicBezTo>
                  <a:cubicBezTo>
                    <a:pt x="19385" y="10584"/>
                    <a:pt x="20492" y="11145"/>
                    <a:pt x="21046" y="11659"/>
                  </a:cubicBezTo>
                  <a:cubicBezTo>
                    <a:pt x="21600" y="12173"/>
                    <a:pt x="21600" y="12641"/>
                    <a:pt x="21046" y="13342"/>
                  </a:cubicBezTo>
                  <a:cubicBezTo>
                    <a:pt x="20492" y="14043"/>
                    <a:pt x="19385" y="14979"/>
                    <a:pt x="18969" y="15680"/>
                  </a:cubicBezTo>
                  <a:cubicBezTo>
                    <a:pt x="18554" y="16381"/>
                    <a:pt x="18831" y="16849"/>
                    <a:pt x="19108" y="17363"/>
                  </a:cubicBezTo>
                  <a:cubicBezTo>
                    <a:pt x="19385" y="17877"/>
                    <a:pt x="19662" y="18438"/>
                    <a:pt x="19385" y="18906"/>
                  </a:cubicBezTo>
                  <a:cubicBezTo>
                    <a:pt x="19108" y="19373"/>
                    <a:pt x="18277" y="19747"/>
                    <a:pt x="16062" y="20168"/>
                  </a:cubicBezTo>
                  <a:cubicBezTo>
                    <a:pt x="13846" y="20589"/>
                    <a:pt x="10246" y="21056"/>
                    <a:pt x="6646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8356840" y="5861661"/>
              <a:ext cx="114323" cy="15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68" fill="norm" stroke="1" extrusionOk="0">
                  <a:moveTo>
                    <a:pt x="5895" y="1496"/>
                  </a:moveTo>
                  <a:cubicBezTo>
                    <a:pt x="4324" y="632"/>
                    <a:pt x="2753" y="-232"/>
                    <a:pt x="1575" y="56"/>
                  </a:cubicBezTo>
                  <a:cubicBezTo>
                    <a:pt x="396" y="344"/>
                    <a:pt x="-389" y="1784"/>
                    <a:pt x="200" y="2936"/>
                  </a:cubicBezTo>
                  <a:cubicBezTo>
                    <a:pt x="789" y="4088"/>
                    <a:pt x="2753" y="4952"/>
                    <a:pt x="5306" y="7256"/>
                  </a:cubicBezTo>
                  <a:cubicBezTo>
                    <a:pt x="7858" y="9560"/>
                    <a:pt x="11000" y="13304"/>
                    <a:pt x="13749" y="15896"/>
                  </a:cubicBezTo>
                  <a:cubicBezTo>
                    <a:pt x="16498" y="18488"/>
                    <a:pt x="18855" y="19928"/>
                    <a:pt x="21211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8452112" y="5877178"/>
              <a:ext cx="217031" cy="14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55" fill="norm" stroke="1" extrusionOk="0">
                  <a:moveTo>
                    <a:pt x="18874" y="3914"/>
                  </a:moveTo>
                  <a:cubicBezTo>
                    <a:pt x="20132" y="2393"/>
                    <a:pt x="21390" y="872"/>
                    <a:pt x="21495" y="263"/>
                  </a:cubicBezTo>
                  <a:cubicBezTo>
                    <a:pt x="21600" y="-345"/>
                    <a:pt x="20551" y="-41"/>
                    <a:pt x="17616" y="2697"/>
                  </a:cubicBezTo>
                  <a:cubicBezTo>
                    <a:pt x="14680" y="5435"/>
                    <a:pt x="9856" y="10607"/>
                    <a:pt x="6606" y="14106"/>
                  </a:cubicBezTo>
                  <a:cubicBezTo>
                    <a:pt x="3355" y="17604"/>
                    <a:pt x="1678" y="19430"/>
                    <a:pt x="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7075158" y="6531383"/>
              <a:ext cx="87905" cy="36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49" fill="norm" stroke="1" extrusionOk="0">
                  <a:moveTo>
                    <a:pt x="21358" y="1972"/>
                  </a:moveTo>
                  <a:cubicBezTo>
                    <a:pt x="18272" y="1098"/>
                    <a:pt x="15187" y="224"/>
                    <a:pt x="12872" y="36"/>
                  </a:cubicBezTo>
                  <a:cubicBezTo>
                    <a:pt x="10558" y="-151"/>
                    <a:pt x="9015" y="348"/>
                    <a:pt x="6444" y="2346"/>
                  </a:cubicBezTo>
                  <a:cubicBezTo>
                    <a:pt x="3872" y="4344"/>
                    <a:pt x="272" y="7840"/>
                    <a:pt x="15" y="10899"/>
                  </a:cubicBezTo>
                  <a:cubicBezTo>
                    <a:pt x="-242" y="13958"/>
                    <a:pt x="2844" y="16580"/>
                    <a:pt x="4387" y="18265"/>
                  </a:cubicBezTo>
                  <a:cubicBezTo>
                    <a:pt x="5929" y="19951"/>
                    <a:pt x="5929" y="20700"/>
                    <a:pt x="5929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7009323" y="6717210"/>
              <a:ext cx="17914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159" y="21600"/>
                  </a:moveTo>
                  <a:cubicBezTo>
                    <a:pt x="-92" y="19059"/>
                    <a:pt x="-343" y="16518"/>
                    <a:pt x="1917" y="13553"/>
                  </a:cubicBezTo>
                  <a:cubicBezTo>
                    <a:pt x="4178" y="10588"/>
                    <a:pt x="8950" y="7200"/>
                    <a:pt x="12592" y="4871"/>
                  </a:cubicBezTo>
                  <a:cubicBezTo>
                    <a:pt x="16234" y="2541"/>
                    <a:pt x="18745" y="1271"/>
                    <a:pt x="21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7291885" y="6545760"/>
              <a:ext cx="8072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21123" y="0"/>
                  </a:moveTo>
                  <a:cubicBezTo>
                    <a:pt x="18354" y="0"/>
                    <a:pt x="15585" y="0"/>
                    <a:pt x="11985" y="857"/>
                  </a:cubicBezTo>
                  <a:cubicBezTo>
                    <a:pt x="8385" y="1714"/>
                    <a:pt x="3954" y="3429"/>
                    <a:pt x="1738" y="6343"/>
                  </a:cubicBezTo>
                  <a:cubicBezTo>
                    <a:pt x="-477" y="9257"/>
                    <a:pt x="-477" y="13371"/>
                    <a:pt x="1185" y="16114"/>
                  </a:cubicBezTo>
                  <a:cubicBezTo>
                    <a:pt x="2846" y="18857"/>
                    <a:pt x="6169" y="20229"/>
                    <a:pt x="9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7420968" y="6582173"/>
              <a:ext cx="136280" cy="38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03" fill="norm" stroke="1" extrusionOk="0">
                  <a:moveTo>
                    <a:pt x="4305" y="8947"/>
                  </a:moveTo>
                  <a:cubicBezTo>
                    <a:pt x="2668" y="11307"/>
                    <a:pt x="1032" y="13668"/>
                    <a:pt x="378" y="15497"/>
                  </a:cubicBezTo>
                  <a:cubicBezTo>
                    <a:pt x="-277" y="17327"/>
                    <a:pt x="50" y="18625"/>
                    <a:pt x="378" y="19628"/>
                  </a:cubicBezTo>
                  <a:cubicBezTo>
                    <a:pt x="705" y="20632"/>
                    <a:pt x="1032" y="21340"/>
                    <a:pt x="1523" y="21399"/>
                  </a:cubicBezTo>
                  <a:cubicBezTo>
                    <a:pt x="2014" y="21458"/>
                    <a:pt x="2668" y="20868"/>
                    <a:pt x="3159" y="18802"/>
                  </a:cubicBezTo>
                  <a:cubicBezTo>
                    <a:pt x="3650" y="16737"/>
                    <a:pt x="3978" y="13196"/>
                    <a:pt x="4632" y="10422"/>
                  </a:cubicBezTo>
                  <a:cubicBezTo>
                    <a:pt x="5287" y="7648"/>
                    <a:pt x="6268" y="5642"/>
                    <a:pt x="7578" y="4048"/>
                  </a:cubicBezTo>
                  <a:cubicBezTo>
                    <a:pt x="8887" y="2455"/>
                    <a:pt x="10523" y="1274"/>
                    <a:pt x="12323" y="625"/>
                  </a:cubicBezTo>
                  <a:cubicBezTo>
                    <a:pt x="14123" y="-24"/>
                    <a:pt x="16087" y="-142"/>
                    <a:pt x="17723" y="153"/>
                  </a:cubicBezTo>
                  <a:cubicBezTo>
                    <a:pt x="19359" y="448"/>
                    <a:pt x="20668" y="1156"/>
                    <a:pt x="20996" y="2337"/>
                  </a:cubicBezTo>
                  <a:cubicBezTo>
                    <a:pt x="21323" y="3517"/>
                    <a:pt x="20668" y="5169"/>
                    <a:pt x="17232" y="6586"/>
                  </a:cubicBezTo>
                  <a:cubicBezTo>
                    <a:pt x="13796" y="8002"/>
                    <a:pt x="7578" y="9183"/>
                    <a:pt x="1359" y="10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7645662" y="6374310"/>
              <a:ext cx="698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096"/>
                    <a:pt x="15055" y="4192"/>
                    <a:pt x="11782" y="6699"/>
                  </a:cubicBezTo>
                  <a:cubicBezTo>
                    <a:pt x="8509" y="9205"/>
                    <a:pt x="5236" y="12122"/>
                    <a:pt x="3273" y="14673"/>
                  </a:cubicBezTo>
                  <a:cubicBezTo>
                    <a:pt x="1309" y="17225"/>
                    <a:pt x="655" y="19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7759962" y="6490115"/>
              <a:ext cx="125294" cy="30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13" fill="norm" stroke="1" extrusionOk="0">
                  <a:moveTo>
                    <a:pt x="2160" y="10547"/>
                  </a:moveTo>
                  <a:cubicBezTo>
                    <a:pt x="2520" y="13062"/>
                    <a:pt x="2880" y="15577"/>
                    <a:pt x="2700" y="17500"/>
                  </a:cubicBezTo>
                  <a:cubicBezTo>
                    <a:pt x="2520" y="19424"/>
                    <a:pt x="1800" y="20755"/>
                    <a:pt x="1440" y="21051"/>
                  </a:cubicBezTo>
                  <a:cubicBezTo>
                    <a:pt x="1080" y="21347"/>
                    <a:pt x="1080" y="20607"/>
                    <a:pt x="2160" y="18240"/>
                  </a:cubicBezTo>
                  <a:cubicBezTo>
                    <a:pt x="3240" y="15873"/>
                    <a:pt x="5400" y="11879"/>
                    <a:pt x="7560" y="8624"/>
                  </a:cubicBezTo>
                  <a:cubicBezTo>
                    <a:pt x="9720" y="5369"/>
                    <a:pt x="11880" y="2854"/>
                    <a:pt x="13860" y="1448"/>
                  </a:cubicBezTo>
                  <a:cubicBezTo>
                    <a:pt x="15840" y="43"/>
                    <a:pt x="17640" y="-253"/>
                    <a:pt x="19080" y="191"/>
                  </a:cubicBezTo>
                  <a:cubicBezTo>
                    <a:pt x="20520" y="635"/>
                    <a:pt x="21600" y="1818"/>
                    <a:pt x="21240" y="4185"/>
                  </a:cubicBezTo>
                  <a:cubicBezTo>
                    <a:pt x="20880" y="6552"/>
                    <a:pt x="19080" y="10103"/>
                    <a:pt x="15300" y="12840"/>
                  </a:cubicBezTo>
                  <a:cubicBezTo>
                    <a:pt x="11520" y="15577"/>
                    <a:pt x="5760" y="17500"/>
                    <a:pt x="0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7880612" y="669816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920"/>
                    <a:pt x="21600" y="3840"/>
                    <a:pt x="21600" y="7440"/>
                  </a:cubicBezTo>
                  <a:cubicBezTo>
                    <a:pt x="21600" y="11040"/>
                    <a:pt x="108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7975862" y="6704510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8109212" y="6466319"/>
              <a:ext cx="147270" cy="28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67" fill="norm" stroke="1" extrusionOk="0">
                  <a:moveTo>
                    <a:pt x="5554" y="5485"/>
                  </a:moveTo>
                  <a:cubicBezTo>
                    <a:pt x="4629" y="10249"/>
                    <a:pt x="3703" y="15014"/>
                    <a:pt x="3086" y="17793"/>
                  </a:cubicBezTo>
                  <a:cubicBezTo>
                    <a:pt x="2469" y="20573"/>
                    <a:pt x="2160" y="21367"/>
                    <a:pt x="1851" y="21367"/>
                  </a:cubicBezTo>
                  <a:cubicBezTo>
                    <a:pt x="1543" y="21367"/>
                    <a:pt x="1234" y="20573"/>
                    <a:pt x="2160" y="17952"/>
                  </a:cubicBezTo>
                  <a:cubicBezTo>
                    <a:pt x="3086" y="15332"/>
                    <a:pt x="5246" y="10885"/>
                    <a:pt x="7714" y="7549"/>
                  </a:cubicBezTo>
                  <a:cubicBezTo>
                    <a:pt x="10183" y="4214"/>
                    <a:pt x="12960" y="1991"/>
                    <a:pt x="15120" y="879"/>
                  </a:cubicBezTo>
                  <a:cubicBezTo>
                    <a:pt x="17280" y="-233"/>
                    <a:pt x="18823" y="-233"/>
                    <a:pt x="19903" y="561"/>
                  </a:cubicBezTo>
                  <a:cubicBezTo>
                    <a:pt x="20983" y="1355"/>
                    <a:pt x="21600" y="2943"/>
                    <a:pt x="21446" y="5326"/>
                  </a:cubicBezTo>
                  <a:cubicBezTo>
                    <a:pt x="21291" y="7708"/>
                    <a:pt x="20366" y="10885"/>
                    <a:pt x="16663" y="13664"/>
                  </a:cubicBezTo>
                  <a:cubicBezTo>
                    <a:pt x="12960" y="16443"/>
                    <a:pt x="6480" y="18826"/>
                    <a:pt x="0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8223512" y="6662975"/>
              <a:ext cx="101601" cy="11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783"/>
                  </a:moveTo>
                  <a:cubicBezTo>
                    <a:pt x="2250" y="1011"/>
                    <a:pt x="4500" y="240"/>
                    <a:pt x="6750" y="47"/>
                  </a:cubicBezTo>
                  <a:cubicBezTo>
                    <a:pt x="9000" y="-146"/>
                    <a:pt x="11250" y="240"/>
                    <a:pt x="12375" y="1397"/>
                  </a:cubicBezTo>
                  <a:cubicBezTo>
                    <a:pt x="13500" y="2554"/>
                    <a:pt x="13500" y="4483"/>
                    <a:pt x="13050" y="6797"/>
                  </a:cubicBezTo>
                  <a:cubicBezTo>
                    <a:pt x="12600" y="9111"/>
                    <a:pt x="11700" y="11811"/>
                    <a:pt x="10125" y="14318"/>
                  </a:cubicBezTo>
                  <a:cubicBezTo>
                    <a:pt x="8550" y="16825"/>
                    <a:pt x="6300" y="19140"/>
                    <a:pt x="6300" y="20297"/>
                  </a:cubicBezTo>
                  <a:cubicBezTo>
                    <a:pt x="6300" y="21454"/>
                    <a:pt x="8550" y="21454"/>
                    <a:pt x="11475" y="21068"/>
                  </a:cubicBezTo>
                  <a:cubicBezTo>
                    <a:pt x="14400" y="20683"/>
                    <a:pt x="18000" y="19911"/>
                    <a:pt x="21600" y="1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8369562" y="6723560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8534662" y="6426053"/>
              <a:ext cx="146067" cy="26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445" fill="norm" stroke="1" extrusionOk="0">
                  <a:moveTo>
                    <a:pt x="8100" y="7013"/>
                  </a:moveTo>
                  <a:cubicBezTo>
                    <a:pt x="6600" y="9713"/>
                    <a:pt x="5100" y="12413"/>
                    <a:pt x="4200" y="14438"/>
                  </a:cubicBezTo>
                  <a:cubicBezTo>
                    <a:pt x="3300" y="16463"/>
                    <a:pt x="3000" y="17813"/>
                    <a:pt x="2400" y="19078"/>
                  </a:cubicBezTo>
                  <a:cubicBezTo>
                    <a:pt x="1800" y="20344"/>
                    <a:pt x="900" y="21525"/>
                    <a:pt x="450" y="21441"/>
                  </a:cubicBezTo>
                  <a:cubicBezTo>
                    <a:pt x="0" y="21356"/>
                    <a:pt x="0" y="20006"/>
                    <a:pt x="1650" y="16716"/>
                  </a:cubicBezTo>
                  <a:cubicBezTo>
                    <a:pt x="3300" y="13425"/>
                    <a:pt x="6600" y="8194"/>
                    <a:pt x="8700" y="5241"/>
                  </a:cubicBezTo>
                  <a:cubicBezTo>
                    <a:pt x="10800" y="2287"/>
                    <a:pt x="11700" y="1612"/>
                    <a:pt x="12750" y="1022"/>
                  </a:cubicBezTo>
                  <a:cubicBezTo>
                    <a:pt x="13800" y="431"/>
                    <a:pt x="15000" y="-75"/>
                    <a:pt x="16200" y="9"/>
                  </a:cubicBezTo>
                  <a:cubicBezTo>
                    <a:pt x="17400" y="94"/>
                    <a:pt x="18600" y="769"/>
                    <a:pt x="19650" y="2794"/>
                  </a:cubicBezTo>
                  <a:cubicBezTo>
                    <a:pt x="20700" y="4819"/>
                    <a:pt x="21600" y="8194"/>
                    <a:pt x="19050" y="11400"/>
                  </a:cubicBezTo>
                  <a:cubicBezTo>
                    <a:pt x="16500" y="14606"/>
                    <a:pt x="10500" y="17644"/>
                    <a:pt x="6750" y="19247"/>
                  </a:cubicBezTo>
                  <a:cubicBezTo>
                    <a:pt x="3000" y="20850"/>
                    <a:pt x="1500" y="21019"/>
                    <a:pt x="0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8636262" y="6619473"/>
              <a:ext cx="96602" cy="16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068" fill="norm" stroke="1" extrusionOk="0">
                  <a:moveTo>
                    <a:pt x="0" y="2713"/>
                  </a:moveTo>
                  <a:cubicBezTo>
                    <a:pt x="4136" y="1647"/>
                    <a:pt x="8272" y="580"/>
                    <a:pt x="11489" y="180"/>
                  </a:cubicBezTo>
                  <a:cubicBezTo>
                    <a:pt x="14706" y="-220"/>
                    <a:pt x="17004" y="47"/>
                    <a:pt x="18153" y="980"/>
                  </a:cubicBezTo>
                  <a:cubicBezTo>
                    <a:pt x="19302" y="1913"/>
                    <a:pt x="19302" y="3513"/>
                    <a:pt x="18613" y="4847"/>
                  </a:cubicBezTo>
                  <a:cubicBezTo>
                    <a:pt x="17923" y="6180"/>
                    <a:pt x="16545" y="7247"/>
                    <a:pt x="14477" y="8180"/>
                  </a:cubicBezTo>
                  <a:cubicBezTo>
                    <a:pt x="12409" y="9113"/>
                    <a:pt x="9651" y="9913"/>
                    <a:pt x="9421" y="10313"/>
                  </a:cubicBezTo>
                  <a:cubicBezTo>
                    <a:pt x="9191" y="10713"/>
                    <a:pt x="11489" y="10713"/>
                    <a:pt x="13787" y="10980"/>
                  </a:cubicBezTo>
                  <a:cubicBezTo>
                    <a:pt x="16085" y="11247"/>
                    <a:pt x="18383" y="11780"/>
                    <a:pt x="19762" y="12847"/>
                  </a:cubicBezTo>
                  <a:cubicBezTo>
                    <a:pt x="21140" y="13913"/>
                    <a:pt x="21600" y="15513"/>
                    <a:pt x="19762" y="17113"/>
                  </a:cubicBezTo>
                  <a:cubicBezTo>
                    <a:pt x="17923" y="18713"/>
                    <a:pt x="13787" y="20313"/>
                    <a:pt x="10340" y="20847"/>
                  </a:cubicBezTo>
                  <a:cubicBezTo>
                    <a:pt x="6894" y="21380"/>
                    <a:pt x="4136" y="20847"/>
                    <a:pt x="1379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8731512" y="6418760"/>
              <a:ext cx="1143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0"/>
                  </a:moveTo>
                  <a:cubicBezTo>
                    <a:pt x="7200" y="366"/>
                    <a:pt x="12000" y="732"/>
                    <a:pt x="15600" y="2075"/>
                  </a:cubicBezTo>
                  <a:cubicBezTo>
                    <a:pt x="19200" y="3417"/>
                    <a:pt x="21600" y="5736"/>
                    <a:pt x="21600" y="8542"/>
                  </a:cubicBezTo>
                  <a:cubicBezTo>
                    <a:pt x="21600" y="11349"/>
                    <a:pt x="19200" y="14644"/>
                    <a:pt x="15200" y="16902"/>
                  </a:cubicBezTo>
                  <a:cubicBezTo>
                    <a:pt x="11200" y="19159"/>
                    <a:pt x="5600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9023612" y="6600233"/>
              <a:ext cx="184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59" y="12302"/>
                    <a:pt x="11917" y="4448"/>
                    <a:pt x="15517" y="1502"/>
                  </a:cubicBezTo>
                  <a:cubicBezTo>
                    <a:pt x="19117" y="-1443"/>
                    <a:pt x="2035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9099812" y="668546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9493072" y="6423853"/>
              <a:ext cx="248091" cy="29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975" fill="norm" stroke="1" extrusionOk="0">
                  <a:moveTo>
                    <a:pt x="21275" y="995"/>
                  </a:moveTo>
                  <a:cubicBezTo>
                    <a:pt x="18915" y="240"/>
                    <a:pt x="16556" y="-515"/>
                    <a:pt x="13651" y="467"/>
                  </a:cubicBezTo>
                  <a:cubicBezTo>
                    <a:pt x="10747" y="1449"/>
                    <a:pt x="7299" y="4168"/>
                    <a:pt x="4757" y="6811"/>
                  </a:cubicBezTo>
                  <a:cubicBezTo>
                    <a:pt x="2216" y="9454"/>
                    <a:pt x="583" y="12022"/>
                    <a:pt x="129" y="14137"/>
                  </a:cubicBezTo>
                  <a:cubicBezTo>
                    <a:pt x="-325" y="16251"/>
                    <a:pt x="401" y="17913"/>
                    <a:pt x="2670" y="19046"/>
                  </a:cubicBezTo>
                  <a:cubicBezTo>
                    <a:pt x="4939" y="20179"/>
                    <a:pt x="8751" y="20783"/>
                    <a:pt x="11836" y="20934"/>
                  </a:cubicBezTo>
                  <a:cubicBezTo>
                    <a:pt x="14922" y="21085"/>
                    <a:pt x="17282" y="20783"/>
                    <a:pt x="19641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9830062" y="6171110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9855462" y="6152060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9893562" y="671721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0211062" y="6378143"/>
              <a:ext cx="174713" cy="67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4" fill="norm" stroke="1" extrusionOk="0">
                  <a:moveTo>
                    <a:pt x="2342" y="5916"/>
                  </a:moveTo>
                  <a:cubicBezTo>
                    <a:pt x="3904" y="6721"/>
                    <a:pt x="5465" y="7526"/>
                    <a:pt x="6506" y="8968"/>
                  </a:cubicBezTo>
                  <a:cubicBezTo>
                    <a:pt x="7547" y="10411"/>
                    <a:pt x="8067" y="12490"/>
                    <a:pt x="8588" y="14503"/>
                  </a:cubicBezTo>
                  <a:cubicBezTo>
                    <a:pt x="9108" y="16515"/>
                    <a:pt x="9629" y="18460"/>
                    <a:pt x="9889" y="19701"/>
                  </a:cubicBezTo>
                  <a:cubicBezTo>
                    <a:pt x="10149" y="20942"/>
                    <a:pt x="10149" y="21479"/>
                    <a:pt x="10019" y="21512"/>
                  </a:cubicBezTo>
                  <a:cubicBezTo>
                    <a:pt x="9889" y="21546"/>
                    <a:pt x="9629" y="21076"/>
                    <a:pt x="8978" y="19802"/>
                  </a:cubicBezTo>
                  <a:cubicBezTo>
                    <a:pt x="8328" y="18527"/>
                    <a:pt x="7287" y="16448"/>
                    <a:pt x="6376" y="14234"/>
                  </a:cubicBezTo>
                  <a:cubicBezTo>
                    <a:pt x="5465" y="12021"/>
                    <a:pt x="4684" y="9673"/>
                    <a:pt x="5075" y="7459"/>
                  </a:cubicBezTo>
                  <a:cubicBezTo>
                    <a:pt x="5465" y="5245"/>
                    <a:pt x="7027" y="3166"/>
                    <a:pt x="8328" y="1958"/>
                  </a:cubicBezTo>
                  <a:cubicBezTo>
                    <a:pt x="9629" y="751"/>
                    <a:pt x="10670" y="416"/>
                    <a:pt x="11971" y="214"/>
                  </a:cubicBezTo>
                  <a:cubicBezTo>
                    <a:pt x="13272" y="13"/>
                    <a:pt x="14834" y="-54"/>
                    <a:pt x="16005" y="47"/>
                  </a:cubicBezTo>
                  <a:cubicBezTo>
                    <a:pt x="17176" y="147"/>
                    <a:pt x="17957" y="416"/>
                    <a:pt x="18998" y="1153"/>
                  </a:cubicBezTo>
                  <a:cubicBezTo>
                    <a:pt x="20039" y="1891"/>
                    <a:pt x="21340" y="3099"/>
                    <a:pt x="21470" y="4239"/>
                  </a:cubicBezTo>
                  <a:cubicBezTo>
                    <a:pt x="21600" y="5380"/>
                    <a:pt x="20559" y="6453"/>
                    <a:pt x="17566" y="7157"/>
                  </a:cubicBezTo>
                  <a:cubicBezTo>
                    <a:pt x="14573" y="7862"/>
                    <a:pt x="9629" y="8197"/>
                    <a:pt x="6376" y="8264"/>
                  </a:cubicBezTo>
                  <a:cubicBezTo>
                    <a:pt x="3123" y="8331"/>
                    <a:pt x="1561" y="8130"/>
                    <a:pt x="0" y="7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10385597" y="5942242"/>
              <a:ext cx="142966" cy="20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5" fill="norm" stroke="1" extrusionOk="0">
                  <a:moveTo>
                    <a:pt x="14784" y="3300"/>
                  </a:moveTo>
                  <a:cubicBezTo>
                    <a:pt x="16690" y="1773"/>
                    <a:pt x="18596" y="245"/>
                    <a:pt x="19073" y="27"/>
                  </a:cubicBezTo>
                  <a:cubicBezTo>
                    <a:pt x="19549" y="-191"/>
                    <a:pt x="18596" y="900"/>
                    <a:pt x="15579" y="2754"/>
                  </a:cubicBezTo>
                  <a:cubicBezTo>
                    <a:pt x="12561" y="4609"/>
                    <a:pt x="7479" y="7227"/>
                    <a:pt x="4302" y="8864"/>
                  </a:cubicBezTo>
                  <a:cubicBezTo>
                    <a:pt x="1126" y="10500"/>
                    <a:pt x="-145" y="11154"/>
                    <a:pt x="14" y="11591"/>
                  </a:cubicBezTo>
                  <a:cubicBezTo>
                    <a:pt x="173" y="12027"/>
                    <a:pt x="1761" y="12245"/>
                    <a:pt x="3349" y="12464"/>
                  </a:cubicBezTo>
                  <a:cubicBezTo>
                    <a:pt x="4937" y="12682"/>
                    <a:pt x="6526" y="12900"/>
                    <a:pt x="7002" y="13554"/>
                  </a:cubicBezTo>
                  <a:cubicBezTo>
                    <a:pt x="7479" y="14209"/>
                    <a:pt x="6843" y="15300"/>
                    <a:pt x="5890" y="16173"/>
                  </a:cubicBezTo>
                  <a:cubicBezTo>
                    <a:pt x="4937" y="17045"/>
                    <a:pt x="3667" y="17700"/>
                    <a:pt x="2396" y="18464"/>
                  </a:cubicBezTo>
                  <a:cubicBezTo>
                    <a:pt x="1126" y="19227"/>
                    <a:pt x="-145" y="20100"/>
                    <a:pt x="14" y="20645"/>
                  </a:cubicBezTo>
                  <a:cubicBezTo>
                    <a:pt x="173" y="21191"/>
                    <a:pt x="1761" y="21409"/>
                    <a:pt x="5573" y="21191"/>
                  </a:cubicBezTo>
                  <a:cubicBezTo>
                    <a:pt x="9384" y="20973"/>
                    <a:pt x="15420" y="20318"/>
                    <a:pt x="21455" y="1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0598412" y="5987906"/>
              <a:ext cx="152401" cy="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399"/>
                  </a:moveTo>
                  <a:cubicBezTo>
                    <a:pt x="900" y="2341"/>
                    <a:pt x="1800" y="284"/>
                    <a:pt x="2850" y="27"/>
                  </a:cubicBezTo>
                  <a:cubicBezTo>
                    <a:pt x="3900" y="-230"/>
                    <a:pt x="5100" y="1313"/>
                    <a:pt x="8250" y="5170"/>
                  </a:cubicBezTo>
                  <a:cubicBezTo>
                    <a:pt x="11400" y="9027"/>
                    <a:pt x="16500" y="15199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0661912" y="5942510"/>
              <a:ext cx="95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8"/>
                    <a:pt x="16800" y="497"/>
                    <a:pt x="13200" y="3476"/>
                  </a:cubicBezTo>
                  <a:cubicBezTo>
                    <a:pt x="9600" y="6455"/>
                    <a:pt x="4800" y="12166"/>
                    <a:pt x="2400" y="15641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10807962" y="607586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10833362" y="597426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10376162" y="627271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10382512" y="6210152"/>
              <a:ext cx="76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800" y="10932"/>
                    <a:pt x="3600" y="1332"/>
                    <a:pt x="7200" y="132"/>
                  </a:cubicBezTo>
                  <a:cubicBezTo>
                    <a:pt x="10800" y="-1068"/>
                    <a:pt x="162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10433312" y="6310810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10452362" y="6310810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10573012" y="624731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10242812" y="5790110"/>
              <a:ext cx="101601" cy="10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7624"/>
                  </a:moveTo>
                  <a:cubicBezTo>
                    <a:pt x="450" y="9741"/>
                    <a:pt x="900" y="11859"/>
                    <a:pt x="1575" y="14612"/>
                  </a:cubicBezTo>
                  <a:cubicBezTo>
                    <a:pt x="2250" y="17365"/>
                    <a:pt x="3150" y="20753"/>
                    <a:pt x="3375" y="21176"/>
                  </a:cubicBezTo>
                  <a:cubicBezTo>
                    <a:pt x="3600" y="21600"/>
                    <a:pt x="3150" y="19059"/>
                    <a:pt x="3150" y="15459"/>
                  </a:cubicBezTo>
                  <a:cubicBezTo>
                    <a:pt x="3150" y="11859"/>
                    <a:pt x="3600" y="7200"/>
                    <a:pt x="4725" y="4235"/>
                  </a:cubicBezTo>
                  <a:cubicBezTo>
                    <a:pt x="5850" y="1271"/>
                    <a:pt x="7650" y="0"/>
                    <a:pt x="9450" y="0"/>
                  </a:cubicBezTo>
                  <a:cubicBezTo>
                    <a:pt x="11250" y="0"/>
                    <a:pt x="13050" y="1271"/>
                    <a:pt x="15075" y="3600"/>
                  </a:cubicBezTo>
                  <a:cubicBezTo>
                    <a:pt x="17100" y="5929"/>
                    <a:pt x="19350" y="9318"/>
                    <a:pt x="21600" y="12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10350762" y="5809160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10376162" y="579646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10446437" y="5758360"/>
              <a:ext cx="12022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061" y="0"/>
                  </a:moveTo>
                  <a:cubicBezTo>
                    <a:pt x="682" y="3086"/>
                    <a:pt x="303" y="6171"/>
                    <a:pt x="113" y="9000"/>
                  </a:cubicBezTo>
                  <a:cubicBezTo>
                    <a:pt x="-76" y="11829"/>
                    <a:pt x="-76" y="14400"/>
                    <a:pt x="492" y="14657"/>
                  </a:cubicBezTo>
                  <a:cubicBezTo>
                    <a:pt x="1061" y="14914"/>
                    <a:pt x="2198" y="12857"/>
                    <a:pt x="3335" y="10800"/>
                  </a:cubicBezTo>
                  <a:cubicBezTo>
                    <a:pt x="4471" y="8743"/>
                    <a:pt x="5608" y="6686"/>
                    <a:pt x="6177" y="7971"/>
                  </a:cubicBezTo>
                  <a:cubicBezTo>
                    <a:pt x="6745" y="9257"/>
                    <a:pt x="6745" y="13886"/>
                    <a:pt x="7313" y="14914"/>
                  </a:cubicBezTo>
                  <a:cubicBezTo>
                    <a:pt x="7882" y="15943"/>
                    <a:pt x="9019" y="13371"/>
                    <a:pt x="10535" y="11571"/>
                  </a:cubicBezTo>
                  <a:cubicBezTo>
                    <a:pt x="12050" y="9771"/>
                    <a:pt x="13945" y="8743"/>
                    <a:pt x="15461" y="9257"/>
                  </a:cubicBezTo>
                  <a:cubicBezTo>
                    <a:pt x="16977" y="9771"/>
                    <a:pt x="18113" y="11829"/>
                    <a:pt x="19061" y="14143"/>
                  </a:cubicBezTo>
                  <a:cubicBezTo>
                    <a:pt x="20008" y="16457"/>
                    <a:pt x="20766" y="19029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10585712" y="580281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0620818" y="5771060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10674612" y="5601332"/>
              <a:ext cx="139167" cy="30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8" fill="norm" stroke="1" extrusionOk="0">
                  <a:moveTo>
                    <a:pt x="0" y="14728"/>
                  </a:moveTo>
                  <a:cubicBezTo>
                    <a:pt x="3600" y="13678"/>
                    <a:pt x="7200" y="12628"/>
                    <a:pt x="10636" y="10903"/>
                  </a:cubicBezTo>
                  <a:cubicBezTo>
                    <a:pt x="14073" y="9178"/>
                    <a:pt x="17345" y="6778"/>
                    <a:pt x="19145" y="5128"/>
                  </a:cubicBezTo>
                  <a:cubicBezTo>
                    <a:pt x="20945" y="3478"/>
                    <a:pt x="21273" y="2578"/>
                    <a:pt x="21436" y="1753"/>
                  </a:cubicBezTo>
                  <a:cubicBezTo>
                    <a:pt x="21600" y="928"/>
                    <a:pt x="21600" y="178"/>
                    <a:pt x="20618" y="28"/>
                  </a:cubicBezTo>
                  <a:cubicBezTo>
                    <a:pt x="19636" y="-122"/>
                    <a:pt x="17673" y="328"/>
                    <a:pt x="15545" y="1453"/>
                  </a:cubicBezTo>
                  <a:cubicBezTo>
                    <a:pt x="13418" y="2578"/>
                    <a:pt x="11127" y="4378"/>
                    <a:pt x="10309" y="6853"/>
                  </a:cubicBezTo>
                  <a:cubicBezTo>
                    <a:pt x="9491" y="9328"/>
                    <a:pt x="10145" y="12478"/>
                    <a:pt x="11945" y="15028"/>
                  </a:cubicBezTo>
                  <a:cubicBezTo>
                    <a:pt x="13745" y="17578"/>
                    <a:pt x="16691" y="19528"/>
                    <a:pt x="1963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10782562" y="65902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10904528" y="6323373"/>
              <a:ext cx="119335" cy="29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01" fill="norm" stroke="1" extrusionOk="0">
                  <a:moveTo>
                    <a:pt x="20996" y="4175"/>
                  </a:moveTo>
                  <a:cubicBezTo>
                    <a:pt x="20251" y="2787"/>
                    <a:pt x="19506" y="1398"/>
                    <a:pt x="18017" y="627"/>
                  </a:cubicBezTo>
                  <a:cubicBezTo>
                    <a:pt x="16527" y="-145"/>
                    <a:pt x="14293" y="-299"/>
                    <a:pt x="11313" y="704"/>
                  </a:cubicBezTo>
                  <a:cubicBezTo>
                    <a:pt x="8334" y="1707"/>
                    <a:pt x="4610" y="3867"/>
                    <a:pt x="2375" y="6875"/>
                  </a:cubicBezTo>
                  <a:cubicBezTo>
                    <a:pt x="141" y="9884"/>
                    <a:pt x="-604" y="13741"/>
                    <a:pt x="513" y="16287"/>
                  </a:cubicBezTo>
                  <a:cubicBezTo>
                    <a:pt x="1630" y="18832"/>
                    <a:pt x="4610" y="20067"/>
                    <a:pt x="7589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11023862" y="6439694"/>
              <a:ext cx="12701" cy="15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3200"/>
                  </a:moveTo>
                  <a:cubicBezTo>
                    <a:pt x="7200" y="1472"/>
                    <a:pt x="14400" y="-256"/>
                    <a:pt x="18000" y="32"/>
                  </a:cubicBezTo>
                  <a:cubicBezTo>
                    <a:pt x="21600" y="320"/>
                    <a:pt x="21600" y="2624"/>
                    <a:pt x="21600" y="6512"/>
                  </a:cubicBezTo>
                  <a:cubicBezTo>
                    <a:pt x="21600" y="10400"/>
                    <a:pt x="21600" y="15872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11087362" y="6488610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327"/>
                    <a:pt x="1108" y="15055"/>
                    <a:pt x="4708" y="11455"/>
                  </a:cubicBezTo>
                  <a:cubicBezTo>
                    <a:pt x="8308" y="7855"/>
                    <a:pt x="14954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11198639" y="6349853"/>
              <a:ext cx="92985" cy="43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9" h="21554" fill="norm" stroke="1" extrusionOk="0">
                  <a:moveTo>
                    <a:pt x="10307" y="4004"/>
                  </a:moveTo>
                  <a:cubicBezTo>
                    <a:pt x="7550" y="5250"/>
                    <a:pt x="4792" y="6496"/>
                    <a:pt x="3414" y="8989"/>
                  </a:cubicBezTo>
                  <a:cubicBezTo>
                    <a:pt x="2035" y="11481"/>
                    <a:pt x="2035" y="15219"/>
                    <a:pt x="2035" y="17348"/>
                  </a:cubicBezTo>
                  <a:cubicBezTo>
                    <a:pt x="2035" y="19477"/>
                    <a:pt x="2035" y="19996"/>
                    <a:pt x="1805" y="20516"/>
                  </a:cubicBezTo>
                  <a:cubicBezTo>
                    <a:pt x="1575" y="21035"/>
                    <a:pt x="1116" y="21554"/>
                    <a:pt x="886" y="21554"/>
                  </a:cubicBezTo>
                  <a:cubicBezTo>
                    <a:pt x="656" y="21554"/>
                    <a:pt x="656" y="21035"/>
                    <a:pt x="426" y="18802"/>
                  </a:cubicBezTo>
                  <a:cubicBezTo>
                    <a:pt x="197" y="16569"/>
                    <a:pt x="-263" y="12623"/>
                    <a:pt x="197" y="9560"/>
                  </a:cubicBezTo>
                  <a:cubicBezTo>
                    <a:pt x="656" y="6496"/>
                    <a:pt x="2035" y="4316"/>
                    <a:pt x="3184" y="2966"/>
                  </a:cubicBezTo>
                  <a:cubicBezTo>
                    <a:pt x="4333" y="1616"/>
                    <a:pt x="5252" y="1096"/>
                    <a:pt x="6631" y="681"/>
                  </a:cubicBezTo>
                  <a:cubicBezTo>
                    <a:pt x="8009" y="266"/>
                    <a:pt x="9848" y="-46"/>
                    <a:pt x="11916" y="6"/>
                  </a:cubicBezTo>
                  <a:cubicBezTo>
                    <a:pt x="13984" y="58"/>
                    <a:pt x="16282" y="473"/>
                    <a:pt x="18120" y="1667"/>
                  </a:cubicBezTo>
                  <a:cubicBezTo>
                    <a:pt x="19958" y="2862"/>
                    <a:pt x="21337" y="4835"/>
                    <a:pt x="18809" y="6444"/>
                  </a:cubicBezTo>
                  <a:cubicBezTo>
                    <a:pt x="16282" y="8054"/>
                    <a:pt x="9848" y="9300"/>
                    <a:pt x="3414" y="1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11296912" y="6329860"/>
              <a:ext cx="9944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0" y="0"/>
                  </a:moveTo>
                  <a:cubicBezTo>
                    <a:pt x="6612" y="1309"/>
                    <a:pt x="13224" y="2618"/>
                    <a:pt x="16971" y="5127"/>
                  </a:cubicBezTo>
                  <a:cubicBezTo>
                    <a:pt x="20718" y="7636"/>
                    <a:pt x="21600" y="11345"/>
                    <a:pt x="19837" y="14291"/>
                  </a:cubicBezTo>
                  <a:cubicBezTo>
                    <a:pt x="18073" y="17236"/>
                    <a:pt x="13665" y="19418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1293455" y="6109727"/>
              <a:ext cx="66958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3127" y="6253"/>
                  </a:moveTo>
                  <a:cubicBezTo>
                    <a:pt x="3127" y="9095"/>
                    <a:pt x="3127" y="11937"/>
                    <a:pt x="2790" y="14779"/>
                  </a:cubicBezTo>
                  <a:cubicBezTo>
                    <a:pt x="2452" y="17621"/>
                    <a:pt x="1777" y="20463"/>
                    <a:pt x="1102" y="20179"/>
                  </a:cubicBezTo>
                  <a:cubicBezTo>
                    <a:pt x="427" y="19895"/>
                    <a:pt x="-248" y="16484"/>
                    <a:pt x="89" y="13358"/>
                  </a:cubicBezTo>
                  <a:cubicBezTo>
                    <a:pt x="427" y="10232"/>
                    <a:pt x="1777" y="7389"/>
                    <a:pt x="3802" y="4832"/>
                  </a:cubicBezTo>
                  <a:cubicBezTo>
                    <a:pt x="5827" y="2274"/>
                    <a:pt x="8527" y="0"/>
                    <a:pt x="10890" y="0"/>
                  </a:cubicBezTo>
                  <a:cubicBezTo>
                    <a:pt x="13252" y="0"/>
                    <a:pt x="15277" y="2274"/>
                    <a:pt x="16965" y="6253"/>
                  </a:cubicBezTo>
                  <a:cubicBezTo>
                    <a:pt x="18652" y="10232"/>
                    <a:pt x="20002" y="15916"/>
                    <a:pt x="21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11366762" y="614571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1417562" y="6088560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38"/>
                    <a:pt x="0" y="11077"/>
                    <a:pt x="3600" y="14677"/>
                  </a:cubicBezTo>
                  <a:cubicBezTo>
                    <a:pt x="7200" y="18277"/>
                    <a:pt x="144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11474712" y="6113397"/>
              <a:ext cx="101601" cy="2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40" fill="norm" stroke="1" extrusionOk="0">
                  <a:moveTo>
                    <a:pt x="0" y="411"/>
                  </a:moveTo>
                  <a:cubicBezTo>
                    <a:pt x="450" y="8125"/>
                    <a:pt x="900" y="15839"/>
                    <a:pt x="2250" y="18154"/>
                  </a:cubicBezTo>
                  <a:cubicBezTo>
                    <a:pt x="3600" y="20468"/>
                    <a:pt x="5850" y="17382"/>
                    <a:pt x="8100" y="12754"/>
                  </a:cubicBezTo>
                  <a:cubicBezTo>
                    <a:pt x="10350" y="8125"/>
                    <a:pt x="12600" y="1954"/>
                    <a:pt x="14850" y="411"/>
                  </a:cubicBezTo>
                  <a:cubicBezTo>
                    <a:pt x="17100" y="-1132"/>
                    <a:pt x="19350" y="1954"/>
                    <a:pt x="21600" y="5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1589012" y="610761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1633462" y="606951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1684262" y="5968019"/>
              <a:ext cx="100421" cy="2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6" fill="norm" stroke="1" extrusionOk="0">
                  <a:moveTo>
                    <a:pt x="0" y="21366"/>
                  </a:moveTo>
                  <a:cubicBezTo>
                    <a:pt x="5400" y="17580"/>
                    <a:pt x="10800" y="13795"/>
                    <a:pt x="14400" y="10677"/>
                  </a:cubicBezTo>
                  <a:cubicBezTo>
                    <a:pt x="18000" y="7560"/>
                    <a:pt x="19800" y="5110"/>
                    <a:pt x="20700" y="3329"/>
                  </a:cubicBezTo>
                  <a:cubicBezTo>
                    <a:pt x="21600" y="1547"/>
                    <a:pt x="21600" y="434"/>
                    <a:pt x="20475" y="100"/>
                  </a:cubicBezTo>
                  <a:cubicBezTo>
                    <a:pt x="19350" y="-234"/>
                    <a:pt x="17100" y="211"/>
                    <a:pt x="14400" y="2327"/>
                  </a:cubicBezTo>
                  <a:cubicBezTo>
                    <a:pt x="11700" y="4442"/>
                    <a:pt x="8550" y="8228"/>
                    <a:pt x="7425" y="11568"/>
                  </a:cubicBezTo>
                  <a:cubicBezTo>
                    <a:pt x="6300" y="14908"/>
                    <a:pt x="7200" y="17803"/>
                    <a:pt x="9000" y="19362"/>
                  </a:cubicBezTo>
                  <a:cubicBezTo>
                    <a:pt x="10800" y="20921"/>
                    <a:pt x="13500" y="21143"/>
                    <a:pt x="162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1766812" y="615206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1922298" y="6009095"/>
              <a:ext cx="155665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9" fill="norm" stroke="1" extrusionOk="0">
                  <a:moveTo>
                    <a:pt x="21466" y="1662"/>
                  </a:moveTo>
                  <a:cubicBezTo>
                    <a:pt x="20298" y="781"/>
                    <a:pt x="19131" y="-101"/>
                    <a:pt x="16942" y="9"/>
                  </a:cubicBezTo>
                  <a:cubicBezTo>
                    <a:pt x="14752" y="119"/>
                    <a:pt x="11542" y="1221"/>
                    <a:pt x="9207" y="2103"/>
                  </a:cubicBezTo>
                  <a:cubicBezTo>
                    <a:pt x="6871" y="2985"/>
                    <a:pt x="5412" y="3646"/>
                    <a:pt x="4098" y="4417"/>
                  </a:cubicBezTo>
                  <a:cubicBezTo>
                    <a:pt x="2785" y="5189"/>
                    <a:pt x="1617" y="6070"/>
                    <a:pt x="1471" y="6952"/>
                  </a:cubicBezTo>
                  <a:cubicBezTo>
                    <a:pt x="1325" y="7834"/>
                    <a:pt x="2201" y="8715"/>
                    <a:pt x="3369" y="9266"/>
                  </a:cubicBezTo>
                  <a:cubicBezTo>
                    <a:pt x="4536" y="9817"/>
                    <a:pt x="5996" y="10038"/>
                    <a:pt x="6725" y="10699"/>
                  </a:cubicBezTo>
                  <a:cubicBezTo>
                    <a:pt x="7455" y="11360"/>
                    <a:pt x="7455" y="12462"/>
                    <a:pt x="6725" y="13344"/>
                  </a:cubicBezTo>
                  <a:cubicBezTo>
                    <a:pt x="5996" y="14226"/>
                    <a:pt x="4536" y="14887"/>
                    <a:pt x="3077" y="15768"/>
                  </a:cubicBezTo>
                  <a:cubicBezTo>
                    <a:pt x="1617" y="16650"/>
                    <a:pt x="158" y="17752"/>
                    <a:pt x="12" y="18634"/>
                  </a:cubicBezTo>
                  <a:cubicBezTo>
                    <a:pt x="-134" y="19515"/>
                    <a:pt x="1034" y="20177"/>
                    <a:pt x="2931" y="20617"/>
                  </a:cubicBezTo>
                  <a:cubicBezTo>
                    <a:pt x="4828" y="21058"/>
                    <a:pt x="7455" y="21279"/>
                    <a:pt x="1008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2020812" y="6082210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2003085" y="6101260"/>
              <a:ext cx="10662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21335" y="0"/>
                  </a:moveTo>
                  <a:cubicBezTo>
                    <a:pt x="16253" y="900"/>
                    <a:pt x="11170" y="1800"/>
                    <a:pt x="7570" y="3000"/>
                  </a:cubicBezTo>
                  <a:cubicBezTo>
                    <a:pt x="3970" y="4200"/>
                    <a:pt x="1853" y="5700"/>
                    <a:pt x="794" y="7200"/>
                  </a:cubicBezTo>
                  <a:cubicBezTo>
                    <a:pt x="-265" y="8700"/>
                    <a:pt x="-265" y="10200"/>
                    <a:pt x="794" y="11250"/>
                  </a:cubicBezTo>
                  <a:cubicBezTo>
                    <a:pt x="1853" y="12300"/>
                    <a:pt x="3970" y="12900"/>
                    <a:pt x="5241" y="14550"/>
                  </a:cubicBezTo>
                  <a:cubicBezTo>
                    <a:pt x="6511" y="16200"/>
                    <a:pt x="6935" y="18900"/>
                    <a:pt x="7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2097012" y="612031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584462" y="1732460"/>
              <a:ext cx="132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1" y="19350"/>
                    <a:pt x="2562" y="17100"/>
                    <a:pt x="3790" y="14850"/>
                  </a:cubicBezTo>
                  <a:cubicBezTo>
                    <a:pt x="5019" y="12600"/>
                    <a:pt x="6196" y="10350"/>
                    <a:pt x="7425" y="8325"/>
                  </a:cubicBezTo>
                  <a:cubicBezTo>
                    <a:pt x="8654" y="6300"/>
                    <a:pt x="9935" y="4500"/>
                    <a:pt x="11198" y="3375"/>
                  </a:cubicBezTo>
                  <a:cubicBezTo>
                    <a:pt x="12462" y="2250"/>
                    <a:pt x="13708" y="1800"/>
                    <a:pt x="15127" y="1350"/>
                  </a:cubicBezTo>
                  <a:cubicBezTo>
                    <a:pt x="16546" y="900"/>
                    <a:pt x="18138" y="450"/>
                    <a:pt x="19246" y="225"/>
                  </a:cubicBezTo>
                  <a:cubicBezTo>
                    <a:pt x="20354" y="0"/>
                    <a:pt x="209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495562" y="1961060"/>
              <a:ext cx="584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1" y="17723"/>
                    <a:pt x="5322" y="13846"/>
                    <a:pt x="8296" y="10800"/>
                  </a:cubicBezTo>
                  <a:cubicBezTo>
                    <a:pt x="11270" y="7754"/>
                    <a:pt x="14557" y="5538"/>
                    <a:pt x="16826" y="3877"/>
                  </a:cubicBezTo>
                  <a:cubicBezTo>
                    <a:pt x="19096" y="2215"/>
                    <a:pt x="20348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5035812" y="3123836"/>
              <a:ext cx="1992157" cy="19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20" fill="norm" stroke="1" extrusionOk="0">
                  <a:moveTo>
                    <a:pt x="0" y="21520"/>
                  </a:moveTo>
                  <a:cubicBezTo>
                    <a:pt x="848" y="20126"/>
                    <a:pt x="1697" y="18733"/>
                    <a:pt x="2603" y="17455"/>
                  </a:cubicBezTo>
                  <a:cubicBezTo>
                    <a:pt x="3508" y="16178"/>
                    <a:pt x="4471" y="15017"/>
                    <a:pt x="5434" y="14088"/>
                  </a:cubicBezTo>
                  <a:cubicBezTo>
                    <a:pt x="6397" y="13159"/>
                    <a:pt x="7361" y="12462"/>
                    <a:pt x="8346" y="11765"/>
                  </a:cubicBezTo>
                  <a:cubicBezTo>
                    <a:pt x="9332" y="11068"/>
                    <a:pt x="10341" y="10372"/>
                    <a:pt x="11282" y="9443"/>
                  </a:cubicBezTo>
                  <a:cubicBezTo>
                    <a:pt x="12222" y="8514"/>
                    <a:pt x="13093" y="7352"/>
                    <a:pt x="13918" y="6191"/>
                  </a:cubicBezTo>
                  <a:cubicBezTo>
                    <a:pt x="14744" y="5030"/>
                    <a:pt x="15524" y="3868"/>
                    <a:pt x="16372" y="2823"/>
                  </a:cubicBezTo>
                  <a:cubicBezTo>
                    <a:pt x="17220" y="1778"/>
                    <a:pt x="18138" y="849"/>
                    <a:pt x="18975" y="385"/>
                  </a:cubicBezTo>
                  <a:cubicBezTo>
                    <a:pt x="19811" y="-80"/>
                    <a:pt x="20568" y="-80"/>
                    <a:pt x="21004" y="152"/>
                  </a:cubicBezTo>
                  <a:cubicBezTo>
                    <a:pt x="21439" y="385"/>
                    <a:pt x="21554" y="849"/>
                    <a:pt x="21577" y="1546"/>
                  </a:cubicBezTo>
                  <a:cubicBezTo>
                    <a:pt x="21600" y="2243"/>
                    <a:pt x="21531" y="3172"/>
                    <a:pt x="21222" y="4333"/>
                  </a:cubicBezTo>
                  <a:cubicBezTo>
                    <a:pt x="20912" y="5494"/>
                    <a:pt x="20362" y="6888"/>
                    <a:pt x="19811" y="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9214112" y="4920523"/>
              <a:ext cx="1860551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8213"/>
                  </a:moveTo>
                  <a:cubicBezTo>
                    <a:pt x="1081" y="8213"/>
                    <a:pt x="2162" y="8213"/>
                    <a:pt x="3231" y="7382"/>
                  </a:cubicBezTo>
                  <a:cubicBezTo>
                    <a:pt x="4300" y="6551"/>
                    <a:pt x="5357" y="4890"/>
                    <a:pt x="6254" y="3505"/>
                  </a:cubicBezTo>
                  <a:cubicBezTo>
                    <a:pt x="7151" y="2120"/>
                    <a:pt x="7888" y="1013"/>
                    <a:pt x="8687" y="459"/>
                  </a:cubicBezTo>
                  <a:cubicBezTo>
                    <a:pt x="9485" y="-95"/>
                    <a:pt x="10345" y="-95"/>
                    <a:pt x="11390" y="182"/>
                  </a:cubicBezTo>
                  <a:cubicBezTo>
                    <a:pt x="12434" y="459"/>
                    <a:pt x="13663" y="1013"/>
                    <a:pt x="14695" y="2120"/>
                  </a:cubicBezTo>
                  <a:cubicBezTo>
                    <a:pt x="15727" y="3228"/>
                    <a:pt x="16562" y="4890"/>
                    <a:pt x="17681" y="8213"/>
                  </a:cubicBezTo>
                  <a:cubicBezTo>
                    <a:pt x="18799" y="11536"/>
                    <a:pt x="20199" y="16520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0147562" y="6836061"/>
              <a:ext cx="1073151" cy="7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0" y="20946"/>
                  </a:moveTo>
                  <a:cubicBezTo>
                    <a:pt x="85" y="18104"/>
                    <a:pt x="170" y="15262"/>
                    <a:pt x="724" y="12988"/>
                  </a:cubicBezTo>
                  <a:cubicBezTo>
                    <a:pt x="1278" y="10714"/>
                    <a:pt x="2301" y="9009"/>
                    <a:pt x="3707" y="7020"/>
                  </a:cubicBezTo>
                  <a:cubicBezTo>
                    <a:pt x="5112" y="5030"/>
                    <a:pt x="6902" y="2757"/>
                    <a:pt x="8649" y="1335"/>
                  </a:cubicBezTo>
                  <a:cubicBezTo>
                    <a:pt x="10395" y="-86"/>
                    <a:pt x="12099" y="-654"/>
                    <a:pt x="13931" y="1051"/>
                  </a:cubicBezTo>
                  <a:cubicBezTo>
                    <a:pt x="15763" y="2757"/>
                    <a:pt x="17723" y="6735"/>
                    <a:pt x="19022" y="9293"/>
                  </a:cubicBezTo>
                  <a:cubicBezTo>
                    <a:pt x="20322" y="11851"/>
                    <a:pt x="20961" y="12988"/>
                    <a:pt x="21600" y="14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7904290" y="2418260"/>
              <a:ext cx="325573" cy="16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86" fill="norm" stroke="1" extrusionOk="0">
                  <a:moveTo>
                    <a:pt x="3876" y="20000"/>
                  </a:moveTo>
                  <a:cubicBezTo>
                    <a:pt x="3319" y="20800"/>
                    <a:pt x="2761" y="21600"/>
                    <a:pt x="1995" y="21333"/>
                  </a:cubicBezTo>
                  <a:cubicBezTo>
                    <a:pt x="1229" y="21067"/>
                    <a:pt x="253" y="19733"/>
                    <a:pt x="44" y="17600"/>
                  </a:cubicBezTo>
                  <a:cubicBezTo>
                    <a:pt x="-165" y="15467"/>
                    <a:pt x="392" y="12533"/>
                    <a:pt x="1368" y="10667"/>
                  </a:cubicBezTo>
                  <a:cubicBezTo>
                    <a:pt x="2343" y="8800"/>
                    <a:pt x="3737" y="8000"/>
                    <a:pt x="5130" y="8000"/>
                  </a:cubicBezTo>
                  <a:cubicBezTo>
                    <a:pt x="6524" y="8000"/>
                    <a:pt x="7918" y="8800"/>
                    <a:pt x="9032" y="10533"/>
                  </a:cubicBezTo>
                  <a:cubicBezTo>
                    <a:pt x="10147" y="12267"/>
                    <a:pt x="10983" y="14933"/>
                    <a:pt x="11680" y="16800"/>
                  </a:cubicBezTo>
                  <a:cubicBezTo>
                    <a:pt x="12377" y="18667"/>
                    <a:pt x="12934" y="19733"/>
                    <a:pt x="13701" y="20267"/>
                  </a:cubicBezTo>
                  <a:cubicBezTo>
                    <a:pt x="14467" y="20800"/>
                    <a:pt x="15443" y="20800"/>
                    <a:pt x="16140" y="20267"/>
                  </a:cubicBezTo>
                  <a:cubicBezTo>
                    <a:pt x="16836" y="19733"/>
                    <a:pt x="17254" y="18667"/>
                    <a:pt x="18021" y="16000"/>
                  </a:cubicBezTo>
                  <a:cubicBezTo>
                    <a:pt x="18787" y="13333"/>
                    <a:pt x="19902" y="9067"/>
                    <a:pt x="20529" y="6133"/>
                  </a:cubicBezTo>
                  <a:cubicBezTo>
                    <a:pt x="21156" y="3200"/>
                    <a:pt x="21296" y="16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8502304" y="2050906"/>
              <a:ext cx="228264" cy="43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66" fill="norm" stroke="1" extrusionOk="0">
                  <a:moveTo>
                    <a:pt x="1235" y="9255"/>
                  </a:moveTo>
                  <a:cubicBezTo>
                    <a:pt x="1824" y="8842"/>
                    <a:pt x="2413" y="8429"/>
                    <a:pt x="3002" y="8429"/>
                  </a:cubicBezTo>
                  <a:cubicBezTo>
                    <a:pt x="3591" y="8429"/>
                    <a:pt x="4180" y="8842"/>
                    <a:pt x="4573" y="10134"/>
                  </a:cubicBezTo>
                  <a:cubicBezTo>
                    <a:pt x="4966" y="11426"/>
                    <a:pt x="5162" y="13596"/>
                    <a:pt x="5359" y="15250"/>
                  </a:cubicBezTo>
                  <a:cubicBezTo>
                    <a:pt x="5555" y="16903"/>
                    <a:pt x="5751" y="18040"/>
                    <a:pt x="6046" y="19074"/>
                  </a:cubicBezTo>
                  <a:cubicBezTo>
                    <a:pt x="6340" y="20107"/>
                    <a:pt x="6733" y="21037"/>
                    <a:pt x="6635" y="21296"/>
                  </a:cubicBezTo>
                  <a:cubicBezTo>
                    <a:pt x="6537" y="21554"/>
                    <a:pt x="5948" y="21141"/>
                    <a:pt x="4769" y="19487"/>
                  </a:cubicBezTo>
                  <a:cubicBezTo>
                    <a:pt x="3591" y="17833"/>
                    <a:pt x="1824" y="14940"/>
                    <a:pt x="842" y="12459"/>
                  </a:cubicBezTo>
                  <a:cubicBezTo>
                    <a:pt x="-140" y="9979"/>
                    <a:pt x="-336" y="7912"/>
                    <a:pt x="646" y="6052"/>
                  </a:cubicBezTo>
                  <a:cubicBezTo>
                    <a:pt x="1628" y="4191"/>
                    <a:pt x="3788" y="2538"/>
                    <a:pt x="6144" y="1504"/>
                  </a:cubicBezTo>
                  <a:cubicBezTo>
                    <a:pt x="8500" y="471"/>
                    <a:pt x="11053" y="57"/>
                    <a:pt x="12722" y="6"/>
                  </a:cubicBezTo>
                  <a:cubicBezTo>
                    <a:pt x="14391" y="-46"/>
                    <a:pt x="15177" y="264"/>
                    <a:pt x="15766" y="1039"/>
                  </a:cubicBezTo>
                  <a:cubicBezTo>
                    <a:pt x="16355" y="1814"/>
                    <a:pt x="16748" y="3054"/>
                    <a:pt x="16257" y="4346"/>
                  </a:cubicBezTo>
                  <a:cubicBezTo>
                    <a:pt x="15766" y="5638"/>
                    <a:pt x="14391" y="6982"/>
                    <a:pt x="13409" y="7860"/>
                  </a:cubicBezTo>
                  <a:cubicBezTo>
                    <a:pt x="12428" y="8739"/>
                    <a:pt x="11839" y="9152"/>
                    <a:pt x="12133" y="9410"/>
                  </a:cubicBezTo>
                  <a:cubicBezTo>
                    <a:pt x="12428" y="9669"/>
                    <a:pt x="13606" y="9772"/>
                    <a:pt x="15079" y="10134"/>
                  </a:cubicBezTo>
                  <a:cubicBezTo>
                    <a:pt x="16551" y="10496"/>
                    <a:pt x="18319" y="11116"/>
                    <a:pt x="19497" y="11943"/>
                  </a:cubicBezTo>
                  <a:cubicBezTo>
                    <a:pt x="20675" y="12769"/>
                    <a:pt x="21264" y="13803"/>
                    <a:pt x="21166" y="14888"/>
                  </a:cubicBezTo>
                  <a:cubicBezTo>
                    <a:pt x="21068" y="15973"/>
                    <a:pt x="20282" y="17110"/>
                    <a:pt x="19202" y="17885"/>
                  </a:cubicBezTo>
                  <a:cubicBezTo>
                    <a:pt x="18122" y="18660"/>
                    <a:pt x="16748" y="19074"/>
                    <a:pt x="15275" y="19332"/>
                  </a:cubicBezTo>
                  <a:cubicBezTo>
                    <a:pt x="13802" y="19590"/>
                    <a:pt x="12231" y="19694"/>
                    <a:pt x="11151" y="19539"/>
                  </a:cubicBezTo>
                  <a:cubicBezTo>
                    <a:pt x="10071" y="19384"/>
                    <a:pt x="9482" y="18970"/>
                    <a:pt x="9580" y="18505"/>
                  </a:cubicBezTo>
                  <a:cubicBezTo>
                    <a:pt x="9679" y="18040"/>
                    <a:pt x="10464" y="17523"/>
                    <a:pt x="11249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8752826" y="2216912"/>
              <a:ext cx="162837" cy="14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48" fill="norm" stroke="1" extrusionOk="0">
                  <a:moveTo>
                    <a:pt x="2168" y="11764"/>
                  </a:moveTo>
                  <a:cubicBezTo>
                    <a:pt x="4629" y="9913"/>
                    <a:pt x="7090" y="8061"/>
                    <a:pt x="8457" y="6056"/>
                  </a:cubicBezTo>
                  <a:cubicBezTo>
                    <a:pt x="9824" y="4050"/>
                    <a:pt x="10097" y="1890"/>
                    <a:pt x="9550" y="810"/>
                  </a:cubicBezTo>
                  <a:cubicBezTo>
                    <a:pt x="9004" y="-270"/>
                    <a:pt x="7637" y="-270"/>
                    <a:pt x="5996" y="810"/>
                  </a:cubicBezTo>
                  <a:cubicBezTo>
                    <a:pt x="4356" y="1890"/>
                    <a:pt x="2442" y="4050"/>
                    <a:pt x="1211" y="7136"/>
                  </a:cubicBezTo>
                  <a:cubicBezTo>
                    <a:pt x="-19" y="10221"/>
                    <a:pt x="-566" y="14233"/>
                    <a:pt x="801" y="17010"/>
                  </a:cubicBezTo>
                  <a:cubicBezTo>
                    <a:pt x="2168" y="19787"/>
                    <a:pt x="5449" y="21330"/>
                    <a:pt x="9140" y="20867"/>
                  </a:cubicBezTo>
                  <a:cubicBezTo>
                    <a:pt x="12831" y="20404"/>
                    <a:pt x="16933" y="17936"/>
                    <a:pt x="21034" y="15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8946849" y="1935660"/>
              <a:ext cx="89464" cy="39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90" fill="norm" stroke="1" extrusionOk="0">
                  <a:moveTo>
                    <a:pt x="1640" y="0"/>
                  </a:moveTo>
                  <a:cubicBezTo>
                    <a:pt x="636" y="4136"/>
                    <a:pt x="-369" y="8272"/>
                    <a:pt x="133" y="11604"/>
                  </a:cubicBezTo>
                  <a:cubicBezTo>
                    <a:pt x="636" y="14936"/>
                    <a:pt x="2645" y="17464"/>
                    <a:pt x="4654" y="19015"/>
                  </a:cubicBezTo>
                  <a:cubicBezTo>
                    <a:pt x="6664" y="20566"/>
                    <a:pt x="8673" y="21140"/>
                    <a:pt x="10933" y="21370"/>
                  </a:cubicBezTo>
                  <a:cubicBezTo>
                    <a:pt x="13194" y="21600"/>
                    <a:pt x="15705" y="21485"/>
                    <a:pt x="17464" y="21140"/>
                  </a:cubicBezTo>
                  <a:cubicBezTo>
                    <a:pt x="19222" y="20796"/>
                    <a:pt x="20226" y="20221"/>
                    <a:pt x="21231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8883912" y="2132510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6062"/>
                    <a:pt x="8400" y="10523"/>
                    <a:pt x="12000" y="6923"/>
                  </a:cubicBezTo>
                  <a:cubicBezTo>
                    <a:pt x="15600" y="3323"/>
                    <a:pt x="186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9062995" y="2113460"/>
              <a:ext cx="208268" cy="12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25" fill="norm" stroke="1" extrusionOk="0">
                  <a:moveTo>
                    <a:pt x="9032" y="0"/>
                  </a:moveTo>
                  <a:cubicBezTo>
                    <a:pt x="6850" y="1029"/>
                    <a:pt x="4668" y="2057"/>
                    <a:pt x="3141" y="4286"/>
                  </a:cubicBezTo>
                  <a:cubicBezTo>
                    <a:pt x="1613" y="6514"/>
                    <a:pt x="741" y="9943"/>
                    <a:pt x="304" y="12686"/>
                  </a:cubicBezTo>
                  <a:cubicBezTo>
                    <a:pt x="-132" y="15429"/>
                    <a:pt x="-132" y="17486"/>
                    <a:pt x="523" y="19029"/>
                  </a:cubicBezTo>
                  <a:cubicBezTo>
                    <a:pt x="1177" y="20571"/>
                    <a:pt x="2486" y="21600"/>
                    <a:pt x="4123" y="20400"/>
                  </a:cubicBezTo>
                  <a:cubicBezTo>
                    <a:pt x="5759" y="19200"/>
                    <a:pt x="7723" y="15771"/>
                    <a:pt x="8923" y="13029"/>
                  </a:cubicBezTo>
                  <a:cubicBezTo>
                    <a:pt x="10123" y="10286"/>
                    <a:pt x="10559" y="8229"/>
                    <a:pt x="10995" y="8057"/>
                  </a:cubicBezTo>
                  <a:cubicBezTo>
                    <a:pt x="11432" y="7886"/>
                    <a:pt x="11868" y="9600"/>
                    <a:pt x="13613" y="11314"/>
                  </a:cubicBezTo>
                  <a:cubicBezTo>
                    <a:pt x="15359" y="13029"/>
                    <a:pt x="18413" y="14743"/>
                    <a:pt x="21468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9495867" y="1821360"/>
              <a:ext cx="188146" cy="34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27" fill="norm" stroke="1" extrusionOk="0">
                  <a:moveTo>
                    <a:pt x="6213" y="0"/>
                  </a:moveTo>
                  <a:cubicBezTo>
                    <a:pt x="4533" y="1431"/>
                    <a:pt x="2853" y="2863"/>
                    <a:pt x="1653" y="4945"/>
                  </a:cubicBezTo>
                  <a:cubicBezTo>
                    <a:pt x="453" y="7027"/>
                    <a:pt x="-267" y="9759"/>
                    <a:pt x="93" y="12231"/>
                  </a:cubicBezTo>
                  <a:cubicBezTo>
                    <a:pt x="453" y="14704"/>
                    <a:pt x="1893" y="16916"/>
                    <a:pt x="3573" y="18477"/>
                  </a:cubicBezTo>
                  <a:cubicBezTo>
                    <a:pt x="5253" y="20039"/>
                    <a:pt x="7173" y="20949"/>
                    <a:pt x="10173" y="21275"/>
                  </a:cubicBezTo>
                  <a:cubicBezTo>
                    <a:pt x="13173" y="21600"/>
                    <a:pt x="17253" y="21340"/>
                    <a:pt x="21333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9728462" y="1891210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35"/>
                    <a:pt x="7200" y="8471"/>
                    <a:pt x="10800" y="12071"/>
                  </a:cubicBezTo>
                  <a:cubicBezTo>
                    <a:pt x="14400" y="15671"/>
                    <a:pt x="180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9798312" y="1942010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9864705" y="1897560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00"/>
                    <a:pt x="-1585" y="11200"/>
                    <a:pt x="575" y="14800"/>
                  </a:cubicBezTo>
                  <a:cubicBezTo>
                    <a:pt x="2735" y="18400"/>
                    <a:pt x="11375" y="20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10073100" y="1719760"/>
              <a:ext cx="144313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0" fill="norm" stroke="1" extrusionOk="0">
                  <a:moveTo>
                    <a:pt x="21343" y="0"/>
                  </a:moveTo>
                  <a:cubicBezTo>
                    <a:pt x="14769" y="3337"/>
                    <a:pt x="8195" y="6673"/>
                    <a:pt x="4439" y="8780"/>
                  </a:cubicBezTo>
                  <a:cubicBezTo>
                    <a:pt x="682" y="10888"/>
                    <a:pt x="-257" y="11766"/>
                    <a:pt x="56" y="12205"/>
                  </a:cubicBezTo>
                  <a:cubicBezTo>
                    <a:pt x="369" y="12644"/>
                    <a:pt x="1934" y="12644"/>
                    <a:pt x="3500" y="12644"/>
                  </a:cubicBezTo>
                  <a:cubicBezTo>
                    <a:pt x="5065" y="12644"/>
                    <a:pt x="6630" y="12644"/>
                    <a:pt x="8195" y="12644"/>
                  </a:cubicBezTo>
                  <a:cubicBezTo>
                    <a:pt x="9760" y="12644"/>
                    <a:pt x="11326" y="12644"/>
                    <a:pt x="11795" y="13083"/>
                  </a:cubicBezTo>
                  <a:cubicBezTo>
                    <a:pt x="12265" y="13522"/>
                    <a:pt x="11639" y="14400"/>
                    <a:pt x="10386" y="15366"/>
                  </a:cubicBezTo>
                  <a:cubicBezTo>
                    <a:pt x="9134" y="16332"/>
                    <a:pt x="7256" y="17385"/>
                    <a:pt x="5691" y="18439"/>
                  </a:cubicBezTo>
                  <a:cubicBezTo>
                    <a:pt x="4126" y="19493"/>
                    <a:pt x="2873" y="20546"/>
                    <a:pt x="3030" y="21073"/>
                  </a:cubicBezTo>
                  <a:cubicBezTo>
                    <a:pt x="3186" y="21600"/>
                    <a:pt x="4752" y="21600"/>
                    <a:pt x="7882" y="21161"/>
                  </a:cubicBezTo>
                  <a:cubicBezTo>
                    <a:pt x="11013" y="20722"/>
                    <a:pt x="15708" y="19844"/>
                    <a:pt x="20404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10306312" y="1755743"/>
              <a:ext cx="18415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407"/>
                  </a:moveTo>
                  <a:cubicBezTo>
                    <a:pt x="1241" y="0"/>
                    <a:pt x="2483" y="-408"/>
                    <a:pt x="3972" y="815"/>
                  </a:cubicBezTo>
                  <a:cubicBezTo>
                    <a:pt x="5462" y="2037"/>
                    <a:pt x="7200" y="4890"/>
                    <a:pt x="9807" y="8558"/>
                  </a:cubicBezTo>
                  <a:cubicBezTo>
                    <a:pt x="12414" y="12226"/>
                    <a:pt x="15890" y="16709"/>
                    <a:pt x="18000" y="18950"/>
                  </a:cubicBezTo>
                  <a:cubicBezTo>
                    <a:pt x="20110" y="21192"/>
                    <a:pt x="20855" y="21192"/>
                    <a:pt x="21600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10409091" y="1700710"/>
              <a:ext cx="6232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0"/>
                  </a:moveTo>
                  <a:cubicBezTo>
                    <a:pt x="16879" y="1800"/>
                    <a:pt x="12559" y="3600"/>
                    <a:pt x="8959" y="6500"/>
                  </a:cubicBezTo>
                  <a:cubicBezTo>
                    <a:pt x="5359" y="9400"/>
                    <a:pt x="2479" y="13400"/>
                    <a:pt x="1039" y="15900"/>
                  </a:cubicBezTo>
                  <a:cubicBezTo>
                    <a:pt x="-401" y="18400"/>
                    <a:pt x="-401" y="19400"/>
                    <a:pt x="1399" y="20100"/>
                  </a:cubicBezTo>
                  <a:cubicBezTo>
                    <a:pt x="3199" y="20800"/>
                    <a:pt x="6799" y="21200"/>
                    <a:pt x="10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10509512" y="1846760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10503162" y="180231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10109462" y="2151560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10109462" y="2084041"/>
              <a:ext cx="381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10160262" y="2164210"/>
              <a:ext cx="762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400" y="11670"/>
                    <a:pt x="4800" y="3363"/>
                    <a:pt x="8400" y="870"/>
                  </a:cubicBezTo>
                  <a:cubicBezTo>
                    <a:pt x="12000" y="-1622"/>
                    <a:pt x="168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0166612" y="2138860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6295"/>
                    <a:pt x="11368" y="10989"/>
                    <a:pt x="14968" y="7389"/>
                  </a:cubicBezTo>
                  <a:cubicBezTo>
                    <a:pt x="18568" y="3789"/>
                    <a:pt x="20084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0299962" y="211346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0039612" y="1601576"/>
              <a:ext cx="165101" cy="9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2" fill="norm" stroke="1" extrusionOk="0">
                  <a:moveTo>
                    <a:pt x="0" y="15676"/>
                  </a:moveTo>
                  <a:cubicBezTo>
                    <a:pt x="277" y="18376"/>
                    <a:pt x="554" y="21076"/>
                    <a:pt x="1246" y="20176"/>
                  </a:cubicBezTo>
                  <a:cubicBezTo>
                    <a:pt x="1938" y="19276"/>
                    <a:pt x="3046" y="14776"/>
                    <a:pt x="4569" y="10726"/>
                  </a:cubicBezTo>
                  <a:cubicBezTo>
                    <a:pt x="6092" y="6676"/>
                    <a:pt x="8031" y="3076"/>
                    <a:pt x="9692" y="1276"/>
                  </a:cubicBezTo>
                  <a:cubicBezTo>
                    <a:pt x="11354" y="-524"/>
                    <a:pt x="12738" y="-524"/>
                    <a:pt x="14677" y="1951"/>
                  </a:cubicBezTo>
                  <a:cubicBezTo>
                    <a:pt x="16615" y="4426"/>
                    <a:pt x="19108" y="9376"/>
                    <a:pt x="21600" y="14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10757162" y="1834060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10973788" y="1620048"/>
              <a:ext cx="88175" cy="20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07" fill="norm" stroke="1" extrusionOk="0">
                  <a:moveTo>
                    <a:pt x="5995" y="7817"/>
                  </a:moveTo>
                  <a:cubicBezTo>
                    <a:pt x="4967" y="11603"/>
                    <a:pt x="3938" y="15389"/>
                    <a:pt x="3424" y="17838"/>
                  </a:cubicBezTo>
                  <a:cubicBezTo>
                    <a:pt x="2910" y="20288"/>
                    <a:pt x="2910" y="21401"/>
                    <a:pt x="2395" y="21178"/>
                  </a:cubicBezTo>
                  <a:cubicBezTo>
                    <a:pt x="1881" y="20956"/>
                    <a:pt x="853" y="19397"/>
                    <a:pt x="338" y="16168"/>
                  </a:cubicBezTo>
                  <a:cubicBezTo>
                    <a:pt x="-176" y="12939"/>
                    <a:pt x="-176" y="8040"/>
                    <a:pt x="853" y="5034"/>
                  </a:cubicBezTo>
                  <a:cubicBezTo>
                    <a:pt x="1881" y="2028"/>
                    <a:pt x="3938" y="914"/>
                    <a:pt x="6253" y="358"/>
                  </a:cubicBezTo>
                  <a:cubicBezTo>
                    <a:pt x="8567" y="-199"/>
                    <a:pt x="11138" y="-199"/>
                    <a:pt x="13710" y="1026"/>
                  </a:cubicBezTo>
                  <a:cubicBezTo>
                    <a:pt x="16281" y="2250"/>
                    <a:pt x="18853" y="4700"/>
                    <a:pt x="20138" y="7261"/>
                  </a:cubicBezTo>
                  <a:cubicBezTo>
                    <a:pt x="21424" y="9822"/>
                    <a:pt x="21424" y="12494"/>
                    <a:pt x="21424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11125462" y="1637210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5120"/>
                    <a:pt x="3927" y="8640"/>
                    <a:pt x="7527" y="5040"/>
                  </a:cubicBezTo>
                  <a:cubicBezTo>
                    <a:pt x="11127" y="1440"/>
                    <a:pt x="1636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11368466" y="1411697"/>
              <a:ext cx="182447" cy="24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2" fill="norm" stroke="1" extrusionOk="0">
                  <a:moveTo>
                    <a:pt x="14697" y="1980"/>
                  </a:moveTo>
                  <a:cubicBezTo>
                    <a:pt x="15690" y="1041"/>
                    <a:pt x="16683" y="102"/>
                    <a:pt x="16807" y="8"/>
                  </a:cubicBezTo>
                  <a:cubicBezTo>
                    <a:pt x="16931" y="-86"/>
                    <a:pt x="16186" y="665"/>
                    <a:pt x="13952" y="2356"/>
                  </a:cubicBezTo>
                  <a:cubicBezTo>
                    <a:pt x="11717" y="4046"/>
                    <a:pt x="7993" y="6676"/>
                    <a:pt x="5634" y="8554"/>
                  </a:cubicBezTo>
                  <a:cubicBezTo>
                    <a:pt x="3276" y="10432"/>
                    <a:pt x="2283" y="11559"/>
                    <a:pt x="2407" y="12217"/>
                  </a:cubicBezTo>
                  <a:cubicBezTo>
                    <a:pt x="2531" y="12874"/>
                    <a:pt x="3772" y="13062"/>
                    <a:pt x="4269" y="13625"/>
                  </a:cubicBezTo>
                  <a:cubicBezTo>
                    <a:pt x="4766" y="14189"/>
                    <a:pt x="4517" y="15128"/>
                    <a:pt x="3897" y="15973"/>
                  </a:cubicBezTo>
                  <a:cubicBezTo>
                    <a:pt x="3276" y="16818"/>
                    <a:pt x="2283" y="17570"/>
                    <a:pt x="1414" y="18415"/>
                  </a:cubicBezTo>
                  <a:cubicBezTo>
                    <a:pt x="545" y="19260"/>
                    <a:pt x="-200" y="20199"/>
                    <a:pt x="48" y="20763"/>
                  </a:cubicBezTo>
                  <a:cubicBezTo>
                    <a:pt x="297" y="21326"/>
                    <a:pt x="1538" y="21514"/>
                    <a:pt x="5262" y="21232"/>
                  </a:cubicBezTo>
                  <a:cubicBezTo>
                    <a:pt x="8986" y="20951"/>
                    <a:pt x="15193" y="20199"/>
                    <a:pt x="21400" y="19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11620762" y="1420062"/>
              <a:ext cx="158751" cy="13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196"/>
                  </a:moveTo>
                  <a:cubicBezTo>
                    <a:pt x="1440" y="-137"/>
                    <a:pt x="2880" y="-469"/>
                    <a:pt x="6480" y="3020"/>
                  </a:cubicBezTo>
                  <a:cubicBezTo>
                    <a:pt x="10080" y="6509"/>
                    <a:pt x="15840" y="13820"/>
                    <a:pt x="2160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11709662" y="1357810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86"/>
                    <a:pt x="7200" y="8571"/>
                    <a:pt x="3600" y="12171"/>
                  </a:cubicBezTo>
                  <a:cubicBezTo>
                    <a:pt x="0" y="15771"/>
                    <a:pt x="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11823962" y="1541960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11843012" y="146576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11411212" y="182771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11430262" y="1770510"/>
              <a:ext cx="44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057" y="11670"/>
                    <a:pt x="4114" y="3363"/>
                    <a:pt x="7714" y="870"/>
                  </a:cubicBezTo>
                  <a:cubicBezTo>
                    <a:pt x="11314" y="-1622"/>
                    <a:pt x="1645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11493762" y="184676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11500112" y="1787493"/>
              <a:ext cx="16394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0" y="21600"/>
                  </a:moveTo>
                  <a:cubicBezTo>
                    <a:pt x="5262" y="15580"/>
                    <a:pt x="10523" y="9561"/>
                    <a:pt x="14123" y="5666"/>
                  </a:cubicBezTo>
                  <a:cubicBezTo>
                    <a:pt x="17723" y="1770"/>
                    <a:pt x="19662" y="0"/>
                    <a:pt x="20631" y="0"/>
                  </a:cubicBezTo>
                  <a:cubicBezTo>
                    <a:pt x="21600" y="0"/>
                    <a:pt x="21600" y="1770"/>
                    <a:pt x="21185" y="5134"/>
                  </a:cubicBezTo>
                  <a:cubicBezTo>
                    <a:pt x="20769" y="8498"/>
                    <a:pt x="19938" y="13456"/>
                    <a:pt x="19108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11373112" y="1302777"/>
              <a:ext cx="127001" cy="12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fill="norm" stroke="1" extrusionOk="0">
                  <a:moveTo>
                    <a:pt x="0" y="11331"/>
                  </a:moveTo>
                  <a:cubicBezTo>
                    <a:pt x="0" y="13102"/>
                    <a:pt x="0" y="14872"/>
                    <a:pt x="0" y="16820"/>
                  </a:cubicBezTo>
                  <a:cubicBezTo>
                    <a:pt x="0" y="18767"/>
                    <a:pt x="0" y="20892"/>
                    <a:pt x="180" y="20715"/>
                  </a:cubicBezTo>
                  <a:cubicBezTo>
                    <a:pt x="360" y="20538"/>
                    <a:pt x="720" y="18059"/>
                    <a:pt x="1980" y="14341"/>
                  </a:cubicBezTo>
                  <a:cubicBezTo>
                    <a:pt x="3240" y="10623"/>
                    <a:pt x="5400" y="5666"/>
                    <a:pt x="7380" y="2833"/>
                  </a:cubicBezTo>
                  <a:cubicBezTo>
                    <a:pt x="9360" y="0"/>
                    <a:pt x="11160" y="-708"/>
                    <a:pt x="13140" y="708"/>
                  </a:cubicBezTo>
                  <a:cubicBezTo>
                    <a:pt x="15120" y="2125"/>
                    <a:pt x="17280" y="5666"/>
                    <a:pt x="18720" y="8499"/>
                  </a:cubicBezTo>
                  <a:cubicBezTo>
                    <a:pt x="20160" y="11331"/>
                    <a:pt x="20880" y="13456"/>
                    <a:pt x="21600" y="15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11328662" y="2208710"/>
              <a:ext cx="146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600"/>
                    <a:pt x="626" y="15600"/>
                    <a:pt x="3443" y="12900"/>
                  </a:cubicBezTo>
                  <a:cubicBezTo>
                    <a:pt x="6261" y="10200"/>
                    <a:pt x="11583" y="7800"/>
                    <a:pt x="15026" y="57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11404862" y="2132510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3200" y="15120"/>
                  </a:cubicBezTo>
                  <a:cubicBezTo>
                    <a:pt x="16800" y="18720"/>
                    <a:pt x="19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11512812" y="2176960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200"/>
                    <a:pt x="7200" y="2400"/>
                    <a:pt x="10800" y="6000"/>
                  </a:cubicBezTo>
                  <a:cubicBezTo>
                    <a:pt x="14400" y="9600"/>
                    <a:pt x="1800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11665212" y="2043610"/>
              <a:ext cx="6561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0"/>
                    <a:pt x="9755" y="0"/>
                    <a:pt x="13935" y="1102"/>
                  </a:cubicBezTo>
                  <a:cubicBezTo>
                    <a:pt x="18116" y="2204"/>
                    <a:pt x="21600" y="4408"/>
                    <a:pt x="21600" y="7641"/>
                  </a:cubicBezTo>
                  <a:cubicBezTo>
                    <a:pt x="21600" y="10873"/>
                    <a:pt x="18116" y="15135"/>
                    <a:pt x="14981" y="17633"/>
                  </a:cubicBezTo>
                  <a:cubicBezTo>
                    <a:pt x="11845" y="20131"/>
                    <a:pt x="9058" y="20865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1579295" y="1088666"/>
              <a:ext cx="97368" cy="33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11739" y="155"/>
                  </a:moveTo>
                  <a:cubicBezTo>
                    <a:pt x="9391" y="21"/>
                    <a:pt x="7043" y="-113"/>
                    <a:pt x="5400" y="155"/>
                  </a:cubicBezTo>
                  <a:cubicBezTo>
                    <a:pt x="3757" y="424"/>
                    <a:pt x="2817" y="1094"/>
                    <a:pt x="1878" y="3644"/>
                  </a:cubicBezTo>
                  <a:cubicBezTo>
                    <a:pt x="939" y="6193"/>
                    <a:pt x="0" y="10620"/>
                    <a:pt x="0" y="13706"/>
                  </a:cubicBezTo>
                  <a:cubicBezTo>
                    <a:pt x="0" y="16791"/>
                    <a:pt x="939" y="18535"/>
                    <a:pt x="3522" y="19676"/>
                  </a:cubicBezTo>
                  <a:cubicBezTo>
                    <a:pt x="6104" y="20816"/>
                    <a:pt x="10330" y="21353"/>
                    <a:pt x="13617" y="21420"/>
                  </a:cubicBezTo>
                  <a:cubicBezTo>
                    <a:pt x="16904" y="21487"/>
                    <a:pt x="19252" y="21085"/>
                    <a:pt x="2160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1723483" y="1154999"/>
              <a:ext cx="105167" cy="21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0850" fill="norm" stroke="1" extrusionOk="0">
                  <a:moveTo>
                    <a:pt x="5766" y="4242"/>
                  </a:moveTo>
                  <a:cubicBezTo>
                    <a:pt x="3273" y="7502"/>
                    <a:pt x="781" y="10763"/>
                    <a:pt x="158" y="13412"/>
                  </a:cubicBezTo>
                  <a:cubicBezTo>
                    <a:pt x="-465" y="16061"/>
                    <a:pt x="781" y="18099"/>
                    <a:pt x="3481" y="19423"/>
                  </a:cubicBezTo>
                  <a:cubicBezTo>
                    <a:pt x="6181" y="20748"/>
                    <a:pt x="10335" y="21359"/>
                    <a:pt x="13658" y="20340"/>
                  </a:cubicBezTo>
                  <a:cubicBezTo>
                    <a:pt x="16981" y="19321"/>
                    <a:pt x="19473" y="16672"/>
                    <a:pt x="20304" y="13412"/>
                  </a:cubicBezTo>
                  <a:cubicBezTo>
                    <a:pt x="21135" y="10151"/>
                    <a:pt x="20304" y="6280"/>
                    <a:pt x="19058" y="4038"/>
                  </a:cubicBezTo>
                  <a:cubicBezTo>
                    <a:pt x="17812" y="1797"/>
                    <a:pt x="16150" y="1185"/>
                    <a:pt x="14281" y="676"/>
                  </a:cubicBezTo>
                  <a:cubicBezTo>
                    <a:pt x="12412" y="167"/>
                    <a:pt x="10335" y="-241"/>
                    <a:pt x="8673" y="167"/>
                  </a:cubicBezTo>
                  <a:cubicBezTo>
                    <a:pt x="7012" y="574"/>
                    <a:pt x="5766" y="1797"/>
                    <a:pt x="5350" y="3019"/>
                  </a:cubicBezTo>
                  <a:cubicBezTo>
                    <a:pt x="4935" y="4242"/>
                    <a:pt x="5350" y="5465"/>
                    <a:pt x="5766" y="6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879862" y="1294310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952605" y="1110160"/>
              <a:ext cx="98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987812" y="1027610"/>
              <a:ext cx="595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0" y="0"/>
                  </a:moveTo>
                  <a:cubicBezTo>
                    <a:pt x="3724" y="171"/>
                    <a:pt x="7448" y="343"/>
                    <a:pt x="11172" y="1971"/>
                  </a:cubicBezTo>
                  <a:cubicBezTo>
                    <a:pt x="14897" y="3600"/>
                    <a:pt x="18621" y="6686"/>
                    <a:pt x="20110" y="10200"/>
                  </a:cubicBezTo>
                  <a:cubicBezTo>
                    <a:pt x="21600" y="13714"/>
                    <a:pt x="20855" y="17657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2044962" y="716460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2121162" y="818060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2178312" y="856160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2416199" y="435402"/>
              <a:ext cx="173917" cy="31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98" fill="norm" stroke="1" extrusionOk="0">
                  <a:moveTo>
                    <a:pt x="1957" y="7889"/>
                  </a:moveTo>
                  <a:cubicBezTo>
                    <a:pt x="5043" y="11921"/>
                    <a:pt x="8129" y="15953"/>
                    <a:pt x="9671" y="18329"/>
                  </a:cubicBezTo>
                  <a:cubicBezTo>
                    <a:pt x="11214" y="20705"/>
                    <a:pt x="11214" y="21425"/>
                    <a:pt x="10829" y="21281"/>
                  </a:cubicBezTo>
                  <a:cubicBezTo>
                    <a:pt x="10443" y="21137"/>
                    <a:pt x="9671" y="20129"/>
                    <a:pt x="7871" y="17609"/>
                  </a:cubicBezTo>
                  <a:cubicBezTo>
                    <a:pt x="6071" y="15089"/>
                    <a:pt x="3243" y="11057"/>
                    <a:pt x="1700" y="8177"/>
                  </a:cubicBezTo>
                  <a:cubicBezTo>
                    <a:pt x="157" y="5297"/>
                    <a:pt x="-100" y="3569"/>
                    <a:pt x="29" y="2345"/>
                  </a:cubicBezTo>
                  <a:cubicBezTo>
                    <a:pt x="157" y="1121"/>
                    <a:pt x="671" y="401"/>
                    <a:pt x="2214" y="113"/>
                  </a:cubicBezTo>
                  <a:cubicBezTo>
                    <a:pt x="3757" y="-175"/>
                    <a:pt x="6329" y="-31"/>
                    <a:pt x="8000" y="1985"/>
                  </a:cubicBezTo>
                  <a:cubicBezTo>
                    <a:pt x="9671" y="4001"/>
                    <a:pt x="10443" y="7889"/>
                    <a:pt x="10443" y="10121"/>
                  </a:cubicBezTo>
                  <a:cubicBezTo>
                    <a:pt x="10443" y="12353"/>
                    <a:pt x="9671" y="12929"/>
                    <a:pt x="9286" y="12857"/>
                  </a:cubicBezTo>
                  <a:cubicBezTo>
                    <a:pt x="8900" y="12785"/>
                    <a:pt x="8900" y="12065"/>
                    <a:pt x="9543" y="11489"/>
                  </a:cubicBezTo>
                  <a:cubicBezTo>
                    <a:pt x="10186" y="10913"/>
                    <a:pt x="11471" y="10481"/>
                    <a:pt x="13400" y="10409"/>
                  </a:cubicBezTo>
                  <a:cubicBezTo>
                    <a:pt x="15329" y="10337"/>
                    <a:pt x="17900" y="10625"/>
                    <a:pt x="19443" y="11489"/>
                  </a:cubicBezTo>
                  <a:cubicBezTo>
                    <a:pt x="20986" y="12353"/>
                    <a:pt x="21500" y="13793"/>
                    <a:pt x="20857" y="15233"/>
                  </a:cubicBezTo>
                  <a:cubicBezTo>
                    <a:pt x="20214" y="16673"/>
                    <a:pt x="18414" y="18113"/>
                    <a:pt x="16229" y="18977"/>
                  </a:cubicBezTo>
                  <a:cubicBezTo>
                    <a:pt x="14043" y="19841"/>
                    <a:pt x="11471" y="20129"/>
                    <a:pt x="10186" y="19913"/>
                  </a:cubicBezTo>
                  <a:cubicBezTo>
                    <a:pt x="8900" y="19697"/>
                    <a:pt x="8900" y="18977"/>
                    <a:pt x="8900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2600851" y="536941"/>
              <a:ext cx="104512" cy="10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58" fill="norm" stroke="1" extrusionOk="0">
                  <a:moveTo>
                    <a:pt x="1890" y="12799"/>
                  </a:moveTo>
                  <a:cubicBezTo>
                    <a:pt x="3186" y="10722"/>
                    <a:pt x="4482" y="8645"/>
                    <a:pt x="5346" y="6153"/>
                  </a:cubicBezTo>
                  <a:cubicBezTo>
                    <a:pt x="6210" y="3661"/>
                    <a:pt x="6642" y="753"/>
                    <a:pt x="5778" y="130"/>
                  </a:cubicBezTo>
                  <a:cubicBezTo>
                    <a:pt x="4914" y="-493"/>
                    <a:pt x="2754" y="1169"/>
                    <a:pt x="1458" y="4284"/>
                  </a:cubicBezTo>
                  <a:cubicBezTo>
                    <a:pt x="162" y="7399"/>
                    <a:pt x="-270" y="11969"/>
                    <a:pt x="162" y="15084"/>
                  </a:cubicBezTo>
                  <a:cubicBezTo>
                    <a:pt x="594" y="18199"/>
                    <a:pt x="1890" y="19861"/>
                    <a:pt x="4914" y="20484"/>
                  </a:cubicBezTo>
                  <a:cubicBezTo>
                    <a:pt x="7938" y="21107"/>
                    <a:pt x="12690" y="20692"/>
                    <a:pt x="15714" y="19030"/>
                  </a:cubicBezTo>
                  <a:cubicBezTo>
                    <a:pt x="18738" y="17369"/>
                    <a:pt x="20034" y="14461"/>
                    <a:pt x="21330" y="1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2699012" y="303710"/>
              <a:ext cx="139701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387"/>
                    <a:pt x="5236" y="8775"/>
                    <a:pt x="7364" y="12150"/>
                  </a:cubicBezTo>
                  <a:cubicBezTo>
                    <a:pt x="9491" y="15525"/>
                    <a:pt x="11127" y="17887"/>
                    <a:pt x="12436" y="19406"/>
                  </a:cubicBezTo>
                  <a:cubicBezTo>
                    <a:pt x="13745" y="20925"/>
                    <a:pt x="14727" y="21600"/>
                    <a:pt x="16200" y="21600"/>
                  </a:cubicBezTo>
                  <a:cubicBezTo>
                    <a:pt x="17673" y="21600"/>
                    <a:pt x="19636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2699012" y="475160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2845062" y="440966"/>
              <a:ext cx="133351" cy="10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7200" y="499"/>
                  </a:moveTo>
                  <a:cubicBezTo>
                    <a:pt x="5486" y="67"/>
                    <a:pt x="3771" y="-365"/>
                    <a:pt x="2571" y="499"/>
                  </a:cubicBezTo>
                  <a:cubicBezTo>
                    <a:pt x="1371" y="1363"/>
                    <a:pt x="686" y="3523"/>
                    <a:pt x="343" y="5683"/>
                  </a:cubicBezTo>
                  <a:cubicBezTo>
                    <a:pt x="0" y="7843"/>
                    <a:pt x="0" y="10003"/>
                    <a:pt x="0" y="12163"/>
                  </a:cubicBezTo>
                  <a:cubicBezTo>
                    <a:pt x="0" y="14323"/>
                    <a:pt x="0" y="16483"/>
                    <a:pt x="686" y="18211"/>
                  </a:cubicBezTo>
                  <a:cubicBezTo>
                    <a:pt x="1371" y="19939"/>
                    <a:pt x="2743" y="21235"/>
                    <a:pt x="3943" y="21019"/>
                  </a:cubicBezTo>
                  <a:cubicBezTo>
                    <a:pt x="5143" y="20803"/>
                    <a:pt x="6171" y="19075"/>
                    <a:pt x="6857" y="17131"/>
                  </a:cubicBezTo>
                  <a:cubicBezTo>
                    <a:pt x="7543" y="15187"/>
                    <a:pt x="7886" y="13027"/>
                    <a:pt x="8400" y="10651"/>
                  </a:cubicBezTo>
                  <a:cubicBezTo>
                    <a:pt x="8914" y="8275"/>
                    <a:pt x="9600" y="5683"/>
                    <a:pt x="10457" y="5251"/>
                  </a:cubicBezTo>
                  <a:cubicBezTo>
                    <a:pt x="11314" y="4819"/>
                    <a:pt x="12343" y="6547"/>
                    <a:pt x="14229" y="8923"/>
                  </a:cubicBezTo>
                  <a:cubicBezTo>
                    <a:pt x="16114" y="11299"/>
                    <a:pt x="18857" y="14323"/>
                    <a:pt x="21600" y="17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3023902" y="176710"/>
              <a:ext cx="11326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8203" y="0"/>
                  </a:moveTo>
                  <a:cubicBezTo>
                    <a:pt x="6203" y="164"/>
                    <a:pt x="4203" y="327"/>
                    <a:pt x="2803" y="900"/>
                  </a:cubicBezTo>
                  <a:cubicBezTo>
                    <a:pt x="1403" y="1473"/>
                    <a:pt x="603" y="2455"/>
                    <a:pt x="203" y="4827"/>
                  </a:cubicBezTo>
                  <a:cubicBezTo>
                    <a:pt x="-197" y="7200"/>
                    <a:pt x="-197" y="10964"/>
                    <a:pt x="2003" y="13909"/>
                  </a:cubicBezTo>
                  <a:cubicBezTo>
                    <a:pt x="4203" y="16855"/>
                    <a:pt x="8603" y="18982"/>
                    <a:pt x="12203" y="20127"/>
                  </a:cubicBezTo>
                  <a:cubicBezTo>
                    <a:pt x="15803" y="21273"/>
                    <a:pt x="18603" y="21436"/>
                    <a:pt x="21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3302262" y="87810"/>
              <a:ext cx="13622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600" fill="norm" stroke="1" extrusionOk="0">
                  <a:moveTo>
                    <a:pt x="0" y="0"/>
                  </a:moveTo>
                  <a:cubicBezTo>
                    <a:pt x="6125" y="1358"/>
                    <a:pt x="12251" y="2717"/>
                    <a:pt x="16119" y="4891"/>
                  </a:cubicBezTo>
                  <a:cubicBezTo>
                    <a:pt x="19988" y="7064"/>
                    <a:pt x="21600" y="10053"/>
                    <a:pt x="20310" y="12974"/>
                  </a:cubicBezTo>
                  <a:cubicBezTo>
                    <a:pt x="19021" y="15894"/>
                    <a:pt x="14830" y="18747"/>
                    <a:pt x="106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2451362" y="646610"/>
              <a:ext cx="660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1" y="20020"/>
                    <a:pt x="3462" y="18439"/>
                    <a:pt x="5331" y="16507"/>
                  </a:cubicBezTo>
                  <a:cubicBezTo>
                    <a:pt x="7200" y="14576"/>
                    <a:pt x="9208" y="12293"/>
                    <a:pt x="11250" y="10185"/>
                  </a:cubicBezTo>
                  <a:cubicBezTo>
                    <a:pt x="13292" y="8078"/>
                    <a:pt x="15369" y="6146"/>
                    <a:pt x="17065" y="4478"/>
                  </a:cubicBezTo>
                  <a:cubicBezTo>
                    <a:pt x="18762" y="2810"/>
                    <a:pt x="20077" y="1405"/>
                    <a:pt x="20769" y="702"/>
                  </a:cubicBezTo>
                  <a:cubicBezTo>
                    <a:pt x="21462" y="0"/>
                    <a:pt x="215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2569895" y="710110"/>
              <a:ext cx="586318" cy="23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1248" y="18758"/>
                  </a:moveTo>
                  <a:cubicBezTo>
                    <a:pt x="624" y="19895"/>
                    <a:pt x="0" y="21032"/>
                    <a:pt x="0" y="21316"/>
                  </a:cubicBezTo>
                  <a:cubicBezTo>
                    <a:pt x="0" y="21600"/>
                    <a:pt x="624" y="21032"/>
                    <a:pt x="2222" y="19232"/>
                  </a:cubicBezTo>
                  <a:cubicBezTo>
                    <a:pt x="3821" y="17432"/>
                    <a:pt x="6394" y="14400"/>
                    <a:pt x="9279" y="11368"/>
                  </a:cubicBezTo>
                  <a:cubicBezTo>
                    <a:pt x="12165" y="8337"/>
                    <a:pt x="15362" y="5305"/>
                    <a:pt x="17467" y="3411"/>
                  </a:cubicBezTo>
                  <a:cubicBezTo>
                    <a:pt x="19573" y="1516"/>
                    <a:pt x="20586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9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95047" y="-19050"/>
              <a:ext cx="1667480" cy="943738"/>
            </a:xfrm>
            <a:prstGeom prst="rect">
              <a:avLst/>
            </a:prstGeom>
            <a:effectLst/>
          </p:spPr>
        </p:pic>
        <p:pic>
          <p:nvPicPr>
            <p:cNvPr id="339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252944" y="1252770"/>
              <a:ext cx="3881914" cy="1538102"/>
            </a:xfrm>
            <a:prstGeom prst="rect">
              <a:avLst/>
            </a:prstGeom>
            <a:effectLst/>
          </p:spPr>
        </p:pic>
        <p:pic>
          <p:nvPicPr>
            <p:cNvPr id="339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779443" y="3330543"/>
              <a:ext cx="3374720" cy="1738596"/>
            </a:xfrm>
            <a:prstGeom prst="rect">
              <a:avLst/>
            </a:prstGeom>
            <a:effectLst/>
          </p:spPr>
        </p:pic>
        <p:pic>
          <p:nvPicPr>
            <p:cNvPr id="339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528562" y="3600303"/>
              <a:ext cx="1625601" cy="418158"/>
            </a:xfrm>
            <a:prstGeom prst="rect">
              <a:avLst/>
            </a:prstGeom>
            <a:effectLst/>
          </p:spPr>
        </p:pic>
        <p:pic>
          <p:nvPicPr>
            <p:cNvPr id="339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338648" y="5618925"/>
              <a:ext cx="2742544" cy="1411986"/>
            </a:xfrm>
            <a:prstGeom prst="rect">
              <a:avLst/>
            </a:prstGeom>
            <a:effectLst/>
          </p:spPr>
        </p:pic>
        <p:pic>
          <p:nvPicPr>
            <p:cNvPr id="340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061212" y="887440"/>
              <a:ext cx="244563" cy="611825"/>
            </a:xfrm>
            <a:prstGeom prst="rect">
              <a:avLst/>
            </a:prstGeom>
            <a:effectLst/>
          </p:spPr>
        </p:pic>
        <p:pic>
          <p:nvPicPr>
            <p:cNvPr id="340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365080" y="1122860"/>
              <a:ext cx="305733" cy="180236"/>
            </a:xfrm>
            <a:prstGeom prst="rect">
              <a:avLst/>
            </a:prstGeom>
            <a:effectLst/>
          </p:spPr>
        </p:pic>
        <p:pic>
          <p:nvPicPr>
            <p:cNvPr id="340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782954" y="837029"/>
              <a:ext cx="151136" cy="453011"/>
            </a:xfrm>
            <a:prstGeom prst="rect">
              <a:avLst/>
            </a:prstGeom>
            <a:effectLst/>
          </p:spPr>
        </p:pic>
        <p:pic>
          <p:nvPicPr>
            <p:cNvPr id="340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924812" y="1007744"/>
              <a:ext cx="184151" cy="200931"/>
            </a:xfrm>
            <a:prstGeom prst="rect">
              <a:avLst/>
            </a:prstGeom>
            <a:effectLst/>
          </p:spPr>
        </p:pic>
        <p:pic>
          <p:nvPicPr>
            <p:cNvPr id="340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096262" y="940163"/>
              <a:ext cx="349251" cy="260157"/>
            </a:xfrm>
            <a:prstGeom prst="rect">
              <a:avLst/>
            </a:prstGeom>
            <a:effectLst/>
          </p:spPr>
        </p:pic>
        <p:pic>
          <p:nvPicPr>
            <p:cNvPr id="341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467091" y="678360"/>
              <a:ext cx="175272" cy="455377"/>
            </a:xfrm>
            <a:prstGeom prst="rect">
              <a:avLst/>
            </a:prstGeom>
            <a:effectLst/>
          </p:spPr>
        </p:pic>
        <p:pic>
          <p:nvPicPr>
            <p:cNvPr id="341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670846" y="753125"/>
              <a:ext cx="144610" cy="566586"/>
            </a:xfrm>
            <a:prstGeom prst="rect">
              <a:avLst/>
            </a:prstGeom>
            <a:effectLst/>
          </p:spPr>
        </p:pic>
        <p:pic>
          <p:nvPicPr>
            <p:cNvPr id="341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801112" y="614860"/>
              <a:ext cx="255601" cy="565151"/>
            </a:xfrm>
            <a:prstGeom prst="rect">
              <a:avLst/>
            </a:prstGeom>
            <a:effectLst/>
          </p:spPr>
        </p:pic>
        <p:pic>
          <p:nvPicPr>
            <p:cNvPr id="341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85864" y="4475220"/>
              <a:ext cx="301896" cy="481293"/>
            </a:xfrm>
            <a:prstGeom prst="rect">
              <a:avLst/>
            </a:prstGeom>
            <a:effectLst/>
          </p:spPr>
        </p:pic>
        <p:pic>
          <p:nvPicPr>
            <p:cNvPr id="341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89212" y="4631015"/>
              <a:ext cx="177801" cy="228080"/>
            </a:xfrm>
            <a:prstGeom prst="rect">
              <a:avLst/>
            </a:prstGeom>
            <a:effectLst/>
          </p:spPr>
        </p:pic>
        <p:pic>
          <p:nvPicPr>
            <p:cNvPr id="342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28912" y="4361360"/>
              <a:ext cx="190501" cy="392328"/>
            </a:xfrm>
            <a:prstGeom prst="rect">
              <a:avLst/>
            </a:prstGeom>
            <a:effectLst/>
          </p:spPr>
        </p:pic>
        <p:pic>
          <p:nvPicPr>
            <p:cNvPr id="3422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41612" y="4494710"/>
              <a:ext cx="209551" cy="146051"/>
            </a:xfrm>
            <a:prstGeom prst="rect">
              <a:avLst/>
            </a:prstGeom>
            <a:effectLst/>
          </p:spPr>
        </p:pic>
        <p:pic>
          <p:nvPicPr>
            <p:cNvPr id="342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72845" y="4485916"/>
              <a:ext cx="218018" cy="165729"/>
            </a:xfrm>
            <a:prstGeom prst="rect">
              <a:avLst/>
            </a:prstGeom>
            <a:effectLst/>
          </p:spPr>
        </p:pic>
        <p:pic>
          <p:nvPicPr>
            <p:cNvPr id="3426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365512" y="4329610"/>
              <a:ext cx="76201" cy="190501"/>
            </a:xfrm>
            <a:prstGeom prst="rect">
              <a:avLst/>
            </a:prstGeom>
            <a:effectLst/>
          </p:spPr>
        </p:pic>
        <p:pic>
          <p:nvPicPr>
            <p:cNvPr id="342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337848" y="4257316"/>
              <a:ext cx="78465" cy="97695"/>
            </a:xfrm>
            <a:prstGeom prst="rect">
              <a:avLst/>
            </a:prstGeom>
            <a:effectLst/>
          </p:spPr>
        </p:pic>
        <p:pic>
          <p:nvPicPr>
            <p:cNvPr id="343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463377" y="4235355"/>
              <a:ext cx="165950" cy="204693"/>
            </a:xfrm>
            <a:prstGeom prst="rect">
              <a:avLst/>
            </a:prstGeom>
            <a:effectLst/>
          </p:spPr>
        </p:pic>
        <p:pic>
          <p:nvPicPr>
            <p:cNvPr id="343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030218" y="4047861"/>
              <a:ext cx="306845" cy="194161"/>
            </a:xfrm>
            <a:prstGeom prst="rect">
              <a:avLst/>
            </a:prstGeom>
            <a:effectLst/>
          </p:spPr>
        </p:pic>
        <p:pic>
          <p:nvPicPr>
            <p:cNvPr id="343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42406" y="5226614"/>
              <a:ext cx="234157" cy="274196"/>
            </a:xfrm>
            <a:prstGeom prst="rect">
              <a:avLst/>
            </a:prstGeom>
            <a:effectLst/>
          </p:spPr>
        </p:pic>
        <p:pic>
          <p:nvPicPr>
            <p:cNvPr id="343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27468" y="5212260"/>
              <a:ext cx="156101" cy="205453"/>
            </a:xfrm>
            <a:prstGeom prst="rect">
              <a:avLst/>
            </a:prstGeom>
            <a:effectLst/>
          </p:spPr>
        </p:pic>
        <p:pic>
          <p:nvPicPr>
            <p:cNvPr id="343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46412" y="5167101"/>
              <a:ext cx="228601" cy="181438"/>
            </a:xfrm>
            <a:prstGeom prst="rect">
              <a:avLst/>
            </a:prstGeom>
            <a:effectLst/>
          </p:spPr>
        </p:pic>
        <p:pic>
          <p:nvPicPr>
            <p:cNvPr id="344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49612" y="5129710"/>
              <a:ext cx="195139" cy="389332"/>
            </a:xfrm>
            <a:prstGeom prst="rect">
              <a:avLst/>
            </a:prstGeom>
            <a:effectLst/>
          </p:spPr>
        </p:pic>
        <p:pic>
          <p:nvPicPr>
            <p:cNvPr id="344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05162" y="4986745"/>
              <a:ext cx="76201" cy="85816"/>
            </a:xfrm>
            <a:prstGeom prst="rect">
              <a:avLst/>
            </a:prstGeom>
            <a:effectLst/>
          </p:spPr>
        </p:pic>
        <p:pic>
          <p:nvPicPr>
            <p:cNvPr id="344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236516" y="4949929"/>
              <a:ext cx="444973" cy="519596"/>
            </a:xfrm>
            <a:prstGeom prst="rect">
              <a:avLst/>
            </a:prstGeom>
            <a:effectLst/>
          </p:spPr>
        </p:pic>
        <p:pic>
          <p:nvPicPr>
            <p:cNvPr id="344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582389" y="4685347"/>
              <a:ext cx="481624" cy="451846"/>
            </a:xfrm>
            <a:prstGeom prst="rect">
              <a:avLst/>
            </a:prstGeom>
            <a:effectLst/>
          </p:spPr>
        </p:pic>
        <p:pic>
          <p:nvPicPr>
            <p:cNvPr id="344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727462" y="4710610"/>
              <a:ext cx="260351" cy="203201"/>
            </a:xfrm>
            <a:prstGeom prst="rect">
              <a:avLst/>
            </a:prstGeom>
            <a:effectLst/>
          </p:spPr>
        </p:pic>
        <p:pic>
          <p:nvPicPr>
            <p:cNvPr id="345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381512" y="4581221"/>
              <a:ext cx="198066" cy="505145"/>
            </a:xfrm>
            <a:prstGeom prst="rect">
              <a:avLst/>
            </a:prstGeom>
            <a:effectLst/>
          </p:spPr>
        </p:pic>
        <p:pic>
          <p:nvPicPr>
            <p:cNvPr id="345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457712" y="4460843"/>
              <a:ext cx="301345" cy="335582"/>
            </a:xfrm>
            <a:prstGeom prst="rect">
              <a:avLst/>
            </a:prstGeom>
            <a:effectLst/>
          </p:spPr>
        </p:pic>
        <p:pic>
          <p:nvPicPr>
            <p:cNvPr id="345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782067" y="4475660"/>
              <a:ext cx="94746" cy="181856"/>
            </a:xfrm>
            <a:prstGeom prst="rect">
              <a:avLst/>
            </a:prstGeom>
            <a:effectLst/>
          </p:spPr>
        </p:pic>
        <p:pic>
          <p:nvPicPr>
            <p:cNvPr id="345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819662" y="4447334"/>
              <a:ext cx="196345" cy="229275"/>
            </a:xfrm>
            <a:prstGeom prst="rect">
              <a:avLst/>
            </a:prstGeom>
            <a:effectLst/>
          </p:spPr>
        </p:pic>
        <p:pic>
          <p:nvPicPr>
            <p:cNvPr id="345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22999" y="5801678"/>
              <a:ext cx="290408" cy="253317"/>
            </a:xfrm>
            <a:prstGeom prst="rect">
              <a:avLst/>
            </a:prstGeom>
            <a:effectLst/>
          </p:spPr>
        </p:pic>
        <p:pic>
          <p:nvPicPr>
            <p:cNvPr id="3460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473462" y="5866310"/>
              <a:ext cx="44451" cy="76201"/>
            </a:xfrm>
            <a:prstGeom prst="rect">
              <a:avLst/>
            </a:prstGeom>
            <a:effectLst/>
          </p:spPr>
        </p:pic>
        <p:pic>
          <p:nvPicPr>
            <p:cNvPr id="346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556012" y="5701210"/>
              <a:ext cx="185237" cy="255393"/>
            </a:xfrm>
            <a:prstGeom prst="rect">
              <a:avLst/>
            </a:prstGeom>
            <a:effectLst/>
          </p:spPr>
        </p:pic>
        <p:pic>
          <p:nvPicPr>
            <p:cNvPr id="3464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771912" y="569486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346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826632" y="5402760"/>
              <a:ext cx="198191" cy="461359"/>
            </a:xfrm>
            <a:prstGeom prst="rect">
              <a:avLst/>
            </a:prstGeom>
            <a:effectLst/>
          </p:spPr>
        </p:pic>
        <p:pic>
          <p:nvPicPr>
            <p:cNvPr id="3468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006862" y="556151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347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572012" y="5143780"/>
              <a:ext cx="273490" cy="475263"/>
            </a:xfrm>
            <a:prstGeom prst="rect">
              <a:avLst/>
            </a:prstGeom>
            <a:effectLst/>
          </p:spPr>
        </p:pic>
        <p:pic>
          <p:nvPicPr>
            <p:cNvPr id="347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813312" y="5277714"/>
              <a:ext cx="209551" cy="192575"/>
            </a:xfrm>
            <a:prstGeom prst="rect">
              <a:avLst/>
            </a:prstGeom>
            <a:effectLst/>
          </p:spPr>
        </p:pic>
        <p:pic>
          <p:nvPicPr>
            <p:cNvPr id="347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972062" y="5167810"/>
              <a:ext cx="203201" cy="254001"/>
            </a:xfrm>
            <a:prstGeom prst="rect">
              <a:avLst/>
            </a:prstGeom>
            <a:effectLst/>
          </p:spPr>
        </p:pic>
        <p:pic>
          <p:nvPicPr>
            <p:cNvPr id="347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149862" y="5115305"/>
              <a:ext cx="209551" cy="195863"/>
            </a:xfrm>
            <a:prstGeom prst="rect">
              <a:avLst/>
            </a:prstGeom>
            <a:effectLst/>
          </p:spPr>
        </p:pic>
        <p:pic>
          <p:nvPicPr>
            <p:cNvPr id="347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737112" y="5413208"/>
              <a:ext cx="660401" cy="372407"/>
            </a:xfrm>
            <a:prstGeom prst="rect">
              <a:avLst/>
            </a:prstGeom>
            <a:effectLst/>
          </p:spPr>
        </p:pic>
        <p:pic>
          <p:nvPicPr>
            <p:cNvPr id="348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342286" y="5601352"/>
              <a:ext cx="201277" cy="414068"/>
            </a:xfrm>
            <a:prstGeom prst="rect">
              <a:avLst/>
            </a:prstGeom>
            <a:effectLst/>
          </p:spPr>
        </p:pic>
        <p:pic>
          <p:nvPicPr>
            <p:cNvPr id="3482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511812" y="585361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3484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530862" y="5707560"/>
              <a:ext cx="82551" cy="69851"/>
            </a:xfrm>
            <a:prstGeom prst="rect">
              <a:avLst/>
            </a:prstGeom>
            <a:effectLst/>
          </p:spPr>
        </p:pic>
        <p:pic>
          <p:nvPicPr>
            <p:cNvPr id="348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600244" y="5637660"/>
              <a:ext cx="156470" cy="265039"/>
            </a:xfrm>
            <a:prstGeom prst="rect">
              <a:avLst/>
            </a:prstGeom>
            <a:effectLst/>
          </p:spPr>
        </p:pic>
        <p:pic>
          <p:nvPicPr>
            <p:cNvPr id="3488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683262" y="5504360"/>
              <a:ext cx="254001" cy="353863"/>
            </a:xfrm>
            <a:prstGeom prst="rect">
              <a:avLst/>
            </a:prstGeom>
            <a:effectLst/>
          </p:spPr>
        </p:pic>
        <p:pic>
          <p:nvPicPr>
            <p:cNvPr id="3490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901278" y="5618660"/>
              <a:ext cx="133752" cy="140917"/>
            </a:xfrm>
            <a:prstGeom prst="rect">
              <a:avLst/>
            </a:prstGeom>
            <a:effectLst/>
          </p:spPr>
        </p:pic>
        <p:pic>
          <p:nvPicPr>
            <p:cNvPr id="349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130535" y="5260943"/>
              <a:ext cx="378228" cy="626750"/>
            </a:xfrm>
            <a:prstGeom prst="rect">
              <a:avLst/>
            </a:prstGeom>
            <a:effectLst/>
          </p:spPr>
        </p:pic>
        <p:pic>
          <p:nvPicPr>
            <p:cNvPr id="349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810262" y="6034110"/>
              <a:ext cx="302990" cy="393424"/>
            </a:xfrm>
            <a:prstGeom prst="rect">
              <a:avLst/>
            </a:prstGeom>
            <a:effectLst/>
          </p:spPr>
        </p:pic>
        <p:pic>
          <p:nvPicPr>
            <p:cNvPr id="3496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258495" y="4689634"/>
              <a:ext cx="747511" cy="379347"/>
            </a:xfrm>
            <a:prstGeom prst="rect">
              <a:avLst/>
            </a:prstGeom>
            <a:effectLst/>
          </p:spPr>
        </p:pic>
        <p:pic>
          <p:nvPicPr>
            <p:cNvPr id="3498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18231" y="4704260"/>
              <a:ext cx="642482" cy="394186"/>
            </a:xfrm>
            <a:prstGeom prst="rect">
              <a:avLst/>
            </a:prstGeom>
            <a:effectLst/>
          </p:spPr>
        </p:pic>
        <p:pic>
          <p:nvPicPr>
            <p:cNvPr id="3500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86259" y="3766803"/>
              <a:ext cx="245838" cy="495235"/>
            </a:xfrm>
            <a:prstGeom prst="rect">
              <a:avLst/>
            </a:prstGeom>
            <a:effectLst/>
          </p:spPr>
        </p:pic>
        <p:pic>
          <p:nvPicPr>
            <p:cNvPr id="3502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85272" y="3848711"/>
              <a:ext cx="188698" cy="221482"/>
            </a:xfrm>
            <a:prstGeom prst="rect">
              <a:avLst/>
            </a:prstGeom>
            <a:effectLst/>
          </p:spPr>
        </p:pic>
        <p:pic>
          <p:nvPicPr>
            <p:cNvPr id="3504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844812" y="3723099"/>
              <a:ext cx="339995" cy="260527"/>
            </a:xfrm>
            <a:prstGeom prst="rect">
              <a:avLst/>
            </a:prstGeom>
            <a:effectLst/>
          </p:spPr>
        </p:pic>
        <p:pic>
          <p:nvPicPr>
            <p:cNvPr id="3506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242745" y="3423276"/>
              <a:ext cx="319618" cy="568502"/>
            </a:xfrm>
            <a:prstGeom prst="rect">
              <a:avLst/>
            </a:prstGeom>
            <a:effectLst/>
          </p:spPr>
        </p:pic>
        <p:pic>
          <p:nvPicPr>
            <p:cNvPr id="3508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734724" y="3433045"/>
              <a:ext cx="170160" cy="421810"/>
            </a:xfrm>
            <a:prstGeom prst="rect">
              <a:avLst/>
            </a:prstGeom>
            <a:effectLst/>
          </p:spPr>
        </p:pic>
        <p:pic>
          <p:nvPicPr>
            <p:cNvPr id="3510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2353672" y="4869854"/>
              <a:ext cx="1203942" cy="998901"/>
            </a:xfrm>
            <a:prstGeom prst="rect">
              <a:avLst/>
            </a:prstGeom>
            <a:effectLst/>
          </p:spPr>
        </p:pic>
        <p:pic>
          <p:nvPicPr>
            <p:cNvPr id="3512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-19050" y="4190505"/>
              <a:ext cx="1150744" cy="96223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9" name="Drawing"/>
          <p:cNvGrpSpPr/>
          <p:nvPr/>
        </p:nvGrpSpPr>
        <p:grpSpPr>
          <a:xfrm>
            <a:off x="132124" y="1558376"/>
            <a:ext cx="12680153" cy="7782474"/>
            <a:chOff x="0" y="0"/>
            <a:chExt cx="12680151" cy="7782474"/>
          </a:xfrm>
        </p:grpSpPr>
        <p:sp>
          <p:nvSpPr>
            <p:cNvPr id="435" name="Line"/>
            <p:cNvSpPr/>
            <p:nvPr/>
          </p:nvSpPr>
          <p:spPr>
            <a:xfrm>
              <a:off x="3218088" y="93571"/>
              <a:ext cx="160426" cy="33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55" fill="norm" stroke="1" extrusionOk="0">
                  <a:moveTo>
                    <a:pt x="2868" y="5271"/>
                  </a:moveTo>
                  <a:cubicBezTo>
                    <a:pt x="2587" y="8688"/>
                    <a:pt x="2307" y="12106"/>
                    <a:pt x="2307" y="14225"/>
                  </a:cubicBezTo>
                  <a:cubicBezTo>
                    <a:pt x="2307" y="16344"/>
                    <a:pt x="2587" y="17164"/>
                    <a:pt x="2727" y="17916"/>
                  </a:cubicBezTo>
                  <a:cubicBezTo>
                    <a:pt x="2868" y="18668"/>
                    <a:pt x="2868" y="19352"/>
                    <a:pt x="2447" y="19215"/>
                  </a:cubicBezTo>
                  <a:cubicBezTo>
                    <a:pt x="2026" y="19078"/>
                    <a:pt x="1185" y="18121"/>
                    <a:pt x="624" y="16071"/>
                  </a:cubicBezTo>
                  <a:cubicBezTo>
                    <a:pt x="63" y="14020"/>
                    <a:pt x="-218" y="10876"/>
                    <a:pt x="203" y="8210"/>
                  </a:cubicBezTo>
                  <a:cubicBezTo>
                    <a:pt x="624" y="5544"/>
                    <a:pt x="1746" y="3357"/>
                    <a:pt x="2727" y="1990"/>
                  </a:cubicBezTo>
                  <a:cubicBezTo>
                    <a:pt x="3709" y="623"/>
                    <a:pt x="4551" y="76"/>
                    <a:pt x="6655" y="7"/>
                  </a:cubicBezTo>
                  <a:cubicBezTo>
                    <a:pt x="8759" y="-61"/>
                    <a:pt x="12125" y="349"/>
                    <a:pt x="13948" y="1648"/>
                  </a:cubicBezTo>
                  <a:cubicBezTo>
                    <a:pt x="15772" y="2947"/>
                    <a:pt x="16052" y="5134"/>
                    <a:pt x="15351" y="6843"/>
                  </a:cubicBezTo>
                  <a:cubicBezTo>
                    <a:pt x="14650" y="8552"/>
                    <a:pt x="12966" y="9782"/>
                    <a:pt x="11564" y="10602"/>
                  </a:cubicBezTo>
                  <a:cubicBezTo>
                    <a:pt x="10161" y="11423"/>
                    <a:pt x="9039" y="11833"/>
                    <a:pt x="9179" y="12038"/>
                  </a:cubicBezTo>
                  <a:cubicBezTo>
                    <a:pt x="9320" y="12243"/>
                    <a:pt x="10722" y="12243"/>
                    <a:pt x="12546" y="12790"/>
                  </a:cubicBezTo>
                  <a:cubicBezTo>
                    <a:pt x="14369" y="13336"/>
                    <a:pt x="16613" y="14430"/>
                    <a:pt x="18156" y="15319"/>
                  </a:cubicBezTo>
                  <a:cubicBezTo>
                    <a:pt x="19699" y="16207"/>
                    <a:pt x="20540" y="16891"/>
                    <a:pt x="20961" y="17574"/>
                  </a:cubicBezTo>
                  <a:cubicBezTo>
                    <a:pt x="21382" y="18258"/>
                    <a:pt x="21382" y="18942"/>
                    <a:pt x="20821" y="19557"/>
                  </a:cubicBezTo>
                  <a:cubicBezTo>
                    <a:pt x="20260" y="20172"/>
                    <a:pt x="19138" y="20719"/>
                    <a:pt x="17314" y="21061"/>
                  </a:cubicBezTo>
                  <a:cubicBezTo>
                    <a:pt x="15491" y="21402"/>
                    <a:pt x="12966" y="21539"/>
                    <a:pt x="11143" y="21402"/>
                  </a:cubicBezTo>
                  <a:cubicBezTo>
                    <a:pt x="9320" y="21266"/>
                    <a:pt x="8198" y="20855"/>
                    <a:pt x="7777" y="20240"/>
                  </a:cubicBezTo>
                  <a:cubicBezTo>
                    <a:pt x="7356" y="19625"/>
                    <a:pt x="7637" y="18805"/>
                    <a:pt x="7917" y="17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440918" y="234520"/>
              <a:ext cx="90908" cy="14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084" fill="norm" stroke="1" extrusionOk="0">
                  <a:moveTo>
                    <a:pt x="6357" y="10152"/>
                  </a:moveTo>
                  <a:cubicBezTo>
                    <a:pt x="7829" y="8882"/>
                    <a:pt x="9302" y="7611"/>
                    <a:pt x="10775" y="5864"/>
                  </a:cubicBezTo>
                  <a:cubicBezTo>
                    <a:pt x="12248" y="4117"/>
                    <a:pt x="13720" y="1894"/>
                    <a:pt x="13229" y="782"/>
                  </a:cubicBezTo>
                  <a:cubicBezTo>
                    <a:pt x="12739" y="-330"/>
                    <a:pt x="10284" y="-330"/>
                    <a:pt x="7584" y="1258"/>
                  </a:cubicBezTo>
                  <a:cubicBezTo>
                    <a:pt x="4884" y="2846"/>
                    <a:pt x="1939" y="6023"/>
                    <a:pt x="711" y="9199"/>
                  </a:cubicBezTo>
                  <a:cubicBezTo>
                    <a:pt x="-516" y="12376"/>
                    <a:pt x="-25" y="15552"/>
                    <a:pt x="1202" y="17617"/>
                  </a:cubicBezTo>
                  <a:cubicBezTo>
                    <a:pt x="2429" y="19682"/>
                    <a:pt x="4393" y="20635"/>
                    <a:pt x="7829" y="20952"/>
                  </a:cubicBezTo>
                  <a:cubicBezTo>
                    <a:pt x="11266" y="21270"/>
                    <a:pt x="16175" y="20952"/>
                    <a:pt x="21084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563575" y="190239"/>
              <a:ext cx="279401" cy="1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7652"/>
                  </a:moveTo>
                  <a:cubicBezTo>
                    <a:pt x="491" y="6692"/>
                    <a:pt x="982" y="5732"/>
                    <a:pt x="1473" y="5732"/>
                  </a:cubicBezTo>
                  <a:cubicBezTo>
                    <a:pt x="1964" y="5732"/>
                    <a:pt x="2455" y="6692"/>
                    <a:pt x="3273" y="8372"/>
                  </a:cubicBezTo>
                  <a:cubicBezTo>
                    <a:pt x="4091" y="10052"/>
                    <a:pt x="5236" y="12452"/>
                    <a:pt x="5891" y="14492"/>
                  </a:cubicBezTo>
                  <a:cubicBezTo>
                    <a:pt x="6545" y="16532"/>
                    <a:pt x="6709" y="18212"/>
                    <a:pt x="6464" y="19412"/>
                  </a:cubicBezTo>
                  <a:cubicBezTo>
                    <a:pt x="6218" y="20612"/>
                    <a:pt x="5564" y="21332"/>
                    <a:pt x="4991" y="21212"/>
                  </a:cubicBezTo>
                  <a:cubicBezTo>
                    <a:pt x="4418" y="21092"/>
                    <a:pt x="3927" y="20132"/>
                    <a:pt x="4173" y="17732"/>
                  </a:cubicBezTo>
                  <a:cubicBezTo>
                    <a:pt x="4418" y="15332"/>
                    <a:pt x="5400" y="11492"/>
                    <a:pt x="6545" y="8492"/>
                  </a:cubicBezTo>
                  <a:cubicBezTo>
                    <a:pt x="7691" y="5492"/>
                    <a:pt x="9000" y="3332"/>
                    <a:pt x="9982" y="1892"/>
                  </a:cubicBezTo>
                  <a:cubicBezTo>
                    <a:pt x="10964" y="452"/>
                    <a:pt x="11618" y="-268"/>
                    <a:pt x="11945" y="92"/>
                  </a:cubicBezTo>
                  <a:cubicBezTo>
                    <a:pt x="12273" y="452"/>
                    <a:pt x="12273" y="1892"/>
                    <a:pt x="12355" y="4532"/>
                  </a:cubicBezTo>
                  <a:cubicBezTo>
                    <a:pt x="12436" y="7172"/>
                    <a:pt x="12600" y="11012"/>
                    <a:pt x="12600" y="13532"/>
                  </a:cubicBezTo>
                  <a:cubicBezTo>
                    <a:pt x="12600" y="16052"/>
                    <a:pt x="12436" y="17252"/>
                    <a:pt x="12191" y="17252"/>
                  </a:cubicBezTo>
                  <a:cubicBezTo>
                    <a:pt x="11945" y="17252"/>
                    <a:pt x="11618" y="16052"/>
                    <a:pt x="11536" y="14012"/>
                  </a:cubicBezTo>
                  <a:cubicBezTo>
                    <a:pt x="11455" y="11972"/>
                    <a:pt x="11618" y="9092"/>
                    <a:pt x="12355" y="6812"/>
                  </a:cubicBezTo>
                  <a:cubicBezTo>
                    <a:pt x="13091" y="4532"/>
                    <a:pt x="14400" y="2852"/>
                    <a:pt x="15791" y="2492"/>
                  </a:cubicBezTo>
                  <a:cubicBezTo>
                    <a:pt x="17182" y="2132"/>
                    <a:pt x="18655" y="3092"/>
                    <a:pt x="19636" y="6452"/>
                  </a:cubicBezTo>
                  <a:cubicBezTo>
                    <a:pt x="20618" y="9812"/>
                    <a:pt x="21109" y="15572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107325" y="0"/>
              <a:ext cx="123001" cy="36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39" fill="norm" stroke="1" extrusionOk="0">
                  <a:moveTo>
                    <a:pt x="19077" y="3216"/>
                  </a:moveTo>
                  <a:cubicBezTo>
                    <a:pt x="17979" y="2092"/>
                    <a:pt x="16881" y="969"/>
                    <a:pt x="15416" y="407"/>
                  </a:cubicBezTo>
                  <a:cubicBezTo>
                    <a:pt x="13952" y="-155"/>
                    <a:pt x="12121" y="-155"/>
                    <a:pt x="10108" y="532"/>
                  </a:cubicBezTo>
                  <a:cubicBezTo>
                    <a:pt x="8094" y="1218"/>
                    <a:pt x="5898" y="2592"/>
                    <a:pt x="4067" y="5339"/>
                  </a:cubicBezTo>
                  <a:cubicBezTo>
                    <a:pt x="2237" y="8085"/>
                    <a:pt x="772" y="12206"/>
                    <a:pt x="223" y="14953"/>
                  </a:cubicBezTo>
                  <a:cubicBezTo>
                    <a:pt x="-326" y="17699"/>
                    <a:pt x="40" y="19073"/>
                    <a:pt x="2420" y="20009"/>
                  </a:cubicBezTo>
                  <a:cubicBezTo>
                    <a:pt x="4799" y="20946"/>
                    <a:pt x="9193" y="21445"/>
                    <a:pt x="12671" y="21320"/>
                  </a:cubicBezTo>
                  <a:cubicBezTo>
                    <a:pt x="16149" y="21195"/>
                    <a:pt x="18711" y="20446"/>
                    <a:pt x="21274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433525" y="10074"/>
              <a:ext cx="8982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10309" y="0"/>
                  </a:moveTo>
                  <a:cubicBezTo>
                    <a:pt x="14236" y="1029"/>
                    <a:pt x="18164" y="2057"/>
                    <a:pt x="19882" y="4482"/>
                  </a:cubicBezTo>
                  <a:cubicBezTo>
                    <a:pt x="21600" y="6906"/>
                    <a:pt x="21109" y="10727"/>
                    <a:pt x="17427" y="13812"/>
                  </a:cubicBezTo>
                  <a:cubicBezTo>
                    <a:pt x="13745" y="16898"/>
                    <a:pt x="6873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4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240908" y="59551"/>
              <a:ext cx="184386" cy="472353"/>
            </a:xfrm>
            <a:prstGeom prst="rect">
              <a:avLst/>
            </a:prstGeom>
            <a:effectLst/>
          </p:spPr>
        </p:pic>
        <p:pic>
          <p:nvPicPr>
            <p:cNvPr id="44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449606" y="550576"/>
              <a:ext cx="276020" cy="230078"/>
            </a:xfrm>
            <a:prstGeom prst="rect">
              <a:avLst/>
            </a:prstGeom>
            <a:effectLst/>
          </p:spPr>
        </p:pic>
        <p:pic>
          <p:nvPicPr>
            <p:cNvPr id="44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38325" y="340274"/>
              <a:ext cx="165101" cy="349251"/>
            </a:xfrm>
            <a:prstGeom prst="rect">
              <a:avLst/>
            </a:prstGeom>
            <a:effectLst/>
          </p:spPr>
        </p:pic>
        <p:pic>
          <p:nvPicPr>
            <p:cNvPr id="44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884375" y="514811"/>
              <a:ext cx="127001" cy="168364"/>
            </a:xfrm>
            <a:prstGeom prst="rect">
              <a:avLst/>
            </a:prstGeom>
            <a:effectLst/>
          </p:spPr>
        </p:pic>
        <p:pic>
          <p:nvPicPr>
            <p:cNvPr id="44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017725" y="535992"/>
              <a:ext cx="119643" cy="164217"/>
            </a:xfrm>
            <a:prstGeom prst="rect">
              <a:avLst/>
            </a:prstGeom>
            <a:effectLst/>
          </p:spPr>
        </p:pic>
        <p:pic>
          <p:nvPicPr>
            <p:cNvPr id="45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157425" y="511724"/>
              <a:ext cx="184151" cy="184426"/>
            </a:xfrm>
            <a:prstGeom prst="rect">
              <a:avLst/>
            </a:prstGeom>
            <a:effectLst/>
          </p:spPr>
        </p:pic>
        <p:pic>
          <p:nvPicPr>
            <p:cNvPr id="45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354539" y="489924"/>
              <a:ext cx="145787" cy="174201"/>
            </a:xfrm>
            <a:prstGeom prst="rect">
              <a:avLst/>
            </a:prstGeom>
            <a:effectLst/>
          </p:spPr>
        </p:pic>
        <p:sp>
          <p:nvSpPr>
            <p:cNvPr id="454" name="Line"/>
            <p:cNvSpPr/>
            <p:nvPr/>
          </p:nvSpPr>
          <p:spPr>
            <a:xfrm>
              <a:off x="2000417" y="1372885"/>
              <a:ext cx="140759" cy="34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443" fill="norm" stroke="1" extrusionOk="0">
                  <a:moveTo>
                    <a:pt x="20817" y="4893"/>
                  </a:moveTo>
                  <a:cubicBezTo>
                    <a:pt x="20504" y="3576"/>
                    <a:pt x="20191" y="2259"/>
                    <a:pt x="19565" y="1337"/>
                  </a:cubicBezTo>
                  <a:cubicBezTo>
                    <a:pt x="18939" y="415"/>
                    <a:pt x="18000" y="-112"/>
                    <a:pt x="15026" y="20"/>
                  </a:cubicBezTo>
                  <a:cubicBezTo>
                    <a:pt x="12052" y="151"/>
                    <a:pt x="7043" y="942"/>
                    <a:pt x="3913" y="1995"/>
                  </a:cubicBezTo>
                  <a:cubicBezTo>
                    <a:pt x="782" y="3049"/>
                    <a:pt x="-470" y="4366"/>
                    <a:pt x="156" y="5551"/>
                  </a:cubicBezTo>
                  <a:cubicBezTo>
                    <a:pt x="782" y="6737"/>
                    <a:pt x="3287" y="7790"/>
                    <a:pt x="7200" y="9437"/>
                  </a:cubicBezTo>
                  <a:cubicBezTo>
                    <a:pt x="11113" y="11083"/>
                    <a:pt x="16434" y="13322"/>
                    <a:pt x="18782" y="15166"/>
                  </a:cubicBezTo>
                  <a:cubicBezTo>
                    <a:pt x="21130" y="17010"/>
                    <a:pt x="20504" y="18459"/>
                    <a:pt x="19408" y="19447"/>
                  </a:cubicBezTo>
                  <a:cubicBezTo>
                    <a:pt x="18313" y="20434"/>
                    <a:pt x="16747" y="20961"/>
                    <a:pt x="14869" y="21225"/>
                  </a:cubicBezTo>
                  <a:cubicBezTo>
                    <a:pt x="12991" y="21488"/>
                    <a:pt x="10800" y="21488"/>
                    <a:pt x="8921" y="21356"/>
                  </a:cubicBezTo>
                  <a:cubicBezTo>
                    <a:pt x="7043" y="21225"/>
                    <a:pt x="5478" y="20961"/>
                    <a:pt x="4695" y="20500"/>
                  </a:cubicBezTo>
                  <a:cubicBezTo>
                    <a:pt x="3913" y="20039"/>
                    <a:pt x="3913" y="19381"/>
                    <a:pt x="5321" y="18525"/>
                  </a:cubicBezTo>
                  <a:cubicBezTo>
                    <a:pt x="6730" y="17668"/>
                    <a:pt x="9547" y="16615"/>
                    <a:pt x="12365" y="15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239330" y="1385579"/>
              <a:ext cx="85996" cy="32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78" fill="norm" stroke="1" extrusionOk="0">
                  <a:moveTo>
                    <a:pt x="5599" y="3107"/>
                  </a:moveTo>
                  <a:cubicBezTo>
                    <a:pt x="5599" y="2406"/>
                    <a:pt x="5599" y="1704"/>
                    <a:pt x="4809" y="1073"/>
                  </a:cubicBezTo>
                  <a:cubicBezTo>
                    <a:pt x="4019" y="442"/>
                    <a:pt x="2438" y="-119"/>
                    <a:pt x="1384" y="21"/>
                  </a:cubicBezTo>
                  <a:cubicBezTo>
                    <a:pt x="331" y="162"/>
                    <a:pt x="-196" y="1003"/>
                    <a:pt x="67" y="3387"/>
                  </a:cubicBezTo>
                  <a:cubicBezTo>
                    <a:pt x="331" y="5772"/>
                    <a:pt x="1384" y="9699"/>
                    <a:pt x="2702" y="12434"/>
                  </a:cubicBezTo>
                  <a:cubicBezTo>
                    <a:pt x="4019" y="15169"/>
                    <a:pt x="5599" y="16712"/>
                    <a:pt x="7180" y="17975"/>
                  </a:cubicBezTo>
                  <a:cubicBezTo>
                    <a:pt x="8760" y="19237"/>
                    <a:pt x="10341" y="20219"/>
                    <a:pt x="12448" y="20780"/>
                  </a:cubicBezTo>
                  <a:cubicBezTo>
                    <a:pt x="14555" y="21341"/>
                    <a:pt x="17189" y="21481"/>
                    <a:pt x="18770" y="20920"/>
                  </a:cubicBezTo>
                  <a:cubicBezTo>
                    <a:pt x="20350" y="20359"/>
                    <a:pt x="20877" y="19097"/>
                    <a:pt x="21404" y="17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242775" y="1546774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340628" y="1500312"/>
              <a:ext cx="118048" cy="15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94" fill="norm" stroke="1" extrusionOk="0">
                  <a:moveTo>
                    <a:pt x="1808" y="9910"/>
                  </a:moveTo>
                  <a:cubicBezTo>
                    <a:pt x="4460" y="7867"/>
                    <a:pt x="7113" y="5824"/>
                    <a:pt x="8818" y="4072"/>
                  </a:cubicBezTo>
                  <a:cubicBezTo>
                    <a:pt x="10523" y="2321"/>
                    <a:pt x="11281" y="862"/>
                    <a:pt x="10713" y="278"/>
                  </a:cubicBezTo>
                  <a:cubicBezTo>
                    <a:pt x="10145" y="-306"/>
                    <a:pt x="8250" y="-14"/>
                    <a:pt x="6166" y="1591"/>
                  </a:cubicBezTo>
                  <a:cubicBezTo>
                    <a:pt x="4081" y="3197"/>
                    <a:pt x="1808" y="6116"/>
                    <a:pt x="671" y="9035"/>
                  </a:cubicBezTo>
                  <a:cubicBezTo>
                    <a:pt x="-466" y="11953"/>
                    <a:pt x="-466" y="14872"/>
                    <a:pt x="3134" y="16916"/>
                  </a:cubicBezTo>
                  <a:cubicBezTo>
                    <a:pt x="6734" y="18959"/>
                    <a:pt x="13934" y="20126"/>
                    <a:pt x="21134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506740" y="1477774"/>
              <a:ext cx="129736" cy="34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2" fill="norm" stroke="1" extrusionOk="0">
                  <a:moveTo>
                    <a:pt x="3585" y="4267"/>
                  </a:moveTo>
                  <a:cubicBezTo>
                    <a:pt x="2192" y="7409"/>
                    <a:pt x="798" y="10551"/>
                    <a:pt x="276" y="12776"/>
                  </a:cubicBezTo>
                  <a:cubicBezTo>
                    <a:pt x="-247" y="15002"/>
                    <a:pt x="101" y="16311"/>
                    <a:pt x="276" y="17358"/>
                  </a:cubicBezTo>
                  <a:cubicBezTo>
                    <a:pt x="450" y="18405"/>
                    <a:pt x="450" y="19191"/>
                    <a:pt x="624" y="19976"/>
                  </a:cubicBezTo>
                  <a:cubicBezTo>
                    <a:pt x="798" y="20762"/>
                    <a:pt x="1147" y="21547"/>
                    <a:pt x="1321" y="21351"/>
                  </a:cubicBezTo>
                  <a:cubicBezTo>
                    <a:pt x="1495" y="21154"/>
                    <a:pt x="1495" y="19976"/>
                    <a:pt x="1147" y="17292"/>
                  </a:cubicBezTo>
                  <a:cubicBezTo>
                    <a:pt x="798" y="14609"/>
                    <a:pt x="101" y="10420"/>
                    <a:pt x="1321" y="7409"/>
                  </a:cubicBezTo>
                  <a:cubicBezTo>
                    <a:pt x="2540" y="4398"/>
                    <a:pt x="5676" y="2565"/>
                    <a:pt x="8114" y="1518"/>
                  </a:cubicBezTo>
                  <a:cubicBezTo>
                    <a:pt x="10553" y="471"/>
                    <a:pt x="12295" y="209"/>
                    <a:pt x="14037" y="78"/>
                  </a:cubicBezTo>
                  <a:cubicBezTo>
                    <a:pt x="15779" y="-53"/>
                    <a:pt x="17521" y="-53"/>
                    <a:pt x="18914" y="340"/>
                  </a:cubicBezTo>
                  <a:cubicBezTo>
                    <a:pt x="20308" y="732"/>
                    <a:pt x="21353" y="1518"/>
                    <a:pt x="21353" y="2631"/>
                  </a:cubicBezTo>
                  <a:cubicBezTo>
                    <a:pt x="21353" y="3743"/>
                    <a:pt x="20308" y="5183"/>
                    <a:pt x="18218" y="6427"/>
                  </a:cubicBezTo>
                  <a:cubicBezTo>
                    <a:pt x="16127" y="7671"/>
                    <a:pt x="12992" y="8718"/>
                    <a:pt x="10379" y="9242"/>
                  </a:cubicBezTo>
                  <a:cubicBezTo>
                    <a:pt x="7766" y="9765"/>
                    <a:pt x="5676" y="9765"/>
                    <a:pt x="4979" y="9372"/>
                  </a:cubicBezTo>
                  <a:cubicBezTo>
                    <a:pt x="4282" y="8980"/>
                    <a:pt x="4979" y="8194"/>
                    <a:pt x="5676" y="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878336" y="1396551"/>
              <a:ext cx="163543" cy="23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151" fill="norm" stroke="1" extrusionOk="0">
                  <a:moveTo>
                    <a:pt x="13872" y="5638"/>
                  </a:moveTo>
                  <a:cubicBezTo>
                    <a:pt x="13872" y="4665"/>
                    <a:pt x="13872" y="3692"/>
                    <a:pt x="14008" y="2719"/>
                  </a:cubicBezTo>
                  <a:cubicBezTo>
                    <a:pt x="14145" y="1746"/>
                    <a:pt x="14419" y="773"/>
                    <a:pt x="13872" y="286"/>
                  </a:cubicBezTo>
                  <a:cubicBezTo>
                    <a:pt x="13325" y="-200"/>
                    <a:pt x="11958" y="-200"/>
                    <a:pt x="9634" y="1357"/>
                  </a:cubicBezTo>
                  <a:cubicBezTo>
                    <a:pt x="7310" y="2914"/>
                    <a:pt x="4029" y="6027"/>
                    <a:pt x="2115" y="8946"/>
                  </a:cubicBezTo>
                  <a:cubicBezTo>
                    <a:pt x="201" y="11865"/>
                    <a:pt x="-346" y="14589"/>
                    <a:pt x="201" y="16827"/>
                  </a:cubicBezTo>
                  <a:cubicBezTo>
                    <a:pt x="748" y="19065"/>
                    <a:pt x="2388" y="20816"/>
                    <a:pt x="5532" y="21108"/>
                  </a:cubicBezTo>
                  <a:cubicBezTo>
                    <a:pt x="8677" y="21400"/>
                    <a:pt x="13325" y="20232"/>
                    <a:pt x="16469" y="17216"/>
                  </a:cubicBezTo>
                  <a:cubicBezTo>
                    <a:pt x="19613" y="14200"/>
                    <a:pt x="21254" y="9335"/>
                    <a:pt x="21117" y="6124"/>
                  </a:cubicBezTo>
                  <a:cubicBezTo>
                    <a:pt x="20981" y="2914"/>
                    <a:pt x="19067" y="1357"/>
                    <a:pt x="17426" y="676"/>
                  </a:cubicBezTo>
                  <a:cubicBezTo>
                    <a:pt x="15786" y="-5"/>
                    <a:pt x="14419" y="189"/>
                    <a:pt x="13462" y="578"/>
                  </a:cubicBezTo>
                  <a:cubicBezTo>
                    <a:pt x="12505" y="968"/>
                    <a:pt x="11958" y="1551"/>
                    <a:pt x="11411" y="2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166575" y="1648374"/>
              <a:ext cx="1092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9" y="20250"/>
                    <a:pt x="3098" y="18900"/>
                    <a:pt x="4605" y="17438"/>
                  </a:cubicBezTo>
                  <a:cubicBezTo>
                    <a:pt x="6112" y="15975"/>
                    <a:pt x="7577" y="14400"/>
                    <a:pt x="9063" y="12937"/>
                  </a:cubicBezTo>
                  <a:cubicBezTo>
                    <a:pt x="10549" y="11475"/>
                    <a:pt x="12056" y="10125"/>
                    <a:pt x="13563" y="8888"/>
                  </a:cubicBezTo>
                  <a:cubicBezTo>
                    <a:pt x="15070" y="7650"/>
                    <a:pt x="16577" y="6525"/>
                    <a:pt x="17916" y="5062"/>
                  </a:cubicBezTo>
                  <a:cubicBezTo>
                    <a:pt x="19256" y="3600"/>
                    <a:pt x="2042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309575" y="145152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366725" y="160392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4234046" y="1161540"/>
              <a:ext cx="155030" cy="49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10871" y="10197"/>
                  </a:moveTo>
                  <a:cubicBezTo>
                    <a:pt x="9120" y="12608"/>
                    <a:pt x="7368" y="15018"/>
                    <a:pt x="5909" y="16733"/>
                  </a:cubicBezTo>
                  <a:cubicBezTo>
                    <a:pt x="4449" y="18448"/>
                    <a:pt x="3282" y="19468"/>
                    <a:pt x="2406" y="20256"/>
                  </a:cubicBezTo>
                  <a:cubicBezTo>
                    <a:pt x="1530" y="21044"/>
                    <a:pt x="947" y="21600"/>
                    <a:pt x="509" y="21600"/>
                  </a:cubicBezTo>
                  <a:cubicBezTo>
                    <a:pt x="71" y="21600"/>
                    <a:pt x="-221" y="21044"/>
                    <a:pt x="217" y="19143"/>
                  </a:cubicBezTo>
                  <a:cubicBezTo>
                    <a:pt x="655" y="17243"/>
                    <a:pt x="1822" y="13998"/>
                    <a:pt x="3428" y="11078"/>
                  </a:cubicBezTo>
                  <a:cubicBezTo>
                    <a:pt x="5033" y="8158"/>
                    <a:pt x="7076" y="5562"/>
                    <a:pt x="8828" y="3894"/>
                  </a:cubicBezTo>
                  <a:cubicBezTo>
                    <a:pt x="10579" y="2225"/>
                    <a:pt x="12038" y="1483"/>
                    <a:pt x="13352" y="927"/>
                  </a:cubicBezTo>
                  <a:cubicBezTo>
                    <a:pt x="14665" y="371"/>
                    <a:pt x="15833" y="0"/>
                    <a:pt x="16855" y="0"/>
                  </a:cubicBezTo>
                  <a:cubicBezTo>
                    <a:pt x="17876" y="0"/>
                    <a:pt x="18752" y="371"/>
                    <a:pt x="19190" y="1993"/>
                  </a:cubicBezTo>
                  <a:cubicBezTo>
                    <a:pt x="19628" y="3615"/>
                    <a:pt x="19628" y="6489"/>
                    <a:pt x="19920" y="9502"/>
                  </a:cubicBezTo>
                  <a:cubicBezTo>
                    <a:pt x="20211" y="12515"/>
                    <a:pt x="20795" y="15667"/>
                    <a:pt x="21379" y="18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281125" y="148327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443926" y="1412201"/>
              <a:ext cx="113513" cy="19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18" fill="norm" stroke="1" extrusionOk="0">
                  <a:moveTo>
                    <a:pt x="19277" y="831"/>
                  </a:moveTo>
                  <a:cubicBezTo>
                    <a:pt x="14172" y="367"/>
                    <a:pt x="9066" y="-98"/>
                    <a:pt x="5728" y="18"/>
                  </a:cubicBezTo>
                  <a:cubicBezTo>
                    <a:pt x="2390" y="134"/>
                    <a:pt x="819" y="831"/>
                    <a:pt x="230" y="1760"/>
                  </a:cubicBezTo>
                  <a:cubicBezTo>
                    <a:pt x="-359" y="2689"/>
                    <a:pt x="34" y="3850"/>
                    <a:pt x="3176" y="5476"/>
                  </a:cubicBezTo>
                  <a:cubicBezTo>
                    <a:pt x="6317" y="7102"/>
                    <a:pt x="12208" y="9192"/>
                    <a:pt x="15939" y="10586"/>
                  </a:cubicBezTo>
                  <a:cubicBezTo>
                    <a:pt x="19670" y="11979"/>
                    <a:pt x="21241" y="12676"/>
                    <a:pt x="21045" y="14302"/>
                  </a:cubicBezTo>
                  <a:cubicBezTo>
                    <a:pt x="20848" y="15928"/>
                    <a:pt x="18885" y="18483"/>
                    <a:pt x="16725" y="19876"/>
                  </a:cubicBezTo>
                  <a:cubicBezTo>
                    <a:pt x="14565" y="21270"/>
                    <a:pt x="12208" y="21502"/>
                    <a:pt x="10834" y="20921"/>
                  </a:cubicBezTo>
                  <a:cubicBezTo>
                    <a:pt x="9459" y="20341"/>
                    <a:pt x="9066" y="18947"/>
                    <a:pt x="8674" y="17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582472" y="1399504"/>
              <a:ext cx="81917" cy="20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298" fill="norm" stroke="1" extrusionOk="0">
                  <a:moveTo>
                    <a:pt x="19825" y="4052"/>
                  </a:moveTo>
                  <a:cubicBezTo>
                    <a:pt x="20352" y="2962"/>
                    <a:pt x="20879" y="1871"/>
                    <a:pt x="19562" y="1107"/>
                  </a:cubicBezTo>
                  <a:cubicBezTo>
                    <a:pt x="18245" y="343"/>
                    <a:pt x="15084" y="-93"/>
                    <a:pt x="11923" y="16"/>
                  </a:cubicBezTo>
                  <a:cubicBezTo>
                    <a:pt x="8762" y="125"/>
                    <a:pt x="5601" y="780"/>
                    <a:pt x="3230" y="2198"/>
                  </a:cubicBezTo>
                  <a:cubicBezTo>
                    <a:pt x="859" y="3616"/>
                    <a:pt x="-721" y="5798"/>
                    <a:pt x="333" y="7762"/>
                  </a:cubicBezTo>
                  <a:cubicBezTo>
                    <a:pt x="1386" y="9725"/>
                    <a:pt x="5074" y="11471"/>
                    <a:pt x="8762" y="13107"/>
                  </a:cubicBezTo>
                  <a:cubicBezTo>
                    <a:pt x="12450" y="14743"/>
                    <a:pt x="16138" y="16271"/>
                    <a:pt x="17718" y="17580"/>
                  </a:cubicBezTo>
                  <a:cubicBezTo>
                    <a:pt x="19299" y="18889"/>
                    <a:pt x="18772" y="19980"/>
                    <a:pt x="16928" y="20634"/>
                  </a:cubicBezTo>
                  <a:cubicBezTo>
                    <a:pt x="15084" y="21289"/>
                    <a:pt x="11923" y="21507"/>
                    <a:pt x="10342" y="21071"/>
                  </a:cubicBezTo>
                  <a:cubicBezTo>
                    <a:pt x="8762" y="20634"/>
                    <a:pt x="8762" y="19543"/>
                    <a:pt x="9289" y="18452"/>
                  </a:cubicBezTo>
                  <a:cubicBezTo>
                    <a:pt x="9816" y="17362"/>
                    <a:pt x="10869" y="16271"/>
                    <a:pt x="11923" y="15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738830" y="1400715"/>
              <a:ext cx="494796" cy="18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0710" fill="norm" stroke="1" extrusionOk="0">
                  <a:moveTo>
                    <a:pt x="255" y="5097"/>
                  </a:moveTo>
                  <a:cubicBezTo>
                    <a:pt x="163" y="8010"/>
                    <a:pt x="70" y="10922"/>
                    <a:pt x="24" y="13470"/>
                  </a:cubicBezTo>
                  <a:cubicBezTo>
                    <a:pt x="-22" y="16019"/>
                    <a:pt x="-22" y="18203"/>
                    <a:pt x="209" y="19538"/>
                  </a:cubicBezTo>
                  <a:cubicBezTo>
                    <a:pt x="440" y="20873"/>
                    <a:pt x="901" y="21358"/>
                    <a:pt x="1501" y="19416"/>
                  </a:cubicBezTo>
                  <a:cubicBezTo>
                    <a:pt x="2101" y="17475"/>
                    <a:pt x="2840" y="13106"/>
                    <a:pt x="3255" y="10315"/>
                  </a:cubicBezTo>
                  <a:cubicBezTo>
                    <a:pt x="3670" y="7524"/>
                    <a:pt x="3763" y="6311"/>
                    <a:pt x="3763" y="6311"/>
                  </a:cubicBezTo>
                  <a:cubicBezTo>
                    <a:pt x="3763" y="6311"/>
                    <a:pt x="3670" y="7524"/>
                    <a:pt x="3624" y="8859"/>
                  </a:cubicBezTo>
                  <a:cubicBezTo>
                    <a:pt x="3578" y="10194"/>
                    <a:pt x="3578" y="11650"/>
                    <a:pt x="3578" y="12985"/>
                  </a:cubicBezTo>
                  <a:cubicBezTo>
                    <a:pt x="3578" y="14320"/>
                    <a:pt x="3578" y="15533"/>
                    <a:pt x="3809" y="16140"/>
                  </a:cubicBezTo>
                  <a:cubicBezTo>
                    <a:pt x="4040" y="16747"/>
                    <a:pt x="4501" y="16747"/>
                    <a:pt x="5055" y="15776"/>
                  </a:cubicBezTo>
                  <a:cubicBezTo>
                    <a:pt x="5609" y="14805"/>
                    <a:pt x="6255" y="12864"/>
                    <a:pt x="6716" y="11407"/>
                  </a:cubicBezTo>
                  <a:cubicBezTo>
                    <a:pt x="7178" y="9951"/>
                    <a:pt x="7455" y="8980"/>
                    <a:pt x="7640" y="7888"/>
                  </a:cubicBezTo>
                  <a:cubicBezTo>
                    <a:pt x="7824" y="6796"/>
                    <a:pt x="7916" y="5583"/>
                    <a:pt x="8055" y="5704"/>
                  </a:cubicBezTo>
                  <a:cubicBezTo>
                    <a:pt x="8193" y="5825"/>
                    <a:pt x="8378" y="7282"/>
                    <a:pt x="8378" y="8859"/>
                  </a:cubicBezTo>
                  <a:cubicBezTo>
                    <a:pt x="8378" y="10437"/>
                    <a:pt x="8193" y="12136"/>
                    <a:pt x="8009" y="13956"/>
                  </a:cubicBezTo>
                  <a:cubicBezTo>
                    <a:pt x="7824" y="15776"/>
                    <a:pt x="7640" y="17718"/>
                    <a:pt x="7593" y="18082"/>
                  </a:cubicBezTo>
                  <a:cubicBezTo>
                    <a:pt x="7547" y="18446"/>
                    <a:pt x="7640" y="17232"/>
                    <a:pt x="7916" y="15412"/>
                  </a:cubicBezTo>
                  <a:cubicBezTo>
                    <a:pt x="8193" y="13592"/>
                    <a:pt x="8655" y="11165"/>
                    <a:pt x="9024" y="9345"/>
                  </a:cubicBezTo>
                  <a:cubicBezTo>
                    <a:pt x="9393" y="7524"/>
                    <a:pt x="9670" y="6311"/>
                    <a:pt x="9947" y="6189"/>
                  </a:cubicBezTo>
                  <a:cubicBezTo>
                    <a:pt x="10224" y="6068"/>
                    <a:pt x="10501" y="7039"/>
                    <a:pt x="10640" y="8131"/>
                  </a:cubicBezTo>
                  <a:cubicBezTo>
                    <a:pt x="10778" y="9223"/>
                    <a:pt x="10778" y="10437"/>
                    <a:pt x="10686" y="12378"/>
                  </a:cubicBezTo>
                  <a:cubicBezTo>
                    <a:pt x="10593" y="14320"/>
                    <a:pt x="10409" y="16989"/>
                    <a:pt x="10409" y="17718"/>
                  </a:cubicBezTo>
                  <a:cubicBezTo>
                    <a:pt x="10409" y="18446"/>
                    <a:pt x="10593" y="17232"/>
                    <a:pt x="10824" y="15412"/>
                  </a:cubicBezTo>
                  <a:cubicBezTo>
                    <a:pt x="11055" y="13592"/>
                    <a:pt x="11332" y="11165"/>
                    <a:pt x="11609" y="9345"/>
                  </a:cubicBezTo>
                  <a:cubicBezTo>
                    <a:pt x="11886" y="7524"/>
                    <a:pt x="12163" y="6311"/>
                    <a:pt x="12440" y="6311"/>
                  </a:cubicBezTo>
                  <a:cubicBezTo>
                    <a:pt x="12716" y="6311"/>
                    <a:pt x="12993" y="7524"/>
                    <a:pt x="13132" y="9102"/>
                  </a:cubicBezTo>
                  <a:cubicBezTo>
                    <a:pt x="13270" y="10679"/>
                    <a:pt x="13270" y="12621"/>
                    <a:pt x="13270" y="14198"/>
                  </a:cubicBezTo>
                  <a:cubicBezTo>
                    <a:pt x="13270" y="15776"/>
                    <a:pt x="13270" y="16989"/>
                    <a:pt x="13501" y="17596"/>
                  </a:cubicBezTo>
                  <a:cubicBezTo>
                    <a:pt x="13732" y="18203"/>
                    <a:pt x="14193" y="18203"/>
                    <a:pt x="14793" y="17354"/>
                  </a:cubicBezTo>
                  <a:cubicBezTo>
                    <a:pt x="15393" y="16504"/>
                    <a:pt x="16132" y="14805"/>
                    <a:pt x="16824" y="12257"/>
                  </a:cubicBezTo>
                  <a:cubicBezTo>
                    <a:pt x="17516" y="9709"/>
                    <a:pt x="18163" y="6311"/>
                    <a:pt x="18486" y="4005"/>
                  </a:cubicBezTo>
                  <a:cubicBezTo>
                    <a:pt x="18809" y="1700"/>
                    <a:pt x="18809" y="486"/>
                    <a:pt x="18532" y="122"/>
                  </a:cubicBezTo>
                  <a:cubicBezTo>
                    <a:pt x="18255" y="-242"/>
                    <a:pt x="17701" y="243"/>
                    <a:pt x="17240" y="1093"/>
                  </a:cubicBezTo>
                  <a:cubicBezTo>
                    <a:pt x="16778" y="1942"/>
                    <a:pt x="16409" y="3156"/>
                    <a:pt x="16178" y="4976"/>
                  </a:cubicBezTo>
                  <a:cubicBezTo>
                    <a:pt x="15947" y="6796"/>
                    <a:pt x="15855" y="9223"/>
                    <a:pt x="16316" y="10922"/>
                  </a:cubicBezTo>
                  <a:cubicBezTo>
                    <a:pt x="16778" y="12621"/>
                    <a:pt x="17793" y="13592"/>
                    <a:pt x="18763" y="14077"/>
                  </a:cubicBezTo>
                  <a:cubicBezTo>
                    <a:pt x="19732" y="14562"/>
                    <a:pt x="20655" y="14562"/>
                    <a:pt x="21578" y="1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794991" y="1419273"/>
              <a:ext cx="238735" cy="15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427" fill="norm" stroke="1" extrusionOk="0">
                  <a:moveTo>
                    <a:pt x="15686" y="3346"/>
                  </a:moveTo>
                  <a:cubicBezTo>
                    <a:pt x="15117" y="2252"/>
                    <a:pt x="14549" y="1159"/>
                    <a:pt x="13033" y="475"/>
                  </a:cubicBezTo>
                  <a:cubicBezTo>
                    <a:pt x="11517" y="-209"/>
                    <a:pt x="9054" y="-482"/>
                    <a:pt x="6686" y="1979"/>
                  </a:cubicBezTo>
                  <a:cubicBezTo>
                    <a:pt x="4317" y="4440"/>
                    <a:pt x="2044" y="9634"/>
                    <a:pt x="907" y="12915"/>
                  </a:cubicBezTo>
                  <a:cubicBezTo>
                    <a:pt x="-230" y="16196"/>
                    <a:pt x="-230" y="17564"/>
                    <a:pt x="528" y="18794"/>
                  </a:cubicBezTo>
                  <a:cubicBezTo>
                    <a:pt x="1286" y="20024"/>
                    <a:pt x="2802" y="21118"/>
                    <a:pt x="4981" y="19888"/>
                  </a:cubicBezTo>
                  <a:cubicBezTo>
                    <a:pt x="7159" y="18657"/>
                    <a:pt x="10002" y="15103"/>
                    <a:pt x="11517" y="12642"/>
                  </a:cubicBezTo>
                  <a:cubicBezTo>
                    <a:pt x="13033" y="10181"/>
                    <a:pt x="13223" y="8814"/>
                    <a:pt x="13317" y="8951"/>
                  </a:cubicBezTo>
                  <a:cubicBezTo>
                    <a:pt x="13412" y="9088"/>
                    <a:pt x="13412" y="10728"/>
                    <a:pt x="13507" y="12232"/>
                  </a:cubicBezTo>
                  <a:cubicBezTo>
                    <a:pt x="13602" y="13736"/>
                    <a:pt x="13791" y="15103"/>
                    <a:pt x="15117" y="16333"/>
                  </a:cubicBezTo>
                  <a:cubicBezTo>
                    <a:pt x="16444" y="17564"/>
                    <a:pt x="18907" y="18657"/>
                    <a:pt x="21370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562892" y="1383790"/>
              <a:ext cx="110067" cy="435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8308" y="8348"/>
                  </a:moveTo>
                  <a:cubicBezTo>
                    <a:pt x="6646" y="10957"/>
                    <a:pt x="4985" y="13565"/>
                    <a:pt x="3946" y="15443"/>
                  </a:cubicBezTo>
                  <a:cubicBezTo>
                    <a:pt x="2908" y="17322"/>
                    <a:pt x="2492" y="18470"/>
                    <a:pt x="2077" y="19461"/>
                  </a:cubicBezTo>
                  <a:cubicBezTo>
                    <a:pt x="1662" y="20452"/>
                    <a:pt x="1246" y="21287"/>
                    <a:pt x="831" y="21443"/>
                  </a:cubicBezTo>
                  <a:cubicBezTo>
                    <a:pt x="415" y="21600"/>
                    <a:pt x="0" y="21078"/>
                    <a:pt x="0" y="19096"/>
                  </a:cubicBezTo>
                  <a:cubicBezTo>
                    <a:pt x="0" y="17113"/>
                    <a:pt x="415" y="13670"/>
                    <a:pt x="1454" y="10383"/>
                  </a:cubicBezTo>
                  <a:cubicBezTo>
                    <a:pt x="2492" y="7096"/>
                    <a:pt x="4154" y="3965"/>
                    <a:pt x="5815" y="2191"/>
                  </a:cubicBezTo>
                  <a:cubicBezTo>
                    <a:pt x="7477" y="417"/>
                    <a:pt x="9138" y="0"/>
                    <a:pt x="11215" y="0"/>
                  </a:cubicBezTo>
                  <a:cubicBezTo>
                    <a:pt x="13292" y="0"/>
                    <a:pt x="15785" y="417"/>
                    <a:pt x="17862" y="1148"/>
                  </a:cubicBezTo>
                  <a:cubicBezTo>
                    <a:pt x="19938" y="1878"/>
                    <a:pt x="21600" y="2922"/>
                    <a:pt x="21600" y="4070"/>
                  </a:cubicBezTo>
                  <a:cubicBezTo>
                    <a:pt x="21600" y="5217"/>
                    <a:pt x="19938" y="6470"/>
                    <a:pt x="18069" y="7200"/>
                  </a:cubicBezTo>
                  <a:cubicBezTo>
                    <a:pt x="16200" y="7930"/>
                    <a:pt x="14123" y="8139"/>
                    <a:pt x="11423" y="8191"/>
                  </a:cubicBezTo>
                  <a:cubicBezTo>
                    <a:pt x="8723" y="8243"/>
                    <a:pt x="5400" y="8139"/>
                    <a:pt x="3946" y="7826"/>
                  </a:cubicBezTo>
                  <a:cubicBezTo>
                    <a:pt x="2492" y="7513"/>
                    <a:pt x="2908" y="6991"/>
                    <a:pt x="3323" y="6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700475" y="1373778"/>
              <a:ext cx="114301" cy="16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193"/>
                  </a:moveTo>
                  <a:cubicBezTo>
                    <a:pt x="2000" y="-71"/>
                    <a:pt x="4000" y="-334"/>
                    <a:pt x="5800" y="1378"/>
                  </a:cubicBezTo>
                  <a:cubicBezTo>
                    <a:pt x="7600" y="3090"/>
                    <a:pt x="9200" y="6778"/>
                    <a:pt x="10000" y="9939"/>
                  </a:cubicBezTo>
                  <a:cubicBezTo>
                    <a:pt x="10800" y="13100"/>
                    <a:pt x="10800" y="15734"/>
                    <a:pt x="10400" y="17710"/>
                  </a:cubicBezTo>
                  <a:cubicBezTo>
                    <a:pt x="10000" y="19686"/>
                    <a:pt x="9200" y="21003"/>
                    <a:pt x="8000" y="21134"/>
                  </a:cubicBezTo>
                  <a:cubicBezTo>
                    <a:pt x="6800" y="21266"/>
                    <a:pt x="5200" y="20212"/>
                    <a:pt x="4800" y="17842"/>
                  </a:cubicBezTo>
                  <a:cubicBezTo>
                    <a:pt x="4400" y="15471"/>
                    <a:pt x="5200" y="11783"/>
                    <a:pt x="8200" y="9281"/>
                  </a:cubicBezTo>
                  <a:cubicBezTo>
                    <a:pt x="11200" y="6778"/>
                    <a:pt x="16400" y="5461"/>
                    <a:pt x="21600" y="4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865575" y="1394374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878275" y="1315922"/>
              <a:ext cx="69851" cy="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20968"/>
                  </a:moveTo>
                  <a:cubicBezTo>
                    <a:pt x="0" y="16918"/>
                    <a:pt x="0" y="12868"/>
                    <a:pt x="655" y="9155"/>
                  </a:cubicBezTo>
                  <a:cubicBezTo>
                    <a:pt x="1309" y="5443"/>
                    <a:pt x="2618" y="2068"/>
                    <a:pt x="4909" y="718"/>
                  </a:cubicBezTo>
                  <a:cubicBezTo>
                    <a:pt x="7200" y="-632"/>
                    <a:pt x="10473" y="43"/>
                    <a:pt x="13418" y="1730"/>
                  </a:cubicBezTo>
                  <a:cubicBezTo>
                    <a:pt x="16364" y="3418"/>
                    <a:pt x="18982" y="6118"/>
                    <a:pt x="2160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956567" y="1311824"/>
              <a:ext cx="23920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7202" y="6171"/>
                  </a:moveTo>
                  <a:cubicBezTo>
                    <a:pt x="6066" y="5914"/>
                    <a:pt x="4929" y="5657"/>
                    <a:pt x="3697" y="6686"/>
                  </a:cubicBezTo>
                  <a:cubicBezTo>
                    <a:pt x="2466" y="7714"/>
                    <a:pt x="1139" y="10029"/>
                    <a:pt x="476" y="12214"/>
                  </a:cubicBezTo>
                  <a:cubicBezTo>
                    <a:pt x="-187" y="14400"/>
                    <a:pt x="-187" y="16457"/>
                    <a:pt x="666" y="17743"/>
                  </a:cubicBezTo>
                  <a:cubicBezTo>
                    <a:pt x="1518" y="19029"/>
                    <a:pt x="3224" y="19543"/>
                    <a:pt x="4550" y="18514"/>
                  </a:cubicBezTo>
                  <a:cubicBezTo>
                    <a:pt x="5876" y="17486"/>
                    <a:pt x="6824" y="14914"/>
                    <a:pt x="7202" y="12986"/>
                  </a:cubicBezTo>
                  <a:cubicBezTo>
                    <a:pt x="7581" y="11057"/>
                    <a:pt x="7392" y="9771"/>
                    <a:pt x="7487" y="8229"/>
                  </a:cubicBezTo>
                  <a:cubicBezTo>
                    <a:pt x="7581" y="6686"/>
                    <a:pt x="7960" y="4886"/>
                    <a:pt x="8624" y="3857"/>
                  </a:cubicBezTo>
                  <a:cubicBezTo>
                    <a:pt x="9287" y="2829"/>
                    <a:pt x="10234" y="2571"/>
                    <a:pt x="11371" y="4500"/>
                  </a:cubicBezTo>
                  <a:cubicBezTo>
                    <a:pt x="12508" y="6429"/>
                    <a:pt x="13834" y="10543"/>
                    <a:pt x="14592" y="13243"/>
                  </a:cubicBezTo>
                  <a:cubicBezTo>
                    <a:pt x="15350" y="15943"/>
                    <a:pt x="15539" y="17229"/>
                    <a:pt x="15539" y="18643"/>
                  </a:cubicBezTo>
                  <a:cubicBezTo>
                    <a:pt x="15539" y="20057"/>
                    <a:pt x="15350" y="21600"/>
                    <a:pt x="14971" y="21600"/>
                  </a:cubicBezTo>
                  <a:cubicBezTo>
                    <a:pt x="14592" y="21600"/>
                    <a:pt x="14024" y="20057"/>
                    <a:pt x="14118" y="16971"/>
                  </a:cubicBezTo>
                  <a:cubicBezTo>
                    <a:pt x="14213" y="13886"/>
                    <a:pt x="14971" y="9257"/>
                    <a:pt x="16297" y="6171"/>
                  </a:cubicBezTo>
                  <a:cubicBezTo>
                    <a:pt x="17624" y="3086"/>
                    <a:pt x="19518" y="1543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488380" y="1093501"/>
              <a:ext cx="234446" cy="41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32" fill="norm" stroke="1" extrusionOk="0">
                  <a:moveTo>
                    <a:pt x="12797" y="15754"/>
                  </a:moveTo>
                  <a:cubicBezTo>
                    <a:pt x="11240" y="14777"/>
                    <a:pt x="9684" y="13800"/>
                    <a:pt x="8419" y="13312"/>
                  </a:cubicBezTo>
                  <a:cubicBezTo>
                    <a:pt x="7154" y="12824"/>
                    <a:pt x="6181" y="12824"/>
                    <a:pt x="4916" y="13692"/>
                  </a:cubicBezTo>
                  <a:cubicBezTo>
                    <a:pt x="3651" y="14560"/>
                    <a:pt x="2095" y="16297"/>
                    <a:pt x="1219" y="17437"/>
                  </a:cubicBezTo>
                  <a:cubicBezTo>
                    <a:pt x="343" y="18576"/>
                    <a:pt x="149" y="19119"/>
                    <a:pt x="51" y="19662"/>
                  </a:cubicBezTo>
                  <a:cubicBezTo>
                    <a:pt x="-46" y="20204"/>
                    <a:pt x="-46" y="20747"/>
                    <a:pt x="440" y="21073"/>
                  </a:cubicBezTo>
                  <a:cubicBezTo>
                    <a:pt x="927" y="21398"/>
                    <a:pt x="1900" y="21507"/>
                    <a:pt x="3359" y="20856"/>
                  </a:cubicBezTo>
                  <a:cubicBezTo>
                    <a:pt x="4819" y="20204"/>
                    <a:pt x="6765" y="18793"/>
                    <a:pt x="8613" y="16243"/>
                  </a:cubicBezTo>
                  <a:cubicBezTo>
                    <a:pt x="10462" y="13692"/>
                    <a:pt x="12213" y="10001"/>
                    <a:pt x="13186" y="7342"/>
                  </a:cubicBezTo>
                  <a:cubicBezTo>
                    <a:pt x="14159" y="4683"/>
                    <a:pt x="14354" y="3055"/>
                    <a:pt x="14354" y="1915"/>
                  </a:cubicBezTo>
                  <a:cubicBezTo>
                    <a:pt x="14354" y="775"/>
                    <a:pt x="14159" y="124"/>
                    <a:pt x="13770" y="16"/>
                  </a:cubicBezTo>
                  <a:cubicBezTo>
                    <a:pt x="13381" y="-93"/>
                    <a:pt x="12797" y="341"/>
                    <a:pt x="11922" y="1969"/>
                  </a:cubicBezTo>
                  <a:cubicBezTo>
                    <a:pt x="11046" y="3597"/>
                    <a:pt x="9878" y="6420"/>
                    <a:pt x="9295" y="8808"/>
                  </a:cubicBezTo>
                  <a:cubicBezTo>
                    <a:pt x="8711" y="11195"/>
                    <a:pt x="8711" y="13149"/>
                    <a:pt x="9003" y="14397"/>
                  </a:cubicBezTo>
                  <a:cubicBezTo>
                    <a:pt x="9295" y="15646"/>
                    <a:pt x="9878" y="16188"/>
                    <a:pt x="10657" y="16351"/>
                  </a:cubicBezTo>
                  <a:cubicBezTo>
                    <a:pt x="11435" y="16514"/>
                    <a:pt x="12408" y="16297"/>
                    <a:pt x="13186" y="15917"/>
                  </a:cubicBezTo>
                  <a:cubicBezTo>
                    <a:pt x="13965" y="15537"/>
                    <a:pt x="14549" y="14994"/>
                    <a:pt x="15132" y="14994"/>
                  </a:cubicBezTo>
                  <a:cubicBezTo>
                    <a:pt x="15716" y="14994"/>
                    <a:pt x="16300" y="15537"/>
                    <a:pt x="16495" y="16080"/>
                  </a:cubicBezTo>
                  <a:cubicBezTo>
                    <a:pt x="16689" y="16623"/>
                    <a:pt x="16495" y="17165"/>
                    <a:pt x="16495" y="17002"/>
                  </a:cubicBezTo>
                  <a:cubicBezTo>
                    <a:pt x="16495" y="16840"/>
                    <a:pt x="16689" y="15971"/>
                    <a:pt x="17078" y="14289"/>
                  </a:cubicBezTo>
                  <a:cubicBezTo>
                    <a:pt x="17468" y="12606"/>
                    <a:pt x="18051" y="10110"/>
                    <a:pt x="18830" y="8699"/>
                  </a:cubicBezTo>
                  <a:cubicBezTo>
                    <a:pt x="19608" y="7288"/>
                    <a:pt x="20581" y="6962"/>
                    <a:pt x="21554" y="6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756614" y="1237271"/>
              <a:ext cx="74162" cy="22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355" fill="norm" stroke="1" extrusionOk="0">
                  <a:moveTo>
                    <a:pt x="20454" y="2286"/>
                  </a:moveTo>
                  <a:cubicBezTo>
                    <a:pt x="18119" y="1471"/>
                    <a:pt x="15784" y="656"/>
                    <a:pt x="12573" y="249"/>
                  </a:cubicBezTo>
                  <a:cubicBezTo>
                    <a:pt x="9362" y="-159"/>
                    <a:pt x="5276" y="-159"/>
                    <a:pt x="2649" y="962"/>
                  </a:cubicBezTo>
                  <a:cubicBezTo>
                    <a:pt x="22" y="2083"/>
                    <a:pt x="-1146" y="4324"/>
                    <a:pt x="1481" y="7279"/>
                  </a:cubicBezTo>
                  <a:cubicBezTo>
                    <a:pt x="4108" y="10233"/>
                    <a:pt x="10530" y="13901"/>
                    <a:pt x="13740" y="16245"/>
                  </a:cubicBezTo>
                  <a:cubicBezTo>
                    <a:pt x="16951" y="18588"/>
                    <a:pt x="16951" y="19607"/>
                    <a:pt x="15200" y="20320"/>
                  </a:cubicBezTo>
                  <a:cubicBezTo>
                    <a:pt x="13449" y="21033"/>
                    <a:pt x="9946" y="21441"/>
                    <a:pt x="7027" y="21339"/>
                  </a:cubicBezTo>
                  <a:cubicBezTo>
                    <a:pt x="4108" y="21237"/>
                    <a:pt x="1773" y="20626"/>
                    <a:pt x="1189" y="18894"/>
                  </a:cubicBezTo>
                  <a:cubicBezTo>
                    <a:pt x="605" y="17162"/>
                    <a:pt x="1773" y="14309"/>
                    <a:pt x="2940" y="1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888837" y="1070524"/>
              <a:ext cx="119739" cy="39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51" fill="norm" stroke="1" extrusionOk="0">
                  <a:moveTo>
                    <a:pt x="21437" y="0"/>
                  </a:moveTo>
                  <a:cubicBezTo>
                    <a:pt x="15374" y="4158"/>
                    <a:pt x="9311" y="8317"/>
                    <a:pt x="5711" y="11320"/>
                  </a:cubicBezTo>
                  <a:cubicBezTo>
                    <a:pt x="2111" y="14323"/>
                    <a:pt x="974" y="16171"/>
                    <a:pt x="405" y="17557"/>
                  </a:cubicBezTo>
                  <a:cubicBezTo>
                    <a:pt x="-163" y="18943"/>
                    <a:pt x="-163" y="19867"/>
                    <a:pt x="595" y="20503"/>
                  </a:cubicBezTo>
                  <a:cubicBezTo>
                    <a:pt x="1353" y="21138"/>
                    <a:pt x="2869" y="21484"/>
                    <a:pt x="4574" y="21542"/>
                  </a:cubicBezTo>
                  <a:cubicBezTo>
                    <a:pt x="6279" y="21600"/>
                    <a:pt x="8174" y="21369"/>
                    <a:pt x="9690" y="20676"/>
                  </a:cubicBezTo>
                  <a:cubicBezTo>
                    <a:pt x="11205" y="19983"/>
                    <a:pt x="12342" y="18828"/>
                    <a:pt x="1347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886222" y="1248324"/>
              <a:ext cx="166804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4267" y="1409"/>
                  </a:moveTo>
                  <a:cubicBezTo>
                    <a:pt x="2377" y="704"/>
                    <a:pt x="487" y="0"/>
                    <a:pt x="82" y="0"/>
                  </a:cubicBezTo>
                  <a:cubicBezTo>
                    <a:pt x="-323" y="0"/>
                    <a:pt x="757" y="704"/>
                    <a:pt x="3592" y="2935"/>
                  </a:cubicBezTo>
                  <a:cubicBezTo>
                    <a:pt x="6427" y="5165"/>
                    <a:pt x="11017" y="8922"/>
                    <a:pt x="13447" y="11387"/>
                  </a:cubicBezTo>
                  <a:cubicBezTo>
                    <a:pt x="15877" y="13852"/>
                    <a:pt x="16147" y="15026"/>
                    <a:pt x="16417" y="16200"/>
                  </a:cubicBezTo>
                  <a:cubicBezTo>
                    <a:pt x="16687" y="17374"/>
                    <a:pt x="16957" y="18548"/>
                    <a:pt x="16147" y="19604"/>
                  </a:cubicBezTo>
                  <a:cubicBezTo>
                    <a:pt x="15337" y="20661"/>
                    <a:pt x="13447" y="21600"/>
                    <a:pt x="12097" y="21600"/>
                  </a:cubicBezTo>
                  <a:cubicBezTo>
                    <a:pt x="10747" y="21600"/>
                    <a:pt x="9937" y="20661"/>
                    <a:pt x="10612" y="18078"/>
                  </a:cubicBezTo>
                  <a:cubicBezTo>
                    <a:pt x="11287" y="15496"/>
                    <a:pt x="13447" y="11270"/>
                    <a:pt x="15472" y="8570"/>
                  </a:cubicBezTo>
                  <a:cubicBezTo>
                    <a:pt x="17497" y="5870"/>
                    <a:pt x="19387" y="4696"/>
                    <a:pt x="21277" y="3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078425" y="1318174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103825" y="1197524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000"/>
                    <a:pt x="2400" y="8400"/>
                    <a:pt x="6000" y="4800"/>
                  </a:cubicBezTo>
                  <a:cubicBezTo>
                    <a:pt x="9600" y="1200"/>
                    <a:pt x="1560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190608" y="1064174"/>
              <a:ext cx="119874" cy="37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35" fill="norm" stroke="1" extrusionOk="0">
                  <a:moveTo>
                    <a:pt x="17131" y="0"/>
                  </a:moveTo>
                  <a:cubicBezTo>
                    <a:pt x="13780" y="4393"/>
                    <a:pt x="10428" y="8786"/>
                    <a:pt x="8380" y="11776"/>
                  </a:cubicBezTo>
                  <a:cubicBezTo>
                    <a:pt x="6331" y="14766"/>
                    <a:pt x="5587" y="16353"/>
                    <a:pt x="4283" y="17634"/>
                  </a:cubicBezTo>
                  <a:cubicBezTo>
                    <a:pt x="2980" y="18915"/>
                    <a:pt x="1118" y="19892"/>
                    <a:pt x="373" y="20075"/>
                  </a:cubicBezTo>
                  <a:cubicBezTo>
                    <a:pt x="-372" y="20258"/>
                    <a:pt x="0" y="19647"/>
                    <a:pt x="1490" y="18549"/>
                  </a:cubicBezTo>
                  <a:cubicBezTo>
                    <a:pt x="2980" y="17451"/>
                    <a:pt x="5587" y="15864"/>
                    <a:pt x="7821" y="14705"/>
                  </a:cubicBezTo>
                  <a:cubicBezTo>
                    <a:pt x="10056" y="13546"/>
                    <a:pt x="11918" y="12814"/>
                    <a:pt x="13780" y="12386"/>
                  </a:cubicBezTo>
                  <a:cubicBezTo>
                    <a:pt x="15642" y="11959"/>
                    <a:pt x="17504" y="11837"/>
                    <a:pt x="18621" y="12142"/>
                  </a:cubicBezTo>
                  <a:cubicBezTo>
                    <a:pt x="19738" y="12447"/>
                    <a:pt x="20111" y="13180"/>
                    <a:pt x="20483" y="14400"/>
                  </a:cubicBezTo>
                  <a:cubicBezTo>
                    <a:pt x="20856" y="15620"/>
                    <a:pt x="21228" y="17329"/>
                    <a:pt x="21042" y="18488"/>
                  </a:cubicBezTo>
                  <a:cubicBezTo>
                    <a:pt x="20856" y="19647"/>
                    <a:pt x="20111" y="20258"/>
                    <a:pt x="18807" y="20685"/>
                  </a:cubicBezTo>
                  <a:cubicBezTo>
                    <a:pt x="17504" y="21112"/>
                    <a:pt x="15642" y="21356"/>
                    <a:pt x="13780" y="21478"/>
                  </a:cubicBezTo>
                  <a:cubicBezTo>
                    <a:pt x="11918" y="21600"/>
                    <a:pt x="10056" y="21600"/>
                    <a:pt x="8007" y="20685"/>
                  </a:cubicBezTo>
                  <a:cubicBezTo>
                    <a:pt x="5959" y="19769"/>
                    <a:pt x="3725" y="17939"/>
                    <a:pt x="4097" y="16597"/>
                  </a:cubicBezTo>
                  <a:cubicBezTo>
                    <a:pt x="4469" y="15254"/>
                    <a:pt x="7449" y="14400"/>
                    <a:pt x="10428" y="13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345090" y="984714"/>
              <a:ext cx="342936" cy="42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74" fill="norm" stroke="1" extrusionOk="0">
                  <a:moveTo>
                    <a:pt x="1593" y="15968"/>
                  </a:moveTo>
                  <a:cubicBezTo>
                    <a:pt x="1195" y="17021"/>
                    <a:pt x="798" y="18075"/>
                    <a:pt x="466" y="18918"/>
                  </a:cubicBezTo>
                  <a:cubicBezTo>
                    <a:pt x="135" y="19761"/>
                    <a:pt x="-130" y="20393"/>
                    <a:pt x="69" y="20604"/>
                  </a:cubicBezTo>
                  <a:cubicBezTo>
                    <a:pt x="268" y="20814"/>
                    <a:pt x="930" y="20604"/>
                    <a:pt x="1526" y="20288"/>
                  </a:cubicBezTo>
                  <a:cubicBezTo>
                    <a:pt x="2123" y="19972"/>
                    <a:pt x="2653" y="19550"/>
                    <a:pt x="3117" y="19129"/>
                  </a:cubicBezTo>
                  <a:cubicBezTo>
                    <a:pt x="3580" y="18707"/>
                    <a:pt x="3978" y="18286"/>
                    <a:pt x="4376" y="18286"/>
                  </a:cubicBezTo>
                  <a:cubicBezTo>
                    <a:pt x="4773" y="18286"/>
                    <a:pt x="5171" y="18707"/>
                    <a:pt x="5436" y="19287"/>
                  </a:cubicBezTo>
                  <a:cubicBezTo>
                    <a:pt x="5701" y="19866"/>
                    <a:pt x="5833" y="20604"/>
                    <a:pt x="6231" y="21025"/>
                  </a:cubicBezTo>
                  <a:cubicBezTo>
                    <a:pt x="6628" y="21447"/>
                    <a:pt x="7291" y="21552"/>
                    <a:pt x="8218" y="20972"/>
                  </a:cubicBezTo>
                  <a:cubicBezTo>
                    <a:pt x="9146" y="20393"/>
                    <a:pt x="10339" y="19129"/>
                    <a:pt x="11796" y="16758"/>
                  </a:cubicBezTo>
                  <a:cubicBezTo>
                    <a:pt x="13254" y="14387"/>
                    <a:pt x="14977" y="10910"/>
                    <a:pt x="16368" y="8118"/>
                  </a:cubicBezTo>
                  <a:cubicBezTo>
                    <a:pt x="17760" y="5326"/>
                    <a:pt x="18820" y="3218"/>
                    <a:pt x="19416" y="1901"/>
                  </a:cubicBezTo>
                  <a:cubicBezTo>
                    <a:pt x="20012" y="584"/>
                    <a:pt x="20145" y="57"/>
                    <a:pt x="19946" y="5"/>
                  </a:cubicBezTo>
                  <a:cubicBezTo>
                    <a:pt x="19747" y="-48"/>
                    <a:pt x="19217" y="373"/>
                    <a:pt x="18157" y="2375"/>
                  </a:cubicBezTo>
                  <a:cubicBezTo>
                    <a:pt x="17097" y="4377"/>
                    <a:pt x="15507" y="7960"/>
                    <a:pt x="14314" y="10910"/>
                  </a:cubicBezTo>
                  <a:cubicBezTo>
                    <a:pt x="13122" y="13860"/>
                    <a:pt x="12326" y="16178"/>
                    <a:pt x="11929" y="17601"/>
                  </a:cubicBezTo>
                  <a:cubicBezTo>
                    <a:pt x="11531" y="19023"/>
                    <a:pt x="11531" y="19550"/>
                    <a:pt x="11531" y="20077"/>
                  </a:cubicBezTo>
                  <a:cubicBezTo>
                    <a:pt x="11531" y="20604"/>
                    <a:pt x="11531" y="21131"/>
                    <a:pt x="11863" y="21289"/>
                  </a:cubicBezTo>
                  <a:cubicBezTo>
                    <a:pt x="12194" y="21447"/>
                    <a:pt x="12857" y="21236"/>
                    <a:pt x="13320" y="20077"/>
                  </a:cubicBezTo>
                  <a:cubicBezTo>
                    <a:pt x="13784" y="18918"/>
                    <a:pt x="14049" y="16811"/>
                    <a:pt x="13917" y="15283"/>
                  </a:cubicBezTo>
                  <a:cubicBezTo>
                    <a:pt x="13784" y="13755"/>
                    <a:pt x="13254" y="12807"/>
                    <a:pt x="12658" y="12280"/>
                  </a:cubicBezTo>
                  <a:cubicBezTo>
                    <a:pt x="12061" y="11753"/>
                    <a:pt x="11399" y="11648"/>
                    <a:pt x="11399" y="11648"/>
                  </a:cubicBezTo>
                  <a:cubicBezTo>
                    <a:pt x="11399" y="11648"/>
                    <a:pt x="12061" y="11753"/>
                    <a:pt x="13055" y="11964"/>
                  </a:cubicBezTo>
                  <a:cubicBezTo>
                    <a:pt x="14049" y="12174"/>
                    <a:pt x="15374" y="12491"/>
                    <a:pt x="16302" y="12807"/>
                  </a:cubicBezTo>
                  <a:cubicBezTo>
                    <a:pt x="17230" y="13123"/>
                    <a:pt x="17760" y="13439"/>
                    <a:pt x="18091" y="14282"/>
                  </a:cubicBezTo>
                  <a:cubicBezTo>
                    <a:pt x="18422" y="15125"/>
                    <a:pt x="18555" y="16494"/>
                    <a:pt x="18555" y="17548"/>
                  </a:cubicBezTo>
                  <a:cubicBezTo>
                    <a:pt x="18555" y="18602"/>
                    <a:pt x="18422" y="19339"/>
                    <a:pt x="18356" y="19445"/>
                  </a:cubicBezTo>
                  <a:cubicBezTo>
                    <a:pt x="18290" y="19550"/>
                    <a:pt x="18290" y="19023"/>
                    <a:pt x="18820" y="17759"/>
                  </a:cubicBezTo>
                  <a:cubicBezTo>
                    <a:pt x="19350" y="16494"/>
                    <a:pt x="20410" y="14492"/>
                    <a:pt x="21470" y="12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701259" y="1225108"/>
              <a:ext cx="255838" cy="19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0" fill="norm" stroke="1" extrusionOk="0">
                  <a:moveTo>
                    <a:pt x="8453" y="3244"/>
                  </a:moveTo>
                  <a:cubicBezTo>
                    <a:pt x="6683" y="3476"/>
                    <a:pt x="4912" y="3708"/>
                    <a:pt x="3496" y="4870"/>
                  </a:cubicBezTo>
                  <a:cubicBezTo>
                    <a:pt x="2080" y="6031"/>
                    <a:pt x="1017" y="8121"/>
                    <a:pt x="486" y="9747"/>
                  </a:cubicBezTo>
                  <a:cubicBezTo>
                    <a:pt x="-45" y="11373"/>
                    <a:pt x="-45" y="12534"/>
                    <a:pt x="44" y="13695"/>
                  </a:cubicBezTo>
                  <a:cubicBezTo>
                    <a:pt x="132" y="14857"/>
                    <a:pt x="309" y="16018"/>
                    <a:pt x="1283" y="16483"/>
                  </a:cubicBezTo>
                  <a:cubicBezTo>
                    <a:pt x="2257" y="16947"/>
                    <a:pt x="4027" y="16715"/>
                    <a:pt x="5178" y="15321"/>
                  </a:cubicBezTo>
                  <a:cubicBezTo>
                    <a:pt x="6329" y="13928"/>
                    <a:pt x="6860" y="11373"/>
                    <a:pt x="7214" y="9399"/>
                  </a:cubicBezTo>
                  <a:cubicBezTo>
                    <a:pt x="7568" y="7425"/>
                    <a:pt x="7745" y="6031"/>
                    <a:pt x="8276" y="5218"/>
                  </a:cubicBezTo>
                  <a:cubicBezTo>
                    <a:pt x="8807" y="4405"/>
                    <a:pt x="9693" y="4173"/>
                    <a:pt x="10578" y="3825"/>
                  </a:cubicBezTo>
                  <a:cubicBezTo>
                    <a:pt x="11463" y="3476"/>
                    <a:pt x="12348" y="3012"/>
                    <a:pt x="12791" y="3476"/>
                  </a:cubicBezTo>
                  <a:cubicBezTo>
                    <a:pt x="13234" y="3941"/>
                    <a:pt x="13234" y="5334"/>
                    <a:pt x="13057" y="6728"/>
                  </a:cubicBezTo>
                  <a:cubicBezTo>
                    <a:pt x="12880" y="8121"/>
                    <a:pt x="12525" y="9515"/>
                    <a:pt x="11994" y="11141"/>
                  </a:cubicBezTo>
                  <a:cubicBezTo>
                    <a:pt x="11463" y="12766"/>
                    <a:pt x="10755" y="14625"/>
                    <a:pt x="10755" y="14625"/>
                  </a:cubicBezTo>
                  <a:cubicBezTo>
                    <a:pt x="10755" y="14625"/>
                    <a:pt x="11463" y="12766"/>
                    <a:pt x="12525" y="10444"/>
                  </a:cubicBezTo>
                  <a:cubicBezTo>
                    <a:pt x="13588" y="8121"/>
                    <a:pt x="15004" y="5334"/>
                    <a:pt x="16155" y="3476"/>
                  </a:cubicBezTo>
                  <a:cubicBezTo>
                    <a:pt x="17306" y="1618"/>
                    <a:pt x="18191" y="689"/>
                    <a:pt x="19076" y="225"/>
                  </a:cubicBezTo>
                  <a:cubicBezTo>
                    <a:pt x="19962" y="-240"/>
                    <a:pt x="20847" y="-240"/>
                    <a:pt x="21201" y="2779"/>
                  </a:cubicBezTo>
                  <a:cubicBezTo>
                    <a:pt x="21555" y="5799"/>
                    <a:pt x="21378" y="11837"/>
                    <a:pt x="21112" y="15437"/>
                  </a:cubicBezTo>
                  <a:cubicBezTo>
                    <a:pt x="20847" y="19037"/>
                    <a:pt x="20493" y="20199"/>
                    <a:pt x="20139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476798" y="1013374"/>
              <a:ext cx="487578" cy="44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99" fill="norm" stroke="1" extrusionOk="0">
                  <a:moveTo>
                    <a:pt x="10038" y="0"/>
                  </a:moveTo>
                  <a:cubicBezTo>
                    <a:pt x="9383" y="0"/>
                    <a:pt x="8729" y="0"/>
                    <a:pt x="8027" y="568"/>
                  </a:cubicBezTo>
                  <a:cubicBezTo>
                    <a:pt x="7326" y="1137"/>
                    <a:pt x="6578" y="2274"/>
                    <a:pt x="5923" y="4341"/>
                  </a:cubicBezTo>
                  <a:cubicBezTo>
                    <a:pt x="5269" y="6408"/>
                    <a:pt x="4708" y="9405"/>
                    <a:pt x="4427" y="12092"/>
                  </a:cubicBezTo>
                  <a:cubicBezTo>
                    <a:pt x="4147" y="14779"/>
                    <a:pt x="4147" y="17156"/>
                    <a:pt x="4100" y="18655"/>
                  </a:cubicBezTo>
                  <a:cubicBezTo>
                    <a:pt x="4053" y="20153"/>
                    <a:pt x="3960" y="20773"/>
                    <a:pt x="3679" y="21135"/>
                  </a:cubicBezTo>
                  <a:cubicBezTo>
                    <a:pt x="3399" y="21497"/>
                    <a:pt x="2931" y="21600"/>
                    <a:pt x="2604" y="21393"/>
                  </a:cubicBezTo>
                  <a:cubicBezTo>
                    <a:pt x="2277" y="21187"/>
                    <a:pt x="2090" y="20670"/>
                    <a:pt x="1669" y="19533"/>
                  </a:cubicBezTo>
                  <a:cubicBezTo>
                    <a:pt x="1248" y="18396"/>
                    <a:pt x="594" y="16639"/>
                    <a:pt x="266" y="15399"/>
                  </a:cubicBezTo>
                  <a:cubicBezTo>
                    <a:pt x="-61" y="14159"/>
                    <a:pt x="-61" y="13435"/>
                    <a:pt x="126" y="12919"/>
                  </a:cubicBezTo>
                  <a:cubicBezTo>
                    <a:pt x="313" y="12402"/>
                    <a:pt x="687" y="12092"/>
                    <a:pt x="1716" y="11937"/>
                  </a:cubicBezTo>
                  <a:cubicBezTo>
                    <a:pt x="2744" y="11782"/>
                    <a:pt x="4427" y="11782"/>
                    <a:pt x="5877" y="11885"/>
                  </a:cubicBezTo>
                  <a:cubicBezTo>
                    <a:pt x="7326" y="11989"/>
                    <a:pt x="8542" y="12195"/>
                    <a:pt x="9383" y="12247"/>
                  </a:cubicBezTo>
                  <a:cubicBezTo>
                    <a:pt x="10225" y="12299"/>
                    <a:pt x="10692" y="12195"/>
                    <a:pt x="10645" y="12092"/>
                  </a:cubicBezTo>
                  <a:cubicBezTo>
                    <a:pt x="10599" y="11989"/>
                    <a:pt x="10038" y="11885"/>
                    <a:pt x="9523" y="11989"/>
                  </a:cubicBezTo>
                  <a:cubicBezTo>
                    <a:pt x="9009" y="12092"/>
                    <a:pt x="8542" y="12402"/>
                    <a:pt x="8214" y="13125"/>
                  </a:cubicBezTo>
                  <a:cubicBezTo>
                    <a:pt x="7887" y="13849"/>
                    <a:pt x="7700" y="14986"/>
                    <a:pt x="7747" y="15967"/>
                  </a:cubicBezTo>
                  <a:cubicBezTo>
                    <a:pt x="7794" y="16949"/>
                    <a:pt x="8074" y="17776"/>
                    <a:pt x="8448" y="18293"/>
                  </a:cubicBezTo>
                  <a:cubicBezTo>
                    <a:pt x="8822" y="18810"/>
                    <a:pt x="9290" y="19016"/>
                    <a:pt x="9664" y="18861"/>
                  </a:cubicBezTo>
                  <a:cubicBezTo>
                    <a:pt x="10038" y="18706"/>
                    <a:pt x="10318" y="18189"/>
                    <a:pt x="10552" y="17259"/>
                  </a:cubicBezTo>
                  <a:cubicBezTo>
                    <a:pt x="10786" y="16329"/>
                    <a:pt x="10973" y="14986"/>
                    <a:pt x="11113" y="14056"/>
                  </a:cubicBezTo>
                  <a:cubicBezTo>
                    <a:pt x="11253" y="13125"/>
                    <a:pt x="11347" y="12609"/>
                    <a:pt x="11487" y="12092"/>
                  </a:cubicBezTo>
                  <a:cubicBezTo>
                    <a:pt x="11627" y="11575"/>
                    <a:pt x="11814" y="11058"/>
                    <a:pt x="12142" y="10800"/>
                  </a:cubicBezTo>
                  <a:cubicBezTo>
                    <a:pt x="12469" y="10542"/>
                    <a:pt x="12936" y="10542"/>
                    <a:pt x="13638" y="11368"/>
                  </a:cubicBezTo>
                  <a:cubicBezTo>
                    <a:pt x="14339" y="12195"/>
                    <a:pt x="15274" y="13849"/>
                    <a:pt x="15742" y="14986"/>
                  </a:cubicBezTo>
                  <a:cubicBezTo>
                    <a:pt x="16209" y="16122"/>
                    <a:pt x="16209" y="16743"/>
                    <a:pt x="16209" y="17311"/>
                  </a:cubicBezTo>
                  <a:cubicBezTo>
                    <a:pt x="16209" y="17879"/>
                    <a:pt x="16209" y="18396"/>
                    <a:pt x="15975" y="18706"/>
                  </a:cubicBezTo>
                  <a:cubicBezTo>
                    <a:pt x="15742" y="19016"/>
                    <a:pt x="15274" y="19120"/>
                    <a:pt x="14994" y="18913"/>
                  </a:cubicBezTo>
                  <a:cubicBezTo>
                    <a:pt x="14713" y="18706"/>
                    <a:pt x="14620" y="18189"/>
                    <a:pt x="14900" y="16949"/>
                  </a:cubicBezTo>
                  <a:cubicBezTo>
                    <a:pt x="15181" y="15709"/>
                    <a:pt x="15835" y="13745"/>
                    <a:pt x="17004" y="12092"/>
                  </a:cubicBezTo>
                  <a:cubicBezTo>
                    <a:pt x="18173" y="10438"/>
                    <a:pt x="19856" y="9095"/>
                    <a:pt x="21539" y="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532906" y="1191719"/>
              <a:ext cx="161992" cy="53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17" fill="norm" stroke="1" extrusionOk="0">
                  <a:moveTo>
                    <a:pt x="7866" y="5568"/>
                  </a:moveTo>
                  <a:cubicBezTo>
                    <a:pt x="7035" y="8618"/>
                    <a:pt x="6204" y="11667"/>
                    <a:pt x="5235" y="14124"/>
                  </a:cubicBezTo>
                  <a:cubicBezTo>
                    <a:pt x="4266" y="16580"/>
                    <a:pt x="3158" y="18444"/>
                    <a:pt x="2189" y="19672"/>
                  </a:cubicBezTo>
                  <a:cubicBezTo>
                    <a:pt x="1220" y="20900"/>
                    <a:pt x="389" y="21493"/>
                    <a:pt x="112" y="21408"/>
                  </a:cubicBezTo>
                  <a:cubicBezTo>
                    <a:pt x="-165" y="21324"/>
                    <a:pt x="112" y="20561"/>
                    <a:pt x="527" y="18698"/>
                  </a:cubicBezTo>
                  <a:cubicBezTo>
                    <a:pt x="943" y="16834"/>
                    <a:pt x="1497" y="13869"/>
                    <a:pt x="2466" y="11074"/>
                  </a:cubicBezTo>
                  <a:cubicBezTo>
                    <a:pt x="3435" y="8279"/>
                    <a:pt x="4820" y="5653"/>
                    <a:pt x="6066" y="3874"/>
                  </a:cubicBezTo>
                  <a:cubicBezTo>
                    <a:pt x="7312" y="2095"/>
                    <a:pt x="8420" y="1164"/>
                    <a:pt x="9666" y="613"/>
                  </a:cubicBezTo>
                  <a:cubicBezTo>
                    <a:pt x="10912" y="62"/>
                    <a:pt x="12297" y="-107"/>
                    <a:pt x="13820" y="62"/>
                  </a:cubicBezTo>
                  <a:cubicBezTo>
                    <a:pt x="15343" y="232"/>
                    <a:pt x="17004" y="740"/>
                    <a:pt x="18527" y="1714"/>
                  </a:cubicBezTo>
                  <a:cubicBezTo>
                    <a:pt x="20050" y="2688"/>
                    <a:pt x="21435" y="4128"/>
                    <a:pt x="21158" y="5145"/>
                  </a:cubicBezTo>
                  <a:cubicBezTo>
                    <a:pt x="20881" y="6161"/>
                    <a:pt x="18943" y="6754"/>
                    <a:pt x="16035" y="7051"/>
                  </a:cubicBezTo>
                  <a:cubicBezTo>
                    <a:pt x="13127" y="7347"/>
                    <a:pt x="9250" y="7347"/>
                    <a:pt x="5373" y="7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656025" y="1559474"/>
              <a:ext cx="130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8" y="19418"/>
                    <a:pt x="2517" y="17236"/>
                    <a:pt x="3740" y="15273"/>
                  </a:cubicBezTo>
                  <a:cubicBezTo>
                    <a:pt x="4963" y="13309"/>
                    <a:pt x="6151" y="11564"/>
                    <a:pt x="7357" y="10145"/>
                  </a:cubicBezTo>
                  <a:cubicBezTo>
                    <a:pt x="8563" y="8727"/>
                    <a:pt x="9786" y="7636"/>
                    <a:pt x="11027" y="6655"/>
                  </a:cubicBezTo>
                  <a:cubicBezTo>
                    <a:pt x="12268" y="5673"/>
                    <a:pt x="13526" y="4800"/>
                    <a:pt x="14784" y="3927"/>
                  </a:cubicBezTo>
                  <a:cubicBezTo>
                    <a:pt x="16043" y="3055"/>
                    <a:pt x="17301" y="2182"/>
                    <a:pt x="18437" y="1527"/>
                  </a:cubicBezTo>
                  <a:cubicBezTo>
                    <a:pt x="19573" y="873"/>
                    <a:pt x="20586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968121" y="1939342"/>
              <a:ext cx="157805" cy="35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1" fill="norm" stroke="1" extrusionOk="0">
                  <a:moveTo>
                    <a:pt x="21471" y="1621"/>
                  </a:moveTo>
                  <a:cubicBezTo>
                    <a:pt x="18591" y="845"/>
                    <a:pt x="15711" y="69"/>
                    <a:pt x="12543" y="5"/>
                  </a:cubicBezTo>
                  <a:cubicBezTo>
                    <a:pt x="9375" y="-60"/>
                    <a:pt x="5919" y="587"/>
                    <a:pt x="3615" y="1557"/>
                  </a:cubicBezTo>
                  <a:cubicBezTo>
                    <a:pt x="1311" y="2527"/>
                    <a:pt x="159" y="3820"/>
                    <a:pt x="15" y="4726"/>
                  </a:cubicBezTo>
                  <a:cubicBezTo>
                    <a:pt x="-129" y="5631"/>
                    <a:pt x="735" y="6148"/>
                    <a:pt x="3183" y="5954"/>
                  </a:cubicBezTo>
                  <a:cubicBezTo>
                    <a:pt x="5631" y="5760"/>
                    <a:pt x="9663" y="4855"/>
                    <a:pt x="12255" y="4144"/>
                  </a:cubicBezTo>
                  <a:cubicBezTo>
                    <a:pt x="14847" y="3432"/>
                    <a:pt x="15999" y="2915"/>
                    <a:pt x="16431" y="3109"/>
                  </a:cubicBezTo>
                  <a:cubicBezTo>
                    <a:pt x="16863" y="3303"/>
                    <a:pt x="16575" y="4208"/>
                    <a:pt x="17007" y="6148"/>
                  </a:cubicBezTo>
                  <a:cubicBezTo>
                    <a:pt x="17439" y="8089"/>
                    <a:pt x="18591" y="11063"/>
                    <a:pt x="19311" y="13391"/>
                  </a:cubicBezTo>
                  <a:cubicBezTo>
                    <a:pt x="20031" y="15720"/>
                    <a:pt x="20319" y="17401"/>
                    <a:pt x="20175" y="18565"/>
                  </a:cubicBezTo>
                  <a:cubicBezTo>
                    <a:pt x="20031" y="19729"/>
                    <a:pt x="19455" y="20376"/>
                    <a:pt x="18447" y="20829"/>
                  </a:cubicBezTo>
                  <a:cubicBezTo>
                    <a:pt x="17439" y="21281"/>
                    <a:pt x="15999" y="21540"/>
                    <a:pt x="13263" y="21346"/>
                  </a:cubicBezTo>
                  <a:cubicBezTo>
                    <a:pt x="10527" y="21152"/>
                    <a:pt x="6495" y="20505"/>
                    <a:pt x="4047" y="19923"/>
                  </a:cubicBezTo>
                  <a:cubicBezTo>
                    <a:pt x="1599" y="19341"/>
                    <a:pt x="735" y="18824"/>
                    <a:pt x="1599" y="17724"/>
                  </a:cubicBezTo>
                  <a:cubicBezTo>
                    <a:pt x="2463" y="16625"/>
                    <a:pt x="5055" y="14944"/>
                    <a:pt x="7647" y="13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164025" y="1989862"/>
              <a:ext cx="44451" cy="10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21600" y="288"/>
                  </a:moveTo>
                  <a:cubicBezTo>
                    <a:pt x="16457" y="-144"/>
                    <a:pt x="11314" y="-576"/>
                    <a:pt x="7714" y="2880"/>
                  </a:cubicBezTo>
                  <a:cubicBezTo>
                    <a:pt x="4114" y="6336"/>
                    <a:pt x="2057" y="13680"/>
                    <a:pt x="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188202" y="1900257"/>
              <a:ext cx="13924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0800"/>
                    <a:pt x="-1303" y="0"/>
                    <a:pt x="240" y="0"/>
                  </a:cubicBezTo>
                  <a:cubicBezTo>
                    <a:pt x="1783" y="0"/>
                    <a:pt x="11040" y="10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246575" y="1953174"/>
              <a:ext cx="107951" cy="9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9" fill="norm" stroke="1" extrusionOk="0">
                  <a:moveTo>
                    <a:pt x="0" y="8640"/>
                  </a:moveTo>
                  <a:cubicBezTo>
                    <a:pt x="847" y="11040"/>
                    <a:pt x="1694" y="13440"/>
                    <a:pt x="2753" y="16080"/>
                  </a:cubicBezTo>
                  <a:cubicBezTo>
                    <a:pt x="3812" y="18720"/>
                    <a:pt x="5082" y="21600"/>
                    <a:pt x="6776" y="20640"/>
                  </a:cubicBezTo>
                  <a:cubicBezTo>
                    <a:pt x="8471" y="19680"/>
                    <a:pt x="10588" y="14880"/>
                    <a:pt x="13129" y="10800"/>
                  </a:cubicBezTo>
                  <a:cubicBezTo>
                    <a:pt x="15671" y="6720"/>
                    <a:pt x="18635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374178" y="1933034"/>
              <a:ext cx="132748" cy="11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756" fill="norm" stroke="1" extrusionOk="0">
                  <a:moveTo>
                    <a:pt x="1928" y="9290"/>
                  </a:moveTo>
                  <a:cubicBezTo>
                    <a:pt x="3616" y="8532"/>
                    <a:pt x="5303" y="7774"/>
                    <a:pt x="6991" y="5879"/>
                  </a:cubicBezTo>
                  <a:cubicBezTo>
                    <a:pt x="8678" y="3984"/>
                    <a:pt x="10366" y="953"/>
                    <a:pt x="10028" y="195"/>
                  </a:cubicBezTo>
                  <a:cubicBezTo>
                    <a:pt x="9691" y="-563"/>
                    <a:pt x="7328" y="953"/>
                    <a:pt x="5135" y="3605"/>
                  </a:cubicBezTo>
                  <a:cubicBezTo>
                    <a:pt x="2941" y="6258"/>
                    <a:pt x="916" y="10048"/>
                    <a:pt x="241" y="12890"/>
                  </a:cubicBezTo>
                  <a:cubicBezTo>
                    <a:pt x="-434" y="15732"/>
                    <a:pt x="241" y="17626"/>
                    <a:pt x="3110" y="18953"/>
                  </a:cubicBezTo>
                  <a:cubicBezTo>
                    <a:pt x="5978" y="20279"/>
                    <a:pt x="11041" y="21037"/>
                    <a:pt x="14416" y="20658"/>
                  </a:cubicBezTo>
                  <a:cubicBezTo>
                    <a:pt x="17791" y="20279"/>
                    <a:pt x="19478" y="18763"/>
                    <a:pt x="21166" y="1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495385" y="1935303"/>
              <a:ext cx="170291" cy="1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9" fill="norm" stroke="1" extrusionOk="0">
                  <a:moveTo>
                    <a:pt x="7854" y="879"/>
                  </a:moveTo>
                  <a:cubicBezTo>
                    <a:pt x="6787" y="1959"/>
                    <a:pt x="5721" y="3039"/>
                    <a:pt x="4787" y="5559"/>
                  </a:cubicBezTo>
                  <a:cubicBezTo>
                    <a:pt x="3854" y="8079"/>
                    <a:pt x="3054" y="12039"/>
                    <a:pt x="2254" y="14919"/>
                  </a:cubicBezTo>
                  <a:cubicBezTo>
                    <a:pt x="1454" y="17799"/>
                    <a:pt x="654" y="19599"/>
                    <a:pt x="254" y="19419"/>
                  </a:cubicBezTo>
                  <a:cubicBezTo>
                    <a:pt x="-146" y="19239"/>
                    <a:pt x="-146" y="17079"/>
                    <a:pt x="787" y="14199"/>
                  </a:cubicBezTo>
                  <a:cubicBezTo>
                    <a:pt x="1721" y="11319"/>
                    <a:pt x="3587" y="7719"/>
                    <a:pt x="5587" y="5199"/>
                  </a:cubicBezTo>
                  <a:cubicBezTo>
                    <a:pt x="7587" y="2679"/>
                    <a:pt x="9721" y="1239"/>
                    <a:pt x="11454" y="519"/>
                  </a:cubicBezTo>
                  <a:cubicBezTo>
                    <a:pt x="13187" y="-201"/>
                    <a:pt x="14521" y="-201"/>
                    <a:pt x="15321" y="699"/>
                  </a:cubicBezTo>
                  <a:cubicBezTo>
                    <a:pt x="16121" y="1599"/>
                    <a:pt x="16387" y="3399"/>
                    <a:pt x="17321" y="6999"/>
                  </a:cubicBezTo>
                  <a:cubicBezTo>
                    <a:pt x="18254" y="10599"/>
                    <a:pt x="19854" y="15999"/>
                    <a:pt x="21454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167591" y="1814484"/>
              <a:ext cx="114285" cy="44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52" fill="norm" stroke="1" extrusionOk="0">
                  <a:moveTo>
                    <a:pt x="21204" y="4515"/>
                  </a:moveTo>
                  <a:cubicBezTo>
                    <a:pt x="21204" y="3197"/>
                    <a:pt x="21204" y="1879"/>
                    <a:pt x="20222" y="1118"/>
                  </a:cubicBezTo>
                  <a:cubicBezTo>
                    <a:pt x="19240" y="358"/>
                    <a:pt x="17277" y="155"/>
                    <a:pt x="15313" y="53"/>
                  </a:cubicBezTo>
                  <a:cubicBezTo>
                    <a:pt x="13349" y="-48"/>
                    <a:pt x="11386" y="-48"/>
                    <a:pt x="9029" y="459"/>
                  </a:cubicBezTo>
                  <a:cubicBezTo>
                    <a:pt x="6673" y="966"/>
                    <a:pt x="3924" y="1980"/>
                    <a:pt x="2157" y="3755"/>
                  </a:cubicBezTo>
                  <a:cubicBezTo>
                    <a:pt x="389" y="5529"/>
                    <a:pt x="-396" y="8065"/>
                    <a:pt x="193" y="10498"/>
                  </a:cubicBezTo>
                  <a:cubicBezTo>
                    <a:pt x="782" y="12932"/>
                    <a:pt x="2746" y="15265"/>
                    <a:pt x="3924" y="16938"/>
                  </a:cubicBezTo>
                  <a:cubicBezTo>
                    <a:pt x="5102" y="18611"/>
                    <a:pt x="5495" y="19625"/>
                    <a:pt x="4906" y="20284"/>
                  </a:cubicBezTo>
                  <a:cubicBezTo>
                    <a:pt x="4317" y="20944"/>
                    <a:pt x="2746" y="21248"/>
                    <a:pt x="1175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0097725" y="2054774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600"/>
                    <a:pt x="7513" y="9600"/>
                    <a:pt x="11113" y="6000"/>
                  </a:cubicBezTo>
                  <a:cubicBezTo>
                    <a:pt x="14713" y="2400"/>
                    <a:pt x="181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0366517" y="1899823"/>
              <a:ext cx="131259" cy="33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93" fill="norm" stroke="1" extrusionOk="0">
                  <a:moveTo>
                    <a:pt x="21261" y="1771"/>
                  </a:moveTo>
                  <a:cubicBezTo>
                    <a:pt x="20232" y="1235"/>
                    <a:pt x="19204" y="698"/>
                    <a:pt x="17832" y="363"/>
                  </a:cubicBezTo>
                  <a:cubicBezTo>
                    <a:pt x="16461" y="27"/>
                    <a:pt x="14747" y="-107"/>
                    <a:pt x="13204" y="94"/>
                  </a:cubicBezTo>
                  <a:cubicBezTo>
                    <a:pt x="11661" y="295"/>
                    <a:pt x="10290" y="832"/>
                    <a:pt x="8061" y="2710"/>
                  </a:cubicBezTo>
                  <a:cubicBezTo>
                    <a:pt x="5832" y="4589"/>
                    <a:pt x="2747" y="7809"/>
                    <a:pt x="1204" y="10693"/>
                  </a:cubicBezTo>
                  <a:cubicBezTo>
                    <a:pt x="-339" y="13577"/>
                    <a:pt x="-339" y="16127"/>
                    <a:pt x="861" y="17871"/>
                  </a:cubicBezTo>
                  <a:cubicBezTo>
                    <a:pt x="2061" y="19615"/>
                    <a:pt x="4461" y="20554"/>
                    <a:pt x="6690" y="21023"/>
                  </a:cubicBezTo>
                  <a:cubicBezTo>
                    <a:pt x="8918" y="21493"/>
                    <a:pt x="10975" y="21493"/>
                    <a:pt x="1303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0498309" y="1974039"/>
              <a:ext cx="144425" cy="44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20" fill="norm" stroke="1" extrusionOk="0">
                  <a:moveTo>
                    <a:pt x="5476" y="6392"/>
                  </a:moveTo>
                  <a:cubicBezTo>
                    <a:pt x="3625" y="7318"/>
                    <a:pt x="1773" y="8243"/>
                    <a:pt x="848" y="10558"/>
                  </a:cubicBezTo>
                  <a:cubicBezTo>
                    <a:pt x="-78" y="12872"/>
                    <a:pt x="-78" y="16575"/>
                    <a:pt x="76" y="18735"/>
                  </a:cubicBezTo>
                  <a:cubicBezTo>
                    <a:pt x="231" y="20895"/>
                    <a:pt x="539" y="21512"/>
                    <a:pt x="693" y="21409"/>
                  </a:cubicBezTo>
                  <a:cubicBezTo>
                    <a:pt x="848" y="21306"/>
                    <a:pt x="848" y="20483"/>
                    <a:pt x="1156" y="18118"/>
                  </a:cubicBezTo>
                  <a:cubicBezTo>
                    <a:pt x="1465" y="15752"/>
                    <a:pt x="2082" y="11843"/>
                    <a:pt x="3008" y="9066"/>
                  </a:cubicBezTo>
                  <a:cubicBezTo>
                    <a:pt x="3933" y="6289"/>
                    <a:pt x="5168" y="4643"/>
                    <a:pt x="6556" y="3306"/>
                  </a:cubicBezTo>
                  <a:cubicBezTo>
                    <a:pt x="7945" y="1969"/>
                    <a:pt x="9488" y="941"/>
                    <a:pt x="11185" y="426"/>
                  </a:cubicBezTo>
                  <a:cubicBezTo>
                    <a:pt x="12882" y="-88"/>
                    <a:pt x="14733" y="-88"/>
                    <a:pt x="16276" y="169"/>
                  </a:cubicBezTo>
                  <a:cubicBezTo>
                    <a:pt x="17819" y="426"/>
                    <a:pt x="19053" y="941"/>
                    <a:pt x="19979" y="1918"/>
                  </a:cubicBezTo>
                  <a:cubicBezTo>
                    <a:pt x="20905" y="2895"/>
                    <a:pt x="21522" y="4335"/>
                    <a:pt x="20596" y="5569"/>
                  </a:cubicBezTo>
                  <a:cubicBezTo>
                    <a:pt x="19671" y="6803"/>
                    <a:pt x="17202" y="7832"/>
                    <a:pt x="15351" y="8501"/>
                  </a:cubicBezTo>
                  <a:cubicBezTo>
                    <a:pt x="13499" y="9169"/>
                    <a:pt x="12265" y="9478"/>
                    <a:pt x="10876" y="9529"/>
                  </a:cubicBezTo>
                  <a:cubicBezTo>
                    <a:pt x="9488" y="9581"/>
                    <a:pt x="7945" y="9375"/>
                    <a:pt x="7173" y="8963"/>
                  </a:cubicBezTo>
                  <a:cubicBezTo>
                    <a:pt x="6402" y="8552"/>
                    <a:pt x="6402" y="7935"/>
                    <a:pt x="6402" y="7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688275" y="1900713"/>
              <a:ext cx="83682" cy="2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08" fill="norm" stroke="1" extrusionOk="0">
                  <a:moveTo>
                    <a:pt x="3240" y="123"/>
                  </a:moveTo>
                  <a:cubicBezTo>
                    <a:pt x="7020" y="-34"/>
                    <a:pt x="10800" y="-192"/>
                    <a:pt x="14310" y="675"/>
                  </a:cubicBezTo>
                  <a:cubicBezTo>
                    <a:pt x="17820" y="1542"/>
                    <a:pt x="21060" y="3434"/>
                    <a:pt x="21330" y="6351"/>
                  </a:cubicBezTo>
                  <a:cubicBezTo>
                    <a:pt x="21600" y="9268"/>
                    <a:pt x="18900" y="13209"/>
                    <a:pt x="14850" y="15890"/>
                  </a:cubicBezTo>
                  <a:cubicBezTo>
                    <a:pt x="10800" y="18570"/>
                    <a:pt x="5400" y="19989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977330" y="1634467"/>
              <a:ext cx="101096" cy="1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0" fill="norm" stroke="1" extrusionOk="0">
                  <a:moveTo>
                    <a:pt x="3943" y="4681"/>
                  </a:moveTo>
                  <a:cubicBezTo>
                    <a:pt x="3043" y="6916"/>
                    <a:pt x="2143" y="9150"/>
                    <a:pt x="1468" y="11943"/>
                  </a:cubicBezTo>
                  <a:cubicBezTo>
                    <a:pt x="793" y="14737"/>
                    <a:pt x="343" y="18088"/>
                    <a:pt x="118" y="18833"/>
                  </a:cubicBezTo>
                  <a:cubicBezTo>
                    <a:pt x="-107" y="19578"/>
                    <a:pt x="-107" y="17716"/>
                    <a:pt x="1018" y="14550"/>
                  </a:cubicBezTo>
                  <a:cubicBezTo>
                    <a:pt x="2143" y="11385"/>
                    <a:pt x="4393" y="6916"/>
                    <a:pt x="6418" y="4123"/>
                  </a:cubicBezTo>
                  <a:cubicBezTo>
                    <a:pt x="8443" y="1330"/>
                    <a:pt x="10243" y="212"/>
                    <a:pt x="12268" y="26"/>
                  </a:cubicBezTo>
                  <a:cubicBezTo>
                    <a:pt x="14293" y="-160"/>
                    <a:pt x="16543" y="585"/>
                    <a:pt x="18118" y="4309"/>
                  </a:cubicBezTo>
                  <a:cubicBezTo>
                    <a:pt x="19693" y="8033"/>
                    <a:pt x="20593" y="14737"/>
                    <a:pt x="21493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027625" y="1699174"/>
              <a:ext cx="17780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3" y="3738"/>
                    <a:pt x="206" y="7477"/>
                    <a:pt x="411" y="10454"/>
                  </a:cubicBezTo>
                  <a:cubicBezTo>
                    <a:pt x="617" y="13431"/>
                    <a:pt x="926" y="15646"/>
                    <a:pt x="1401" y="17031"/>
                  </a:cubicBezTo>
                  <a:cubicBezTo>
                    <a:pt x="1877" y="18415"/>
                    <a:pt x="2520" y="18969"/>
                    <a:pt x="3253" y="19454"/>
                  </a:cubicBezTo>
                  <a:cubicBezTo>
                    <a:pt x="3986" y="19938"/>
                    <a:pt x="4809" y="20354"/>
                    <a:pt x="5683" y="20492"/>
                  </a:cubicBezTo>
                  <a:cubicBezTo>
                    <a:pt x="6557" y="20631"/>
                    <a:pt x="7483" y="20492"/>
                    <a:pt x="8460" y="20423"/>
                  </a:cubicBezTo>
                  <a:cubicBezTo>
                    <a:pt x="9437" y="20354"/>
                    <a:pt x="10466" y="20354"/>
                    <a:pt x="11546" y="20354"/>
                  </a:cubicBezTo>
                  <a:cubicBezTo>
                    <a:pt x="12626" y="20354"/>
                    <a:pt x="13757" y="20354"/>
                    <a:pt x="14889" y="20354"/>
                  </a:cubicBezTo>
                  <a:cubicBezTo>
                    <a:pt x="16020" y="20354"/>
                    <a:pt x="17151" y="20354"/>
                    <a:pt x="18077" y="20492"/>
                  </a:cubicBezTo>
                  <a:cubicBezTo>
                    <a:pt x="19003" y="20631"/>
                    <a:pt x="19723" y="20908"/>
                    <a:pt x="20276" y="21115"/>
                  </a:cubicBezTo>
                  <a:cubicBezTo>
                    <a:pt x="20829" y="21323"/>
                    <a:pt x="21214" y="21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608775" y="1927774"/>
              <a:ext cx="10844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600" fill="norm" stroke="1" extrusionOk="0">
                  <a:moveTo>
                    <a:pt x="7069" y="0"/>
                  </a:moveTo>
                  <a:cubicBezTo>
                    <a:pt x="10604" y="1600"/>
                    <a:pt x="14138" y="3200"/>
                    <a:pt x="16887" y="5500"/>
                  </a:cubicBezTo>
                  <a:cubicBezTo>
                    <a:pt x="19636" y="7800"/>
                    <a:pt x="21600" y="10800"/>
                    <a:pt x="18655" y="13600"/>
                  </a:cubicBezTo>
                  <a:cubicBezTo>
                    <a:pt x="15709" y="16400"/>
                    <a:pt x="7855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018803" y="3088105"/>
              <a:ext cx="162590" cy="32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87" fill="norm" stroke="1" extrusionOk="0">
                  <a:moveTo>
                    <a:pt x="17671" y="2203"/>
                  </a:moveTo>
                  <a:cubicBezTo>
                    <a:pt x="15179" y="1228"/>
                    <a:pt x="12686" y="252"/>
                    <a:pt x="10056" y="43"/>
                  </a:cubicBezTo>
                  <a:cubicBezTo>
                    <a:pt x="7425" y="-166"/>
                    <a:pt x="4656" y="391"/>
                    <a:pt x="2717" y="1437"/>
                  </a:cubicBezTo>
                  <a:cubicBezTo>
                    <a:pt x="779" y="2482"/>
                    <a:pt x="-329" y="4015"/>
                    <a:pt x="86" y="5339"/>
                  </a:cubicBezTo>
                  <a:cubicBezTo>
                    <a:pt x="502" y="6662"/>
                    <a:pt x="2440" y="7777"/>
                    <a:pt x="6040" y="9310"/>
                  </a:cubicBezTo>
                  <a:cubicBezTo>
                    <a:pt x="9640" y="10843"/>
                    <a:pt x="14902" y="12794"/>
                    <a:pt x="17809" y="14188"/>
                  </a:cubicBezTo>
                  <a:cubicBezTo>
                    <a:pt x="20717" y="15581"/>
                    <a:pt x="21271" y="16417"/>
                    <a:pt x="21271" y="17253"/>
                  </a:cubicBezTo>
                  <a:cubicBezTo>
                    <a:pt x="21271" y="18089"/>
                    <a:pt x="20717" y="18926"/>
                    <a:pt x="18779" y="19622"/>
                  </a:cubicBezTo>
                  <a:cubicBezTo>
                    <a:pt x="16840" y="20319"/>
                    <a:pt x="13517" y="20877"/>
                    <a:pt x="11163" y="21155"/>
                  </a:cubicBezTo>
                  <a:cubicBezTo>
                    <a:pt x="8809" y="21434"/>
                    <a:pt x="7425" y="21434"/>
                    <a:pt x="6040" y="21295"/>
                  </a:cubicBezTo>
                  <a:cubicBezTo>
                    <a:pt x="4656" y="21155"/>
                    <a:pt x="3271" y="20877"/>
                    <a:pt x="2994" y="20040"/>
                  </a:cubicBezTo>
                  <a:cubicBezTo>
                    <a:pt x="2717" y="19204"/>
                    <a:pt x="3548" y="17811"/>
                    <a:pt x="4379" y="16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217375" y="3127924"/>
              <a:ext cx="95251" cy="28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960" y="4997"/>
                    <a:pt x="1920" y="9994"/>
                    <a:pt x="2400" y="13379"/>
                  </a:cubicBezTo>
                  <a:cubicBezTo>
                    <a:pt x="2880" y="16764"/>
                    <a:pt x="2880" y="18537"/>
                    <a:pt x="3600" y="19746"/>
                  </a:cubicBezTo>
                  <a:cubicBezTo>
                    <a:pt x="4320" y="20955"/>
                    <a:pt x="5760" y="21600"/>
                    <a:pt x="8880" y="21358"/>
                  </a:cubicBezTo>
                  <a:cubicBezTo>
                    <a:pt x="12000" y="21116"/>
                    <a:pt x="16800" y="19988"/>
                    <a:pt x="2160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223725" y="3224353"/>
              <a:ext cx="363274" cy="19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573" fill="norm" stroke="1" extrusionOk="0">
                  <a:moveTo>
                    <a:pt x="0" y="5769"/>
                  </a:moveTo>
                  <a:cubicBezTo>
                    <a:pt x="1998" y="5769"/>
                    <a:pt x="3995" y="5769"/>
                    <a:pt x="5494" y="5333"/>
                  </a:cubicBezTo>
                  <a:cubicBezTo>
                    <a:pt x="6992" y="4896"/>
                    <a:pt x="7991" y="4023"/>
                    <a:pt x="8553" y="3042"/>
                  </a:cubicBezTo>
                  <a:cubicBezTo>
                    <a:pt x="9114" y="2060"/>
                    <a:pt x="9239" y="969"/>
                    <a:pt x="8990" y="423"/>
                  </a:cubicBezTo>
                  <a:cubicBezTo>
                    <a:pt x="8740" y="-122"/>
                    <a:pt x="8116" y="-122"/>
                    <a:pt x="7491" y="314"/>
                  </a:cubicBezTo>
                  <a:cubicBezTo>
                    <a:pt x="6867" y="751"/>
                    <a:pt x="6243" y="1623"/>
                    <a:pt x="5868" y="3151"/>
                  </a:cubicBezTo>
                  <a:cubicBezTo>
                    <a:pt x="5494" y="4678"/>
                    <a:pt x="5369" y="6860"/>
                    <a:pt x="5431" y="8496"/>
                  </a:cubicBezTo>
                  <a:cubicBezTo>
                    <a:pt x="5494" y="10133"/>
                    <a:pt x="5743" y="11223"/>
                    <a:pt x="6243" y="11987"/>
                  </a:cubicBezTo>
                  <a:cubicBezTo>
                    <a:pt x="6742" y="12751"/>
                    <a:pt x="7491" y="13187"/>
                    <a:pt x="8615" y="13296"/>
                  </a:cubicBezTo>
                  <a:cubicBezTo>
                    <a:pt x="9739" y="13405"/>
                    <a:pt x="11237" y="13187"/>
                    <a:pt x="12548" y="11878"/>
                  </a:cubicBezTo>
                  <a:cubicBezTo>
                    <a:pt x="13859" y="10569"/>
                    <a:pt x="14983" y="8169"/>
                    <a:pt x="15545" y="6423"/>
                  </a:cubicBezTo>
                  <a:cubicBezTo>
                    <a:pt x="16106" y="4678"/>
                    <a:pt x="16106" y="3587"/>
                    <a:pt x="15919" y="3478"/>
                  </a:cubicBezTo>
                  <a:cubicBezTo>
                    <a:pt x="15732" y="3369"/>
                    <a:pt x="15357" y="4242"/>
                    <a:pt x="14983" y="7187"/>
                  </a:cubicBezTo>
                  <a:cubicBezTo>
                    <a:pt x="14608" y="10133"/>
                    <a:pt x="14234" y="15151"/>
                    <a:pt x="14046" y="17987"/>
                  </a:cubicBezTo>
                  <a:cubicBezTo>
                    <a:pt x="13859" y="20823"/>
                    <a:pt x="13859" y="21478"/>
                    <a:pt x="14046" y="19187"/>
                  </a:cubicBezTo>
                  <a:cubicBezTo>
                    <a:pt x="14234" y="16896"/>
                    <a:pt x="14608" y="11660"/>
                    <a:pt x="14983" y="8496"/>
                  </a:cubicBezTo>
                  <a:cubicBezTo>
                    <a:pt x="15357" y="5333"/>
                    <a:pt x="15732" y="4242"/>
                    <a:pt x="16231" y="3478"/>
                  </a:cubicBezTo>
                  <a:cubicBezTo>
                    <a:pt x="16731" y="2714"/>
                    <a:pt x="17355" y="2278"/>
                    <a:pt x="17979" y="1951"/>
                  </a:cubicBezTo>
                  <a:cubicBezTo>
                    <a:pt x="18603" y="1623"/>
                    <a:pt x="19228" y="1405"/>
                    <a:pt x="19790" y="1842"/>
                  </a:cubicBezTo>
                  <a:cubicBezTo>
                    <a:pt x="20351" y="2278"/>
                    <a:pt x="20851" y="3369"/>
                    <a:pt x="21163" y="5005"/>
                  </a:cubicBezTo>
                  <a:cubicBezTo>
                    <a:pt x="21475" y="6642"/>
                    <a:pt x="21600" y="8823"/>
                    <a:pt x="21038" y="10787"/>
                  </a:cubicBezTo>
                  <a:cubicBezTo>
                    <a:pt x="20476" y="12751"/>
                    <a:pt x="19228" y="14496"/>
                    <a:pt x="17917" y="15042"/>
                  </a:cubicBezTo>
                  <a:cubicBezTo>
                    <a:pt x="16606" y="15587"/>
                    <a:pt x="15232" y="14933"/>
                    <a:pt x="13859" y="1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801575" y="3051724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0"/>
                    <a:pt x="7200" y="9300"/>
                    <a:pt x="3600" y="12900"/>
                  </a:cubicBezTo>
                  <a:cubicBezTo>
                    <a:pt x="0" y="16500"/>
                    <a:pt x="0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407875" y="3388274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94"/>
                    <a:pt x="21600" y="10588"/>
                    <a:pt x="18000" y="14188"/>
                  </a:cubicBezTo>
                  <a:cubicBezTo>
                    <a:pt x="14400" y="17788"/>
                    <a:pt x="7200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020525" y="3413674"/>
              <a:ext cx="1079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3" y="20043"/>
                    <a:pt x="2626" y="18486"/>
                    <a:pt x="4045" y="16832"/>
                  </a:cubicBezTo>
                  <a:cubicBezTo>
                    <a:pt x="5464" y="15178"/>
                    <a:pt x="6988" y="13427"/>
                    <a:pt x="8471" y="11676"/>
                  </a:cubicBezTo>
                  <a:cubicBezTo>
                    <a:pt x="9953" y="9924"/>
                    <a:pt x="11393" y="8173"/>
                    <a:pt x="12875" y="6519"/>
                  </a:cubicBezTo>
                  <a:cubicBezTo>
                    <a:pt x="14358" y="4865"/>
                    <a:pt x="15882" y="3308"/>
                    <a:pt x="17344" y="2238"/>
                  </a:cubicBezTo>
                  <a:cubicBezTo>
                    <a:pt x="18805" y="1168"/>
                    <a:pt x="20202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169875" y="3127924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195275" y="3293024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948485" y="3076332"/>
              <a:ext cx="182687" cy="31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54" fill="norm" stroke="1" extrusionOk="0">
                  <a:moveTo>
                    <a:pt x="16483" y="3915"/>
                  </a:moveTo>
                  <a:cubicBezTo>
                    <a:pt x="15501" y="2628"/>
                    <a:pt x="14519" y="1341"/>
                    <a:pt x="13292" y="625"/>
                  </a:cubicBezTo>
                  <a:cubicBezTo>
                    <a:pt x="12065" y="-90"/>
                    <a:pt x="10592" y="-233"/>
                    <a:pt x="8874" y="411"/>
                  </a:cubicBezTo>
                  <a:cubicBezTo>
                    <a:pt x="7156" y="1054"/>
                    <a:pt x="5192" y="2485"/>
                    <a:pt x="3474" y="4988"/>
                  </a:cubicBezTo>
                  <a:cubicBezTo>
                    <a:pt x="1756" y="7492"/>
                    <a:pt x="283" y="11068"/>
                    <a:pt x="37" y="13786"/>
                  </a:cubicBezTo>
                  <a:cubicBezTo>
                    <a:pt x="-208" y="16503"/>
                    <a:pt x="774" y="18363"/>
                    <a:pt x="2369" y="19579"/>
                  </a:cubicBezTo>
                  <a:cubicBezTo>
                    <a:pt x="3965" y="20795"/>
                    <a:pt x="6174" y="21367"/>
                    <a:pt x="8874" y="21081"/>
                  </a:cubicBezTo>
                  <a:cubicBezTo>
                    <a:pt x="11574" y="20795"/>
                    <a:pt x="14765" y="19650"/>
                    <a:pt x="17097" y="17433"/>
                  </a:cubicBezTo>
                  <a:cubicBezTo>
                    <a:pt x="19428" y="15216"/>
                    <a:pt x="20901" y="11926"/>
                    <a:pt x="21147" y="9494"/>
                  </a:cubicBezTo>
                  <a:cubicBezTo>
                    <a:pt x="21392" y="7062"/>
                    <a:pt x="20410" y="5489"/>
                    <a:pt x="19428" y="4488"/>
                  </a:cubicBezTo>
                  <a:cubicBezTo>
                    <a:pt x="18447" y="3486"/>
                    <a:pt x="17465" y="3057"/>
                    <a:pt x="16237" y="2986"/>
                  </a:cubicBezTo>
                  <a:cubicBezTo>
                    <a:pt x="15010" y="2914"/>
                    <a:pt x="13537" y="3200"/>
                    <a:pt x="12065" y="3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196634" y="3083474"/>
              <a:ext cx="84492" cy="30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68" fill="norm" stroke="1" extrusionOk="0">
                  <a:moveTo>
                    <a:pt x="5224" y="0"/>
                  </a:moveTo>
                  <a:cubicBezTo>
                    <a:pt x="5751" y="5214"/>
                    <a:pt x="6278" y="10428"/>
                    <a:pt x="6541" y="13779"/>
                  </a:cubicBezTo>
                  <a:cubicBezTo>
                    <a:pt x="6805" y="17131"/>
                    <a:pt x="6805" y="18621"/>
                    <a:pt x="6278" y="19738"/>
                  </a:cubicBezTo>
                  <a:cubicBezTo>
                    <a:pt x="5751" y="20855"/>
                    <a:pt x="4697" y="21600"/>
                    <a:pt x="4170" y="21302"/>
                  </a:cubicBezTo>
                  <a:cubicBezTo>
                    <a:pt x="3644" y="21004"/>
                    <a:pt x="3644" y="19663"/>
                    <a:pt x="4961" y="18248"/>
                  </a:cubicBezTo>
                  <a:cubicBezTo>
                    <a:pt x="6278" y="16833"/>
                    <a:pt x="8912" y="15343"/>
                    <a:pt x="11283" y="14375"/>
                  </a:cubicBezTo>
                  <a:cubicBezTo>
                    <a:pt x="13653" y="13407"/>
                    <a:pt x="15761" y="12960"/>
                    <a:pt x="17605" y="13109"/>
                  </a:cubicBezTo>
                  <a:cubicBezTo>
                    <a:pt x="19449" y="13258"/>
                    <a:pt x="21029" y="14003"/>
                    <a:pt x="21029" y="15194"/>
                  </a:cubicBezTo>
                  <a:cubicBezTo>
                    <a:pt x="21029" y="16386"/>
                    <a:pt x="19449" y="18025"/>
                    <a:pt x="17078" y="19068"/>
                  </a:cubicBezTo>
                  <a:cubicBezTo>
                    <a:pt x="14707" y="20110"/>
                    <a:pt x="11546" y="20557"/>
                    <a:pt x="8649" y="20781"/>
                  </a:cubicBezTo>
                  <a:cubicBezTo>
                    <a:pt x="5751" y="21004"/>
                    <a:pt x="3117" y="21004"/>
                    <a:pt x="1536" y="20557"/>
                  </a:cubicBezTo>
                  <a:cubicBezTo>
                    <a:pt x="-44" y="20110"/>
                    <a:pt x="-571" y="19217"/>
                    <a:pt x="746" y="18397"/>
                  </a:cubicBezTo>
                  <a:cubicBezTo>
                    <a:pt x="2063" y="17578"/>
                    <a:pt x="5224" y="16833"/>
                    <a:pt x="8385" y="16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335831" y="3193540"/>
              <a:ext cx="72345" cy="17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538" fill="norm" stroke="1" extrusionOk="0">
                  <a:moveTo>
                    <a:pt x="18693" y="4424"/>
                  </a:moveTo>
                  <a:cubicBezTo>
                    <a:pt x="19893" y="3123"/>
                    <a:pt x="21093" y="1822"/>
                    <a:pt x="20193" y="1041"/>
                  </a:cubicBezTo>
                  <a:cubicBezTo>
                    <a:pt x="19293" y="260"/>
                    <a:pt x="16293" y="0"/>
                    <a:pt x="13293" y="0"/>
                  </a:cubicBezTo>
                  <a:cubicBezTo>
                    <a:pt x="10293" y="0"/>
                    <a:pt x="7293" y="260"/>
                    <a:pt x="4593" y="1561"/>
                  </a:cubicBezTo>
                  <a:cubicBezTo>
                    <a:pt x="1893" y="2863"/>
                    <a:pt x="-507" y="5205"/>
                    <a:pt x="93" y="7547"/>
                  </a:cubicBezTo>
                  <a:cubicBezTo>
                    <a:pt x="693" y="9889"/>
                    <a:pt x="4293" y="12231"/>
                    <a:pt x="7293" y="13793"/>
                  </a:cubicBezTo>
                  <a:cubicBezTo>
                    <a:pt x="10293" y="15354"/>
                    <a:pt x="12693" y="16135"/>
                    <a:pt x="14493" y="17176"/>
                  </a:cubicBezTo>
                  <a:cubicBezTo>
                    <a:pt x="16293" y="18217"/>
                    <a:pt x="17493" y="19518"/>
                    <a:pt x="16593" y="20299"/>
                  </a:cubicBezTo>
                  <a:cubicBezTo>
                    <a:pt x="15693" y="21080"/>
                    <a:pt x="12693" y="21340"/>
                    <a:pt x="9693" y="21470"/>
                  </a:cubicBezTo>
                  <a:cubicBezTo>
                    <a:pt x="6693" y="21600"/>
                    <a:pt x="3693" y="21600"/>
                    <a:pt x="2193" y="20949"/>
                  </a:cubicBezTo>
                  <a:cubicBezTo>
                    <a:pt x="693" y="20299"/>
                    <a:pt x="693" y="18998"/>
                    <a:pt x="693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434437" y="3216824"/>
              <a:ext cx="170539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0" fill="norm" stroke="1" extrusionOk="0">
                  <a:moveTo>
                    <a:pt x="1485" y="12096"/>
                  </a:moveTo>
                  <a:cubicBezTo>
                    <a:pt x="3085" y="9504"/>
                    <a:pt x="4685" y="6912"/>
                    <a:pt x="5485" y="4896"/>
                  </a:cubicBezTo>
                  <a:cubicBezTo>
                    <a:pt x="6285" y="2880"/>
                    <a:pt x="6285" y="1440"/>
                    <a:pt x="5618" y="864"/>
                  </a:cubicBezTo>
                  <a:cubicBezTo>
                    <a:pt x="4952" y="288"/>
                    <a:pt x="3618" y="576"/>
                    <a:pt x="2552" y="1440"/>
                  </a:cubicBezTo>
                  <a:cubicBezTo>
                    <a:pt x="1485" y="2304"/>
                    <a:pt x="685" y="3744"/>
                    <a:pt x="285" y="6336"/>
                  </a:cubicBezTo>
                  <a:cubicBezTo>
                    <a:pt x="-115" y="8928"/>
                    <a:pt x="-115" y="12672"/>
                    <a:pt x="418" y="15120"/>
                  </a:cubicBezTo>
                  <a:cubicBezTo>
                    <a:pt x="952" y="17568"/>
                    <a:pt x="2018" y="18720"/>
                    <a:pt x="4018" y="18720"/>
                  </a:cubicBezTo>
                  <a:cubicBezTo>
                    <a:pt x="6018" y="18720"/>
                    <a:pt x="8952" y="17568"/>
                    <a:pt x="10418" y="15552"/>
                  </a:cubicBezTo>
                  <a:cubicBezTo>
                    <a:pt x="11885" y="13536"/>
                    <a:pt x="11885" y="10656"/>
                    <a:pt x="12018" y="8352"/>
                  </a:cubicBezTo>
                  <a:cubicBezTo>
                    <a:pt x="12152" y="6048"/>
                    <a:pt x="12418" y="4320"/>
                    <a:pt x="13085" y="4176"/>
                  </a:cubicBezTo>
                  <a:cubicBezTo>
                    <a:pt x="13752" y="4032"/>
                    <a:pt x="14818" y="5472"/>
                    <a:pt x="16018" y="7920"/>
                  </a:cubicBezTo>
                  <a:cubicBezTo>
                    <a:pt x="17218" y="10368"/>
                    <a:pt x="18552" y="13824"/>
                    <a:pt x="19352" y="16272"/>
                  </a:cubicBezTo>
                  <a:cubicBezTo>
                    <a:pt x="20152" y="18720"/>
                    <a:pt x="20418" y="20160"/>
                    <a:pt x="19885" y="20880"/>
                  </a:cubicBezTo>
                  <a:cubicBezTo>
                    <a:pt x="19352" y="21600"/>
                    <a:pt x="18018" y="21600"/>
                    <a:pt x="16952" y="20880"/>
                  </a:cubicBezTo>
                  <a:cubicBezTo>
                    <a:pt x="15885" y="20160"/>
                    <a:pt x="15085" y="18720"/>
                    <a:pt x="14552" y="16128"/>
                  </a:cubicBezTo>
                  <a:cubicBezTo>
                    <a:pt x="14018" y="13536"/>
                    <a:pt x="13752" y="9792"/>
                    <a:pt x="14952" y="6912"/>
                  </a:cubicBezTo>
                  <a:cubicBezTo>
                    <a:pt x="16152" y="4032"/>
                    <a:pt x="18818" y="2016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655775" y="3187190"/>
              <a:ext cx="279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43"/>
                  </a:moveTo>
                  <a:cubicBezTo>
                    <a:pt x="164" y="7886"/>
                    <a:pt x="327" y="13029"/>
                    <a:pt x="573" y="16457"/>
                  </a:cubicBezTo>
                  <a:cubicBezTo>
                    <a:pt x="818" y="19886"/>
                    <a:pt x="1145" y="21600"/>
                    <a:pt x="1555" y="21600"/>
                  </a:cubicBezTo>
                  <a:cubicBezTo>
                    <a:pt x="1964" y="21600"/>
                    <a:pt x="2455" y="19886"/>
                    <a:pt x="3027" y="17314"/>
                  </a:cubicBezTo>
                  <a:cubicBezTo>
                    <a:pt x="3600" y="14743"/>
                    <a:pt x="4255" y="11314"/>
                    <a:pt x="4909" y="9086"/>
                  </a:cubicBezTo>
                  <a:cubicBezTo>
                    <a:pt x="5564" y="6857"/>
                    <a:pt x="6218" y="5829"/>
                    <a:pt x="6709" y="6171"/>
                  </a:cubicBezTo>
                  <a:cubicBezTo>
                    <a:pt x="7200" y="6514"/>
                    <a:pt x="7527" y="8229"/>
                    <a:pt x="8182" y="9257"/>
                  </a:cubicBezTo>
                  <a:cubicBezTo>
                    <a:pt x="8836" y="10286"/>
                    <a:pt x="9818" y="10629"/>
                    <a:pt x="10636" y="10114"/>
                  </a:cubicBezTo>
                  <a:cubicBezTo>
                    <a:pt x="11455" y="9600"/>
                    <a:pt x="12109" y="8229"/>
                    <a:pt x="12682" y="6857"/>
                  </a:cubicBezTo>
                  <a:cubicBezTo>
                    <a:pt x="13255" y="5486"/>
                    <a:pt x="13745" y="4114"/>
                    <a:pt x="13745" y="2743"/>
                  </a:cubicBezTo>
                  <a:cubicBezTo>
                    <a:pt x="13745" y="1371"/>
                    <a:pt x="13255" y="0"/>
                    <a:pt x="12518" y="0"/>
                  </a:cubicBezTo>
                  <a:cubicBezTo>
                    <a:pt x="11782" y="0"/>
                    <a:pt x="10800" y="1371"/>
                    <a:pt x="10064" y="4114"/>
                  </a:cubicBezTo>
                  <a:cubicBezTo>
                    <a:pt x="9327" y="6857"/>
                    <a:pt x="8836" y="10971"/>
                    <a:pt x="8673" y="13886"/>
                  </a:cubicBezTo>
                  <a:cubicBezTo>
                    <a:pt x="8509" y="16800"/>
                    <a:pt x="8673" y="18514"/>
                    <a:pt x="9573" y="19543"/>
                  </a:cubicBezTo>
                  <a:cubicBezTo>
                    <a:pt x="10473" y="20571"/>
                    <a:pt x="12109" y="20914"/>
                    <a:pt x="14236" y="20571"/>
                  </a:cubicBezTo>
                  <a:cubicBezTo>
                    <a:pt x="16364" y="20229"/>
                    <a:pt x="18982" y="19200"/>
                    <a:pt x="21600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749219" y="2991525"/>
              <a:ext cx="207074" cy="42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84" fill="norm" stroke="1" extrusionOk="0">
                  <a:moveTo>
                    <a:pt x="8135" y="4668"/>
                  </a:moveTo>
                  <a:cubicBezTo>
                    <a:pt x="7288" y="7892"/>
                    <a:pt x="6440" y="11116"/>
                    <a:pt x="5805" y="12459"/>
                  </a:cubicBezTo>
                  <a:cubicBezTo>
                    <a:pt x="5170" y="13802"/>
                    <a:pt x="4746" y="13265"/>
                    <a:pt x="4535" y="11384"/>
                  </a:cubicBezTo>
                  <a:cubicBezTo>
                    <a:pt x="4323" y="9504"/>
                    <a:pt x="4323" y="6280"/>
                    <a:pt x="5170" y="4131"/>
                  </a:cubicBezTo>
                  <a:cubicBezTo>
                    <a:pt x="6017" y="1981"/>
                    <a:pt x="7711" y="907"/>
                    <a:pt x="9299" y="369"/>
                  </a:cubicBezTo>
                  <a:cubicBezTo>
                    <a:pt x="10888" y="-168"/>
                    <a:pt x="12370" y="-168"/>
                    <a:pt x="14064" y="692"/>
                  </a:cubicBezTo>
                  <a:cubicBezTo>
                    <a:pt x="15758" y="1551"/>
                    <a:pt x="17664" y="3271"/>
                    <a:pt x="19040" y="5635"/>
                  </a:cubicBezTo>
                  <a:cubicBezTo>
                    <a:pt x="20417" y="7999"/>
                    <a:pt x="21264" y="11008"/>
                    <a:pt x="20311" y="13641"/>
                  </a:cubicBezTo>
                  <a:cubicBezTo>
                    <a:pt x="19358" y="16274"/>
                    <a:pt x="16605" y="18531"/>
                    <a:pt x="13746" y="19820"/>
                  </a:cubicBezTo>
                  <a:cubicBezTo>
                    <a:pt x="10888" y="21110"/>
                    <a:pt x="7923" y="21432"/>
                    <a:pt x="5488" y="21378"/>
                  </a:cubicBezTo>
                  <a:cubicBezTo>
                    <a:pt x="3052" y="21325"/>
                    <a:pt x="1146" y="20895"/>
                    <a:pt x="405" y="20411"/>
                  </a:cubicBezTo>
                  <a:cubicBezTo>
                    <a:pt x="-336" y="19928"/>
                    <a:pt x="88" y="19390"/>
                    <a:pt x="511" y="18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759452" y="3261274"/>
              <a:ext cx="139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966"/>
                    <a:pt x="-1303" y="9931"/>
                    <a:pt x="240" y="13531"/>
                  </a:cubicBezTo>
                  <a:cubicBezTo>
                    <a:pt x="1783" y="17131"/>
                    <a:pt x="11040" y="1936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021025" y="3394624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116275" y="3267624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160725" y="332477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733931" y="2951648"/>
              <a:ext cx="150695" cy="41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72" fill="norm" stroke="1" extrusionOk="0">
                  <a:moveTo>
                    <a:pt x="21358" y="1225"/>
                  </a:moveTo>
                  <a:cubicBezTo>
                    <a:pt x="18358" y="790"/>
                    <a:pt x="15358" y="356"/>
                    <a:pt x="12808" y="139"/>
                  </a:cubicBezTo>
                  <a:cubicBezTo>
                    <a:pt x="10258" y="-78"/>
                    <a:pt x="8158" y="-78"/>
                    <a:pt x="6358" y="410"/>
                  </a:cubicBezTo>
                  <a:cubicBezTo>
                    <a:pt x="4558" y="899"/>
                    <a:pt x="3058" y="1876"/>
                    <a:pt x="3508" y="3233"/>
                  </a:cubicBezTo>
                  <a:cubicBezTo>
                    <a:pt x="3958" y="4589"/>
                    <a:pt x="6358" y="6326"/>
                    <a:pt x="7858" y="7791"/>
                  </a:cubicBezTo>
                  <a:cubicBezTo>
                    <a:pt x="9358" y="9257"/>
                    <a:pt x="9958" y="10451"/>
                    <a:pt x="9808" y="11265"/>
                  </a:cubicBezTo>
                  <a:cubicBezTo>
                    <a:pt x="9658" y="12079"/>
                    <a:pt x="8758" y="12513"/>
                    <a:pt x="7558" y="12839"/>
                  </a:cubicBezTo>
                  <a:cubicBezTo>
                    <a:pt x="6358" y="13164"/>
                    <a:pt x="4858" y="13381"/>
                    <a:pt x="3358" y="13544"/>
                  </a:cubicBezTo>
                  <a:cubicBezTo>
                    <a:pt x="1858" y="13707"/>
                    <a:pt x="358" y="13815"/>
                    <a:pt x="58" y="13653"/>
                  </a:cubicBezTo>
                  <a:cubicBezTo>
                    <a:pt x="-242" y="13490"/>
                    <a:pt x="658" y="13056"/>
                    <a:pt x="1858" y="12784"/>
                  </a:cubicBezTo>
                  <a:cubicBezTo>
                    <a:pt x="3058" y="12513"/>
                    <a:pt x="4558" y="12404"/>
                    <a:pt x="5608" y="12621"/>
                  </a:cubicBezTo>
                  <a:cubicBezTo>
                    <a:pt x="6658" y="12839"/>
                    <a:pt x="7258" y="13381"/>
                    <a:pt x="6958" y="14358"/>
                  </a:cubicBezTo>
                  <a:cubicBezTo>
                    <a:pt x="6658" y="15335"/>
                    <a:pt x="5458" y="16746"/>
                    <a:pt x="4408" y="17669"/>
                  </a:cubicBezTo>
                  <a:cubicBezTo>
                    <a:pt x="3358" y="18591"/>
                    <a:pt x="2458" y="19026"/>
                    <a:pt x="1708" y="19514"/>
                  </a:cubicBezTo>
                  <a:cubicBezTo>
                    <a:pt x="958" y="20002"/>
                    <a:pt x="358" y="20545"/>
                    <a:pt x="808" y="20925"/>
                  </a:cubicBezTo>
                  <a:cubicBezTo>
                    <a:pt x="1258" y="21305"/>
                    <a:pt x="2758" y="21522"/>
                    <a:pt x="5908" y="21251"/>
                  </a:cubicBezTo>
                  <a:cubicBezTo>
                    <a:pt x="9058" y="20979"/>
                    <a:pt x="13858" y="20219"/>
                    <a:pt x="18658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926398" y="3073863"/>
              <a:ext cx="167778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02" fill="norm" stroke="1" extrusionOk="0">
                  <a:moveTo>
                    <a:pt x="342" y="2254"/>
                  </a:moveTo>
                  <a:cubicBezTo>
                    <a:pt x="72" y="1185"/>
                    <a:pt x="-198" y="116"/>
                    <a:pt x="207" y="9"/>
                  </a:cubicBezTo>
                  <a:cubicBezTo>
                    <a:pt x="612" y="-98"/>
                    <a:pt x="1692" y="757"/>
                    <a:pt x="5337" y="4500"/>
                  </a:cubicBezTo>
                  <a:cubicBezTo>
                    <a:pt x="8982" y="8243"/>
                    <a:pt x="15192" y="14872"/>
                    <a:pt x="21402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948125" y="3064424"/>
              <a:ext cx="165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85" y="5059"/>
                    <a:pt x="9969" y="10119"/>
                    <a:pt x="6646" y="13135"/>
                  </a:cubicBezTo>
                  <a:cubicBezTo>
                    <a:pt x="3323" y="16151"/>
                    <a:pt x="2492" y="17124"/>
                    <a:pt x="1662" y="18195"/>
                  </a:cubicBezTo>
                  <a:cubicBezTo>
                    <a:pt x="831" y="19265"/>
                    <a:pt x="0" y="20432"/>
                    <a:pt x="0" y="21016"/>
                  </a:cubicBezTo>
                  <a:cubicBezTo>
                    <a:pt x="0" y="21600"/>
                    <a:pt x="831" y="21600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7113225" y="321682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125925" y="327397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125925" y="3254924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71"/>
                    <a:pt x="7200" y="5143"/>
                    <a:pt x="10800" y="8743"/>
                  </a:cubicBezTo>
                  <a:cubicBezTo>
                    <a:pt x="14400" y="12343"/>
                    <a:pt x="180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252925" y="3318424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475175" y="329937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672025" y="3273974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919675" y="3035489"/>
              <a:ext cx="152401" cy="27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1246"/>
                  </a:moveTo>
                  <a:cubicBezTo>
                    <a:pt x="600" y="434"/>
                    <a:pt x="1200" y="-378"/>
                    <a:pt x="2250" y="190"/>
                  </a:cubicBezTo>
                  <a:cubicBezTo>
                    <a:pt x="3300" y="759"/>
                    <a:pt x="4800" y="2708"/>
                    <a:pt x="7800" y="5712"/>
                  </a:cubicBezTo>
                  <a:cubicBezTo>
                    <a:pt x="10800" y="8717"/>
                    <a:pt x="15300" y="12777"/>
                    <a:pt x="17850" y="15538"/>
                  </a:cubicBezTo>
                  <a:cubicBezTo>
                    <a:pt x="20400" y="18299"/>
                    <a:pt x="21000" y="19760"/>
                    <a:pt x="2160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932375" y="2999378"/>
              <a:ext cx="215901" cy="36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91"/>
                  </a:moveTo>
                  <a:cubicBezTo>
                    <a:pt x="20118" y="-34"/>
                    <a:pt x="18635" y="-159"/>
                    <a:pt x="16518" y="653"/>
                  </a:cubicBezTo>
                  <a:cubicBezTo>
                    <a:pt x="14400" y="1464"/>
                    <a:pt x="11647" y="3212"/>
                    <a:pt x="9106" y="5397"/>
                  </a:cubicBezTo>
                  <a:cubicBezTo>
                    <a:pt x="6565" y="7582"/>
                    <a:pt x="4235" y="10204"/>
                    <a:pt x="2753" y="12951"/>
                  </a:cubicBezTo>
                  <a:cubicBezTo>
                    <a:pt x="1271" y="15698"/>
                    <a:pt x="635" y="18569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121661" y="3254421"/>
              <a:ext cx="140915" cy="11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26" fill="norm" stroke="1" extrusionOk="0">
                  <a:moveTo>
                    <a:pt x="5021" y="4720"/>
                  </a:moveTo>
                  <a:cubicBezTo>
                    <a:pt x="4054" y="8577"/>
                    <a:pt x="3087" y="12435"/>
                    <a:pt x="2120" y="15520"/>
                  </a:cubicBezTo>
                  <a:cubicBezTo>
                    <a:pt x="1153" y="18606"/>
                    <a:pt x="185" y="20920"/>
                    <a:pt x="24" y="21113"/>
                  </a:cubicBezTo>
                  <a:cubicBezTo>
                    <a:pt x="-137" y="21306"/>
                    <a:pt x="508" y="19377"/>
                    <a:pt x="2442" y="15713"/>
                  </a:cubicBezTo>
                  <a:cubicBezTo>
                    <a:pt x="4376" y="12049"/>
                    <a:pt x="7600" y="6649"/>
                    <a:pt x="10018" y="3563"/>
                  </a:cubicBezTo>
                  <a:cubicBezTo>
                    <a:pt x="12436" y="477"/>
                    <a:pt x="14048" y="-294"/>
                    <a:pt x="15338" y="92"/>
                  </a:cubicBezTo>
                  <a:cubicBezTo>
                    <a:pt x="16627" y="477"/>
                    <a:pt x="17594" y="2020"/>
                    <a:pt x="18562" y="5685"/>
                  </a:cubicBezTo>
                  <a:cubicBezTo>
                    <a:pt x="19529" y="9349"/>
                    <a:pt x="20496" y="15135"/>
                    <a:pt x="21463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364175" y="2954036"/>
              <a:ext cx="96337" cy="45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15" fill="norm" stroke="1" extrusionOk="0">
                  <a:moveTo>
                    <a:pt x="0" y="1322"/>
                  </a:moveTo>
                  <a:cubicBezTo>
                    <a:pt x="1838" y="719"/>
                    <a:pt x="3677" y="116"/>
                    <a:pt x="7123" y="15"/>
                  </a:cubicBezTo>
                  <a:cubicBezTo>
                    <a:pt x="10570" y="-85"/>
                    <a:pt x="15626" y="317"/>
                    <a:pt x="18383" y="1070"/>
                  </a:cubicBezTo>
                  <a:cubicBezTo>
                    <a:pt x="21140" y="1824"/>
                    <a:pt x="21600" y="2929"/>
                    <a:pt x="19991" y="4285"/>
                  </a:cubicBezTo>
                  <a:cubicBezTo>
                    <a:pt x="18383" y="5642"/>
                    <a:pt x="14706" y="7249"/>
                    <a:pt x="12179" y="8706"/>
                  </a:cubicBezTo>
                  <a:cubicBezTo>
                    <a:pt x="9651" y="10162"/>
                    <a:pt x="8272" y="11468"/>
                    <a:pt x="9421" y="12674"/>
                  </a:cubicBezTo>
                  <a:cubicBezTo>
                    <a:pt x="10570" y="13880"/>
                    <a:pt x="14247" y="14985"/>
                    <a:pt x="16545" y="16241"/>
                  </a:cubicBezTo>
                  <a:cubicBezTo>
                    <a:pt x="18843" y="17496"/>
                    <a:pt x="19762" y="18903"/>
                    <a:pt x="19532" y="19807"/>
                  </a:cubicBezTo>
                  <a:cubicBezTo>
                    <a:pt x="19302" y="20711"/>
                    <a:pt x="17923" y="21113"/>
                    <a:pt x="15626" y="21314"/>
                  </a:cubicBezTo>
                  <a:cubicBezTo>
                    <a:pt x="13328" y="21515"/>
                    <a:pt x="10111" y="21515"/>
                    <a:pt x="6894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852586" y="3185074"/>
              <a:ext cx="24819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3891" y="21600"/>
                  </a:moveTo>
                  <a:cubicBezTo>
                    <a:pt x="2793" y="21176"/>
                    <a:pt x="1695" y="20753"/>
                    <a:pt x="962" y="19482"/>
                  </a:cubicBezTo>
                  <a:cubicBezTo>
                    <a:pt x="230" y="18212"/>
                    <a:pt x="-136" y="16094"/>
                    <a:pt x="47" y="13129"/>
                  </a:cubicBezTo>
                  <a:cubicBezTo>
                    <a:pt x="230" y="10165"/>
                    <a:pt x="962" y="6353"/>
                    <a:pt x="2152" y="3812"/>
                  </a:cubicBezTo>
                  <a:cubicBezTo>
                    <a:pt x="3342" y="1271"/>
                    <a:pt x="4989" y="0"/>
                    <a:pt x="6728" y="2118"/>
                  </a:cubicBezTo>
                  <a:cubicBezTo>
                    <a:pt x="8467" y="4235"/>
                    <a:pt x="10298" y="9741"/>
                    <a:pt x="11671" y="13341"/>
                  </a:cubicBezTo>
                  <a:cubicBezTo>
                    <a:pt x="13044" y="16941"/>
                    <a:pt x="13959" y="18635"/>
                    <a:pt x="14783" y="18212"/>
                  </a:cubicBezTo>
                  <a:cubicBezTo>
                    <a:pt x="15606" y="17788"/>
                    <a:pt x="16339" y="15247"/>
                    <a:pt x="17254" y="12071"/>
                  </a:cubicBezTo>
                  <a:cubicBezTo>
                    <a:pt x="18169" y="8894"/>
                    <a:pt x="19267" y="5082"/>
                    <a:pt x="20000" y="2965"/>
                  </a:cubicBezTo>
                  <a:cubicBezTo>
                    <a:pt x="20732" y="847"/>
                    <a:pt x="21098" y="424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240425" y="2991810"/>
              <a:ext cx="129979" cy="35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06" fill="norm" stroke="1" extrusionOk="0">
                  <a:moveTo>
                    <a:pt x="13379" y="5182"/>
                  </a:moveTo>
                  <a:cubicBezTo>
                    <a:pt x="12008" y="8397"/>
                    <a:pt x="10636" y="11611"/>
                    <a:pt x="9951" y="13861"/>
                  </a:cubicBezTo>
                  <a:cubicBezTo>
                    <a:pt x="9265" y="16111"/>
                    <a:pt x="9265" y="17397"/>
                    <a:pt x="8751" y="18618"/>
                  </a:cubicBezTo>
                  <a:cubicBezTo>
                    <a:pt x="8236" y="19840"/>
                    <a:pt x="7208" y="20997"/>
                    <a:pt x="6179" y="21254"/>
                  </a:cubicBezTo>
                  <a:cubicBezTo>
                    <a:pt x="5151" y="21511"/>
                    <a:pt x="4122" y="20868"/>
                    <a:pt x="3436" y="18425"/>
                  </a:cubicBezTo>
                  <a:cubicBezTo>
                    <a:pt x="2751" y="15982"/>
                    <a:pt x="2408" y="11740"/>
                    <a:pt x="3779" y="8397"/>
                  </a:cubicBezTo>
                  <a:cubicBezTo>
                    <a:pt x="5151" y="5054"/>
                    <a:pt x="8236" y="2611"/>
                    <a:pt x="10636" y="1325"/>
                  </a:cubicBezTo>
                  <a:cubicBezTo>
                    <a:pt x="13036" y="40"/>
                    <a:pt x="14751" y="-89"/>
                    <a:pt x="16294" y="40"/>
                  </a:cubicBezTo>
                  <a:cubicBezTo>
                    <a:pt x="17836" y="168"/>
                    <a:pt x="19208" y="554"/>
                    <a:pt x="20065" y="1840"/>
                  </a:cubicBezTo>
                  <a:cubicBezTo>
                    <a:pt x="20922" y="3125"/>
                    <a:pt x="21265" y="5311"/>
                    <a:pt x="20922" y="6982"/>
                  </a:cubicBezTo>
                  <a:cubicBezTo>
                    <a:pt x="20579" y="8654"/>
                    <a:pt x="19551" y="9811"/>
                    <a:pt x="17836" y="10775"/>
                  </a:cubicBezTo>
                  <a:cubicBezTo>
                    <a:pt x="16122" y="11740"/>
                    <a:pt x="13722" y="12511"/>
                    <a:pt x="13379" y="12897"/>
                  </a:cubicBezTo>
                  <a:cubicBezTo>
                    <a:pt x="13036" y="13282"/>
                    <a:pt x="14751" y="13282"/>
                    <a:pt x="16294" y="13475"/>
                  </a:cubicBezTo>
                  <a:cubicBezTo>
                    <a:pt x="17836" y="13668"/>
                    <a:pt x="19208" y="14054"/>
                    <a:pt x="20065" y="14568"/>
                  </a:cubicBezTo>
                  <a:cubicBezTo>
                    <a:pt x="20922" y="15082"/>
                    <a:pt x="21265" y="15725"/>
                    <a:pt x="20408" y="16561"/>
                  </a:cubicBezTo>
                  <a:cubicBezTo>
                    <a:pt x="19551" y="17397"/>
                    <a:pt x="17494" y="18425"/>
                    <a:pt x="14579" y="19197"/>
                  </a:cubicBezTo>
                  <a:cubicBezTo>
                    <a:pt x="11665" y="19968"/>
                    <a:pt x="7894" y="20482"/>
                    <a:pt x="5151" y="20611"/>
                  </a:cubicBezTo>
                  <a:cubicBezTo>
                    <a:pt x="2408" y="20740"/>
                    <a:pt x="694" y="20482"/>
                    <a:pt x="179" y="20032"/>
                  </a:cubicBezTo>
                  <a:cubicBezTo>
                    <a:pt x="-335" y="19582"/>
                    <a:pt x="351" y="18940"/>
                    <a:pt x="1036" y="18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9436254" y="3151889"/>
              <a:ext cx="109022" cy="12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612" fill="norm" stroke="1" extrusionOk="0">
                  <a:moveTo>
                    <a:pt x="1429" y="10863"/>
                  </a:moveTo>
                  <a:cubicBezTo>
                    <a:pt x="5504" y="9447"/>
                    <a:pt x="9580" y="8030"/>
                    <a:pt x="12025" y="6260"/>
                  </a:cubicBezTo>
                  <a:cubicBezTo>
                    <a:pt x="14470" y="4489"/>
                    <a:pt x="15285" y="2365"/>
                    <a:pt x="14674" y="1125"/>
                  </a:cubicBezTo>
                  <a:cubicBezTo>
                    <a:pt x="14063" y="-114"/>
                    <a:pt x="12025" y="-468"/>
                    <a:pt x="9376" y="771"/>
                  </a:cubicBezTo>
                  <a:cubicBezTo>
                    <a:pt x="6727" y="2011"/>
                    <a:pt x="3466" y="4843"/>
                    <a:pt x="1633" y="7322"/>
                  </a:cubicBezTo>
                  <a:cubicBezTo>
                    <a:pt x="-201" y="9801"/>
                    <a:pt x="-609" y="11925"/>
                    <a:pt x="1021" y="14404"/>
                  </a:cubicBezTo>
                  <a:cubicBezTo>
                    <a:pt x="2651" y="16883"/>
                    <a:pt x="6319" y="19716"/>
                    <a:pt x="9987" y="20424"/>
                  </a:cubicBezTo>
                  <a:cubicBezTo>
                    <a:pt x="13655" y="21132"/>
                    <a:pt x="17323" y="19716"/>
                    <a:pt x="20991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577025" y="3131379"/>
              <a:ext cx="234951" cy="14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4980"/>
                  </a:moveTo>
                  <a:cubicBezTo>
                    <a:pt x="778" y="4067"/>
                    <a:pt x="1557" y="3154"/>
                    <a:pt x="2335" y="3307"/>
                  </a:cubicBezTo>
                  <a:cubicBezTo>
                    <a:pt x="3114" y="3459"/>
                    <a:pt x="3892" y="4676"/>
                    <a:pt x="4476" y="6501"/>
                  </a:cubicBezTo>
                  <a:cubicBezTo>
                    <a:pt x="5059" y="8326"/>
                    <a:pt x="5449" y="10760"/>
                    <a:pt x="5643" y="12738"/>
                  </a:cubicBezTo>
                  <a:cubicBezTo>
                    <a:pt x="5838" y="14715"/>
                    <a:pt x="5838" y="16236"/>
                    <a:pt x="5449" y="17453"/>
                  </a:cubicBezTo>
                  <a:cubicBezTo>
                    <a:pt x="5059" y="18670"/>
                    <a:pt x="4281" y="19583"/>
                    <a:pt x="3795" y="19278"/>
                  </a:cubicBezTo>
                  <a:cubicBezTo>
                    <a:pt x="3308" y="18974"/>
                    <a:pt x="3114" y="17453"/>
                    <a:pt x="3600" y="15323"/>
                  </a:cubicBezTo>
                  <a:cubicBezTo>
                    <a:pt x="4086" y="13194"/>
                    <a:pt x="5254" y="10456"/>
                    <a:pt x="6227" y="8631"/>
                  </a:cubicBezTo>
                  <a:cubicBezTo>
                    <a:pt x="7200" y="6805"/>
                    <a:pt x="7978" y="5893"/>
                    <a:pt x="9243" y="4980"/>
                  </a:cubicBezTo>
                  <a:cubicBezTo>
                    <a:pt x="10508" y="4067"/>
                    <a:pt x="12259" y="3154"/>
                    <a:pt x="13135" y="3459"/>
                  </a:cubicBezTo>
                  <a:cubicBezTo>
                    <a:pt x="14011" y="3763"/>
                    <a:pt x="14011" y="5284"/>
                    <a:pt x="13816" y="6957"/>
                  </a:cubicBezTo>
                  <a:cubicBezTo>
                    <a:pt x="13622" y="8631"/>
                    <a:pt x="13232" y="10456"/>
                    <a:pt x="13038" y="12129"/>
                  </a:cubicBezTo>
                  <a:cubicBezTo>
                    <a:pt x="12843" y="13802"/>
                    <a:pt x="12843" y="15323"/>
                    <a:pt x="12746" y="15171"/>
                  </a:cubicBezTo>
                  <a:cubicBezTo>
                    <a:pt x="12649" y="15019"/>
                    <a:pt x="12454" y="13194"/>
                    <a:pt x="12843" y="10760"/>
                  </a:cubicBezTo>
                  <a:cubicBezTo>
                    <a:pt x="13232" y="8326"/>
                    <a:pt x="14205" y="5284"/>
                    <a:pt x="15081" y="3307"/>
                  </a:cubicBezTo>
                  <a:cubicBezTo>
                    <a:pt x="15957" y="1329"/>
                    <a:pt x="16735" y="416"/>
                    <a:pt x="17611" y="112"/>
                  </a:cubicBezTo>
                  <a:cubicBezTo>
                    <a:pt x="18486" y="-192"/>
                    <a:pt x="19459" y="112"/>
                    <a:pt x="20043" y="1177"/>
                  </a:cubicBezTo>
                  <a:cubicBezTo>
                    <a:pt x="20627" y="2242"/>
                    <a:pt x="20822" y="4067"/>
                    <a:pt x="21016" y="7566"/>
                  </a:cubicBezTo>
                  <a:cubicBezTo>
                    <a:pt x="21211" y="11064"/>
                    <a:pt x="21405" y="16236"/>
                    <a:pt x="2160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956319" y="2992782"/>
              <a:ext cx="135057" cy="30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57" fill="norm" stroke="1" extrusionOk="0">
                  <a:moveTo>
                    <a:pt x="20882" y="1914"/>
                  </a:moveTo>
                  <a:cubicBezTo>
                    <a:pt x="19246" y="1169"/>
                    <a:pt x="17609" y="424"/>
                    <a:pt x="15973" y="126"/>
                  </a:cubicBezTo>
                  <a:cubicBezTo>
                    <a:pt x="14337" y="-172"/>
                    <a:pt x="12700" y="-23"/>
                    <a:pt x="10246" y="1467"/>
                  </a:cubicBezTo>
                  <a:cubicBezTo>
                    <a:pt x="7791" y="2956"/>
                    <a:pt x="4518" y="5787"/>
                    <a:pt x="2391" y="8617"/>
                  </a:cubicBezTo>
                  <a:cubicBezTo>
                    <a:pt x="264" y="11447"/>
                    <a:pt x="-718" y="14278"/>
                    <a:pt x="591" y="16438"/>
                  </a:cubicBezTo>
                  <a:cubicBezTo>
                    <a:pt x="1900" y="18598"/>
                    <a:pt x="5500" y="20087"/>
                    <a:pt x="8282" y="20758"/>
                  </a:cubicBezTo>
                  <a:cubicBezTo>
                    <a:pt x="11064" y="21428"/>
                    <a:pt x="13027" y="21279"/>
                    <a:pt x="14991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0111003" y="3096952"/>
              <a:ext cx="160290" cy="37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26" fill="norm" stroke="1" extrusionOk="0">
                  <a:moveTo>
                    <a:pt x="11859" y="4688"/>
                  </a:moveTo>
                  <a:cubicBezTo>
                    <a:pt x="9585" y="6387"/>
                    <a:pt x="7311" y="8086"/>
                    <a:pt x="5464" y="10634"/>
                  </a:cubicBezTo>
                  <a:cubicBezTo>
                    <a:pt x="3617" y="13182"/>
                    <a:pt x="2196" y="16580"/>
                    <a:pt x="1343" y="18643"/>
                  </a:cubicBezTo>
                  <a:cubicBezTo>
                    <a:pt x="490" y="20706"/>
                    <a:pt x="206" y="21434"/>
                    <a:pt x="64" y="21313"/>
                  </a:cubicBezTo>
                  <a:cubicBezTo>
                    <a:pt x="-78" y="21191"/>
                    <a:pt x="-78" y="20221"/>
                    <a:pt x="1059" y="18036"/>
                  </a:cubicBezTo>
                  <a:cubicBezTo>
                    <a:pt x="2196" y="15852"/>
                    <a:pt x="4469" y="12454"/>
                    <a:pt x="6743" y="9542"/>
                  </a:cubicBezTo>
                  <a:cubicBezTo>
                    <a:pt x="9017" y="6630"/>
                    <a:pt x="11290" y="4203"/>
                    <a:pt x="12854" y="2746"/>
                  </a:cubicBezTo>
                  <a:cubicBezTo>
                    <a:pt x="14417" y="1290"/>
                    <a:pt x="15269" y="805"/>
                    <a:pt x="16406" y="441"/>
                  </a:cubicBezTo>
                  <a:cubicBezTo>
                    <a:pt x="17543" y="77"/>
                    <a:pt x="18964" y="-166"/>
                    <a:pt x="19959" y="137"/>
                  </a:cubicBezTo>
                  <a:cubicBezTo>
                    <a:pt x="20954" y="441"/>
                    <a:pt x="21522" y="1290"/>
                    <a:pt x="21522" y="2322"/>
                  </a:cubicBezTo>
                  <a:cubicBezTo>
                    <a:pt x="21522" y="3353"/>
                    <a:pt x="20954" y="4567"/>
                    <a:pt x="20101" y="5477"/>
                  </a:cubicBezTo>
                  <a:cubicBezTo>
                    <a:pt x="19248" y="6387"/>
                    <a:pt x="18111" y="6994"/>
                    <a:pt x="16833" y="7418"/>
                  </a:cubicBezTo>
                  <a:cubicBezTo>
                    <a:pt x="15554" y="7843"/>
                    <a:pt x="14133" y="8086"/>
                    <a:pt x="13138" y="7904"/>
                  </a:cubicBezTo>
                  <a:cubicBezTo>
                    <a:pt x="12143" y="7722"/>
                    <a:pt x="11575" y="7115"/>
                    <a:pt x="11006" y="6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0275525" y="3026324"/>
              <a:ext cx="13672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600" fill="norm" stroke="1" extrusionOk="0">
                  <a:moveTo>
                    <a:pt x="11606" y="0"/>
                  </a:moveTo>
                  <a:cubicBezTo>
                    <a:pt x="15475" y="2880"/>
                    <a:pt x="19343" y="5760"/>
                    <a:pt x="20472" y="8771"/>
                  </a:cubicBezTo>
                  <a:cubicBezTo>
                    <a:pt x="21600" y="11782"/>
                    <a:pt x="19988" y="14924"/>
                    <a:pt x="16119" y="17084"/>
                  </a:cubicBezTo>
                  <a:cubicBezTo>
                    <a:pt x="12251" y="19244"/>
                    <a:pt x="6125" y="20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897214" y="4048503"/>
              <a:ext cx="155312" cy="22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880" fill="norm" stroke="1" extrusionOk="0">
                  <a:moveTo>
                    <a:pt x="18791" y="5961"/>
                  </a:moveTo>
                  <a:cubicBezTo>
                    <a:pt x="17040" y="3980"/>
                    <a:pt x="15288" y="1998"/>
                    <a:pt x="13683" y="908"/>
                  </a:cubicBezTo>
                  <a:cubicBezTo>
                    <a:pt x="12077" y="-182"/>
                    <a:pt x="10618" y="-380"/>
                    <a:pt x="8721" y="809"/>
                  </a:cubicBezTo>
                  <a:cubicBezTo>
                    <a:pt x="6823" y="1998"/>
                    <a:pt x="4488" y="4574"/>
                    <a:pt x="2883" y="7646"/>
                  </a:cubicBezTo>
                  <a:cubicBezTo>
                    <a:pt x="1277" y="10717"/>
                    <a:pt x="402" y="14284"/>
                    <a:pt x="110" y="16563"/>
                  </a:cubicBezTo>
                  <a:cubicBezTo>
                    <a:pt x="-182" y="18842"/>
                    <a:pt x="110" y="19833"/>
                    <a:pt x="986" y="20427"/>
                  </a:cubicBezTo>
                  <a:cubicBezTo>
                    <a:pt x="1861" y="21022"/>
                    <a:pt x="3321" y="21220"/>
                    <a:pt x="5072" y="19833"/>
                  </a:cubicBezTo>
                  <a:cubicBezTo>
                    <a:pt x="6823" y="18446"/>
                    <a:pt x="8867" y="15473"/>
                    <a:pt x="10034" y="13492"/>
                  </a:cubicBezTo>
                  <a:cubicBezTo>
                    <a:pt x="11202" y="11510"/>
                    <a:pt x="11494" y="10519"/>
                    <a:pt x="11494" y="10519"/>
                  </a:cubicBezTo>
                  <a:cubicBezTo>
                    <a:pt x="11494" y="10519"/>
                    <a:pt x="11202" y="11510"/>
                    <a:pt x="11056" y="12699"/>
                  </a:cubicBezTo>
                  <a:cubicBezTo>
                    <a:pt x="10910" y="13888"/>
                    <a:pt x="10910" y="15275"/>
                    <a:pt x="12077" y="16464"/>
                  </a:cubicBezTo>
                  <a:cubicBezTo>
                    <a:pt x="13245" y="17653"/>
                    <a:pt x="15580" y="18644"/>
                    <a:pt x="17332" y="18842"/>
                  </a:cubicBezTo>
                  <a:cubicBezTo>
                    <a:pt x="19083" y="19040"/>
                    <a:pt x="20250" y="18446"/>
                    <a:pt x="21418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065650" y="4127286"/>
              <a:ext cx="101176" cy="15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05" fill="norm" stroke="1" extrusionOk="0">
                  <a:moveTo>
                    <a:pt x="3960" y="4856"/>
                  </a:moveTo>
                  <a:cubicBezTo>
                    <a:pt x="2610" y="8312"/>
                    <a:pt x="1260" y="11768"/>
                    <a:pt x="585" y="14792"/>
                  </a:cubicBezTo>
                  <a:cubicBezTo>
                    <a:pt x="-90" y="17816"/>
                    <a:pt x="-90" y="20408"/>
                    <a:pt x="135" y="20840"/>
                  </a:cubicBezTo>
                  <a:cubicBezTo>
                    <a:pt x="360" y="21272"/>
                    <a:pt x="810" y="19544"/>
                    <a:pt x="2160" y="15944"/>
                  </a:cubicBezTo>
                  <a:cubicBezTo>
                    <a:pt x="3510" y="12344"/>
                    <a:pt x="5760" y="6872"/>
                    <a:pt x="8010" y="3704"/>
                  </a:cubicBezTo>
                  <a:cubicBezTo>
                    <a:pt x="10260" y="536"/>
                    <a:pt x="12510" y="-328"/>
                    <a:pt x="14085" y="104"/>
                  </a:cubicBezTo>
                  <a:cubicBezTo>
                    <a:pt x="15660" y="536"/>
                    <a:pt x="16560" y="2264"/>
                    <a:pt x="17010" y="4712"/>
                  </a:cubicBezTo>
                  <a:cubicBezTo>
                    <a:pt x="17460" y="7160"/>
                    <a:pt x="17460" y="10328"/>
                    <a:pt x="18135" y="12632"/>
                  </a:cubicBezTo>
                  <a:cubicBezTo>
                    <a:pt x="18810" y="14936"/>
                    <a:pt x="20160" y="16376"/>
                    <a:pt x="21510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193779" y="3888792"/>
              <a:ext cx="163547" cy="39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54" fill="norm" stroke="1" extrusionOk="0">
                  <a:moveTo>
                    <a:pt x="14751" y="12274"/>
                  </a:moveTo>
                  <a:cubicBezTo>
                    <a:pt x="11705" y="12839"/>
                    <a:pt x="8659" y="13405"/>
                    <a:pt x="6166" y="14592"/>
                  </a:cubicBezTo>
                  <a:cubicBezTo>
                    <a:pt x="3674" y="15779"/>
                    <a:pt x="1735" y="17589"/>
                    <a:pt x="766" y="18776"/>
                  </a:cubicBezTo>
                  <a:cubicBezTo>
                    <a:pt x="-203" y="19964"/>
                    <a:pt x="-203" y="20529"/>
                    <a:pt x="489" y="20925"/>
                  </a:cubicBezTo>
                  <a:cubicBezTo>
                    <a:pt x="1182" y="21321"/>
                    <a:pt x="2566" y="21547"/>
                    <a:pt x="5612" y="20473"/>
                  </a:cubicBezTo>
                  <a:cubicBezTo>
                    <a:pt x="8659" y="19398"/>
                    <a:pt x="13366" y="17023"/>
                    <a:pt x="15997" y="14027"/>
                  </a:cubicBezTo>
                  <a:cubicBezTo>
                    <a:pt x="18628" y="11030"/>
                    <a:pt x="19182" y="7411"/>
                    <a:pt x="19182" y="5149"/>
                  </a:cubicBezTo>
                  <a:cubicBezTo>
                    <a:pt x="19182" y="2887"/>
                    <a:pt x="18628" y="1983"/>
                    <a:pt x="17797" y="1248"/>
                  </a:cubicBezTo>
                  <a:cubicBezTo>
                    <a:pt x="16966" y="512"/>
                    <a:pt x="15859" y="-53"/>
                    <a:pt x="14889" y="4"/>
                  </a:cubicBezTo>
                  <a:cubicBezTo>
                    <a:pt x="13920" y="60"/>
                    <a:pt x="13089" y="739"/>
                    <a:pt x="12674" y="2718"/>
                  </a:cubicBezTo>
                  <a:cubicBezTo>
                    <a:pt x="12259" y="4697"/>
                    <a:pt x="12259" y="7976"/>
                    <a:pt x="13782" y="10747"/>
                  </a:cubicBezTo>
                  <a:cubicBezTo>
                    <a:pt x="15305" y="13518"/>
                    <a:pt x="18351" y="15779"/>
                    <a:pt x="21397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995235" y="4131224"/>
              <a:ext cx="10504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998" y="0"/>
                  </a:moveTo>
                  <a:cubicBezTo>
                    <a:pt x="1134" y="4320"/>
                    <a:pt x="270" y="8640"/>
                    <a:pt x="54" y="11400"/>
                  </a:cubicBezTo>
                  <a:cubicBezTo>
                    <a:pt x="-162" y="14160"/>
                    <a:pt x="270" y="15360"/>
                    <a:pt x="1350" y="15600"/>
                  </a:cubicBezTo>
                  <a:cubicBezTo>
                    <a:pt x="2430" y="15840"/>
                    <a:pt x="4158" y="15120"/>
                    <a:pt x="5886" y="12960"/>
                  </a:cubicBezTo>
                  <a:cubicBezTo>
                    <a:pt x="7614" y="10800"/>
                    <a:pt x="9342" y="7200"/>
                    <a:pt x="10422" y="7440"/>
                  </a:cubicBezTo>
                  <a:cubicBezTo>
                    <a:pt x="11502" y="7680"/>
                    <a:pt x="11934" y="11760"/>
                    <a:pt x="13662" y="14760"/>
                  </a:cubicBezTo>
                  <a:cubicBezTo>
                    <a:pt x="15390" y="17760"/>
                    <a:pt x="18414" y="19680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126038" y="4102136"/>
              <a:ext cx="62703" cy="36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165" fill="norm" stroke="1" extrusionOk="0">
                  <a:moveTo>
                    <a:pt x="16603" y="5769"/>
                  </a:moveTo>
                  <a:cubicBezTo>
                    <a:pt x="13815" y="9102"/>
                    <a:pt x="11028" y="12434"/>
                    <a:pt x="9635" y="14779"/>
                  </a:cubicBezTo>
                  <a:cubicBezTo>
                    <a:pt x="8241" y="17124"/>
                    <a:pt x="8241" y="18482"/>
                    <a:pt x="7545" y="19531"/>
                  </a:cubicBezTo>
                  <a:cubicBezTo>
                    <a:pt x="6848" y="20580"/>
                    <a:pt x="5454" y="21321"/>
                    <a:pt x="4061" y="21136"/>
                  </a:cubicBezTo>
                  <a:cubicBezTo>
                    <a:pt x="2667" y="20951"/>
                    <a:pt x="1274" y="19840"/>
                    <a:pt x="577" y="17186"/>
                  </a:cubicBezTo>
                  <a:cubicBezTo>
                    <a:pt x="-120" y="14532"/>
                    <a:pt x="-120" y="10336"/>
                    <a:pt x="228" y="7806"/>
                  </a:cubicBezTo>
                  <a:cubicBezTo>
                    <a:pt x="577" y="5275"/>
                    <a:pt x="1274" y="4411"/>
                    <a:pt x="2667" y="3300"/>
                  </a:cubicBezTo>
                  <a:cubicBezTo>
                    <a:pt x="4061" y="2190"/>
                    <a:pt x="6151" y="832"/>
                    <a:pt x="8938" y="276"/>
                  </a:cubicBezTo>
                  <a:cubicBezTo>
                    <a:pt x="11725" y="-279"/>
                    <a:pt x="15209" y="-32"/>
                    <a:pt x="17648" y="1326"/>
                  </a:cubicBezTo>
                  <a:cubicBezTo>
                    <a:pt x="20086" y="2683"/>
                    <a:pt x="21480" y="5152"/>
                    <a:pt x="20086" y="6756"/>
                  </a:cubicBezTo>
                  <a:cubicBezTo>
                    <a:pt x="18693" y="8361"/>
                    <a:pt x="14512" y="9102"/>
                    <a:pt x="10332" y="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247879" y="3905680"/>
              <a:ext cx="461997" cy="38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33" fill="norm" stroke="1" extrusionOk="0">
                  <a:moveTo>
                    <a:pt x="4958" y="13492"/>
                  </a:moveTo>
                  <a:cubicBezTo>
                    <a:pt x="4564" y="13025"/>
                    <a:pt x="4169" y="12558"/>
                    <a:pt x="3676" y="12383"/>
                  </a:cubicBezTo>
                  <a:cubicBezTo>
                    <a:pt x="3183" y="12208"/>
                    <a:pt x="2591" y="12325"/>
                    <a:pt x="1950" y="13434"/>
                  </a:cubicBezTo>
                  <a:cubicBezTo>
                    <a:pt x="1309" y="14543"/>
                    <a:pt x="618" y="16645"/>
                    <a:pt x="273" y="18046"/>
                  </a:cubicBezTo>
                  <a:cubicBezTo>
                    <a:pt x="-72" y="19447"/>
                    <a:pt x="-72" y="20147"/>
                    <a:pt x="175" y="20614"/>
                  </a:cubicBezTo>
                  <a:cubicBezTo>
                    <a:pt x="421" y="21081"/>
                    <a:pt x="914" y="21315"/>
                    <a:pt x="1555" y="20965"/>
                  </a:cubicBezTo>
                  <a:cubicBezTo>
                    <a:pt x="2196" y="20614"/>
                    <a:pt x="2986" y="19680"/>
                    <a:pt x="3775" y="16820"/>
                  </a:cubicBezTo>
                  <a:cubicBezTo>
                    <a:pt x="4564" y="13959"/>
                    <a:pt x="5353" y="9172"/>
                    <a:pt x="5747" y="6487"/>
                  </a:cubicBezTo>
                  <a:cubicBezTo>
                    <a:pt x="6142" y="3801"/>
                    <a:pt x="6142" y="3218"/>
                    <a:pt x="6092" y="2576"/>
                  </a:cubicBezTo>
                  <a:cubicBezTo>
                    <a:pt x="6043" y="1933"/>
                    <a:pt x="5944" y="1233"/>
                    <a:pt x="5747" y="1233"/>
                  </a:cubicBezTo>
                  <a:cubicBezTo>
                    <a:pt x="5550" y="1233"/>
                    <a:pt x="5254" y="1933"/>
                    <a:pt x="5007" y="4035"/>
                  </a:cubicBezTo>
                  <a:cubicBezTo>
                    <a:pt x="4761" y="6137"/>
                    <a:pt x="4564" y="9639"/>
                    <a:pt x="4712" y="12325"/>
                  </a:cubicBezTo>
                  <a:cubicBezTo>
                    <a:pt x="4860" y="15010"/>
                    <a:pt x="5353" y="16878"/>
                    <a:pt x="5846" y="17871"/>
                  </a:cubicBezTo>
                  <a:cubicBezTo>
                    <a:pt x="6339" y="18863"/>
                    <a:pt x="6832" y="18980"/>
                    <a:pt x="7572" y="18338"/>
                  </a:cubicBezTo>
                  <a:cubicBezTo>
                    <a:pt x="8312" y="17696"/>
                    <a:pt x="9298" y="16294"/>
                    <a:pt x="9840" y="15244"/>
                  </a:cubicBezTo>
                  <a:cubicBezTo>
                    <a:pt x="10383" y="14193"/>
                    <a:pt x="10481" y="13492"/>
                    <a:pt x="10481" y="12792"/>
                  </a:cubicBezTo>
                  <a:cubicBezTo>
                    <a:pt x="10481" y="12091"/>
                    <a:pt x="10383" y="11391"/>
                    <a:pt x="10087" y="11274"/>
                  </a:cubicBezTo>
                  <a:cubicBezTo>
                    <a:pt x="9791" y="11157"/>
                    <a:pt x="9298" y="11624"/>
                    <a:pt x="8805" y="12792"/>
                  </a:cubicBezTo>
                  <a:cubicBezTo>
                    <a:pt x="8312" y="13959"/>
                    <a:pt x="7818" y="15827"/>
                    <a:pt x="7670" y="17053"/>
                  </a:cubicBezTo>
                  <a:cubicBezTo>
                    <a:pt x="7523" y="18279"/>
                    <a:pt x="7720" y="18863"/>
                    <a:pt x="8065" y="19038"/>
                  </a:cubicBezTo>
                  <a:cubicBezTo>
                    <a:pt x="8410" y="19213"/>
                    <a:pt x="8903" y="18980"/>
                    <a:pt x="9298" y="18571"/>
                  </a:cubicBezTo>
                  <a:cubicBezTo>
                    <a:pt x="9692" y="18163"/>
                    <a:pt x="9988" y="17579"/>
                    <a:pt x="10333" y="16586"/>
                  </a:cubicBezTo>
                  <a:cubicBezTo>
                    <a:pt x="10679" y="15594"/>
                    <a:pt x="11073" y="14193"/>
                    <a:pt x="11221" y="13784"/>
                  </a:cubicBezTo>
                  <a:cubicBezTo>
                    <a:pt x="11369" y="13376"/>
                    <a:pt x="11270" y="13959"/>
                    <a:pt x="11172" y="14543"/>
                  </a:cubicBezTo>
                  <a:cubicBezTo>
                    <a:pt x="11073" y="15127"/>
                    <a:pt x="10975" y="15711"/>
                    <a:pt x="10925" y="16294"/>
                  </a:cubicBezTo>
                  <a:cubicBezTo>
                    <a:pt x="10876" y="16878"/>
                    <a:pt x="10876" y="17462"/>
                    <a:pt x="11123" y="17754"/>
                  </a:cubicBezTo>
                  <a:cubicBezTo>
                    <a:pt x="11369" y="18046"/>
                    <a:pt x="11862" y="18046"/>
                    <a:pt x="12553" y="16586"/>
                  </a:cubicBezTo>
                  <a:cubicBezTo>
                    <a:pt x="13243" y="15127"/>
                    <a:pt x="14131" y="12208"/>
                    <a:pt x="14723" y="9756"/>
                  </a:cubicBezTo>
                  <a:cubicBezTo>
                    <a:pt x="15314" y="7304"/>
                    <a:pt x="15610" y="5319"/>
                    <a:pt x="15857" y="3626"/>
                  </a:cubicBezTo>
                  <a:cubicBezTo>
                    <a:pt x="16103" y="1933"/>
                    <a:pt x="16301" y="532"/>
                    <a:pt x="16301" y="124"/>
                  </a:cubicBezTo>
                  <a:cubicBezTo>
                    <a:pt x="16301" y="-285"/>
                    <a:pt x="16103" y="299"/>
                    <a:pt x="15807" y="2225"/>
                  </a:cubicBezTo>
                  <a:cubicBezTo>
                    <a:pt x="15512" y="4152"/>
                    <a:pt x="15117" y="7421"/>
                    <a:pt x="14920" y="10048"/>
                  </a:cubicBezTo>
                  <a:cubicBezTo>
                    <a:pt x="14723" y="12675"/>
                    <a:pt x="14723" y="14660"/>
                    <a:pt x="14723" y="16003"/>
                  </a:cubicBezTo>
                  <a:cubicBezTo>
                    <a:pt x="14723" y="17345"/>
                    <a:pt x="14723" y="18046"/>
                    <a:pt x="14920" y="18571"/>
                  </a:cubicBezTo>
                  <a:cubicBezTo>
                    <a:pt x="15117" y="19097"/>
                    <a:pt x="15512" y="19447"/>
                    <a:pt x="15906" y="19389"/>
                  </a:cubicBezTo>
                  <a:cubicBezTo>
                    <a:pt x="16301" y="19330"/>
                    <a:pt x="16695" y="18863"/>
                    <a:pt x="17238" y="17520"/>
                  </a:cubicBezTo>
                  <a:cubicBezTo>
                    <a:pt x="17780" y="16178"/>
                    <a:pt x="18470" y="13959"/>
                    <a:pt x="18816" y="12558"/>
                  </a:cubicBezTo>
                  <a:cubicBezTo>
                    <a:pt x="19161" y="11157"/>
                    <a:pt x="19161" y="10573"/>
                    <a:pt x="18865" y="10515"/>
                  </a:cubicBezTo>
                  <a:cubicBezTo>
                    <a:pt x="18569" y="10457"/>
                    <a:pt x="17977" y="10924"/>
                    <a:pt x="17583" y="11916"/>
                  </a:cubicBezTo>
                  <a:cubicBezTo>
                    <a:pt x="17188" y="12909"/>
                    <a:pt x="16991" y="14426"/>
                    <a:pt x="16991" y="15477"/>
                  </a:cubicBezTo>
                  <a:cubicBezTo>
                    <a:pt x="16991" y="16528"/>
                    <a:pt x="17188" y="17112"/>
                    <a:pt x="17977" y="17404"/>
                  </a:cubicBezTo>
                  <a:cubicBezTo>
                    <a:pt x="18766" y="17696"/>
                    <a:pt x="20147" y="17696"/>
                    <a:pt x="21528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532075" y="4010574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200"/>
                    <a:pt x="7855" y="10800"/>
                    <a:pt x="11455" y="7200"/>
                  </a:cubicBezTo>
                  <a:cubicBezTo>
                    <a:pt x="15055" y="3600"/>
                    <a:pt x="1832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232992" y="3940724"/>
              <a:ext cx="403984" cy="32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8" fill="norm" stroke="1" extrusionOk="0">
                  <a:moveTo>
                    <a:pt x="7635" y="0"/>
                  </a:moveTo>
                  <a:cubicBezTo>
                    <a:pt x="6847" y="2492"/>
                    <a:pt x="6059" y="4985"/>
                    <a:pt x="5666" y="8100"/>
                  </a:cubicBezTo>
                  <a:cubicBezTo>
                    <a:pt x="5272" y="11215"/>
                    <a:pt x="5272" y="14954"/>
                    <a:pt x="5384" y="17169"/>
                  </a:cubicBezTo>
                  <a:cubicBezTo>
                    <a:pt x="5497" y="19385"/>
                    <a:pt x="5722" y="20077"/>
                    <a:pt x="6059" y="20631"/>
                  </a:cubicBezTo>
                  <a:cubicBezTo>
                    <a:pt x="6397" y="21185"/>
                    <a:pt x="6847" y="21600"/>
                    <a:pt x="7128" y="21462"/>
                  </a:cubicBezTo>
                  <a:cubicBezTo>
                    <a:pt x="7409" y="21323"/>
                    <a:pt x="7522" y="20631"/>
                    <a:pt x="7184" y="19731"/>
                  </a:cubicBezTo>
                  <a:cubicBezTo>
                    <a:pt x="6847" y="18831"/>
                    <a:pt x="6059" y="17723"/>
                    <a:pt x="5047" y="16823"/>
                  </a:cubicBezTo>
                  <a:cubicBezTo>
                    <a:pt x="4034" y="15923"/>
                    <a:pt x="2797" y="15231"/>
                    <a:pt x="1841" y="14677"/>
                  </a:cubicBezTo>
                  <a:cubicBezTo>
                    <a:pt x="884" y="14123"/>
                    <a:pt x="209" y="13708"/>
                    <a:pt x="41" y="13223"/>
                  </a:cubicBezTo>
                  <a:cubicBezTo>
                    <a:pt x="-128" y="12738"/>
                    <a:pt x="209" y="12185"/>
                    <a:pt x="1503" y="10800"/>
                  </a:cubicBezTo>
                  <a:cubicBezTo>
                    <a:pt x="2797" y="9415"/>
                    <a:pt x="5047" y="7200"/>
                    <a:pt x="6734" y="5331"/>
                  </a:cubicBezTo>
                  <a:cubicBezTo>
                    <a:pt x="8422" y="3462"/>
                    <a:pt x="9547" y="1938"/>
                    <a:pt x="10053" y="1869"/>
                  </a:cubicBezTo>
                  <a:cubicBezTo>
                    <a:pt x="10559" y="1800"/>
                    <a:pt x="10447" y="3185"/>
                    <a:pt x="10166" y="5954"/>
                  </a:cubicBezTo>
                  <a:cubicBezTo>
                    <a:pt x="9884" y="8723"/>
                    <a:pt x="9434" y="12877"/>
                    <a:pt x="9153" y="15300"/>
                  </a:cubicBezTo>
                  <a:cubicBezTo>
                    <a:pt x="8872" y="17723"/>
                    <a:pt x="8759" y="18415"/>
                    <a:pt x="8591" y="19108"/>
                  </a:cubicBezTo>
                  <a:cubicBezTo>
                    <a:pt x="8422" y="19800"/>
                    <a:pt x="8197" y="20492"/>
                    <a:pt x="8028" y="20492"/>
                  </a:cubicBezTo>
                  <a:cubicBezTo>
                    <a:pt x="7859" y="20492"/>
                    <a:pt x="7747" y="19800"/>
                    <a:pt x="7972" y="18692"/>
                  </a:cubicBezTo>
                  <a:cubicBezTo>
                    <a:pt x="8197" y="17585"/>
                    <a:pt x="8759" y="16062"/>
                    <a:pt x="9266" y="15092"/>
                  </a:cubicBezTo>
                  <a:cubicBezTo>
                    <a:pt x="9772" y="14123"/>
                    <a:pt x="10222" y="13708"/>
                    <a:pt x="10616" y="13777"/>
                  </a:cubicBezTo>
                  <a:cubicBezTo>
                    <a:pt x="11010" y="13846"/>
                    <a:pt x="11347" y="14400"/>
                    <a:pt x="11572" y="15023"/>
                  </a:cubicBezTo>
                  <a:cubicBezTo>
                    <a:pt x="11797" y="15646"/>
                    <a:pt x="11910" y="16338"/>
                    <a:pt x="12134" y="17031"/>
                  </a:cubicBezTo>
                  <a:cubicBezTo>
                    <a:pt x="12360" y="17723"/>
                    <a:pt x="12697" y="18415"/>
                    <a:pt x="13147" y="18900"/>
                  </a:cubicBezTo>
                  <a:cubicBezTo>
                    <a:pt x="13597" y="19385"/>
                    <a:pt x="14159" y="19662"/>
                    <a:pt x="14778" y="19315"/>
                  </a:cubicBezTo>
                  <a:cubicBezTo>
                    <a:pt x="15397" y="18969"/>
                    <a:pt x="16072" y="18000"/>
                    <a:pt x="16522" y="16962"/>
                  </a:cubicBezTo>
                  <a:cubicBezTo>
                    <a:pt x="16972" y="15923"/>
                    <a:pt x="17197" y="14815"/>
                    <a:pt x="17310" y="13915"/>
                  </a:cubicBezTo>
                  <a:cubicBezTo>
                    <a:pt x="17422" y="13015"/>
                    <a:pt x="17422" y="12323"/>
                    <a:pt x="17085" y="12046"/>
                  </a:cubicBezTo>
                  <a:cubicBezTo>
                    <a:pt x="16747" y="11769"/>
                    <a:pt x="16072" y="11908"/>
                    <a:pt x="15566" y="12254"/>
                  </a:cubicBezTo>
                  <a:cubicBezTo>
                    <a:pt x="15060" y="12600"/>
                    <a:pt x="14722" y="13154"/>
                    <a:pt x="14497" y="13777"/>
                  </a:cubicBezTo>
                  <a:cubicBezTo>
                    <a:pt x="14272" y="14400"/>
                    <a:pt x="14159" y="15092"/>
                    <a:pt x="14103" y="15785"/>
                  </a:cubicBezTo>
                  <a:cubicBezTo>
                    <a:pt x="14047" y="16477"/>
                    <a:pt x="14047" y="17169"/>
                    <a:pt x="15285" y="17585"/>
                  </a:cubicBezTo>
                  <a:cubicBezTo>
                    <a:pt x="16522" y="18000"/>
                    <a:pt x="18997" y="18138"/>
                    <a:pt x="21472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8168889" y="3877224"/>
              <a:ext cx="229714" cy="37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21" fill="norm" stroke="1" extrusionOk="0">
                  <a:moveTo>
                    <a:pt x="14451" y="16108"/>
                  </a:moveTo>
                  <a:cubicBezTo>
                    <a:pt x="14451" y="15498"/>
                    <a:pt x="14451" y="14888"/>
                    <a:pt x="13965" y="14034"/>
                  </a:cubicBezTo>
                  <a:cubicBezTo>
                    <a:pt x="13478" y="13180"/>
                    <a:pt x="12505" y="12081"/>
                    <a:pt x="10851" y="11837"/>
                  </a:cubicBezTo>
                  <a:cubicBezTo>
                    <a:pt x="9197" y="11593"/>
                    <a:pt x="6862" y="12203"/>
                    <a:pt x="4819" y="13363"/>
                  </a:cubicBezTo>
                  <a:cubicBezTo>
                    <a:pt x="2776" y="14522"/>
                    <a:pt x="1024" y="16231"/>
                    <a:pt x="343" y="17695"/>
                  </a:cubicBezTo>
                  <a:cubicBezTo>
                    <a:pt x="-338" y="19159"/>
                    <a:pt x="51" y="20380"/>
                    <a:pt x="1024" y="20990"/>
                  </a:cubicBezTo>
                  <a:cubicBezTo>
                    <a:pt x="1997" y="21600"/>
                    <a:pt x="3554" y="21600"/>
                    <a:pt x="5694" y="20746"/>
                  </a:cubicBezTo>
                  <a:cubicBezTo>
                    <a:pt x="7835" y="19892"/>
                    <a:pt x="10559" y="18183"/>
                    <a:pt x="12700" y="15498"/>
                  </a:cubicBezTo>
                  <a:cubicBezTo>
                    <a:pt x="14840" y="12814"/>
                    <a:pt x="16397" y="9153"/>
                    <a:pt x="17273" y="6651"/>
                  </a:cubicBezTo>
                  <a:cubicBezTo>
                    <a:pt x="18148" y="4149"/>
                    <a:pt x="18343" y="2807"/>
                    <a:pt x="18440" y="1769"/>
                  </a:cubicBezTo>
                  <a:cubicBezTo>
                    <a:pt x="18538" y="732"/>
                    <a:pt x="18538" y="0"/>
                    <a:pt x="18246" y="0"/>
                  </a:cubicBezTo>
                  <a:cubicBezTo>
                    <a:pt x="17954" y="0"/>
                    <a:pt x="17370" y="732"/>
                    <a:pt x="16689" y="2807"/>
                  </a:cubicBezTo>
                  <a:cubicBezTo>
                    <a:pt x="16008" y="4881"/>
                    <a:pt x="15230" y="8298"/>
                    <a:pt x="14840" y="10617"/>
                  </a:cubicBezTo>
                  <a:cubicBezTo>
                    <a:pt x="14451" y="12936"/>
                    <a:pt x="14451" y="14156"/>
                    <a:pt x="14451" y="15132"/>
                  </a:cubicBezTo>
                  <a:cubicBezTo>
                    <a:pt x="14451" y="16108"/>
                    <a:pt x="14451" y="16841"/>
                    <a:pt x="14840" y="17390"/>
                  </a:cubicBezTo>
                  <a:cubicBezTo>
                    <a:pt x="15230" y="17939"/>
                    <a:pt x="16008" y="18305"/>
                    <a:pt x="16786" y="18183"/>
                  </a:cubicBezTo>
                  <a:cubicBezTo>
                    <a:pt x="17565" y="18061"/>
                    <a:pt x="18343" y="17451"/>
                    <a:pt x="19121" y="16719"/>
                  </a:cubicBezTo>
                  <a:cubicBezTo>
                    <a:pt x="19900" y="15986"/>
                    <a:pt x="20678" y="15132"/>
                    <a:pt x="20970" y="15071"/>
                  </a:cubicBezTo>
                  <a:cubicBezTo>
                    <a:pt x="21262" y="15010"/>
                    <a:pt x="21067" y="15742"/>
                    <a:pt x="20873" y="16719"/>
                  </a:cubicBezTo>
                  <a:cubicBezTo>
                    <a:pt x="20678" y="17695"/>
                    <a:pt x="20484" y="18915"/>
                    <a:pt x="20289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421325" y="4005220"/>
              <a:ext cx="1905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0" y="10842"/>
                    <a:pt x="0" y="762"/>
                    <a:pt x="3600" y="42"/>
                  </a:cubicBezTo>
                  <a:cubicBezTo>
                    <a:pt x="7200" y="-678"/>
                    <a:pt x="14400" y="7962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469210" y="4035974"/>
              <a:ext cx="72766" cy="19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409" fill="norm" stroke="1" extrusionOk="0">
                  <a:moveTo>
                    <a:pt x="20626" y="0"/>
                  </a:moveTo>
                  <a:cubicBezTo>
                    <a:pt x="14626" y="0"/>
                    <a:pt x="8626" y="0"/>
                    <a:pt x="4726" y="455"/>
                  </a:cubicBezTo>
                  <a:cubicBezTo>
                    <a:pt x="826" y="909"/>
                    <a:pt x="-974" y="1819"/>
                    <a:pt x="526" y="4093"/>
                  </a:cubicBezTo>
                  <a:cubicBezTo>
                    <a:pt x="2026" y="6366"/>
                    <a:pt x="6826" y="10004"/>
                    <a:pt x="10126" y="12278"/>
                  </a:cubicBezTo>
                  <a:cubicBezTo>
                    <a:pt x="13426" y="14552"/>
                    <a:pt x="15226" y="15461"/>
                    <a:pt x="16726" y="16712"/>
                  </a:cubicBezTo>
                  <a:cubicBezTo>
                    <a:pt x="18226" y="17962"/>
                    <a:pt x="19426" y="19554"/>
                    <a:pt x="18526" y="20463"/>
                  </a:cubicBezTo>
                  <a:cubicBezTo>
                    <a:pt x="17626" y="21373"/>
                    <a:pt x="14626" y="21600"/>
                    <a:pt x="11926" y="21259"/>
                  </a:cubicBezTo>
                  <a:cubicBezTo>
                    <a:pt x="9226" y="20918"/>
                    <a:pt x="6826" y="20008"/>
                    <a:pt x="5626" y="18303"/>
                  </a:cubicBezTo>
                  <a:cubicBezTo>
                    <a:pt x="4426" y="16598"/>
                    <a:pt x="4426" y="14097"/>
                    <a:pt x="4426" y="1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625898" y="3877224"/>
              <a:ext cx="43078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20933" y="0"/>
                  </a:moveTo>
                  <a:cubicBezTo>
                    <a:pt x="13733" y="4204"/>
                    <a:pt x="6533" y="8408"/>
                    <a:pt x="2933" y="11815"/>
                  </a:cubicBezTo>
                  <a:cubicBezTo>
                    <a:pt x="-667" y="15221"/>
                    <a:pt x="-667" y="17831"/>
                    <a:pt x="1390" y="19426"/>
                  </a:cubicBezTo>
                  <a:cubicBezTo>
                    <a:pt x="3447" y="21020"/>
                    <a:pt x="7562" y="21600"/>
                    <a:pt x="11162" y="21600"/>
                  </a:cubicBezTo>
                  <a:cubicBezTo>
                    <a:pt x="14762" y="21600"/>
                    <a:pt x="17847" y="21020"/>
                    <a:pt x="20933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8607592" y="4042324"/>
              <a:ext cx="188384" cy="13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1942" y="5143"/>
                  </a:moveTo>
                  <a:cubicBezTo>
                    <a:pt x="971" y="4114"/>
                    <a:pt x="0" y="3086"/>
                    <a:pt x="0" y="2057"/>
                  </a:cubicBezTo>
                  <a:cubicBezTo>
                    <a:pt x="0" y="1029"/>
                    <a:pt x="971" y="0"/>
                    <a:pt x="2063" y="0"/>
                  </a:cubicBezTo>
                  <a:cubicBezTo>
                    <a:pt x="3155" y="0"/>
                    <a:pt x="4369" y="1029"/>
                    <a:pt x="6189" y="3257"/>
                  </a:cubicBezTo>
                  <a:cubicBezTo>
                    <a:pt x="8009" y="5486"/>
                    <a:pt x="10436" y="8914"/>
                    <a:pt x="11771" y="11486"/>
                  </a:cubicBezTo>
                  <a:cubicBezTo>
                    <a:pt x="13106" y="14057"/>
                    <a:pt x="13348" y="15771"/>
                    <a:pt x="13348" y="17486"/>
                  </a:cubicBezTo>
                  <a:cubicBezTo>
                    <a:pt x="13348" y="19200"/>
                    <a:pt x="13106" y="20914"/>
                    <a:pt x="12499" y="21257"/>
                  </a:cubicBezTo>
                  <a:cubicBezTo>
                    <a:pt x="11892" y="21600"/>
                    <a:pt x="10921" y="20571"/>
                    <a:pt x="10800" y="17657"/>
                  </a:cubicBezTo>
                  <a:cubicBezTo>
                    <a:pt x="10679" y="14743"/>
                    <a:pt x="11407" y="9943"/>
                    <a:pt x="12256" y="7029"/>
                  </a:cubicBezTo>
                  <a:cubicBezTo>
                    <a:pt x="13106" y="4114"/>
                    <a:pt x="14076" y="3086"/>
                    <a:pt x="15169" y="2400"/>
                  </a:cubicBezTo>
                  <a:cubicBezTo>
                    <a:pt x="16261" y="1714"/>
                    <a:pt x="17474" y="1371"/>
                    <a:pt x="18202" y="2057"/>
                  </a:cubicBezTo>
                  <a:cubicBezTo>
                    <a:pt x="18930" y="2743"/>
                    <a:pt x="19173" y="4457"/>
                    <a:pt x="19658" y="7371"/>
                  </a:cubicBezTo>
                  <a:cubicBezTo>
                    <a:pt x="20144" y="10286"/>
                    <a:pt x="20872" y="14400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795975" y="3966124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891866" y="3858174"/>
              <a:ext cx="85373" cy="32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13" fill="norm" stroke="1" extrusionOk="0">
                  <a:moveTo>
                    <a:pt x="7742" y="0"/>
                  </a:moveTo>
                  <a:cubicBezTo>
                    <a:pt x="6162" y="3902"/>
                    <a:pt x="4581" y="7804"/>
                    <a:pt x="3264" y="10870"/>
                  </a:cubicBezTo>
                  <a:cubicBezTo>
                    <a:pt x="1947" y="13935"/>
                    <a:pt x="894" y="16165"/>
                    <a:pt x="367" y="17837"/>
                  </a:cubicBezTo>
                  <a:cubicBezTo>
                    <a:pt x="-160" y="19510"/>
                    <a:pt x="-160" y="20625"/>
                    <a:pt x="630" y="20764"/>
                  </a:cubicBezTo>
                  <a:cubicBezTo>
                    <a:pt x="1420" y="20903"/>
                    <a:pt x="3001" y="20067"/>
                    <a:pt x="4581" y="18883"/>
                  </a:cubicBezTo>
                  <a:cubicBezTo>
                    <a:pt x="6162" y="17698"/>
                    <a:pt x="7742" y="16165"/>
                    <a:pt x="9060" y="15050"/>
                  </a:cubicBezTo>
                  <a:cubicBezTo>
                    <a:pt x="10377" y="13935"/>
                    <a:pt x="11430" y="13239"/>
                    <a:pt x="13274" y="12890"/>
                  </a:cubicBezTo>
                  <a:cubicBezTo>
                    <a:pt x="15118" y="12542"/>
                    <a:pt x="17752" y="12542"/>
                    <a:pt x="19069" y="12890"/>
                  </a:cubicBezTo>
                  <a:cubicBezTo>
                    <a:pt x="20386" y="13239"/>
                    <a:pt x="20386" y="13935"/>
                    <a:pt x="20650" y="15050"/>
                  </a:cubicBezTo>
                  <a:cubicBezTo>
                    <a:pt x="20913" y="16165"/>
                    <a:pt x="21440" y="17698"/>
                    <a:pt x="21177" y="18813"/>
                  </a:cubicBezTo>
                  <a:cubicBezTo>
                    <a:pt x="20913" y="19928"/>
                    <a:pt x="19860" y="20625"/>
                    <a:pt x="18016" y="21043"/>
                  </a:cubicBezTo>
                  <a:cubicBezTo>
                    <a:pt x="16172" y="21461"/>
                    <a:pt x="13538" y="21600"/>
                    <a:pt x="11167" y="21461"/>
                  </a:cubicBezTo>
                  <a:cubicBezTo>
                    <a:pt x="8796" y="21321"/>
                    <a:pt x="6689" y="20903"/>
                    <a:pt x="6952" y="19719"/>
                  </a:cubicBezTo>
                  <a:cubicBezTo>
                    <a:pt x="7216" y="18534"/>
                    <a:pt x="9850" y="16583"/>
                    <a:pt x="12484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9016022" y="3809490"/>
              <a:ext cx="319704" cy="39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7" fill="norm" stroke="1" extrusionOk="0">
                  <a:moveTo>
                    <a:pt x="2280" y="13745"/>
                  </a:moveTo>
                  <a:cubicBezTo>
                    <a:pt x="1569" y="15016"/>
                    <a:pt x="859" y="16287"/>
                    <a:pt x="432" y="17211"/>
                  </a:cubicBezTo>
                  <a:cubicBezTo>
                    <a:pt x="6" y="18135"/>
                    <a:pt x="-136" y="18712"/>
                    <a:pt x="148" y="19001"/>
                  </a:cubicBezTo>
                  <a:cubicBezTo>
                    <a:pt x="432" y="19290"/>
                    <a:pt x="1143" y="19290"/>
                    <a:pt x="1782" y="19059"/>
                  </a:cubicBezTo>
                  <a:cubicBezTo>
                    <a:pt x="2422" y="18828"/>
                    <a:pt x="2990" y="18366"/>
                    <a:pt x="3488" y="17904"/>
                  </a:cubicBezTo>
                  <a:cubicBezTo>
                    <a:pt x="3985" y="17442"/>
                    <a:pt x="4411" y="16980"/>
                    <a:pt x="4696" y="17037"/>
                  </a:cubicBezTo>
                  <a:cubicBezTo>
                    <a:pt x="4980" y="17095"/>
                    <a:pt x="5122" y="17673"/>
                    <a:pt x="5477" y="18193"/>
                  </a:cubicBezTo>
                  <a:cubicBezTo>
                    <a:pt x="5832" y="18712"/>
                    <a:pt x="6401" y="19174"/>
                    <a:pt x="7040" y="19348"/>
                  </a:cubicBezTo>
                  <a:cubicBezTo>
                    <a:pt x="7680" y="19521"/>
                    <a:pt x="8390" y="19405"/>
                    <a:pt x="9740" y="18135"/>
                  </a:cubicBezTo>
                  <a:cubicBezTo>
                    <a:pt x="11090" y="16864"/>
                    <a:pt x="13080" y="14439"/>
                    <a:pt x="14856" y="11493"/>
                  </a:cubicBezTo>
                  <a:cubicBezTo>
                    <a:pt x="16632" y="8548"/>
                    <a:pt x="18196" y="5082"/>
                    <a:pt x="19048" y="2945"/>
                  </a:cubicBezTo>
                  <a:cubicBezTo>
                    <a:pt x="19901" y="809"/>
                    <a:pt x="20043" y="0"/>
                    <a:pt x="19759" y="0"/>
                  </a:cubicBezTo>
                  <a:cubicBezTo>
                    <a:pt x="19475" y="0"/>
                    <a:pt x="18764" y="809"/>
                    <a:pt x="17556" y="3234"/>
                  </a:cubicBezTo>
                  <a:cubicBezTo>
                    <a:pt x="16348" y="5660"/>
                    <a:pt x="14643" y="9703"/>
                    <a:pt x="13719" y="12821"/>
                  </a:cubicBezTo>
                  <a:cubicBezTo>
                    <a:pt x="12796" y="15940"/>
                    <a:pt x="12653" y="18135"/>
                    <a:pt x="12582" y="19521"/>
                  </a:cubicBezTo>
                  <a:cubicBezTo>
                    <a:pt x="12511" y="20907"/>
                    <a:pt x="12511" y="21484"/>
                    <a:pt x="12796" y="21542"/>
                  </a:cubicBezTo>
                  <a:cubicBezTo>
                    <a:pt x="13080" y="21600"/>
                    <a:pt x="13648" y="21138"/>
                    <a:pt x="13861" y="19983"/>
                  </a:cubicBezTo>
                  <a:cubicBezTo>
                    <a:pt x="14075" y="18828"/>
                    <a:pt x="13932" y="16980"/>
                    <a:pt x="13719" y="15709"/>
                  </a:cubicBezTo>
                  <a:cubicBezTo>
                    <a:pt x="13506" y="14439"/>
                    <a:pt x="13222" y="13745"/>
                    <a:pt x="12725" y="13052"/>
                  </a:cubicBezTo>
                  <a:cubicBezTo>
                    <a:pt x="12227" y="12359"/>
                    <a:pt x="11517" y="11666"/>
                    <a:pt x="11588" y="11493"/>
                  </a:cubicBezTo>
                  <a:cubicBezTo>
                    <a:pt x="11659" y="11320"/>
                    <a:pt x="12511" y="11666"/>
                    <a:pt x="13364" y="11897"/>
                  </a:cubicBezTo>
                  <a:cubicBezTo>
                    <a:pt x="14217" y="12128"/>
                    <a:pt x="15069" y="12244"/>
                    <a:pt x="15709" y="12533"/>
                  </a:cubicBezTo>
                  <a:cubicBezTo>
                    <a:pt x="16348" y="12821"/>
                    <a:pt x="16775" y="13283"/>
                    <a:pt x="17130" y="14092"/>
                  </a:cubicBezTo>
                  <a:cubicBezTo>
                    <a:pt x="17485" y="14901"/>
                    <a:pt x="17769" y="16056"/>
                    <a:pt x="17840" y="16922"/>
                  </a:cubicBezTo>
                  <a:cubicBezTo>
                    <a:pt x="17911" y="17788"/>
                    <a:pt x="17769" y="18366"/>
                    <a:pt x="17698" y="18366"/>
                  </a:cubicBezTo>
                  <a:cubicBezTo>
                    <a:pt x="17627" y="18366"/>
                    <a:pt x="17627" y="17788"/>
                    <a:pt x="18267" y="16402"/>
                  </a:cubicBezTo>
                  <a:cubicBezTo>
                    <a:pt x="18906" y="15016"/>
                    <a:pt x="20185" y="12821"/>
                    <a:pt x="21464" y="1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9339221" y="4023274"/>
              <a:ext cx="24817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1680" y="0"/>
                  </a:moveTo>
                  <a:cubicBezTo>
                    <a:pt x="9502" y="0"/>
                    <a:pt x="7324" y="0"/>
                    <a:pt x="5418" y="1650"/>
                  </a:cubicBezTo>
                  <a:cubicBezTo>
                    <a:pt x="3512" y="3300"/>
                    <a:pt x="1879" y="6600"/>
                    <a:pt x="971" y="9000"/>
                  </a:cubicBezTo>
                  <a:cubicBezTo>
                    <a:pt x="64" y="11400"/>
                    <a:pt x="-118" y="12900"/>
                    <a:pt x="64" y="14250"/>
                  </a:cubicBezTo>
                  <a:cubicBezTo>
                    <a:pt x="245" y="15600"/>
                    <a:pt x="790" y="16800"/>
                    <a:pt x="2151" y="15750"/>
                  </a:cubicBezTo>
                  <a:cubicBezTo>
                    <a:pt x="3512" y="14700"/>
                    <a:pt x="5690" y="11400"/>
                    <a:pt x="6961" y="9000"/>
                  </a:cubicBezTo>
                  <a:cubicBezTo>
                    <a:pt x="8232" y="6600"/>
                    <a:pt x="8595" y="5100"/>
                    <a:pt x="9411" y="3600"/>
                  </a:cubicBezTo>
                  <a:cubicBezTo>
                    <a:pt x="10228" y="2100"/>
                    <a:pt x="11499" y="600"/>
                    <a:pt x="12225" y="600"/>
                  </a:cubicBezTo>
                  <a:cubicBezTo>
                    <a:pt x="12951" y="600"/>
                    <a:pt x="13132" y="2100"/>
                    <a:pt x="13132" y="4650"/>
                  </a:cubicBezTo>
                  <a:cubicBezTo>
                    <a:pt x="13132" y="7200"/>
                    <a:pt x="12951" y="10800"/>
                    <a:pt x="12588" y="13350"/>
                  </a:cubicBezTo>
                  <a:cubicBezTo>
                    <a:pt x="12225" y="15900"/>
                    <a:pt x="11680" y="17400"/>
                    <a:pt x="11408" y="17250"/>
                  </a:cubicBezTo>
                  <a:cubicBezTo>
                    <a:pt x="11136" y="17100"/>
                    <a:pt x="11136" y="15300"/>
                    <a:pt x="11590" y="12750"/>
                  </a:cubicBezTo>
                  <a:cubicBezTo>
                    <a:pt x="12043" y="10200"/>
                    <a:pt x="12951" y="6900"/>
                    <a:pt x="14221" y="4650"/>
                  </a:cubicBezTo>
                  <a:cubicBezTo>
                    <a:pt x="15492" y="2400"/>
                    <a:pt x="17126" y="1200"/>
                    <a:pt x="18487" y="1950"/>
                  </a:cubicBezTo>
                  <a:cubicBezTo>
                    <a:pt x="19848" y="2700"/>
                    <a:pt x="20937" y="5400"/>
                    <a:pt x="21210" y="9000"/>
                  </a:cubicBezTo>
                  <a:cubicBezTo>
                    <a:pt x="21482" y="12600"/>
                    <a:pt x="20937" y="17100"/>
                    <a:pt x="20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0263619" y="3739980"/>
              <a:ext cx="507207" cy="65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25" fill="norm" stroke="1" extrusionOk="0">
                  <a:moveTo>
                    <a:pt x="2936" y="9682"/>
                  </a:moveTo>
                  <a:cubicBezTo>
                    <a:pt x="2126" y="10789"/>
                    <a:pt x="1316" y="11897"/>
                    <a:pt x="821" y="12624"/>
                  </a:cubicBezTo>
                  <a:cubicBezTo>
                    <a:pt x="326" y="13351"/>
                    <a:pt x="146" y="13697"/>
                    <a:pt x="56" y="14043"/>
                  </a:cubicBezTo>
                  <a:cubicBezTo>
                    <a:pt x="-34" y="14389"/>
                    <a:pt x="-34" y="14735"/>
                    <a:pt x="191" y="14943"/>
                  </a:cubicBezTo>
                  <a:cubicBezTo>
                    <a:pt x="416" y="15151"/>
                    <a:pt x="866" y="15220"/>
                    <a:pt x="1676" y="14701"/>
                  </a:cubicBezTo>
                  <a:cubicBezTo>
                    <a:pt x="2486" y="14182"/>
                    <a:pt x="3656" y="13074"/>
                    <a:pt x="4286" y="11897"/>
                  </a:cubicBezTo>
                  <a:cubicBezTo>
                    <a:pt x="4916" y="10720"/>
                    <a:pt x="5006" y="9474"/>
                    <a:pt x="4871" y="8539"/>
                  </a:cubicBezTo>
                  <a:cubicBezTo>
                    <a:pt x="4736" y="7605"/>
                    <a:pt x="4376" y="6982"/>
                    <a:pt x="4016" y="6774"/>
                  </a:cubicBezTo>
                  <a:cubicBezTo>
                    <a:pt x="3656" y="6566"/>
                    <a:pt x="3296" y="6774"/>
                    <a:pt x="2981" y="7085"/>
                  </a:cubicBezTo>
                  <a:cubicBezTo>
                    <a:pt x="2666" y="7397"/>
                    <a:pt x="2396" y="7812"/>
                    <a:pt x="2711" y="8020"/>
                  </a:cubicBezTo>
                  <a:cubicBezTo>
                    <a:pt x="3026" y="8228"/>
                    <a:pt x="3926" y="8228"/>
                    <a:pt x="5411" y="8020"/>
                  </a:cubicBezTo>
                  <a:cubicBezTo>
                    <a:pt x="6896" y="7812"/>
                    <a:pt x="8966" y="7397"/>
                    <a:pt x="10676" y="6635"/>
                  </a:cubicBezTo>
                  <a:cubicBezTo>
                    <a:pt x="12386" y="5874"/>
                    <a:pt x="13736" y="4766"/>
                    <a:pt x="14636" y="3762"/>
                  </a:cubicBezTo>
                  <a:cubicBezTo>
                    <a:pt x="15536" y="2758"/>
                    <a:pt x="15986" y="1858"/>
                    <a:pt x="16346" y="1201"/>
                  </a:cubicBezTo>
                  <a:cubicBezTo>
                    <a:pt x="16706" y="543"/>
                    <a:pt x="16976" y="128"/>
                    <a:pt x="16931" y="24"/>
                  </a:cubicBezTo>
                  <a:cubicBezTo>
                    <a:pt x="16886" y="-80"/>
                    <a:pt x="16526" y="128"/>
                    <a:pt x="15851" y="1305"/>
                  </a:cubicBezTo>
                  <a:cubicBezTo>
                    <a:pt x="15176" y="2482"/>
                    <a:pt x="14186" y="4628"/>
                    <a:pt x="13286" y="6808"/>
                  </a:cubicBezTo>
                  <a:cubicBezTo>
                    <a:pt x="12386" y="8989"/>
                    <a:pt x="11576" y="11205"/>
                    <a:pt x="10856" y="13385"/>
                  </a:cubicBezTo>
                  <a:cubicBezTo>
                    <a:pt x="10136" y="15566"/>
                    <a:pt x="9506" y="17712"/>
                    <a:pt x="9191" y="18993"/>
                  </a:cubicBezTo>
                  <a:cubicBezTo>
                    <a:pt x="8876" y="20274"/>
                    <a:pt x="8876" y="20689"/>
                    <a:pt x="9056" y="21001"/>
                  </a:cubicBezTo>
                  <a:cubicBezTo>
                    <a:pt x="9236" y="21312"/>
                    <a:pt x="9596" y="21520"/>
                    <a:pt x="10091" y="21382"/>
                  </a:cubicBezTo>
                  <a:cubicBezTo>
                    <a:pt x="10586" y="21243"/>
                    <a:pt x="11216" y="20758"/>
                    <a:pt x="11846" y="20101"/>
                  </a:cubicBezTo>
                  <a:cubicBezTo>
                    <a:pt x="12476" y="19443"/>
                    <a:pt x="13106" y="18612"/>
                    <a:pt x="13286" y="17747"/>
                  </a:cubicBezTo>
                  <a:cubicBezTo>
                    <a:pt x="13466" y="16882"/>
                    <a:pt x="13196" y="15982"/>
                    <a:pt x="12971" y="15358"/>
                  </a:cubicBezTo>
                  <a:cubicBezTo>
                    <a:pt x="12746" y="14735"/>
                    <a:pt x="12566" y="14389"/>
                    <a:pt x="12656" y="14112"/>
                  </a:cubicBezTo>
                  <a:cubicBezTo>
                    <a:pt x="12746" y="13835"/>
                    <a:pt x="13106" y="13628"/>
                    <a:pt x="14636" y="13212"/>
                  </a:cubicBezTo>
                  <a:cubicBezTo>
                    <a:pt x="16166" y="12797"/>
                    <a:pt x="18866" y="12174"/>
                    <a:pt x="21566" y="1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1105210" y="3925979"/>
              <a:ext cx="223420" cy="51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8" fill="norm" stroke="1" extrusionOk="0">
                  <a:moveTo>
                    <a:pt x="9896" y="10358"/>
                  </a:moveTo>
                  <a:cubicBezTo>
                    <a:pt x="7676" y="12553"/>
                    <a:pt x="5455" y="14748"/>
                    <a:pt x="4042" y="16416"/>
                  </a:cubicBezTo>
                  <a:cubicBezTo>
                    <a:pt x="2629" y="18085"/>
                    <a:pt x="2024" y="19226"/>
                    <a:pt x="1519" y="20060"/>
                  </a:cubicBezTo>
                  <a:cubicBezTo>
                    <a:pt x="1014" y="20894"/>
                    <a:pt x="610" y="21421"/>
                    <a:pt x="308" y="21465"/>
                  </a:cubicBezTo>
                  <a:cubicBezTo>
                    <a:pt x="5" y="21509"/>
                    <a:pt x="-197" y="21070"/>
                    <a:pt x="308" y="19446"/>
                  </a:cubicBezTo>
                  <a:cubicBezTo>
                    <a:pt x="812" y="17821"/>
                    <a:pt x="2024" y="15011"/>
                    <a:pt x="3840" y="11982"/>
                  </a:cubicBezTo>
                  <a:cubicBezTo>
                    <a:pt x="5657" y="8953"/>
                    <a:pt x="8080" y="5704"/>
                    <a:pt x="9896" y="3685"/>
                  </a:cubicBezTo>
                  <a:cubicBezTo>
                    <a:pt x="11713" y="1665"/>
                    <a:pt x="12924" y="875"/>
                    <a:pt x="14035" y="436"/>
                  </a:cubicBezTo>
                  <a:cubicBezTo>
                    <a:pt x="15145" y="-3"/>
                    <a:pt x="16154" y="-91"/>
                    <a:pt x="16962" y="85"/>
                  </a:cubicBezTo>
                  <a:cubicBezTo>
                    <a:pt x="17769" y="260"/>
                    <a:pt x="18375" y="699"/>
                    <a:pt x="19283" y="1929"/>
                  </a:cubicBezTo>
                  <a:cubicBezTo>
                    <a:pt x="20192" y="3158"/>
                    <a:pt x="21403" y="5177"/>
                    <a:pt x="21302" y="6582"/>
                  </a:cubicBezTo>
                  <a:cubicBezTo>
                    <a:pt x="21201" y="7987"/>
                    <a:pt x="19788" y="8777"/>
                    <a:pt x="16962" y="9260"/>
                  </a:cubicBezTo>
                  <a:cubicBezTo>
                    <a:pt x="14136" y="9743"/>
                    <a:pt x="9896" y="9919"/>
                    <a:pt x="5657" y="1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5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373180" y="985857"/>
              <a:ext cx="124096" cy="905934"/>
            </a:xfrm>
            <a:prstGeom prst="rect">
              <a:avLst/>
            </a:prstGeom>
            <a:effectLst/>
          </p:spPr>
        </p:pic>
        <p:pic>
          <p:nvPicPr>
            <p:cNvPr id="55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325825" y="886907"/>
              <a:ext cx="1174751" cy="971018"/>
            </a:xfrm>
            <a:prstGeom prst="rect">
              <a:avLst/>
            </a:prstGeom>
            <a:effectLst/>
          </p:spPr>
        </p:pic>
        <p:sp>
          <p:nvSpPr>
            <p:cNvPr id="561" name="Line"/>
            <p:cNvSpPr/>
            <p:nvPr/>
          </p:nvSpPr>
          <p:spPr>
            <a:xfrm>
              <a:off x="6960825" y="4050790"/>
              <a:ext cx="12877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0" y="5373"/>
                  </a:moveTo>
                  <a:cubicBezTo>
                    <a:pt x="1045" y="8275"/>
                    <a:pt x="2090" y="11176"/>
                    <a:pt x="2787" y="13701"/>
                  </a:cubicBezTo>
                  <a:cubicBezTo>
                    <a:pt x="3484" y="16227"/>
                    <a:pt x="3832" y="18376"/>
                    <a:pt x="4006" y="19719"/>
                  </a:cubicBezTo>
                  <a:cubicBezTo>
                    <a:pt x="4181" y="21063"/>
                    <a:pt x="4181" y="21600"/>
                    <a:pt x="3832" y="21600"/>
                  </a:cubicBezTo>
                  <a:cubicBezTo>
                    <a:pt x="3484" y="21600"/>
                    <a:pt x="2787" y="21063"/>
                    <a:pt x="2090" y="19182"/>
                  </a:cubicBezTo>
                  <a:cubicBezTo>
                    <a:pt x="1394" y="17301"/>
                    <a:pt x="697" y="14078"/>
                    <a:pt x="348" y="11015"/>
                  </a:cubicBezTo>
                  <a:cubicBezTo>
                    <a:pt x="0" y="7952"/>
                    <a:pt x="0" y="5051"/>
                    <a:pt x="697" y="3278"/>
                  </a:cubicBezTo>
                  <a:cubicBezTo>
                    <a:pt x="1394" y="1504"/>
                    <a:pt x="2787" y="860"/>
                    <a:pt x="4529" y="484"/>
                  </a:cubicBezTo>
                  <a:cubicBezTo>
                    <a:pt x="6271" y="107"/>
                    <a:pt x="8361" y="0"/>
                    <a:pt x="10277" y="0"/>
                  </a:cubicBezTo>
                  <a:cubicBezTo>
                    <a:pt x="12194" y="0"/>
                    <a:pt x="13935" y="107"/>
                    <a:pt x="15852" y="806"/>
                  </a:cubicBezTo>
                  <a:cubicBezTo>
                    <a:pt x="17768" y="1504"/>
                    <a:pt x="19858" y="2794"/>
                    <a:pt x="20729" y="4245"/>
                  </a:cubicBezTo>
                  <a:cubicBezTo>
                    <a:pt x="21600" y="5696"/>
                    <a:pt x="21252" y="7307"/>
                    <a:pt x="19684" y="8490"/>
                  </a:cubicBezTo>
                  <a:cubicBezTo>
                    <a:pt x="18116" y="9672"/>
                    <a:pt x="15329" y="10424"/>
                    <a:pt x="12890" y="10800"/>
                  </a:cubicBezTo>
                  <a:cubicBezTo>
                    <a:pt x="10452" y="11176"/>
                    <a:pt x="8361" y="11176"/>
                    <a:pt x="6619" y="10961"/>
                  </a:cubicBezTo>
                  <a:cubicBezTo>
                    <a:pt x="4877" y="10746"/>
                    <a:pt x="3484" y="10316"/>
                    <a:pt x="3832" y="9672"/>
                  </a:cubicBezTo>
                  <a:cubicBezTo>
                    <a:pt x="4181" y="9027"/>
                    <a:pt x="6271" y="8167"/>
                    <a:pt x="8361" y="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108581" y="4099837"/>
              <a:ext cx="93545" cy="14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873" fill="norm" stroke="1" extrusionOk="0">
                  <a:moveTo>
                    <a:pt x="18333" y="2724"/>
                  </a:moveTo>
                  <a:cubicBezTo>
                    <a:pt x="16413" y="1798"/>
                    <a:pt x="14493" y="872"/>
                    <a:pt x="12333" y="564"/>
                  </a:cubicBezTo>
                  <a:cubicBezTo>
                    <a:pt x="10173" y="255"/>
                    <a:pt x="7773" y="564"/>
                    <a:pt x="5373" y="2569"/>
                  </a:cubicBezTo>
                  <a:cubicBezTo>
                    <a:pt x="2973" y="4575"/>
                    <a:pt x="573" y="8278"/>
                    <a:pt x="93" y="11672"/>
                  </a:cubicBezTo>
                  <a:cubicBezTo>
                    <a:pt x="-387" y="15067"/>
                    <a:pt x="1053" y="18152"/>
                    <a:pt x="2973" y="19695"/>
                  </a:cubicBezTo>
                  <a:cubicBezTo>
                    <a:pt x="4893" y="21238"/>
                    <a:pt x="7293" y="21238"/>
                    <a:pt x="10413" y="19849"/>
                  </a:cubicBezTo>
                  <a:cubicBezTo>
                    <a:pt x="13533" y="18461"/>
                    <a:pt x="17373" y="15684"/>
                    <a:pt x="19293" y="12907"/>
                  </a:cubicBezTo>
                  <a:cubicBezTo>
                    <a:pt x="21213" y="10129"/>
                    <a:pt x="21213" y="7352"/>
                    <a:pt x="20013" y="5038"/>
                  </a:cubicBezTo>
                  <a:cubicBezTo>
                    <a:pt x="18813" y="2724"/>
                    <a:pt x="16413" y="872"/>
                    <a:pt x="16413" y="255"/>
                  </a:cubicBezTo>
                  <a:cubicBezTo>
                    <a:pt x="16413" y="-362"/>
                    <a:pt x="18813" y="255"/>
                    <a:pt x="21213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220092" y="4066504"/>
              <a:ext cx="88618" cy="16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6" h="21175" fill="norm" stroke="1" extrusionOk="0">
                  <a:moveTo>
                    <a:pt x="14646" y="5145"/>
                  </a:moveTo>
                  <a:cubicBezTo>
                    <a:pt x="15126" y="3760"/>
                    <a:pt x="15606" y="2375"/>
                    <a:pt x="14646" y="1406"/>
                  </a:cubicBezTo>
                  <a:cubicBezTo>
                    <a:pt x="13686" y="437"/>
                    <a:pt x="11286" y="-117"/>
                    <a:pt x="8646" y="21"/>
                  </a:cubicBezTo>
                  <a:cubicBezTo>
                    <a:pt x="6006" y="160"/>
                    <a:pt x="3126" y="991"/>
                    <a:pt x="1446" y="2375"/>
                  </a:cubicBezTo>
                  <a:cubicBezTo>
                    <a:pt x="-234" y="3760"/>
                    <a:pt x="-714" y="5698"/>
                    <a:pt x="1446" y="7637"/>
                  </a:cubicBezTo>
                  <a:cubicBezTo>
                    <a:pt x="3606" y="9575"/>
                    <a:pt x="8406" y="11514"/>
                    <a:pt x="11766" y="12898"/>
                  </a:cubicBezTo>
                  <a:cubicBezTo>
                    <a:pt x="15126" y="14283"/>
                    <a:pt x="17046" y="15114"/>
                    <a:pt x="18486" y="16360"/>
                  </a:cubicBezTo>
                  <a:cubicBezTo>
                    <a:pt x="19926" y="17606"/>
                    <a:pt x="20886" y="19268"/>
                    <a:pt x="19206" y="20237"/>
                  </a:cubicBezTo>
                  <a:cubicBezTo>
                    <a:pt x="17526" y="21206"/>
                    <a:pt x="13206" y="21483"/>
                    <a:pt x="10806" y="20791"/>
                  </a:cubicBezTo>
                  <a:cubicBezTo>
                    <a:pt x="8406" y="20098"/>
                    <a:pt x="7926" y="18437"/>
                    <a:pt x="7926" y="16637"/>
                  </a:cubicBezTo>
                  <a:cubicBezTo>
                    <a:pt x="7926" y="14837"/>
                    <a:pt x="8406" y="12898"/>
                    <a:pt x="8886" y="1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365144" y="3928024"/>
              <a:ext cx="71932" cy="29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75" fill="norm" stroke="1" extrusionOk="0">
                  <a:moveTo>
                    <a:pt x="9863" y="0"/>
                  </a:moveTo>
                  <a:cubicBezTo>
                    <a:pt x="6161" y="5091"/>
                    <a:pt x="2458" y="10183"/>
                    <a:pt x="915" y="13500"/>
                  </a:cubicBezTo>
                  <a:cubicBezTo>
                    <a:pt x="-628" y="16817"/>
                    <a:pt x="-11" y="18360"/>
                    <a:pt x="1223" y="19440"/>
                  </a:cubicBezTo>
                  <a:cubicBezTo>
                    <a:pt x="2458" y="20520"/>
                    <a:pt x="4309" y="21137"/>
                    <a:pt x="6778" y="21369"/>
                  </a:cubicBezTo>
                  <a:cubicBezTo>
                    <a:pt x="9246" y="21600"/>
                    <a:pt x="12332" y="21446"/>
                    <a:pt x="14801" y="20983"/>
                  </a:cubicBezTo>
                  <a:cubicBezTo>
                    <a:pt x="17269" y="20520"/>
                    <a:pt x="19121" y="19749"/>
                    <a:pt x="20972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360875" y="4043545"/>
              <a:ext cx="228601" cy="14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3" fill="norm" stroke="1" extrusionOk="0">
                  <a:moveTo>
                    <a:pt x="0" y="8153"/>
                  </a:moveTo>
                  <a:cubicBezTo>
                    <a:pt x="2000" y="7845"/>
                    <a:pt x="4000" y="7536"/>
                    <a:pt x="5900" y="7382"/>
                  </a:cubicBezTo>
                  <a:cubicBezTo>
                    <a:pt x="7800" y="7228"/>
                    <a:pt x="9600" y="7228"/>
                    <a:pt x="10400" y="5993"/>
                  </a:cubicBezTo>
                  <a:cubicBezTo>
                    <a:pt x="11200" y="4759"/>
                    <a:pt x="11000" y="2291"/>
                    <a:pt x="10400" y="1056"/>
                  </a:cubicBezTo>
                  <a:cubicBezTo>
                    <a:pt x="9800" y="-178"/>
                    <a:pt x="8800" y="-178"/>
                    <a:pt x="7900" y="285"/>
                  </a:cubicBezTo>
                  <a:cubicBezTo>
                    <a:pt x="7000" y="748"/>
                    <a:pt x="6200" y="1673"/>
                    <a:pt x="5600" y="3988"/>
                  </a:cubicBezTo>
                  <a:cubicBezTo>
                    <a:pt x="5000" y="6302"/>
                    <a:pt x="4600" y="10005"/>
                    <a:pt x="5100" y="13245"/>
                  </a:cubicBezTo>
                  <a:cubicBezTo>
                    <a:pt x="5600" y="16485"/>
                    <a:pt x="7000" y="19262"/>
                    <a:pt x="8700" y="20342"/>
                  </a:cubicBezTo>
                  <a:cubicBezTo>
                    <a:pt x="10400" y="21422"/>
                    <a:pt x="12400" y="20805"/>
                    <a:pt x="13800" y="18336"/>
                  </a:cubicBezTo>
                  <a:cubicBezTo>
                    <a:pt x="15200" y="15868"/>
                    <a:pt x="16000" y="11548"/>
                    <a:pt x="16200" y="8308"/>
                  </a:cubicBezTo>
                  <a:cubicBezTo>
                    <a:pt x="16400" y="5068"/>
                    <a:pt x="16000" y="2908"/>
                    <a:pt x="16300" y="2136"/>
                  </a:cubicBezTo>
                  <a:cubicBezTo>
                    <a:pt x="16600" y="1365"/>
                    <a:pt x="17600" y="1982"/>
                    <a:pt x="18600" y="3679"/>
                  </a:cubicBezTo>
                  <a:cubicBezTo>
                    <a:pt x="19600" y="5376"/>
                    <a:pt x="20600" y="8153"/>
                    <a:pt x="21100" y="10313"/>
                  </a:cubicBezTo>
                  <a:cubicBezTo>
                    <a:pt x="21600" y="12473"/>
                    <a:pt x="21600" y="14016"/>
                    <a:pt x="21200" y="15559"/>
                  </a:cubicBezTo>
                  <a:cubicBezTo>
                    <a:pt x="20800" y="17102"/>
                    <a:pt x="20000" y="18645"/>
                    <a:pt x="19100" y="19262"/>
                  </a:cubicBezTo>
                  <a:cubicBezTo>
                    <a:pt x="18200" y="19879"/>
                    <a:pt x="17200" y="19571"/>
                    <a:pt x="16700" y="18336"/>
                  </a:cubicBezTo>
                  <a:cubicBezTo>
                    <a:pt x="16200" y="17102"/>
                    <a:pt x="16200" y="14942"/>
                    <a:pt x="17100" y="12782"/>
                  </a:cubicBezTo>
                  <a:cubicBezTo>
                    <a:pt x="18000" y="10622"/>
                    <a:pt x="19800" y="8462"/>
                    <a:pt x="21600" y="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652975" y="4042324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665675" y="3997874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705892" y="4061374"/>
              <a:ext cx="72385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4194" y="0"/>
                  </a:moveTo>
                  <a:cubicBezTo>
                    <a:pt x="11109" y="415"/>
                    <a:pt x="8023" y="831"/>
                    <a:pt x="5246" y="3323"/>
                  </a:cubicBezTo>
                  <a:cubicBezTo>
                    <a:pt x="2469" y="5815"/>
                    <a:pt x="0" y="10385"/>
                    <a:pt x="0" y="13500"/>
                  </a:cubicBezTo>
                  <a:cubicBezTo>
                    <a:pt x="0" y="16615"/>
                    <a:pt x="2469" y="18277"/>
                    <a:pt x="5246" y="19523"/>
                  </a:cubicBezTo>
                  <a:cubicBezTo>
                    <a:pt x="8023" y="20769"/>
                    <a:pt x="11109" y="21600"/>
                    <a:pt x="14194" y="21600"/>
                  </a:cubicBezTo>
                  <a:cubicBezTo>
                    <a:pt x="17280" y="21600"/>
                    <a:pt x="20366" y="20769"/>
                    <a:pt x="20983" y="18485"/>
                  </a:cubicBezTo>
                  <a:cubicBezTo>
                    <a:pt x="21600" y="16200"/>
                    <a:pt x="19749" y="12462"/>
                    <a:pt x="18206" y="9346"/>
                  </a:cubicBezTo>
                  <a:cubicBezTo>
                    <a:pt x="16663" y="6231"/>
                    <a:pt x="15429" y="3738"/>
                    <a:pt x="14194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799025" y="4004224"/>
              <a:ext cx="114301" cy="17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3049"/>
                  </a:moveTo>
                  <a:cubicBezTo>
                    <a:pt x="2000" y="3812"/>
                    <a:pt x="4000" y="4574"/>
                    <a:pt x="5600" y="6861"/>
                  </a:cubicBezTo>
                  <a:cubicBezTo>
                    <a:pt x="7200" y="9148"/>
                    <a:pt x="8400" y="12960"/>
                    <a:pt x="8800" y="15501"/>
                  </a:cubicBezTo>
                  <a:cubicBezTo>
                    <a:pt x="9200" y="18042"/>
                    <a:pt x="8800" y="19313"/>
                    <a:pt x="7600" y="20202"/>
                  </a:cubicBezTo>
                  <a:cubicBezTo>
                    <a:pt x="6400" y="21092"/>
                    <a:pt x="4400" y="21600"/>
                    <a:pt x="3200" y="21092"/>
                  </a:cubicBezTo>
                  <a:cubicBezTo>
                    <a:pt x="2000" y="20584"/>
                    <a:pt x="1600" y="19059"/>
                    <a:pt x="3800" y="15755"/>
                  </a:cubicBezTo>
                  <a:cubicBezTo>
                    <a:pt x="6000" y="12452"/>
                    <a:pt x="10800" y="7369"/>
                    <a:pt x="14200" y="4447"/>
                  </a:cubicBezTo>
                  <a:cubicBezTo>
                    <a:pt x="17600" y="1525"/>
                    <a:pt x="19600" y="7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7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581942" y="3621615"/>
              <a:ext cx="1603344" cy="831343"/>
            </a:xfrm>
            <a:prstGeom prst="rect">
              <a:avLst/>
            </a:prstGeom>
            <a:effectLst/>
          </p:spPr>
        </p:pic>
        <p:sp>
          <p:nvSpPr>
            <p:cNvPr id="572" name="Line"/>
            <p:cNvSpPr/>
            <p:nvPr/>
          </p:nvSpPr>
          <p:spPr>
            <a:xfrm>
              <a:off x="8279744" y="4579766"/>
              <a:ext cx="337997" cy="18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80" fill="norm" stroke="1" extrusionOk="0">
                  <a:moveTo>
                    <a:pt x="7319" y="6742"/>
                  </a:moveTo>
                  <a:cubicBezTo>
                    <a:pt x="7052" y="5542"/>
                    <a:pt x="6785" y="4342"/>
                    <a:pt x="6452" y="3262"/>
                  </a:cubicBezTo>
                  <a:cubicBezTo>
                    <a:pt x="6119" y="2182"/>
                    <a:pt x="5719" y="1222"/>
                    <a:pt x="4985" y="1222"/>
                  </a:cubicBezTo>
                  <a:cubicBezTo>
                    <a:pt x="4252" y="1222"/>
                    <a:pt x="3185" y="2182"/>
                    <a:pt x="2252" y="4702"/>
                  </a:cubicBezTo>
                  <a:cubicBezTo>
                    <a:pt x="1319" y="7222"/>
                    <a:pt x="519" y="11302"/>
                    <a:pt x="185" y="13942"/>
                  </a:cubicBezTo>
                  <a:cubicBezTo>
                    <a:pt x="-148" y="16582"/>
                    <a:pt x="-15" y="17782"/>
                    <a:pt x="452" y="18382"/>
                  </a:cubicBezTo>
                  <a:cubicBezTo>
                    <a:pt x="919" y="18982"/>
                    <a:pt x="1719" y="18982"/>
                    <a:pt x="2519" y="17902"/>
                  </a:cubicBezTo>
                  <a:cubicBezTo>
                    <a:pt x="3319" y="16822"/>
                    <a:pt x="4119" y="14662"/>
                    <a:pt x="4719" y="12742"/>
                  </a:cubicBezTo>
                  <a:cubicBezTo>
                    <a:pt x="5319" y="10822"/>
                    <a:pt x="5719" y="9142"/>
                    <a:pt x="5985" y="7702"/>
                  </a:cubicBezTo>
                  <a:cubicBezTo>
                    <a:pt x="6252" y="6262"/>
                    <a:pt x="6385" y="5062"/>
                    <a:pt x="6452" y="5062"/>
                  </a:cubicBezTo>
                  <a:cubicBezTo>
                    <a:pt x="6519" y="5062"/>
                    <a:pt x="6519" y="6262"/>
                    <a:pt x="6785" y="8542"/>
                  </a:cubicBezTo>
                  <a:cubicBezTo>
                    <a:pt x="7052" y="10822"/>
                    <a:pt x="7585" y="14182"/>
                    <a:pt x="8252" y="15862"/>
                  </a:cubicBezTo>
                  <a:cubicBezTo>
                    <a:pt x="8919" y="17542"/>
                    <a:pt x="9719" y="17542"/>
                    <a:pt x="10785" y="15982"/>
                  </a:cubicBezTo>
                  <a:cubicBezTo>
                    <a:pt x="11852" y="14422"/>
                    <a:pt x="13185" y="11302"/>
                    <a:pt x="13919" y="9022"/>
                  </a:cubicBezTo>
                  <a:cubicBezTo>
                    <a:pt x="14652" y="6742"/>
                    <a:pt x="14785" y="5302"/>
                    <a:pt x="14719" y="3982"/>
                  </a:cubicBezTo>
                  <a:cubicBezTo>
                    <a:pt x="14652" y="2662"/>
                    <a:pt x="14385" y="1462"/>
                    <a:pt x="13919" y="862"/>
                  </a:cubicBezTo>
                  <a:cubicBezTo>
                    <a:pt x="13452" y="262"/>
                    <a:pt x="12785" y="262"/>
                    <a:pt x="12385" y="862"/>
                  </a:cubicBezTo>
                  <a:cubicBezTo>
                    <a:pt x="11985" y="1462"/>
                    <a:pt x="11852" y="2662"/>
                    <a:pt x="12252" y="4582"/>
                  </a:cubicBezTo>
                  <a:cubicBezTo>
                    <a:pt x="12652" y="6502"/>
                    <a:pt x="13585" y="9142"/>
                    <a:pt x="14252" y="11062"/>
                  </a:cubicBezTo>
                  <a:cubicBezTo>
                    <a:pt x="14919" y="12982"/>
                    <a:pt x="15319" y="14182"/>
                    <a:pt x="15519" y="15382"/>
                  </a:cubicBezTo>
                  <a:cubicBezTo>
                    <a:pt x="15719" y="16582"/>
                    <a:pt x="15719" y="17782"/>
                    <a:pt x="15452" y="18022"/>
                  </a:cubicBezTo>
                  <a:cubicBezTo>
                    <a:pt x="15185" y="18262"/>
                    <a:pt x="14652" y="17542"/>
                    <a:pt x="14585" y="16462"/>
                  </a:cubicBezTo>
                  <a:cubicBezTo>
                    <a:pt x="14519" y="15382"/>
                    <a:pt x="14919" y="13942"/>
                    <a:pt x="15985" y="11662"/>
                  </a:cubicBezTo>
                  <a:cubicBezTo>
                    <a:pt x="17052" y="9382"/>
                    <a:pt x="18785" y="6262"/>
                    <a:pt x="19852" y="4102"/>
                  </a:cubicBezTo>
                  <a:cubicBezTo>
                    <a:pt x="20919" y="1942"/>
                    <a:pt x="21319" y="742"/>
                    <a:pt x="21185" y="262"/>
                  </a:cubicBezTo>
                  <a:cubicBezTo>
                    <a:pt x="21052" y="-218"/>
                    <a:pt x="20385" y="22"/>
                    <a:pt x="19785" y="502"/>
                  </a:cubicBezTo>
                  <a:cubicBezTo>
                    <a:pt x="19185" y="982"/>
                    <a:pt x="18652" y="1702"/>
                    <a:pt x="18319" y="2662"/>
                  </a:cubicBezTo>
                  <a:cubicBezTo>
                    <a:pt x="17985" y="3622"/>
                    <a:pt x="17852" y="4822"/>
                    <a:pt x="18052" y="5902"/>
                  </a:cubicBezTo>
                  <a:cubicBezTo>
                    <a:pt x="18252" y="6982"/>
                    <a:pt x="18785" y="7942"/>
                    <a:pt x="19452" y="9622"/>
                  </a:cubicBezTo>
                  <a:cubicBezTo>
                    <a:pt x="20119" y="11302"/>
                    <a:pt x="20919" y="13702"/>
                    <a:pt x="21185" y="15502"/>
                  </a:cubicBezTo>
                  <a:cubicBezTo>
                    <a:pt x="21452" y="17302"/>
                    <a:pt x="21185" y="18502"/>
                    <a:pt x="20719" y="19462"/>
                  </a:cubicBezTo>
                  <a:cubicBezTo>
                    <a:pt x="20252" y="20422"/>
                    <a:pt x="19585" y="21142"/>
                    <a:pt x="19185" y="21262"/>
                  </a:cubicBezTo>
                  <a:cubicBezTo>
                    <a:pt x="18785" y="21382"/>
                    <a:pt x="18652" y="20902"/>
                    <a:pt x="18519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662625" y="4620174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681675" y="458207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682180" y="4540904"/>
              <a:ext cx="556179" cy="30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062" fill="norm" stroke="1" extrusionOk="0">
                  <a:moveTo>
                    <a:pt x="226" y="5943"/>
                  </a:moveTo>
                  <a:cubicBezTo>
                    <a:pt x="144" y="7560"/>
                    <a:pt x="62" y="9176"/>
                    <a:pt x="21" y="10352"/>
                  </a:cubicBezTo>
                  <a:cubicBezTo>
                    <a:pt x="-20" y="11527"/>
                    <a:pt x="-20" y="12262"/>
                    <a:pt x="185" y="12850"/>
                  </a:cubicBezTo>
                  <a:cubicBezTo>
                    <a:pt x="391" y="13437"/>
                    <a:pt x="801" y="13878"/>
                    <a:pt x="1294" y="13584"/>
                  </a:cubicBezTo>
                  <a:cubicBezTo>
                    <a:pt x="1787" y="13290"/>
                    <a:pt x="2362" y="12262"/>
                    <a:pt x="2855" y="10719"/>
                  </a:cubicBezTo>
                  <a:cubicBezTo>
                    <a:pt x="3347" y="9176"/>
                    <a:pt x="3758" y="7119"/>
                    <a:pt x="3963" y="5650"/>
                  </a:cubicBezTo>
                  <a:cubicBezTo>
                    <a:pt x="4169" y="4180"/>
                    <a:pt x="4169" y="3299"/>
                    <a:pt x="4086" y="3445"/>
                  </a:cubicBezTo>
                  <a:cubicBezTo>
                    <a:pt x="4004" y="3592"/>
                    <a:pt x="3840" y="4768"/>
                    <a:pt x="3758" y="6237"/>
                  </a:cubicBezTo>
                  <a:cubicBezTo>
                    <a:pt x="3676" y="7707"/>
                    <a:pt x="3676" y="9470"/>
                    <a:pt x="3717" y="10719"/>
                  </a:cubicBezTo>
                  <a:cubicBezTo>
                    <a:pt x="3758" y="11968"/>
                    <a:pt x="3840" y="12703"/>
                    <a:pt x="4086" y="12850"/>
                  </a:cubicBezTo>
                  <a:cubicBezTo>
                    <a:pt x="4333" y="12996"/>
                    <a:pt x="4743" y="12556"/>
                    <a:pt x="5031" y="11894"/>
                  </a:cubicBezTo>
                  <a:cubicBezTo>
                    <a:pt x="5318" y="11233"/>
                    <a:pt x="5483" y="10352"/>
                    <a:pt x="5688" y="9323"/>
                  </a:cubicBezTo>
                  <a:cubicBezTo>
                    <a:pt x="5893" y="8294"/>
                    <a:pt x="6140" y="7119"/>
                    <a:pt x="6263" y="6899"/>
                  </a:cubicBezTo>
                  <a:cubicBezTo>
                    <a:pt x="6386" y="6678"/>
                    <a:pt x="6386" y="7413"/>
                    <a:pt x="6345" y="8221"/>
                  </a:cubicBezTo>
                  <a:cubicBezTo>
                    <a:pt x="6304" y="9029"/>
                    <a:pt x="6222" y="9911"/>
                    <a:pt x="6140" y="10719"/>
                  </a:cubicBezTo>
                  <a:cubicBezTo>
                    <a:pt x="6058" y="11527"/>
                    <a:pt x="5975" y="12262"/>
                    <a:pt x="5975" y="12262"/>
                  </a:cubicBezTo>
                  <a:cubicBezTo>
                    <a:pt x="5975" y="12262"/>
                    <a:pt x="6058" y="11527"/>
                    <a:pt x="6304" y="10352"/>
                  </a:cubicBezTo>
                  <a:cubicBezTo>
                    <a:pt x="6550" y="9176"/>
                    <a:pt x="6961" y="7560"/>
                    <a:pt x="7331" y="6384"/>
                  </a:cubicBezTo>
                  <a:cubicBezTo>
                    <a:pt x="7700" y="5209"/>
                    <a:pt x="8029" y="4474"/>
                    <a:pt x="8193" y="4621"/>
                  </a:cubicBezTo>
                  <a:cubicBezTo>
                    <a:pt x="8357" y="4768"/>
                    <a:pt x="8357" y="5796"/>
                    <a:pt x="8316" y="6678"/>
                  </a:cubicBezTo>
                  <a:cubicBezTo>
                    <a:pt x="8275" y="7560"/>
                    <a:pt x="8193" y="8294"/>
                    <a:pt x="8316" y="8368"/>
                  </a:cubicBezTo>
                  <a:cubicBezTo>
                    <a:pt x="8439" y="8441"/>
                    <a:pt x="8768" y="7854"/>
                    <a:pt x="9220" y="6972"/>
                  </a:cubicBezTo>
                  <a:cubicBezTo>
                    <a:pt x="9671" y="6090"/>
                    <a:pt x="10246" y="4915"/>
                    <a:pt x="10780" y="4327"/>
                  </a:cubicBezTo>
                  <a:cubicBezTo>
                    <a:pt x="11314" y="3739"/>
                    <a:pt x="11807" y="3739"/>
                    <a:pt x="12053" y="4107"/>
                  </a:cubicBezTo>
                  <a:cubicBezTo>
                    <a:pt x="12299" y="4474"/>
                    <a:pt x="12299" y="5209"/>
                    <a:pt x="12299" y="5943"/>
                  </a:cubicBezTo>
                  <a:cubicBezTo>
                    <a:pt x="12299" y="6678"/>
                    <a:pt x="12299" y="7413"/>
                    <a:pt x="12299" y="8148"/>
                  </a:cubicBezTo>
                  <a:cubicBezTo>
                    <a:pt x="12299" y="8882"/>
                    <a:pt x="12299" y="9617"/>
                    <a:pt x="12340" y="9617"/>
                  </a:cubicBezTo>
                  <a:cubicBezTo>
                    <a:pt x="12382" y="9617"/>
                    <a:pt x="12464" y="8882"/>
                    <a:pt x="12505" y="7633"/>
                  </a:cubicBezTo>
                  <a:cubicBezTo>
                    <a:pt x="12546" y="6384"/>
                    <a:pt x="12546" y="4621"/>
                    <a:pt x="12587" y="3152"/>
                  </a:cubicBezTo>
                  <a:cubicBezTo>
                    <a:pt x="12628" y="1682"/>
                    <a:pt x="12710" y="507"/>
                    <a:pt x="12915" y="139"/>
                  </a:cubicBezTo>
                  <a:cubicBezTo>
                    <a:pt x="13121" y="-228"/>
                    <a:pt x="13449" y="213"/>
                    <a:pt x="13819" y="507"/>
                  </a:cubicBezTo>
                  <a:cubicBezTo>
                    <a:pt x="14188" y="801"/>
                    <a:pt x="14599" y="948"/>
                    <a:pt x="14886" y="1388"/>
                  </a:cubicBezTo>
                  <a:cubicBezTo>
                    <a:pt x="15174" y="1829"/>
                    <a:pt x="15338" y="2564"/>
                    <a:pt x="15379" y="3666"/>
                  </a:cubicBezTo>
                  <a:cubicBezTo>
                    <a:pt x="15420" y="4768"/>
                    <a:pt x="15338" y="6237"/>
                    <a:pt x="15174" y="7266"/>
                  </a:cubicBezTo>
                  <a:cubicBezTo>
                    <a:pt x="15010" y="8294"/>
                    <a:pt x="14763" y="8882"/>
                    <a:pt x="14599" y="8735"/>
                  </a:cubicBezTo>
                  <a:cubicBezTo>
                    <a:pt x="14435" y="8588"/>
                    <a:pt x="14353" y="7707"/>
                    <a:pt x="14312" y="6899"/>
                  </a:cubicBezTo>
                  <a:cubicBezTo>
                    <a:pt x="14270" y="6090"/>
                    <a:pt x="14270" y="5356"/>
                    <a:pt x="14394" y="4548"/>
                  </a:cubicBezTo>
                  <a:cubicBezTo>
                    <a:pt x="14517" y="3739"/>
                    <a:pt x="14763" y="2858"/>
                    <a:pt x="15092" y="2343"/>
                  </a:cubicBezTo>
                  <a:cubicBezTo>
                    <a:pt x="15420" y="1829"/>
                    <a:pt x="15831" y="1682"/>
                    <a:pt x="16118" y="1976"/>
                  </a:cubicBezTo>
                  <a:cubicBezTo>
                    <a:pt x="16406" y="2270"/>
                    <a:pt x="16570" y="3005"/>
                    <a:pt x="16899" y="4254"/>
                  </a:cubicBezTo>
                  <a:cubicBezTo>
                    <a:pt x="17227" y="5503"/>
                    <a:pt x="17720" y="7266"/>
                    <a:pt x="18172" y="8221"/>
                  </a:cubicBezTo>
                  <a:cubicBezTo>
                    <a:pt x="18623" y="9176"/>
                    <a:pt x="19034" y="9323"/>
                    <a:pt x="19363" y="9103"/>
                  </a:cubicBezTo>
                  <a:cubicBezTo>
                    <a:pt x="19691" y="8882"/>
                    <a:pt x="19937" y="8294"/>
                    <a:pt x="20102" y="7633"/>
                  </a:cubicBezTo>
                  <a:cubicBezTo>
                    <a:pt x="20266" y="6972"/>
                    <a:pt x="20348" y="6237"/>
                    <a:pt x="20389" y="5503"/>
                  </a:cubicBezTo>
                  <a:cubicBezTo>
                    <a:pt x="20430" y="4768"/>
                    <a:pt x="20430" y="4033"/>
                    <a:pt x="20553" y="3960"/>
                  </a:cubicBezTo>
                  <a:cubicBezTo>
                    <a:pt x="20677" y="3886"/>
                    <a:pt x="20923" y="4474"/>
                    <a:pt x="21087" y="6164"/>
                  </a:cubicBezTo>
                  <a:cubicBezTo>
                    <a:pt x="21251" y="7854"/>
                    <a:pt x="21334" y="10645"/>
                    <a:pt x="21416" y="12850"/>
                  </a:cubicBezTo>
                  <a:cubicBezTo>
                    <a:pt x="21498" y="15054"/>
                    <a:pt x="21580" y="16670"/>
                    <a:pt x="21580" y="17845"/>
                  </a:cubicBezTo>
                  <a:cubicBezTo>
                    <a:pt x="21580" y="19021"/>
                    <a:pt x="21498" y="19756"/>
                    <a:pt x="20882" y="20343"/>
                  </a:cubicBezTo>
                  <a:cubicBezTo>
                    <a:pt x="20266" y="20931"/>
                    <a:pt x="19116" y="21372"/>
                    <a:pt x="17966" y="20784"/>
                  </a:cubicBezTo>
                  <a:cubicBezTo>
                    <a:pt x="16817" y="20196"/>
                    <a:pt x="15667" y="18580"/>
                    <a:pt x="14517" y="16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654958" y="4436024"/>
              <a:ext cx="417368" cy="33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0" fill="norm" stroke="1" extrusionOk="0">
                  <a:moveTo>
                    <a:pt x="8747" y="0"/>
                  </a:moveTo>
                  <a:cubicBezTo>
                    <a:pt x="7547" y="4815"/>
                    <a:pt x="6347" y="9631"/>
                    <a:pt x="5584" y="12864"/>
                  </a:cubicBezTo>
                  <a:cubicBezTo>
                    <a:pt x="4820" y="16097"/>
                    <a:pt x="4493" y="17748"/>
                    <a:pt x="4275" y="19055"/>
                  </a:cubicBezTo>
                  <a:cubicBezTo>
                    <a:pt x="4056" y="20362"/>
                    <a:pt x="3947" y="21325"/>
                    <a:pt x="4002" y="21462"/>
                  </a:cubicBezTo>
                  <a:cubicBezTo>
                    <a:pt x="4056" y="21600"/>
                    <a:pt x="4275" y="20912"/>
                    <a:pt x="4220" y="19399"/>
                  </a:cubicBezTo>
                  <a:cubicBezTo>
                    <a:pt x="4166" y="17885"/>
                    <a:pt x="3838" y="15546"/>
                    <a:pt x="3293" y="13827"/>
                  </a:cubicBezTo>
                  <a:cubicBezTo>
                    <a:pt x="2747" y="12107"/>
                    <a:pt x="1984" y="11006"/>
                    <a:pt x="1329" y="10387"/>
                  </a:cubicBezTo>
                  <a:cubicBezTo>
                    <a:pt x="675" y="9768"/>
                    <a:pt x="129" y="9631"/>
                    <a:pt x="20" y="9287"/>
                  </a:cubicBezTo>
                  <a:cubicBezTo>
                    <a:pt x="-89" y="8943"/>
                    <a:pt x="238" y="8392"/>
                    <a:pt x="1384" y="7498"/>
                  </a:cubicBezTo>
                  <a:cubicBezTo>
                    <a:pt x="2529" y="6604"/>
                    <a:pt x="4493" y="5366"/>
                    <a:pt x="5802" y="4746"/>
                  </a:cubicBezTo>
                  <a:cubicBezTo>
                    <a:pt x="7111" y="4127"/>
                    <a:pt x="7766" y="4127"/>
                    <a:pt x="8202" y="4471"/>
                  </a:cubicBezTo>
                  <a:cubicBezTo>
                    <a:pt x="8638" y="4815"/>
                    <a:pt x="8856" y="5503"/>
                    <a:pt x="8966" y="7292"/>
                  </a:cubicBezTo>
                  <a:cubicBezTo>
                    <a:pt x="9075" y="9080"/>
                    <a:pt x="9075" y="11969"/>
                    <a:pt x="8966" y="13758"/>
                  </a:cubicBezTo>
                  <a:cubicBezTo>
                    <a:pt x="8856" y="15546"/>
                    <a:pt x="8638" y="16234"/>
                    <a:pt x="8366" y="16922"/>
                  </a:cubicBezTo>
                  <a:cubicBezTo>
                    <a:pt x="8093" y="17610"/>
                    <a:pt x="7766" y="18298"/>
                    <a:pt x="7384" y="18436"/>
                  </a:cubicBezTo>
                  <a:cubicBezTo>
                    <a:pt x="7002" y="18573"/>
                    <a:pt x="6566" y="18161"/>
                    <a:pt x="6511" y="17679"/>
                  </a:cubicBezTo>
                  <a:cubicBezTo>
                    <a:pt x="6456" y="17197"/>
                    <a:pt x="6784" y="16647"/>
                    <a:pt x="7166" y="16166"/>
                  </a:cubicBezTo>
                  <a:cubicBezTo>
                    <a:pt x="7547" y="15684"/>
                    <a:pt x="7984" y="15271"/>
                    <a:pt x="8475" y="15065"/>
                  </a:cubicBezTo>
                  <a:cubicBezTo>
                    <a:pt x="8966" y="14859"/>
                    <a:pt x="9511" y="14859"/>
                    <a:pt x="9947" y="15203"/>
                  </a:cubicBezTo>
                  <a:cubicBezTo>
                    <a:pt x="10384" y="15546"/>
                    <a:pt x="10711" y="16234"/>
                    <a:pt x="10984" y="16991"/>
                  </a:cubicBezTo>
                  <a:cubicBezTo>
                    <a:pt x="11256" y="17748"/>
                    <a:pt x="11475" y="18573"/>
                    <a:pt x="11856" y="19055"/>
                  </a:cubicBezTo>
                  <a:cubicBezTo>
                    <a:pt x="12238" y="19536"/>
                    <a:pt x="12784" y="19674"/>
                    <a:pt x="13329" y="19605"/>
                  </a:cubicBezTo>
                  <a:cubicBezTo>
                    <a:pt x="13875" y="19536"/>
                    <a:pt x="14420" y="19261"/>
                    <a:pt x="14856" y="18780"/>
                  </a:cubicBezTo>
                  <a:cubicBezTo>
                    <a:pt x="15293" y="18298"/>
                    <a:pt x="15620" y="17610"/>
                    <a:pt x="15784" y="16647"/>
                  </a:cubicBezTo>
                  <a:cubicBezTo>
                    <a:pt x="15947" y="15684"/>
                    <a:pt x="15947" y="14446"/>
                    <a:pt x="15675" y="13896"/>
                  </a:cubicBezTo>
                  <a:cubicBezTo>
                    <a:pt x="15402" y="13345"/>
                    <a:pt x="14856" y="13483"/>
                    <a:pt x="14475" y="13896"/>
                  </a:cubicBezTo>
                  <a:cubicBezTo>
                    <a:pt x="14093" y="14308"/>
                    <a:pt x="13875" y="14996"/>
                    <a:pt x="13766" y="15753"/>
                  </a:cubicBezTo>
                  <a:cubicBezTo>
                    <a:pt x="13656" y="16510"/>
                    <a:pt x="13656" y="17335"/>
                    <a:pt x="14420" y="18023"/>
                  </a:cubicBezTo>
                  <a:cubicBezTo>
                    <a:pt x="15184" y="18711"/>
                    <a:pt x="16711" y="19261"/>
                    <a:pt x="18020" y="19536"/>
                  </a:cubicBezTo>
                  <a:cubicBezTo>
                    <a:pt x="19329" y="19811"/>
                    <a:pt x="20420" y="19811"/>
                    <a:pt x="21511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0426034" y="4651924"/>
              <a:ext cx="332092" cy="43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07" fill="norm" stroke="1" extrusionOk="0">
                  <a:moveTo>
                    <a:pt x="4224" y="8219"/>
                  </a:moveTo>
                  <a:cubicBezTo>
                    <a:pt x="3677" y="11169"/>
                    <a:pt x="3130" y="14119"/>
                    <a:pt x="2652" y="16068"/>
                  </a:cubicBezTo>
                  <a:cubicBezTo>
                    <a:pt x="2173" y="18018"/>
                    <a:pt x="1763" y="18966"/>
                    <a:pt x="1353" y="19809"/>
                  </a:cubicBezTo>
                  <a:cubicBezTo>
                    <a:pt x="943" y="20652"/>
                    <a:pt x="533" y="21389"/>
                    <a:pt x="259" y="21495"/>
                  </a:cubicBezTo>
                  <a:cubicBezTo>
                    <a:pt x="-14" y="21600"/>
                    <a:pt x="-151" y="21073"/>
                    <a:pt x="259" y="19282"/>
                  </a:cubicBezTo>
                  <a:cubicBezTo>
                    <a:pt x="669" y="17491"/>
                    <a:pt x="1626" y="14435"/>
                    <a:pt x="2788" y="11432"/>
                  </a:cubicBezTo>
                  <a:cubicBezTo>
                    <a:pt x="3950" y="8429"/>
                    <a:pt x="5317" y="5479"/>
                    <a:pt x="6343" y="3688"/>
                  </a:cubicBezTo>
                  <a:cubicBezTo>
                    <a:pt x="7368" y="1897"/>
                    <a:pt x="8052" y="1264"/>
                    <a:pt x="8462" y="1264"/>
                  </a:cubicBezTo>
                  <a:cubicBezTo>
                    <a:pt x="8872" y="1264"/>
                    <a:pt x="9008" y="1897"/>
                    <a:pt x="9008" y="3003"/>
                  </a:cubicBezTo>
                  <a:cubicBezTo>
                    <a:pt x="9008" y="4109"/>
                    <a:pt x="8872" y="5690"/>
                    <a:pt x="8667" y="6743"/>
                  </a:cubicBezTo>
                  <a:cubicBezTo>
                    <a:pt x="8462" y="7797"/>
                    <a:pt x="8188" y="8324"/>
                    <a:pt x="7778" y="8798"/>
                  </a:cubicBezTo>
                  <a:cubicBezTo>
                    <a:pt x="7368" y="9272"/>
                    <a:pt x="6821" y="9694"/>
                    <a:pt x="6548" y="9378"/>
                  </a:cubicBezTo>
                  <a:cubicBezTo>
                    <a:pt x="6274" y="9061"/>
                    <a:pt x="6274" y="8008"/>
                    <a:pt x="6753" y="6638"/>
                  </a:cubicBezTo>
                  <a:cubicBezTo>
                    <a:pt x="7231" y="5268"/>
                    <a:pt x="8188" y="3582"/>
                    <a:pt x="8940" y="2529"/>
                  </a:cubicBezTo>
                  <a:cubicBezTo>
                    <a:pt x="9692" y="1475"/>
                    <a:pt x="10239" y="1054"/>
                    <a:pt x="10854" y="948"/>
                  </a:cubicBezTo>
                  <a:cubicBezTo>
                    <a:pt x="11469" y="843"/>
                    <a:pt x="12153" y="1054"/>
                    <a:pt x="12631" y="1686"/>
                  </a:cubicBezTo>
                  <a:cubicBezTo>
                    <a:pt x="13110" y="2318"/>
                    <a:pt x="13383" y="3372"/>
                    <a:pt x="13452" y="4320"/>
                  </a:cubicBezTo>
                  <a:cubicBezTo>
                    <a:pt x="13520" y="5268"/>
                    <a:pt x="13383" y="6111"/>
                    <a:pt x="13041" y="6796"/>
                  </a:cubicBezTo>
                  <a:cubicBezTo>
                    <a:pt x="12700" y="7481"/>
                    <a:pt x="12153" y="8008"/>
                    <a:pt x="11879" y="7955"/>
                  </a:cubicBezTo>
                  <a:cubicBezTo>
                    <a:pt x="11606" y="7902"/>
                    <a:pt x="11606" y="7270"/>
                    <a:pt x="11948" y="6427"/>
                  </a:cubicBezTo>
                  <a:cubicBezTo>
                    <a:pt x="12290" y="5584"/>
                    <a:pt x="12973" y="4531"/>
                    <a:pt x="13520" y="3793"/>
                  </a:cubicBezTo>
                  <a:cubicBezTo>
                    <a:pt x="14067" y="3056"/>
                    <a:pt x="14477" y="2634"/>
                    <a:pt x="15024" y="2265"/>
                  </a:cubicBezTo>
                  <a:cubicBezTo>
                    <a:pt x="15571" y="1897"/>
                    <a:pt x="16254" y="1580"/>
                    <a:pt x="16733" y="1686"/>
                  </a:cubicBezTo>
                  <a:cubicBezTo>
                    <a:pt x="17211" y="1791"/>
                    <a:pt x="17484" y="2318"/>
                    <a:pt x="17621" y="3056"/>
                  </a:cubicBezTo>
                  <a:cubicBezTo>
                    <a:pt x="17758" y="3793"/>
                    <a:pt x="17758" y="4741"/>
                    <a:pt x="17758" y="5479"/>
                  </a:cubicBezTo>
                  <a:cubicBezTo>
                    <a:pt x="17758" y="6217"/>
                    <a:pt x="17758" y="6743"/>
                    <a:pt x="17895" y="6743"/>
                  </a:cubicBezTo>
                  <a:cubicBezTo>
                    <a:pt x="18031" y="6743"/>
                    <a:pt x="18305" y="6217"/>
                    <a:pt x="18578" y="5058"/>
                  </a:cubicBezTo>
                  <a:cubicBezTo>
                    <a:pt x="18852" y="3899"/>
                    <a:pt x="19125" y="2107"/>
                    <a:pt x="19603" y="1159"/>
                  </a:cubicBezTo>
                  <a:cubicBezTo>
                    <a:pt x="20082" y="211"/>
                    <a:pt x="20765" y="105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761564" y="4639224"/>
              <a:ext cx="231512" cy="17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15" fill="norm" stroke="1" extrusionOk="0">
                  <a:moveTo>
                    <a:pt x="6161" y="8386"/>
                  </a:moveTo>
                  <a:cubicBezTo>
                    <a:pt x="5179" y="7369"/>
                    <a:pt x="4197" y="6353"/>
                    <a:pt x="3215" y="6607"/>
                  </a:cubicBezTo>
                  <a:cubicBezTo>
                    <a:pt x="2233" y="6861"/>
                    <a:pt x="1252" y="8386"/>
                    <a:pt x="662" y="10419"/>
                  </a:cubicBezTo>
                  <a:cubicBezTo>
                    <a:pt x="73" y="12452"/>
                    <a:pt x="-123" y="14993"/>
                    <a:pt x="73" y="16772"/>
                  </a:cubicBezTo>
                  <a:cubicBezTo>
                    <a:pt x="270" y="18551"/>
                    <a:pt x="859" y="19567"/>
                    <a:pt x="1644" y="20329"/>
                  </a:cubicBezTo>
                  <a:cubicBezTo>
                    <a:pt x="2430" y="21092"/>
                    <a:pt x="3412" y="21600"/>
                    <a:pt x="4393" y="20838"/>
                  </a:cubicBezTo>
                  <a:cubicBezTo>
                    <a:pt x="5375" y="20075"/>
                    <a:pt x="6357" y="18042"/>
                    <a:pt x="6455" y="15374"/>
                  </a:cubicBezTo>
                  <a:cubicBezTo>
                    <a:pt x="6553" y="12706"/>
                    <a:pt x="5768" y="9402"/>
                    <a:pt x="5572" y="7115"/>
                  </a:cubicBezTo>
                  <a:cubicBezTo>
                    <a:pt x="5375" y="4828"/>
                    <a:pt x="5768" y="3558"/>
                    <a:pt x="6455" y="2922"/>
                  </a:cubicBezTo>
                  <a:cubicBezTo>
                    <a:pt x="7142" y="2287"/>
                    <a:pt x="8124" y="2287"/>
                    <a:pt x="9204" y="3431"/>
                  </a:cubicBezTo>
                  <a:cubicBezTo>
                    <a:pt x="10284" y="4574"/>
                    <a:pt x="11462" y="6861"/>
                    <a:pt x="12248" y="8640"/>
                  </a:cubicBezTo>
                  <a:cubicBezTo>
                    <a:pt x="13033" y="10419"/>
                    <a:pt x="13426" y="11689"/>
                    <a:pt x="13721" y="13595"/>
                  </a:cubicBezTo>
                  <a:cubicBezTo>
                    <a:pt x="14015" y="15501"/>
                    <a:pt x="14212" y="18042"/>
                    <a:pt x="14113" y="18551"/>
                  </a:cubicBezTo>
                  <a:cubicBezTo>
                    <a:pt x="14015" y="19059"/>
                    <a:pt x="13622" y="17534"/>
                    <a:pt x="13917" y="14866"/>
                  </a:cubicBezTo>
                  <a:cubicBezTo>
                    <a:pt x="14212" y="12198"/>
                    <a:pt x="15193" y="8386"/>
                    <a:pt x="16568" y="5718"/>
                  </a:cubicBezTo>
                  <a:cubicBezTo>
                    <a:pt x="17942" y="3049"/>
                    <a:pt x="19710" y="1525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1308140" y="4607474"/>
              <a:ext cx="53236" cy="18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85" fill="norm" stroke="1" extrusionOk="0">
                  <a:moveTo>
                    <a:pt x="15909" y="13680"/>
                  </a:moveTo>
                  <a:cubicBezTo>
                    <a:pt x="13417" y="14880"/>
                    <a:pt x="10925" y="16080"/>
                    <a:pt x="8017" y="17640"/>
                  </a:cubicBezTo>
                  <a:cubicBezTo>
                    <a:pt x="5109" y="19200"/>
                    <a:pt x="1786" y="21120"/>
                    <a:pt x="540" y="21360"/>
                  </a:cubicBezTo>
                  <a:cubicBezTo>
                    <a:pt x="-706" y="21600"/>
                    <a:pt x="125" y="20160"/>
                    <a:pt x="3863" y="16320"/>
                  </a:cubicBezTo>
                  <a:cubicBezTo>
                    <a:pt x="7602" y="12480"/>
                    <a:pt x="14248" y="6240"/>
                    <a:pt x="208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1399475" y="4611621"/>
              <a:ext cx="114301" cy="20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2875"/>
                  </a:moveTo>
                  <a:cubicBezTo>
                    <a:pt x="20800" y="1773"/>
                    <a:pt x="20000" y="671"/>
                    <a:pt x="18000" y="230"/>
                  </a:cubicBezTo>
                  <a:cubicBezTo>
                    <a:pt x="16000" y="-211"/>
                    <a:pt x="12800" y="9"/>
                    <a:pt x="10800" y="671"/>
                  </a:cubicBezTo>
                  <a:cubicBezTo>
                    <a:pt x="8800" y="1332"/>
                    <a:pt x="8000" y="2434"/>
                    <a:pt x="9000" y="4748"/>
                  </a:cubicBezTo>
                  <a:cubicBezTo>
                    <a:pt x="10000" y="7062"/>
                    <a:pt x="12800" y="10589"/>
                    <a:pt x="15000" y="13013"/>
                  </a:cubicBezTo>
                  <a:cubicBezTo>
                    <a:pt x="17200" y="15438"/>
                    <a:pt x="18800" y="16760"/>
                    <a:pt x="19400" y="17973"/>
                  </a:cubicBezTo>
                  <a:cubicBezTo>
                    <a:pt x="20000" y="19185"/>
                    <a:pt x="19600" y="20287"/>
                    <a:pt x="18400" y="20838"/>
                  </a:cubicBezTo>
                  <a:cubicBezTo>
                    <a:pt x="17200" y="21389"/>
                    <a:pt x="15200" y="21389"/>
                    <a:pt x="12200" y="21169"/>
                  </a:cubicBezTo>
                  <a:cubicBezTo>
                    <a:pt x="9200" y="20948"/>
                    <a:pt x="5200" y="20507"/>
                    <a:pt x="3000" y="19736"/>
                  </a:cubicBezTo>
                  <a:cubicBezTo>
                    <a:pt x="800" y="18965"/>
                    <a:pt x="400" y="17862"/>
                    <a:pt x="0" y="16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1831275" y="4504815"/>
              <a:ext cx="184151" cy="35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21600" y="1947"/>
                  </a:moveTo>
                  <a:cubicBezTo>
                    <a:pt x="21103" y="1319"/>
                    <a:pt x="20607" y="691"/>
                    <a:pt x="19117" y="314"/>
                  </a:cubicBezTo>
                  <a:cubicBezTo>
                    <a:pt x="17628" y="-62"/>
                    <a:pt x="15145" y="-188"/>
                    <a:pt x="13159" y="440"/>
                  </a:cubicBezTo>
                  <a:cubicBezTo>
                    <a:pt x="11172" y="1068"/>
                    <a:pt x="9683" y="2449"/>
                    <a:pt x="8566" y="5024"/>
                  </a:cubicBezTo>
                  <a:cubicBezTo>
                    <a:pt x="7448" y="7598"/>
                    <a:pt x="6703" y="11365"/>
                    <a:pt x="5959" y="14317"/>
                  </a:cubicBezTo>
                  <a:cubicBezTo>
                    <a:pt x="5214" y="17268"/>
                    <a:pt x="4469" y="19403"/>
                    <a:pt x="3476" y="20407"/>
                  </a:cubicBezTo>
                  <a:cubicBezTo>
                    <a:pt x="2483" y="21412"/>
                    <a:pt x="1241" y="21286"/>
                    <a:pt x="0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1783914" y="4690024"/>
              <a:ext cx="23786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410" y="21600"/>
                  </a:moveTo>
                  <a:cubicBezTo>
                    <a:pt x="837" y="17550"/>
                    <a:pt x="263" y="13500"/>
                    <a:pt x="72" y="10350"/>
                  </a:cubicBezTo>
                  <a:cubicBezTo>
                    <a:pt x="-119" y="7200"/>
                    <a:pt x="72" y="4950"/>
                    <a:pt x="646" y="3600"/>
                  </a:cubicBezTo>
                  <a:cubicBezTo>
                    <a:pt x="1219" y="2250"/>
                    <a:pt x="2175" y="1800"/>
                    <a:pt x="5711" y="1350"/>
                  </a:cubicBezTo>
                  <a:cubicBezTo>
                    <a:pt x="9247" y="900"/>
                    <a:pt x="15364" y="45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2004760" y="4603863"/>
              <a:ext cx="240483" cy="47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37" fill="norm" stroke="1" extrusionOk="0">
                  <a:moveTo>
                    <a:pt x="12111" y="163"/>
                  </a:moveTo>
                  <a:cubicBezTo>
                    <a:pt x="9690" y="-28"/>
                    <a:pt x="7269" y="-218"/>
                    <a:pt x="5128" y="638"/>
                  </a:cubicBezTo>
                  <a:cubicBezTo>
                    <a:pt x="2987" y="1495"/>
                    <a:pt x="1125" y="3398"/>
                    <a:pt x="380" y="5253"/>
                  </a:cubicBezTo>
                  <a:cubicBezTo>
                    <a:pt x="-365" y="7109"/>
                    <a:pt x="7" y="8917"/>
                    <a:pt x="1311" y="10059"/>
                  </a:cubicBezTo>
                  <a:cubicBezTo>
                    <a:pt x="2614" y="11201"/>
                    <a:pt x="4849" y="11676"/>
                    <a:pt x="6711" y="11629"/>
                  </a:cubicBezTo>
                  <a:cubicBezTo>
                    <a:pt x="8573" y="11581"/>
                    <a:pt x="10063" y="11010"/>
                    <a:pt x="11180" y="10534"/>
                  </a:cubicBezTo>
                  <a:cubicBezTo>
                    <a:pt x="12297" y="10059"/>
                    <a:pt x="13042" y="9678"/>
                    <a:pt x="13228" y="9726"/>
                  </a:cubicBezTo>
                  <a:cubicBezTo>
                    <a:pt x="13414" y="9773"/>
                    <a:pt x="13042" y="10249"/>
                    <a:pt x="12390" y="11724"/>
                  </a:cubicBezTo>
                  <a:cubicBezTo>
                    <a:pt x="11738" y="13199"/>
                    <a:pt x="10807" y="15673"/>
                    <a:pt x="10156" y="17243"/>
                  </a:cubicBezTo>
                  <a:cubicBezTo>
                    <a:pt x="9504" y="18813"/>
                    <a:pt x="9132" y="19479"/>
                    <a:pt x="8759" y="20097"/>
                  </a:cubicBezTo>
                  <a:cubicBezTo>
                    <a:pt x="8387" y="20716"/>
                    <a:pt x="8014" y="21287"/>
                    <a:pt x="7735" y="21334"/>
                  </a:cubicBezTo>
                  <a:cubicBezTo>
                    <a:pt x="7456" y="21382"/>
                    <a:pt x="7269" y="20906"/>
                    <a:pt x="7642" y="19193"/>
                  </a:cubicBezTo>
                  <a:cubicBezTo>
                    <a:pt x="8014" y="17481"/>
                    <a:pt x="8945" y="14531"/>
                    <a:pt x="10156" y="11962"/>
                  </a:cubicBezTo>
                  <a:cubicBezTo>
                    <a:pt x="11366" y="9393"/>
                    <a:pt x="12856" y="7204"/>
                    <a:pt x="14066" y="5872"/>
                  </a:cubicBezTo>
                  <a:cubicBezTo>
                    <a:pt x="15276" y="4540"/>
                    <a:pt x="16207" y="4064"/>
                    <a:pt x="17138" y="3778"/>
                  </a:cubicBezTo>
                  <a:cubicBezTo>
                    <a:pt x="18069" y="3493"/>
                    <a:pt x="19001" y="3398"/>
                    <a:pt x="19745" y="3636"/>
                  </a:cubicBezTo>
                  <a:cubicBezTo>
                    <a:pt x="20490" y="3874"/>
                    <a:pt x="21049" y="4445"/>
                    <a:pt x="21142" y="5206"/>
                  </a:cubicBezTo>
                  <a:cubicBezTo>
                    <a:pt x="21235" y="5967"/>
                    <a:pt x="20863" y="6919"/>
                    <a:pt x="20025" y="7823"/>
                  </a:cubicBezTo>
                  <a:cubicBezTo>
                    <a:pt x="19187" y="8726"/>
                    <a:pt x="17883" y="9583"/>
                    <a:pt x="16766" y="10059"/>
                  </a:cubicBezTo>
                  <a:cubicBezTo>
                    <a:pt x="15649" y="10534"/>
                    <a:pt x="14718" y="10630"/>
                    <a:pt x="14066" y="10439"/>
                  </a:cubicBezTo>
                  <a:cubicBezTo>
                    <a:pt x="13414" y="10249"/>
                    <a:pt x="13042" y="9773"/>
                    <a:pt x="12669" y="9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2250375" y="4594774"/>
              <a:ext cx="13720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5709" y="0"/>
                  </a:moveTo>
                  <a:cubicBezTo>
                    <a:pt x="17673" y="800"/>
                    <a:pt x="19636" y="1600"/>
                    <a:pt x="20618" y="3360"/>
                  </a:cubicBezTo>
                  <a:cubicBezTo>
                    <a:pt x="21600" y="5120"/>
                    <a:pt x="21600" y="7840"/>
                    <a:pt x="18818" y="10880"/>
                  </a:cubicBezTo>
                  <a:cubicBezTo>
                    <a:pt x="16036" y="13920"/>
                    <a:pt x="10473" y="17280"/>
                    <a:pt x="6873" y="19120"/>
                  </a:cubicBezTo>
                  <a:cubicBezTo>
                    <a:pt x="3273" y="20960"/>
                    <a:pt x="1636" y="21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8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607164" y="4270753"/>
              <a:ext cx="1072988" cy="765434"/>
            </a:xfrm>
            <a:prstGeom prst="rect">
              <a:avLst/>
            </a:prstGeom>
            <a:effectLst/>
          </p:spPr>
        </p:pic>
        <p:pic>
          <p:nvPicPr>
            <p:cNvPr id="58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2066225" y="4061374"/>
              <a:ext cx="260351" cy="283105"/>
            </a:xfrm>
            <a:prstGeom prst="rect">
              <a:avLst/>
            </a:prstGeom>
            <a:effectLst/>
          </p:spPr>
        </p:pic>
        <p:pic>
          <p:nvPicPr>
            <p:cNvPr id="58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534661" y="2331762"/>
              <a:ext cx="1959132" cy="1945513"/>
            </a:xfrm>
            <a:prstGeom prst="rect">
              <a:avLst/>
            </a:prstGeom>
            <a:effectLst/>
          </p:spPr>
        </p:pic>
        <p:pic>
          <p:nvPicPr>
            <p:cNvPr id="59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965856" y="1679242"/>
              <a:ext cx="1090897" cy="725998"/>
            </a:xfrm>
            <a:prstGeom prst="rect">
              <a:avLst/>
            </a:prstGeom>
            <a:effectLst/>
          </p:spPr>
        </p:pic>
        <p:sp>
          <p:nvSpPr>
            <p:cNvPr id="593" name="Line"/>
            <p:cNvSpPr/>
            <p:nvPr/>
          </p:nvSpPr>
          <p:spPr>
            <a:xfrm>
              <a:off x="2032437" y="5193020"/>
              <a:ext cx="119708" cy="27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02" fill="norm" stroke="1" extrusionOk="0">
                  <a:moveTo>
                    <a:pt x="15512" y="5743"/>
                  </a:moveTo>
                  <a:cubicBezTo>
                    <a:pt x="14780" y="3957"/>
                    <a:pt x="14048" y="2170"/>
                    <a:pt x="12767" y="1114"/>
                  </a:cubicBezTo>
                  <a:cubicBezTo>
                    <a:pt x="11485" y="59"/>
                    <a:pt x="9655" y="-266"/>
                    <a:pt x="7275" y="221"/>
                  </a:cubicBezTo>
                  <a:cubicBezTo>
                    <a:pt x="4896" y="708"/>
                    <a:pt x="1967" y="2008"/>
                    <a:pt x="685" y="3469"/>
                  </a:cubicBezTo>
                  <a:cubicBezTo>
                    <a:pt x="-596" y="4931"/>
                    <a:pt x="-230" y="6555"/>
                    <a:pt x="3065" y="8585"/>
                  </a:cubicBezTo>
                  <a:cubicBezTo>
                    <a:pt x="6360" y="10615"/>
                    <a:pt x="12584" y="13051"/>
                    <a:pt x="16245" y="15000"/>
                  </a:cubicBezTo>
                  <a:cubicBezTo>
                    <a:pt x="19906" y="16949"/>
                    <a:pt x="21004" y="18411"/>
                    <a:pt x="20638" y="19385"/>
                  </a:cubicBezTo>
                  <a:cubicBezTo>
                    <a:pt x="20272" y="20360"/>
                    <a:pt x="18441" y="20847"/>
                    <a:pt x="15879" y="21090"/>
                  </a:cubicBezTo>
                  <a:cubicBezTo>
                    <a:pt x="13316" y="21334"/>
                    <a:pt x="10021" y="21334"/>
                    <a:pt x="7275" y="21253"/>
                  </a:cubicBezTo>
                  <a:cubicBezTo>
                    <a:pt x="4529" y="21172"/>
                    <a:pt x="2333" y="21009"/>
                    <a:pt x="2699" y="19872"/>
                  </a:cubicBezTo>
                  <a:cubicBezTo>
                    <a:pt x="3065" y="18736"/>
                    <a:pt x="5994" y="16624"/>
                    <a:pt x="8923" y="14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268645" y="5181655"/>
              <a:ext cx="50331" cy="28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2" fill="norm" stroke="1" extrusionOk="0">
                  <a:moveTo>
                    <a:pt x="2500" y="1680"/>
                  </a:moveTo>
                  <a:cubicBezTo>
                    <a:pt x="4300" y="741"/>
                    <a:pt x="6100" y="-198"/>
                    <a:pt x="6100" y="37"/>
                  </a:cubicBezTo>
                  <a:cubicBezTo>
                    <a:pt x="6100" y="272"/>
                    <a:pt x="4300" y="1680"/>
                    <a:pt x="2950" y="4419"/>
                  </a:cubicBezTo>
                  <a:cubicBezTo>
                    <a:pt x="1600" y="7159"/>
                    <a:pt x="700" y="11228"/>
                    <a:pt x="250" y="14124"/>
                  </a:cubicBezTo>
                  <a:cubicBezTo>
                    <a:pt x="-200" y="17019"/>
                    <a:pt x="-200" y="18741"/>
                    <a:pt x="1600" y="19837"/>
                  </a:cubicBezTo>
                  <a:cubicBezTo>
                    <a:pt x="3400" y="20932"/>
                    <a:pt x="7000" y="21402"/>
                    <a:pt x="10600" y="21402"/>
                  </a:cubicBezTo>
                  <a:cubicBezTo>
                    <a:pt x="14200" y="21402"/>
                    <a:pt x="17800" y="20932"/>
                    <a:pt x="214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204675" y="5337724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355174" y="5311020"/>
              <a:ext cx="90802" cy="14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79" fill="norm" stroke="1" extrusionOk="0">
                  <a:moveTo>
                    <a:pt x="3386" y="6576"/>
                  </a:moveTo>
                  <a:cubicBezTo>
                    <a:pt x="5841" y="6272"/>
                    <a:pt x="8295" y="5968"/>
                    <a:pt x="10014" y="4751"/>
                  </a:cubicBezTo>
                  <a:cubicBezTo>
                    <a:pt x="11732" y="3534"/>
                    <a:pt x="12714" y="1404"/>
                    <a:pt x="11977" y="492"/>
                  </a:cubicBezTo>
                  <a:cubicBezTo>
                    <a:pt x="11241" y="-421"/>
                    <a:pt x="8786" y="-117"/>
                    <a:pt x="6332" y="1861"/>
                  </a:cubicBezTo>
                  <a:cubicBezTo>
                    <a:pt x="3877" y="3838"/>
                    <a:pt x="1423" y="7489"/>
                    <a:pt x="441" y="10075"/>
                  </a:cubicBezTo>
                  <a:cubicBezTo>
                    <a:pt x="-541" y="12661"/>
                    <a:pt x="-50" y="14182"/>
                    <a:pt x="3632" y="15855"/>
                  </a:cubicBezTo>
                  <a:cubicBezTo>
                    <a:pt x="7314" y="17528"/>
                    <a:pt x="14186" y="19354"/>
                    <a:pt x="21059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491871" y="5250471"/>
              <a:ext cx="141018" cy="24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532" fill="norm" stroke="1" extrusionOk="0">
                  <a:moveTo>
                    <a:pt x="4548" y="10838"/>
                  </a:moveTo>
                  <a:cubicBezTo>
                    <a:pt x="2959" y="13799"/>
                    <a:pt x="1371" y="16761"/>
                    <a:pt x="577" y="18677"/>
                  </a:cubicBezTo>
                  <a:cubicBezTo>
                    <a:pt x="-217" y="20593"/>
                    <a:pt x="-217" y="21464"/>
                    <a:pt x="736" y="19112"/>
                  </a:cubicBezTo>
                  <a:cubicBezTo>
                    <a:pt x="1689" y="16761"/>
                    <a:pt x="3595" y="11187"/>
                    <a:pt x="5977" y="7441"/>
                  </a:cubicBezTo>
                  <a:cubicBezTo>
                    <a:pt x="8359" y="3696"/>
                    <a:pt x="11218" y="1780"/>
                    <a:pt x="13442" y="822"/>
                  </a:cubicBezTo>
                  <a:cubicBezTo>
                    <a:pt x="15665" y="-136"/>
                    <a:pt x="17254" y="-136"/>
                    <a:pt x="18524" y="212"/>
                  </a:cubicBezTo>
                  <a:cubicBezTo>
                    <a:pt x="19795" y="561"/>
                    <a:pt x="20748" y="1258"/>
                    <a:pt x="21065" y="2564"/>
                  </a:cubicBezTo>
                  <a:cubicBezTo>
                    <a:pt x="21383" y="3870"/>
                    <a:pt x="21065" y="5787"/>
                    <a:pt x="17889" y="7703"/>
                  </a:cubicBezTo>
                  <a:cubicBezTo>
                    <a:pt x="14712" y="9619"/>
                    <a:pt x="8677" y="11535"/>
                    <a:pt x="2642" y="13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504067" y="5432974"/>
              <a:ext cx="1810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040"/>
                    <a:pt x="1332" y="10080"/>
                    <a:pt x="132" y="13680"/>
                  </a:cubicBezTo>
                  <a:cubicBezTo>
                    <a:pt x="-1068" y="17280"/>
                    <a:pt x="6132" y="1944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920420" y="5183207"/>
              <a:ext cx="25580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84" fill="norm" stroke="1" extrusionOk="0">
                  <a:moveTo>
                    <a:pt x="151" y="7992"/>
                  </a:moveTo>
                  <a:cubicBezTo>
                    <a:pt x="-26" y="6912"/>
                    <a:pt x="-203" y="5832"/>
                    <a:pt x="594" y="4536"/>
                  </a:cubicBezTo>
                  <a:cubicBezTo>
                    <a:pt x="1390" y="3240"/>
                    <a:pt x="3161" y="1728"/>
                    <a:pt x="5463" y="864"/>
                  </a:cubicBezTo>
                  <a:cubicBezTo>
                    <a:pt x="7764" y="0"/>
                    <a:pt x="10597" y="-216"/>
                    <a:pt x="12367" y="216"/>
                  </a:cubicBezTo>
                  <a:cubicBezTo>
                    <a:pt x="14138" y="648"/>
                    <a:pt x="14846" y="1728"/>
                    <a:pt x="13784" y="4536"/>
                  </a:cubicBezTo>
                  <a:cubicBezTo>
                    <a:pt x="12722" y="7344"/>
                    <a:pt x="9889" y="11880"/>
                    <a:pt x="8118" y="14580"/>
                  </a:cubicBezTo>
                  <a:cubicBezTo>
                    <a:pt x="6348" y="17280"/>
                    <a:pt x="5640" y="18144"/>
                    <a:pt x="4931" y="18900"/>
                  </a:cubicBezTo>
                  <a:cubicBezTo>
                    <a:pt x="4223" y="19656"/>
                    <a:pt x="3515" y="20304"/>
                    <a:pt x="3692" y="20736"/>
                  </a:cubicBezTo>
                  <a:cubicBezTo>
                    <a:pt x="3869" y="21168"/>
                    <a:pt x="4931" y="21384"/>
                    <a:pt x="8030" y="21384"/>
                  </a:cubicBezTo>
                  <a:cubicBezTo>
                    <a:pt x="11128" y="21384"/>
                    <a:pt x="16263" y="21168"/>
                    <a:pt x="21397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020525" y="5496474"/>
              <a:ext cx="129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9" y="19636"/>
                    <a:pt x="2259" y="17673"/>
                    <a:pt x="3459" y="15709"/>
                  </a:cubicBezTo>
                  <a:cubicBezTo>
                    <a:pt x="4659" y="13745"/>
                    <a:pt x="5929" y="11782"/>
                    <a:pt x="7253" y="9982"/>
                  </a:cubicBezTo>
                  <a:cubicBezTo>
                    <a:pt x="8576" y="8182"/>
                    <a:pt x="9953" y="6545"/>
                    <a:pt x="11347" y="5073"/>
                  </a:cubicBezTo>
                  <a:cubicBezTo>
                    <a:pt x="12741" y="3600"/>
                    <a:pt x="14153" y="2291"/>
                    <a:pt x="15494" y="1636"/>
                  </a:cubicBezTo>
                  <a:cubicBezTo>
                    <a:pt x="16835" y="982"/>
                    <a:pt x="18106" y="982"/>
                    <a:pt x="19112" y="818"/>
                  </a:cubicBezTo>
                  <a:cubicBezTo>
                    <a:pt x="20118" y="655"/>
                    <a:pt x="20859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500075" y="5229774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468325" y="537582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115034" y="5115550"/>
              <a:ext cx="174559" cy="30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10" fill="norm" stroke="1" extrusionOk="0">
                  <a:moveTo>
                    <a:pt x="12463" y="3081"/>
                  </a:moveTo>
                  <a:cubicBezTo>
                    <a:pt x="11692" y="2493"/>
                    <a:pt x="10920" y="1905"/>
                    <a:pt x="9892" y="1832"/>
                  </a:cubicBezTo>
                  <a:cubicBezTo>
                    <a:pt x="8863" y="1758"/>
                    <a:pt x="7577" y="2199"/>
                    <a:pt x="5777" y="3668"/>
                  </a:cubicBezTo>
                  <a:cubicBezTo>
                    <a:pt x="3977" y="5138"/>
                    <a:pt x="1663" y="7636"/>
                    <a:pt x="635" y="10575"/>
                  </a:cubicBezTo>
                  <a:cubicBezTo>
                    <a:pt x="-394" y="13513"/>
                    <a:pt x="-137" y="16893"/>
                    <a:pt x="1149" y="18877"/>
                  </a:cubicBezTo>
                  <a:cubicBezTo>
                    <a:pt x="2435" y="20860"/>
                    <a:pt x="4749" y="21448"/>
                    <a:pt x="7835" y="20934"/>
                  </a:cubicBezTo>
                  <a:cubicBezTo>
                    <a:pt x="10920" y="20419"/>
                    <a:pt x="14777" y="18803"/>
                    <a:pt x="17349" y="16158"/>
                  </a:cubicBezTo>
                  <a:cubicBezTo>
                    <a:pt x="19920" y="13513"/>
                    <a:pt x="21206" y="9840"/>
                    <a:pt x="21206" y="7048"/>
                  </a:cubicBezTo>
                  <a:cubicBezTo>
                    <a:pt x="21206" y="4256"/>
                    <a:pt x="19920" y="2346"/>
                    <a:pt x="18635" y="1244"/>
                  </a:cubicBezTo>
                  <a:cubicBezTo>
                    <a:pt x="17349" y="142"/>
                    <a:pt x="16063" y="-152"/>
                    <a:pt x="14392" y="68"/>
                  </a:cubicBezTo>
                  <a:cubicBezTo>
                    <a:pt x="12720" y="289"/>
                    <a:pt x="10663" y="1024"/>
                    <a:pt x="10406" y="2346"/>
                  </a:cubicBezTo>
                  <a:cubicBezTo>
                    <a:pt x="10149" y="3668"/>
                    <a:pt x="11692" y="5579"/>
                    <a:pt x="13235" y="7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393162" y="5103259"/>
              <a:ext cx="128253" cy="31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84" fill="norm" stroke="1" extrusionOk="0">
                  <a:moveTo>
                    <a:pt x="2463" y="1280"/>
                  </a:moveTo>
                  <a:cubicBezTo>
                    <a:pt x="2463" y="551"/>
                    <a:pt x="2463" y="-179"/>
                    <a:pt x="2115" y="40"/>
                  </a:cubicBezTo>
                  <a:cubicBezTo>
                    <a:pt x="1766" y="259"/>
                    <a:pt x="1070" y="1426"/>
                    <a:pt x="895" y="3980"/>
                  </a:cubicBezTo>
                  <a:cubicBezTo>
                    <a:pt x="721" y="6535"/>
                    <a:pt x="1070" y="10475"/>
                    <a:pt x="1244" y="12883"/>
                  </a:cubicBezTo>
                  <a:cubicBezTo>
                    <a:pt x="1418" y="15291"/>
                    <a:pt x="1418" y="16167"/>
                    <a:pt x="1592" y="16970"/>
                  </a:cubicBezTo>
                  <a:cubicBezTo>
                    <a:pt x="1766" y="17772"/>
                    <a:pt x="2115" y="18502"/>
                    <a:pt x="2637" y="18502"/>
                  </a:cubicBezTo>
                  <a:cubicBezTo>
                    <a:pt x="3160" y="18502"/>
                    <a:pt x="3857" y="17772"/>
                    <a:pt x="5076" y="16678"/>
                  </a:cubicBezTo>
                  <a:cubicBezTo>
                    <a:pt x="6295" y="15583"/>
                    <a:pt x="8037" y="14124"/>
                    <a:pt x="9605" y="13175"/>
                  </a:cubicBezTo>
                  <a:cubicBezTo>
                    <a:pt x="11173" y="12226"/>
                    <a:pt x="12566" y="11789"/>
                    <a:pt x="14134" y="11643"/>
                  </a:cubicBezTo>
                  <a:cubicBezTo>
                    <a:pt x="15702" y="11497"/>
                    <a:pt x="17444" y="11643"/>
                    <a:pt x="18663" y="12372"/>
                  </a:cubicBezTo>
                  <a:cubicBezTo>
                    <a:pt x="19882" y="13102"/>
                    <a:pt x="20579" y="14416"/>
                    <a:pt x="20928" y="15583"/>
                  </a:cubicBezTo>
                  <a:cubicBezTo>
                    <a:pt x="21276" y="16751"/>
                    <a:pt x="21276" y="17772"/>
                    <a:pt x="19534" y="18721"/>
                  </a:cubicBezTo>
                  <a:cubicBezTo>
                    <a:pt x="17792" y="19670"/>
                    <a:pt x="14308" y="20545"/>
                    <a:pt x="11695" y="20983"/>
                  </a:cubicBezTo>
                  <a:cubicBezTo>
                    <a:pt x="9082" y="21421"/>
                    <a:pt x="7341" y="21421"/>
                    <a:pt x="5424" y="21348"/>
                  </a:cubicBezTo>
                  <a:cubicBezTo>
                    <a:pt x="3508" y="21275"/>
                    <a:pt x="1418" y="21129"/>
                    <a:pt x="547" y="20618"/>
                  </a:cubicBezTo>
                  <a:cubicBezTo>
                    <a:pt x="-324" y="20107"/>
                    <a:pt x="24" y="19232"/>
                    <a:pt x="373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562030" y="5199245"/>
              <a:ext cx="128173" cy="20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30" fill="norm" stroke="1" extrusionOk="0">
                  <a:moveTo>
                    <a:pt x="20327" y="5765"/>
                  </a:moveTo>
                  <a:cubicBezTo>
                    <a:pt x="20670" y="4456"/>
                    <a:pt x="21013" y="3147"/>
                    <a:pt x="20499" y="2165"/>
                  </a:cubicBezTo>
                  <a:cubicBezTo>
                    <a:pt x="19984" y="1183"/>
                    <a:pt x="18613" y="529"/>
                    <a:pt x="16213" y="201"/>
                  </a:cubicBezTo>
                  <a:cubicBezTo>
                    <a:pt x="13813" y="-126"/>
                    <a:pt x="10384" y="-126"/>
                    <a:pt x="7299" y="747"/>
                  </a:cubicBezTo>
                  <a:cubicBezTo>
                    <a:pt x="4213" y="1619"/>
                    <a:pt x="1470" y="3365"/>
                    <a:pt x="442" y="5329"/>
                  </a:cubicBezTo>
                  <a:cubicBezTo>
                    <a:pt x="-587" y="7292"/>
                    <a:pt x="99" y="9474"/>
                    <a:pt x="3356" y="11547"/>
                  </a:cubicBezTo>
                  <a:cubicBezTo>
                    <a:pt x="6613" y="13619"/>
                    <a:pt x="12442" y="15583"/>
                    <a:pt x="15356" y="17110"/>
                  </a:cubicBezTo>
                  <a:cubicBezTo>
                    <a:pt x="18270" y="18638"/>
                    <a:pt x="18270" y="19729"/>
                    <a:pt x="17413" y="20383"/>
                  </a:cubicBezTo>
                  <a:cubicBezTo>
                    <a:pt x="16556" y="21038"/>
                    <a:pt x="14842" y="21256"/>
                    <a:pt x="13127" y="21365"/>
                  </a:cubicBezTo>
                  <a:cubicBezTo>
                    <a:pt x="11413" y="21474"/>
                    <a:pt x="9699" y="21474"/>
                    <a:pt x="8670" y="21147"/>
                  </a:cubicBezTo>
                  <a:cubicBezTo>
                    <a:pt x="7642" y="20819"/>
                    <a:pt x="7299" y="20165"/>
                    <a:pt x="6956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719275" y="5234007"/>
              <a:ext cx="15240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7287"/>
                  </a:moveTo>
                  <a:cubicBezTo>
                    <a:pt x="3300" y="6506"/>
                    <a:pt x="6600" y="5726"/>
                    <a:pt x="9150" y="5075"/>
                  </a:cubicBezTo>
                  <a:cubicBezTo>
                    <a:pt x="11700" y="4424"/>
                    <a:pt x="13500" y="3904"/>
                    <a:pt x="14550" y="2993"/>
                  </a:cubicBezTo>
                  <a:cubicBezTo>
                    <a:pt x="15600" y="2082"/>
                    <a:pt x="15900" y="781"/>
                    <a:pt x="15000" y="260"/>
                  </a:cubicBezTo>
                  <a:cubicBezTo>
                    <a:pt x="14100" y="-260"/>
                    <a:pt x="12000" y="0"/>
                    <a:pt x="9900" y="1041"/>
                  </a:cubicBezTo>
                  <a:cubicBezTo>
                    <a:pt x="7800" y="2082"/>
                    <a:pt x="5700" y="3904"/>
                    <a:pt x="4500" y="6116"/>
                  </a:cubicBezTo>
                  <a:cubicBezTo>
                    <a:pt x="3300" y="8328"/>
                    <a:pt x="3000" y="10930"/>
                    <a:pt x="6000" y="13533"/>
                  </a:cubicBezTo>
                  <a:cubicBezTo>
                    <a:pt x="9000" y="16135"/>
                    <a:pt x="15300" y="18738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951781" y="5234007"/>
              <a:ext cx="256445" cy="13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53" fill="norm" stroke="1" extrusionOk="0">
                  <a:moveTo>
                    <a:pt x="204" y="6125"/>
                  </a:moveTo>
                  <a:cubicBezTo>
                    <a:pt x="27" y="4513"/>
                    <a:pt x="-150" y="2901"/>
                    <a:pt x="204" y="1934"/>
                  </a:cubicBezTo>
                  <a:cubicBezTo>
                    <a:pt x="558" y="967"/>
                    <a:pt x="1443" y="645"/>
                    <a:pt x="2063" y="1290"/>
                  </a:cubicBezTo>
                  <a:cubicBezTo>
                    <a:pt x="2683" y="1934"/>
                    <a:pt x="3037" y="3546"/>
                    <a:pt x="3657" y="6125"/>
                  </a:cubicBezTo>
                  <a:cubicBezTo>
                    <a:pt x="4276" y="8704"/>
                    <a:pt x="5161" y="12251"/>
                    <a:pt x="5693" y="15152"/>
                  </a:cubicBezTo>
                  <a:cubicBezTo>
                    <a:pt x="6224" y="18054"/>
                    <a:pt x="6401" y="20310"/>
                    <a:pt x="6135" y="20955"/>
                  </a:cubicBezTo>
                  <a:cubicBezTo>
                    <a:pt x="5870" y="21600"/>
                    <a:pt x="5161" y="20633"/>
                    <a:pt x="4719" y="18537"/>
                  </a:cubicBezTo>
                  <a:cubicBezTo>
                    <a:pt x="4276" y="16442"/>
                    <a:pt x="4099" y="13218"/>
                    <a:pt x="4630" y="10155"/>
                  </a:cubicBezTo>
                  <a:cubicBezTo>
                    <a:pt x="5161" y="7093"/>
                    <a:pt x="6401" y="4191"/>
                    <a:pt x="7463" y="2418"/>
                  </a:cubicBezTo>
                  <a:cubicBezTo>
                    <a:pt x="8525" y="645"/>
                    <a:pt x="9411" y="0"/>
                    <a:pt x="10296" y="0"/>
                  </a:cubicBezTo>
                  <a:cubicBezTo>
                    <a:pt x="11181" y="0"/>
                    <a:pt x="12066" y="645"/>
                    <a:pt x="12420" y="2740"/>
                  </a:cubicBezTo>
                  <a:cubicBezTo>
                    <a:pt x="12775" y="4836"/>
                    <a:pt x="12598" y="8382"/>
                    <a:pt x="12509" y="11122"/>
                  </a:cubicBezTo>
                  <a:cubicBezTo>
                    <a:pt x="12420" y="13863"/>
                    <a:pt x="12420" y="15797"/>
                    <a:pt x="12420" y="17570"/>
                  </a:cubicBezTo>
                  <a:cubicBezTo>
                    <a:pt x="12420" y="19343"/>
                    <a:pt x="12420" y="20955"/>
                    <a:pt x="12775" y="20794"/>
                  </a:cubicBezTo>
                  <a:cubicBezTo>
                    <a:pt x="13129" y="20633"/>
                    <a:pt x="13837" y="18699"/>
                    <a:pt x="15342" y="14991"/>
                  </a:cubicBezTo>
                  <a:cubicBezTo>
                    <a:pt x="16847" y="11284"/>
                    <a:pt x="19148" y="5803"/>
                    <a:pt x="21450" y="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198020" y="5222069"/>
              <a:ext cx="251506" cy="15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03" fill="norm" stroke="1" extrusionOk="0">
                  <a:moveTo>
                    <a:pt x="2488" y="7192"/>
                  </a:moveTo>
                  <a:cubicBezTo>
                    <a:pt x="3028" y="8360"/>
                    <a:pt x="3568" y="9527"/>
                    <a:pt x="4288" y="9819"/>
                  </a:cubicBezTo>
                  <a:cubicBezTo>
                    <a:pt x="5008" y="10111"/>
                    <a:pt x="5908" y="9527"/>
                    <a:pt x="6718" y="8798"/>
                  </a:cubicBezTo>
                  <a:cubicBezTo>
                    <a:pt x="7528" y="8068"/>
                    <a:pt x="8248" y="7192"/>
                    <a:pt x="8698" y="5733"/>
                  </a:cubicBezTo>
                  <a:cubicBezTo>
                    <a:pt x="9148" y="4273"/>
                    <a:pt x="9328" y="2230"/>
                    <a:pt x="8968" y="1062"/>
                  </a:cubicBezTo>
                  <a:cubicBezTo>
                    <a:pt x="8608" y="-105"/>
                    <a:pt x="7708" y="-397"/>
                    <a:pt x="6538" y="625"/>
                  </a:cubicBezTo>
                  <a:cubicBezTo>
                    <a:pt x="5368" y="1646"/>
                    <a:pt x="3928" y="3981"/>
                    <a:pt x="2758" y="6171"/>
                  </a:cubicBezTo>
                  <a:cubicBezTo>
                    <a:pt x="1588" y="8360"/>
                    <a:pt x="688" y="10403"/>
                    <a:pt x="238" y="12446"/>
                  </a:cubicBezTo>
                  <a:cubicBezTo>
                    <a:pt x="-212" y="14489"/>
                    <a:pt x="-212" y="16533"/>
                    <a:pt x="1948" y="17992"/>
                  </a:cubicBezTo>
                  <a:cubicBezTo>
                    <a:pt x="4108" y="19452"/>
                    <a:pt x="8428" y="20327"/>
                    <a:pt x="12028" y="20765"/>
                  </a:cubicBezTo>
                  <a:cubicBezTo>
                    <a:pt x="15628" y="21203"/>
                    <a:pt x="18508" y="21203"/>
                    <a:pt x="21388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944825" y="5034677"/>
              <a:ext cx="186471" cy="37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01" fill="norm" stroke="1" extrusionOk="0">
                  <a:moveTo>
                    <a:pt x="8737" y="5301"/>
                  </a:moveTo>
                  <a:cubicBezTo>
                    <a:pt x="8009" y="9261"/>
                    <a:pt x="7281" y="13221"/>
                    <a:pt x="6917" y="15501"/>
                  </a:cubicBezTo>
                  <a:cubicBezTo>
                    <a:pt x="6553" y="17781"/>
                    <a:pt x="6553" y="18381"/>
                    <a:pt x="6553" y="19221"/>
                  </a:cubicBezTo>
                  <a:cubicBezTo>
                    <a:pt x="6553" y="20061"/>
                    <a:pt x="6553" y="21141"/>
                    <a:pt x="6674" y="21081"/>
                  </a:cubicBezTo>
                  <a:cubicBezTo>
                    <a:pt x="6796" y="21021"/>
                    <a:pt x="7038" y="19821"/>
                    <a:pt x="7524" y="17421"/>
                  </a:cubicBezTo>
                  <a:cubicBezTo>
                    <a:pt x="8009" y="15021"/>
                    <a:pt x="8737" y="11421"/>
                    <a:pt x="9708" y="8541"/>
                  </a:cubicBezTo>
                  <a:cubicBezTo>
                    <a:pt x="10679" y="5661"/>
                    <a:pt x="11892" y="3501"/>
                    <a:pt x="12863" y="2121"/>
                  </a:cubicBezTo>
                  <a:cubicBezTo>
                    <a:pt x="13834" y="741"/>
                    <a:pt x="14562" y="141"/>
                    <a:pt x="15411" y="21"/>
                  </a:cubicBezTo>
                  <a:cubicBezTo>
                    <a:pt x="16261" y="-99"/>
                    <a:pt x="17231" y="261"/>
                    <a:pt x="18566" y="2301"/>
                  </a:cubicBezTo>
                  <a:cubicBezTo>
                    <a:pt x="19901" y="4341"/>
                    <a:pt x="21600" y="8061"/>
                    <a:pt x="21357" y="11181"/>
                  </a:cubicBezTo>
                  <a:cubicBezTo>
                    <a:pt x="21115" y="14301"/>
                    <a:pt x="18930" y="16821"/>
                    <a:pt x="15047" y="18441"/>
                  </a:cubicBezTo>
                  <a:cubicBezTo>
                    <a:pt x="11164" y="20061"/>
                    <a:pt x="5582" y="2078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122625" y="5350424"/>
              <a:ext cx="94339" cy="9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31" fill="norm" stroke="1" extrusionOk="0">
                  <a:moveTo>
                    <a:pt x="0" y="0"/>
                  </a:moveTo>
                  <a:cubicBezTo>
                    <a:pt x="5760" y="460"/>
                    <a:pt x="11520" y="919"/>
                    <a:pt x="15120" y="2068"/>
                  </a:cubicBezTo>
                  <a:cubicBezTo>
                    <a:pt x="18720" y="3217"/>
                    <a:pt x="20160" y="5055"/>
                    <a:pt x="20880" y="7123"/>
                  </a:cubicBezTo>
                  <a:cubicBezTo>
                    <a:pt x="21600" y="9191"/>
                    <a:pt x="21600" y="11489"/>
                    <a:pt x="20640" y="13328"/>
                  </a:cubicBezTo>
                  <a:cubicBezTo>
                    <a:pt x="19680" y="15166"/>
                    <a:pt x="17760" y="16545"/>
                    <a:pt x="15600" y="17923"/>
                  </a:cubicBezTo>
                  <a:cubicBezTo>
                    <a:pt x="13440" y="19302"/>
                    <a:pt x="11040" y="20681"/>
                    <a:pt x="11520" y="21140"/>
                  </a:cubicBezTo>
                  <a:cubicBezTo>
                    <a:pt x="12000" y="21600"/>
                    <a:pt x="15360" y="21140"/>
                    <a:pt x="1872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376625" y="5226780"/>
              <a:ext cx="127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6382975" y="531867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167075" y="5455696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60" y="12302"/>
                    <a:pt x="9120" y="4448"/>
                    <a:pt x="12720" y="1502"/>
                  </a:cubicBezTo>
                  <a:cubicBezTo>
                    <a:pt x="16320" y="-1443"/>
                    <a:pt x="189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757625" y="5052444"/>
              <a:ext cx="135468" cy="3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14175" y="6093"/>
                  </a:moveTo>
                  <a:cubicBezTo>
                    <a:pt x="14175" y="5493"/>
                    <a:pt x="14175" y="4893"/>
                    <a:pt x="14850" y="4353"/>
                  </a:cubicBezTo>
                  <a:cubicBezTo>
                    <a:pt x="15525" y="3813"/>
                    <a:pt x="16875" y="3333"/>
                    <a:pt x="18394" y="2673"/>
                  </a:cubicBezTo>
                  <a:cubicBezTo>
                    <a:pt x="19912" y="2013"/>
                    <a:pt x="21600" y="1173"/>
                    <a:pt x="21600" y="693"/>
                  </a:cubicBezTo>
                  <a:cubicBezTo>
                    <a:pt x="21600" y="213"/>
                    <a:pt x="19912" y="93"/>
                    <a:pt x="17212" y="33"/>
                  </a:cubicBezTo>
                  <a:cubicBezTo>
                    <a:pt x="14512" y="-27"/>
                    <a:pt x="10800" y="-27"/>
                    <a:pt x="8269" y="213"/>
                  </a:cubicBezTo>
                  <a:cubicBezTo>
                    <a:pt x="5737" y="453"/>
                    <a:pt x="4387" y="933"/>
                    <a:pt x="5062" y="2133"/>
                  </a:cubicBezTo>
                  <a:cubicBezTo>
                    <a:pt x="5737" y="3333"/>
                    <a:pt x="8437" y="5253"/>
                    <a:pt x="10631" y="6393"/>
                  </a:cubicBezTo>
                  <a:cubicBezTo>
                    <a:pt x="12825" y="7533"/>
                    <a:pt x="14512" y="7893"/>
                    <a:pt x="15694" y="8613"/>
                  </a:cubicBezTo>
                  <a:cubicBezTo>
                    <a:pt x="16875" y="9333"/>
                    <a:pt x="17550" y="10413"/>
                    <a:pt x="15862" y="11193"/>
                  </a:cubicBezTo>
                  <a:cubicBezTo>
                    <a:pt x="14175" y="11973"/>
                    <a:pt x="10125" y="12453"/>
                    <a:pt x="7256" y="12693"/>
                  </a:cubicBezTo>
                  <a:cubicBezTo>
                    <a:pt x="4387" y="12933"/>
                    <a:pt x="2700" y="12933"/>
                    <a:pt x="2700" y="13053"/>
                  </a:cubicBezTo>
                  <a:cubicBezTo>
                    <a:pt x="2700" y="13173"/>
                    <a:pt x="4387" y="13413"/>
                    <a:pt x="5231" y="14013"/>
                  </a:cubicBezTo>
                  <a:cubicBezTo>
                    <a:pt x="6075" y="14613"/>
                    <a:pt x="6075" y="15573"/>
                    <a:pt x="5400" y="16413"/>
                  </a:cubicBezTo>
                  <a:cubicBezTo>
                    <a:pt x="4725" y="17253"/>
                    <a:pt x="3375" y="17973"/>
                    <a:pt x="2194" y="18573"/>
                  </a:cubicBezTo>
                  <a:cubicBezTo>
                    <a:pt x="1012" y="19173"/>
                    <a:pt x="0" y="19653"/>
                    <a:pt x="0" y="20133"/>
                  </a:cubicBezTo>
                  <a:cubicBezTo>
                    <a:pt x="0" y="20613"/>
                    <a:pt x="1012" y="21093"/>
                    <a:pt x="3712" y="21333"/>
                  </a:cubicBezTo>
                  <a:cubicBezTo>
                    <a:pt x="6412" y="21573"/>
                    <a:pt x="10800" y="21573"/>
                    <a:pt x="15187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998925" y="5147224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5200" y="1749"/>
                  </a:cubicBezTo>
                  <a:cubicBezTo>
                    <a:pt x="7733" y="3497"/>
                    <a:pt x="11467" y="6994"/>
                    <a:pt x="14400" y="10594"/>
                  </a:cubicBezTo>
                  <a:cubicBezTo>
                    <a:pt x="17333" y="14194"/>
                    <a:pt x="19467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024325" y="5131224"/>
              <a:ext cx="158751" cy="28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2649"/>
                  </a:moveTo>
                  <a:cubicBezTo>
                    <a:pt x="21312" y="1529"/>
                    <a:pt x="21024" y="409"/>
                    <a:pt x="20304" y="89"/>
                  </a:cubicBezTo>
                  <a:cubicBezTo>
                    <a:pt x="19584" y="-231"/>
                    <a:pt x="18432" y="249"/>
                    <a:pt x="15840" y="2489"/>
                  </a:cubicBezTo>
                  <a:cubicBezTo>
                    <a:pt x="13248" y="4729"/>
                    <a:pt x="9216" y="8729"/>
                    <a:pt x="6336" y="12169"/>
                  </a:cubicBezTo>
                  <a:cubicBezTo>
                    <a:pt x="3456" y="15609"/>
                    <a:pt x="1728" y="18489"/>
                    <a:pt x="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169151" y="5304518"/>
              <a:ext cx="93581" cy="10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033" fill="norm" stroke="1" extrusionOk="0">
                  <a:moveTo>
                    <a:pt x="3158" y="4185"/>
                  </a:moveTo>
                  <a:cubicBezTo>
                    <a:pt x="2678" y="6345"/>
                    <a:pt x="2198" y="8505"/>
                    <a:pt x="1478" y="10665"/>
                  </a:cubicBezTo>
                  <a:cubicBezTo>
                    <a:pt x="758" y="12825"/>
                    <a:pt x="-202" y="14985"/>
                    <a:pt x="38" y="15201"/>
                  </a:cubicBezTo>
                  <a:cubicBezTo>
                    <a:pt x="278" y="15417"/>
                    <a:pt x="1718" y="13689"/>
                    <a:pt x="3878" y="10881"/>
                  </a:cubicBezTo>
                  <a:cubicBezTo>
                    <a:pt x="6038" y="8073"/>
                    <a:pt x="8918" y="4185"/>
                    <a:pt x="11558" y="2025"/>
                  </a:cubicBezTo>
                  <a:cubicBezTo>
                    <a:pt x="14198" y="-135"/>
                    <a:pt x="16598" y="-567"/>
                    <a:pt x="18278" y="729"/>
                  </a:cubicBezTo>
                  <a:cubicBezTo>
                    <a:pt x="19958" y="2025"/>
                    <a:pt x="20918" y="5049"/>
                    <a:pt x="21158" y="8721"/>
                  </a:cubicBezTo>
                  <a:cubicBezTo>
                    <a:pt x="21398" y="12393"/>
                    <a:pt x="20918" y="16713"/>
                    <a:pt x="20438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310075" y="5356774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379925" y="532502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494225" y="5299624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633925" y="5471074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837125" y="543932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141925" y="5432974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8256225" y="5490124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8535625" y="5212615"/>
              <a:ext cx="203201" cy="28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737"/>
                  </a:moveTo>
                  <a:cubicBezTo>
                    <a:pt x="1350" y="1457"/>
                    <a:pt x="2700" y="177"/>
                    <a:pt x="3712" y="17"/>
                  </a:cubicBezTo>
                  <a:cubicBezTo>
                    <a:pt x="4725" y="-143"/>
                    <a:pt x="5400" y="817"/>
                    <a:pt x="7425" y="3217"/>
                  </a:cubicBezTo>
                  <a:cubicBezTo>
                    <a:pt x="9450" y="5617"/>
                    <a:pt x="12825" y="9457"/>
                    <a:pt x="15413" y="12737"/>
                  </a:cubicBezTo>
                  <a:cubicBezTo>
                    <a:pt x="18000" y="16017"/>
                    <a:pt x="19800" y="1873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8589288" y="5185324"/>
              <a:ext cx="15588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21211" y="0"/>
                  </a:moveTo>
                  <a:cubicBezTo>
                    <a:pt x="18619" y="1938"/>
                    <a:pt x="16027" y="3877"/>
                    <a:pt x="13291" y="6300"/>
                  </a:cubicBezTo>
                  <a:cubicBezTo>
                    <a:pt x="10555" y="8723"/>
                    <a:pt x="7675" y="11631"/>
                    <a:pt x="5227" y="13985"/>
                  </a:cubicBezTo>
                  <a:cubicBezTo>
                    <a:pt x="2779" y="16338"/>
                    <a:pt x="763" y="18138"/>
                    <a:pt x="187" y="19315"/>
                  </a:cubicBezTo>
                  <a:cubicBezTo>
                    <a:pt x="-389" y="20492"/>
                    <a:pt x="475" y="21046"/>
                    <a:pt x="1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8806558" y="5403614"/>
              <a:ext cx="134826" cy="13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13" fill="norm" stroke="1" extrusionOk="0">
                  <a:moveTo>
                    <a:pt x="2362" y="6813"/>
                  </a:moveTo>
                  <a:cubicBezTo>
                    <a:pt x="2025" y="10242"/>
                    <a:pt x="1687" y="13670"/>
                    <a:pt x="1181" y="16242"/>
                  </a:cubicBezTo>
                  <a:cubicBezTo>
                    <a:pt x="675" y="18813"/>
                    <a:pt x="0" y="20527"/>
                    <a:pt x="0" y="20356"/>
                  </a:cubicBezTo>
                  <a:cubicBezTo>
                    <a:pt x="0" y="20184"/>
                    <a:pt x="675" y="18127"/>
                    <a:pt x="2869" y="14699"/>
                  </a:cubicBezTo>
                  <a:cubicBezTo>
                    <a:pt x="5062" y="11270"/>
                    <a:pt x="8775" y="6470"/>
                    <a:pt x="11644" y="3556"/>
                  </a:cubicBezTo>
                  <a:cubicBezTo>
                    <a:pt x="14512" y="642"/>
                    <a:pt x="16538" y="-387"/>
                    <a:pt x="18056" y="127"/>
                  </a:cubicBezTo>
                  <a:cubicBezTo>
                    <a:pt x="19575" y="642"/>
                    <a:pt x="20588" y="2699"/>
                    <a:pt x="21094" y="5613"/>
                  </a:cubicBezTo>
                  <a:cubicBezTo>
                    <a:pt x="21600" y="8527"/>
                    <a:pt x="21600" y="12299"/>
                    <a:pt x="21262" y="15042"/>
                  </a:cubicBezTo>
                  <a:cubicBezTo>
                    <a:pt x="20925" y="17784"/>
                    <a:pt x="20250" y="19499"/>
                    <a:pt x="19575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011875" y="547742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069025" y="540757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9201148" y="5407574"/>
              <a:ext cx="20786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26" y="0"/>
                  </a:moveTo>
                  <a:cubicBezTo>
                    <a:pt x="344" y="3789"/>
                    <a:pt x="563" y="7579"/>
                    <a:pt x="453" y="10800"/>
                  </a:cubicBezTo>
                  <a:cubicBezTo>
                    <a:pt x="344" y="14021"/>
                    <a:pt x="-92" y="16674"/>
                    <a:pt x="17" y="17053"/>
                  </a:cubicBezTo>
                  <a:cubicBezTo>
                    <a:pt x="126" y="17432"/>
                    <a:pt x="781" y="15537"/>
                    <a:pt x="1544" y="14021"/>
                  </a:cubicBezTo>
                  <a:cubicBezTo>
                    <a:pt x="2308" y="12505"/>
                    <a:pt x="3181" y="11368"/>
                    <a:pt x="4053" y="10042"/>
                  </a:cubicBezTo>
                  <a:cubicBezTo>
                    <a:pt x="4926" y="8716"/>
                    <a:pt x="5799" y="7200"/>
                    <a:pt x="6563" y="7200"/>
                  </a:cubicBezTo>
                  <a:cubicBezTo>
                    <a:pt x="7326" y="7200"/>
                    <a:pt x="7981" y="8716"/>
                    <a:pt x="8308" y="10421"/>
                  </a:cubicBezTo>
                  <a:cubicBezTo>
                    <a:pt x="8635" y="12126"/>
                    <a:pt x="8635" y="14021"/>
                    <a:pt x="9072" y="14211"/>
                  </a:cubicBezTo>
                  <a:cubicBezTo>
                    <a:pt x="9508" y="14400"/>
                    <a:pt x="10381" y="12884"/>
                    <a:pt x="11908" y="11179"/>
                  </a:cubicBezTo>
                  <a:cubicBezTo>
                    <a:pt x="13435" y="9474"/>
                    <a:pt x="15617" y="7579"/>
                    <a:pt x="17253" y="6632"/>
                  </a:cubicBezTo>
                  <a:cubicBezTo>
                    <a:pt x="18890" y="5684"/>
                    <a:pt x="19981" y="5684"/>
                    <a:pt x="20635" y="7200"/>
                  </a:cubicBezTo>
                  <a:cubicBezTo>
                    <a:pt x="21290" y="8716"/>
                    <a:pt x="21508" y="11747"/>
                    <a:pt x="21399" y="14400"/>
                  </a:cubicBezTo>
                  <a:cubicBezTo>
                    <a:pt x="21290" y="17053"/>
                    <a:pt x="20853" y="19326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9519875" y="5102774"/>
              <a:ext cx="8774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629" y="0"/>
                  </a:moveTo>
                  <a:cubicBezTo>
                    <a:pt x="7200" y="101"/>
                    <a:pt x="9771" y="203"/>
                    <a:pt x="12600" y="1217"/>
                  </a:cubicBezTo>
                  <a:cubicBezTo>
                    <a:pt x="15429" y="2231"/>
                    <a:pt x="18514" y="4158"/>
                    <a:pt x="20057" y="5375"/>
                  </a:cubicBezTo>
                  <a:cubicBezTo>
                    <a:pt x="21600" y="6592"/>
                    <a:pt x="21600" y="7099"/>
                    <a:pt x="20571" y="7504"/>
                  </a:cubicBezTo>
                  <a:cubicBezTo>
                    <a:pt x="19543" y="7910"/>
                    <a:pt x="17486" y="8214"/>
                    <a:pt x="14914" y="8823"/>
                  </a:cubicBezTo>
                  <a:cubicBezTo>
                    <a:pt x="12343" y="9431"/>
                    <a:pt x="9257" y="10344"/>
                    <a:pt x="8486" y="11358"/>
                  </a:cubicBezTo>
                  <a:cubicBezTo>
                    <a:pt x="7714" y="12372"/>
                    <a:pt x="9257" y="13487"/>
                    <a:pt x="11829" y="14501"/>
                  </a:cubicBezTo>
                  <a:cubicBezTo>
                    <a:pt x="14400" y="15515"/>
                    <a:pt x="18000" y="16428"/>
                    <a:pt x="19800" y="17138"/>
                  </a:cubicBezTo>
                  <a:cubicBezTo>
                    <a:pt x="21600" y="17848"/>
                    <a:pt x="21600" y="18355"/>
                    <a:pt x="20829" y="18811"/>
                  </a:cubicBezTo>
                  <a:cubicBezTo>
                    <a:pt x="20057" y="19268"/>
                    <a:pt x="18514" y="19673"/>
                    <a:pt x="14914" y="20130"/>
                  </a:cubicBezTo>
                  <a:cubicBezTo>
                    <a:pt x="11314" y="20586"/>
                    <a:pt x="5657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092071" y="5878420"/>
              <a:ext cx="309705" cy="16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988" fill="norm" stroke="1" extrusionOk="0">
                  <a:moveTo>
                    <a:pt x="7835" y="12182"/>
                  </a:moveTo>
                  <a:cubicBezTo>
                    <a:pt x="7982" y="8627"/>
                    <a:pt x="8129" y="5073"/>
                    <a:pt x="7908" y="2886"/>
                  </a:cubicBezTo>
                  <a:cubicBezTo>
                    <a:pt x="7688" y="698"/>
                    <a:pt x="7100" y="-122"/>
                    <a:pt x="6145" y="15"/>
                  </a:cubicBezTo>
                  <a:cubicBezTo>
                    <a:pt x="5190" y="151"/>
                    <a:pt x="3867" y="1245"/>
                    <a:pt x="2765" y="4116"/>
                  </a:cubicBezTo>
                  <a:cubicBezTo>
                    <a:pt x="1663" y="6987"/>
                    <a:pt x="782" y="11635"/>
                    <a:pt x="341" y="14643"/>
                  </a:cubicBezTo>
                  <a:cubicBezTo>
                    <a:pt x="-100" y="17650"/>
                    <a:pt x="-100" y="19017"/>
                    <a:pt x="267" y="19974"/>
                  </a:cubicBezTo>
                  <a:cubicBezTo>
                    <a:pt x="635" y="20931"/>
                    <a:pt x="1369" y="21478"/>
                    <a:pt x="2618" y="20384"/>
                  </a:cubicBezTo>
                  <a:cubicBezTo>
                    <a:pt x="3867" y="19291"/>
                    <a:pt x="5631" y="16556"/>
                    <a:pt x="6586" y="14506"/>
                  </a:cubicBezTo>
                  <a:cubicBezTo>
                    <a:pt x="7541" y="12455"/>
                    <a:pt x="7688" y="11088"/>
                    <a:pt x="7982" y="10951"/>
                  </a:cubicBezTo>
                  <a:cubicBezTo>
                    <a:pt x="8276" y="10815"/>
                    <a:pt x="8716" y="11908"/>
                    <a:pt x="9157" y="11908"/>
                  </a:cubicBezTo>
                  <a:cubicBezTo>
                    <a:pt x="9598" y="11908"/>
                    <a:pt x="10039" y="10815"/>
                    <a:pt x="10700" y="9311"/>
                  </a:cubicBezTo>
                  <a:cubicBezTo>
                    <a:pt x="11361" y="7807"/>
                    <a:pt x="12243" y="5893"/>
                    <a:pt x="12684" y="5620"/>
                  </a:cubicBezTo>
                  <a:cubicBezTo>
                    <a:pt x="13124" y="5346"/>
                    <a:pt x="13124" y="6713"/>
                    <a:pt x="13271" y="7260"/>
                  </a:cubicBezTo>
                  <a:cubicBezTo>
                    <a:pt x="13418" y="7807"/>
                    <a:pt x="13712" y="7534"/>
                    <a:pt x="14153" y="6577"/>
                  </a:cubicBezTo>
                  <a:cubicBezTo>
                    <a:pt x="14594" y="5620"/>
                    <a:pt x="15182" y="3979"/>
                    <a:pt x="15916" y="2886"/>
                  </a:cubicBezTo>
                  <a:cubicBezTo>
                    <a:pt x="16651" y="1792"/>
                    <a:pt x="17533" y="1245"/>
                    <a:pt x="18194" y="1519"/>
                  </a:cubicBezTo>
                  <a:cubicBezTo>
                    <a:pt x="18855" y="1792"/>
                    <a:pt x="19296" y="2886"/>
                    <a:pt x="19810" y="5620"/>
                  </a:cubicBezTo>
                  <a:cubicBezTo>
                    <a:pt x="20324" y="8354"/>
                    <a:pt x="20912" y="12729"/>
                    <a:pt x="21500" y="17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430109" y="5690061"/>
              <a:ext cx="130417" cy="32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35" fill="norm" stroke="1" extrusionOk="0">
                  <a:moveTo>
                    <a:pt x="17284" y="13009"/>
                  </a:moveTo>
                  <a:cubicBezTo>
                    <a:pt x="15542" y="12724"/>
                    <a:pt x="13800" y="12440"/>
                    <a:pt x="11188" y="13080"/>
                  </a:cubicBezTo>
                  <a:cubicBezTo>
                    <a:pt x="8575" y="13719"/>
                    <a:pt x="5091" y="15282"/>
                    <a:pt x="3000" y="16490"/>
                  </a:cubicBezTo>
                  <a:cubicBezTo>
                    <a:pt x="910" y="17698"/>
                    <a:pt x="213" y="18551"/>
                    <a:pt x="39" y="19332"/>
                  </a:cubicBezTo>
                  <a:cubicBezTo>
                    <a:pt x="-135" y="20114"/>
                    <a:pt x="213" y="20824"/>
                    <a:pt x="2130" y="21109"/>
                  </a:cubicBezTo>
                  <a:cubicBezTo>
                    <a:pt x="4046" y="21393"/>
                    <a:pt x="7530" y="21251"/>
                    <a:pt x="11013" y="19048"/>
                  </a:cubicBezTo>
                  <a:cubicBezTo>
                    <a:pt x="14497" y="16846"/>
                    <a:pt x="17981" y="12582"/>
                    <a:pt x="19723" y="9243"/>
                  </a:cubicBezTo>
                  <a:cubicBezTo>
                    <a:pt x="21465" y="5903"/>
                    <a:pt x="21465" y="3488"/>
                    <a:pt x="20942" y="1996"/>
                  </a:cubicBezTo>
                  <a:cubicBezTo>
                    <a:pt x="20420" y="503"/>
                    <a:pt x="19375" y="-65"/>
                    <a:pt x="18330" y="6"/>
                  </a:cubicBezTo>
                  <a:cubicBezTo>
                    <a:pt x="17284" y="77"/>
                    <a:pt x="16239" y="788"/>
                    <a:pt x="15368" y="3203"/>
                  </a:cubicBezTo>
                  <a:cubicBezTo>
                    <a:pt x="14497" y="5619"/>
                    <a:pt x="13800" y="9740"/>
                    <a:pt x="14846" y="13080"/>
                  </a:cubicBezTo>
                  <a:cubicBezTo>
                    <a:pt x="15891" y="16419"/>
                    <a:pt x="18678" y="18977"/>
                    <a:pt x="2146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980419" y="5826171"/>
              <a:ext cx="252262" cy="35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88" fill="norm" stroke="1" extrusionOk="0">
                  <a:moveTo>
                    <a:pt x="1552" y="1948"/>
                  </a:moveTo>
                  <a:cubicBezTo>
                    <a:pt x="1012" y="3098"/>
                    <a:pt x="472" y="4249"/>
                    <a:pt x="202" y="5527"/>
                  </a:cubicBezTo>
                  <a:cubicBezTo>
                    <a:pt x="-68" y="6805"/>
                    <a:pt x="-68" y="8211"/>
                    <a:pt x="202" y="9297"/>
                  </a:cubicBezTo>
                  <a:cubicBezTo>
                    <a:pt x="472" y="10383"/>
                    <a:pt x="1012" y="11150"/>
                    <a:pt x="2002" y="11278"/>
                  </a:cubicBezTo>
                  <a:cubicBezTo>
                    <a:pt x="2992" y="11406"/>
                    <a:pt x="4432" y="10895"/>
                    <a:pt x="5512" y="9872"/>
                  </a:cubicBezTo>
                  <a:cubicBezTo>
                    <a:pt x="6592" y="8850"/>
                    <a:pt x="7312" y="7316"/>
                    <a:pt x="7762" y="6166"/>
                  </a:cubicBezTo>
                  <a:cubicBezTo>
                    <a:pt x="8212" y="5015"/>
                    <a:pt x="8392" y="4249"/>
                    <a:pt x="8392" y="4185"/>
                  </a:cubicBezTo>
                  <a:cubicBezTo>
                    <a:pt x="8392" y="4121"/>
                    <a:pt x="8212" y="4760"/>
                    <a:pt x="8122" y="5846"/>
                  </a:cubicBezTo>
                  <a:cubicBezTo>
                    <a:pt x="8032" y="6933"/>
                    <a:pt x="8032" y="8466"/>
                    <a:pt x="8302" y="9489"/>
                  </a:cubicBezTo>
                  <a:cubicBezTo>
                    <a:pt x="8572" y="10511"/>
                    <a:pt x="9112" y="11023"/>
                    <a:pt x="9742" y="11086"/>
                  </a:cubicBezTo>
                  <a:cubicBezTo>
                    <a:pt x="10372" y="11150"/>
                    <a:pt x="11092" y="10767"/>
                    <a:pt x="11632" y="10256"/>
                  </a:cubicBezTo>
                  <a:cubicBezTo>
                    <a:pt x="12172" y="9744"/>
                    <a:pt x="12532" y="9105"/>
                    <a:pt x="12892" y="8211"/>
                  </a:cubicBezTo>
                  <a:cubicBezTo>
                    <a:pt x="13252" y="7316"/>
                    <a:pt x="13612" y="6166"/>
                    <a:pt x="13792" y="5910"/>
                  </a:cubicBezTo>
                  <a:cubicBezTo>
                    <a:pt x="13972" y="5654"/>
                    <a:pt x="13972" y="6294"/>
                    <a:pt x="13972" y="8786"/>
                  </a:cubicBezTo>
                  <a:cubicBezTo>
                    <a:pt x="13972" y="11278"/>
                    <a:pt x="13972" y="15624"/>
                    <a:pt x="13882" y="18180"/>
                  </a:cubicBezTo>
                  <a:cubicBezTo>
                    <a:pt x="13792" y="20736"/>
                    <a:pt x="13612" y="21503"/>
                    <a:pt x="13522" y="21375"/>
                  </a:cubicBezTo>
                  <a:cubicBezTo>
                    <a:pt x="13432" y="21247"/>
                    <a:pt x="13432" y="20225"/>
                    <a:pt x="13432" y="17477"/>
                  </a:cubicBezTo>
                  <a:cubicBezTo>
                    <a:pt x="13432" y="14729"/>
                    <a:pt x="13432" y="10256"/>
                    <a:pt x="13792" y="7252"/>
                  </a:cubicBezTo>
                  <a:cubicBezTo>
                    <a:pt x="14152" y="4249"/>
                    <a:pt x="14872" y="2715"/>
                    <a:pt x="15502" y="1692"/>
                  </a:cubicBezTo>
                  <a:cubicBezTo>
                    <a:pt x="16132" y="670"/>
                    <a:pt x="16672" y="159"/>
                    <a:pt x="17392" y="31"/>
                  </a:cubicBezTo>
                  <a:cubicBezTo>
                    <a:pt x="18112" y="-97"/>
                    <a:pt x="19012" y="159"/>
                    <a:pt x="19822" y="1181"/>
                  </a:cubicBezTo>
                  <a:cubicBezTo>
                    <a:pt x="20632" y="2204"/>
                    <a:pt x="21352" y="3993"/>
                    <a:pt x="21442" y="5463"/>
                  </a:cubicBezTo>
                  <a:cubicBezTo>
                    <a:pt x="21532" y="6933"/>
                    <a:pt x="20992" y="8083"/>
                    <a:pt x="19732" y="8914"/>
                  </a:cubicBezTo>
                  <a:cubicBezTo>
                    <a:pt x="18472" y="9744"/>
                    <a:pt x="16492" y="10256"/>
                    <a:pt x="14512" y="1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281530" y="5685276"/>
              <a:ext cx="364846" cy="32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42" fill="norm" stroke="1" extrusionOk="0">
                  <a:moveTo>
                    <a:pt x="6164" y="13998"/>
                  </a:moveTo>
                  <a:cubicBezTo>
                    <a:pt x="6039" y="13016"/>
                    <a:pt x="5914" y="12035"/>
                    <a:pt x="5539" y="11544"/>
                  </a:cubicBezTo>
                  <a:cubicBezTo>
                    <a:pt x="5165" y="11053"/>
                    <a:pt x="4541" y="11053"/>
                    <a:pt x="3729" y="11614"/>
                  </a:cubicBezTo>
                  <a:cubicBezTo>
                    <a:pt x="2918" y="12175"/>
                    <a:pt x="1919" y="13297"/>
                    <a:pt x="1232" y="14629"/>
                  </a:cubicBezTo>
                  <a:cubicBezTo>
                    <a:pt x="545" y="15962"/>
                    <a:pt x="171" y="17505"/>
                    <a:pt x="46" y="18697"/>
                  </a:cubicBezTo>
                  <a:cubicBezTo>
                    <a:pt x="-79" y="19889"/>
                    <a:pt x="46" y="20731"/>
                    <a:pt x="483" y="21081"/>
                  </a:cubicBezTo>
                  <a:cubicBezTo>
                    <a:pt x="920" y="21432"/>
                    <a:pt x="1669" y="21292"/>
                    <a:pt x="2855" y="19819"/>
                  </a:cubicBezTo>
                  <a:cubicBezTo>
                    <a:pt x="4041" y="18346"/>
                    <a:pt x="5664" y="15541"/>
                    <a:pt x="6726" y="12385"/>
                  </a:cubicBezTo>
                  <a:cubicBezTo>
                    <a:pt x="7787" y="9229"/>
                    <a:pt x="8286" y="5723"/>
                    <a:pt x="8474" y="3479"/>
                  </a:cubicBezTo>
                  <a:cubicBezTo>
                    <a:pt x="8661" y="1235"/>
                    <a:pt x="8536" y="253"/>
                    <a:pt x="8224" y="42"/>
                  </a:cubicBezTo>
                  <a:cubicBezTo>
                    <a:pt x="7912" y="-168"/>
                    <a:pt x="7412" y="393"/>
                    <a:pt x="6913" y="2006"/>
                  </a:cubicBezTo>
                  <a:cubicBezTo>
                    <a:pt x="6413" y="3619"/>
                    <a:pt x="5914" y="6284"/>
                    <a:pt x="5727" y="9229"/>
                  </a:cubicBezTo>
                  <a:cubicBezTo>
                    <a:pt x="5539" y="12175"/>
                    <a:pt x="5664" y="15401"/>
                    <a:pt x="5914" y="17294"/>
                  </a:cubicBezTo>
                  <a:cubicBezTo>
                    <a:pt x="6164" y="19188"/>
                    <a:pt x="6538" y="19749"/>
                    <a:pt x="7038" y="19959"/>
                  </a:cubicBezTo>
                  <a:cubicBezTo>
                    <a:pt x="7537" y="20170"/>
                    <a:pt x="8161" y="20029"/>
                    <a:pt x="8661" y="19679"/>
                  </a:cubicBezTo>
                  <a:cubicBezTo>
                    <a:pt x="9160" y="19328"/>
                    <a:pt x="9535" y="18767"/>
                    <a:pt x="9909" y="18136"/>
                  </a:cubicBezTo>
                  <a:cubicBezTo>
                    <a:pt x="10284" y="17505"/>
                    <a:pt x="10659" y="16803"/>
                    <a:pt x="10971" y="16102"/>
                  </a:cubicBezTo>
                  <a:cubicBezTo>
                    <a:pt x="11283" y="15401"/>
                    <a:pt x="11533" y="14700"/>
                    <a:pt x="11345" y="14419"/>
                  </a:cubicBezTo>
                  <a:cubicBezTo>
                    <a:pt x="11158" y="14138"/>
                    <a:pt x="10534" y="14279"/>
                    <a:pt x="10097" y="14700"/>
                  </a:cubicBezTo>
                  <a:cubicBezTo>
                    <a:pt x="9660" y="15120"/>
                    <a:pt x="9410" y="15822"/>
                    <a:pt x="9285" y="16593"/>
                  </a:cubicBezTo>
                  <a:cubicBezTo>
                    <a:pt x="9160" y="17364"/>
                    <a:pt x="9160" y="18206"/>
                    <a:pt x="9472" y="18627"/>
                  </a:cubicBezTo>
                  <a:cubicBezTo>
                    <a:pt x="9785" y="19048"/>
                    <a:pt x="10409" y="19048"/>
                    <a:pt x="11033" y="18907"/>
                  </a:cubicBezTo>
                  <a:cubicBezTo>
                    <a:pt x="11657" y="18767"/>
                    <a:pt x="12282" y="18487"/>
                    <a:pt x="12844" y="18697"/>
                  </a:cubicBezTo>
                  <a:cubicBezTo>
                    <a:pt x="13405" y="18907"/>
                    <a:pt x="13905" y="19609"/>
                    <a:pt x="14467" y="19819"/>
                  </a:cubicBezTo>
                  <a:cubicBezTo>
                    <a:pt x="15029" y="20029"/>
                    <a:pt x="15653" y="19749"/>
                    <a:pt x="16527" y="17926"/>
                  </a:cubicBezTo>
                  <a:cubicBezTo>
                    <a:pt x="17401" y="16102"/>
                    <a:pt x="18524" y="12736"/>
                    <a:pt x="19398" y="10422"/>
                  </a:cubicBezTo>
                  <a:cubicBezTo>
                    <a:pt x="20272" y="8107"/>
                    <a:pt x="20897" y="6845"/>
                    <a:pt x="21521" y="5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5613406" y="5674274"/>
              <a:ext cx="147270" cy="30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5" fill="norm" stroke="1" extrusionOk="0">
                  <a:moveTo>
                    <a:pt x="11286" y="0"/>
                  </a:moveTo>
                  <a:cubicBezTo>
                    <a:pt x="8200" y="3086"/>
                    <a:pt x="5115" y="6171"/>
                    <a:pt x="3109" y="9404"/>
                  </a:cubicBezTo>
                  <a:cubicBezTo>
                    <a:pt x="1103" y="12637"/>
                    <a:pt x="178" y="16016"/>
                    <a:pt x="23" y="18073"/>
                  </a:cubicBezTo>
                  <a:cubicBezTo>
                    <a:pt x="-131" y="20131"/>
                    <a:pt x="486" y="20865"/>
                    <a:pt x="1566" y="21233"/>
                  </a:cubicBezTo>
                  <a:cubicBezTo>
                    <a:pt x="2646" y="21600"/>
                    <a:pt x="4189" y="21600"/>
                    <a:pt x="6349" y="21012"/>
                  </a:cubicBezTo>
                  <a:cubicBezTo>
                    <a:pt x="8509" y="20424"/>
                    <a:pt x="11286" y="19249"/>
                    <a:pt x="13292" y="18294"/>
                  </a:cubicBezTo>
                  <a:cubicBezTo>
                    <a:pt x="15298" y="17339"/>
                    <a:pt x="16532" y="16604"/>
                    <a:pt x="16378" y="16457"/>
                  </a:cubicBezTo>
                  <a:cubicBezTo>
                    <a:pt x="16223" y="16310"/>
                    <a:pt x="14680" y="16751"/>
                    <a:pt x="13909" y="17486"/>
                  </a:cubicBezTo>
                  <a:cubicBezTo>
                    <a:pt x="13138" y="18220"/>
                    <a:pt x="13138" y="19249"/>
                    <a:pt x="13909" y="19910"/>
                  </a:cubicBezTo>
                  <a:cubicBezTo>
                    <a:pt x="14680" y="20571"/>
                    <a:pt x="16223" y="20865"/>
                    <a:pt x="17612" y="20792"/>
                  </a:cubicBezTo>
                  <a:cubicBezTo>
                    <a:pt x="19000" y="20718"/>
                    <a:pt x="20235" y="20278"/>
                    <a:pt x="21469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5551125" y="5782224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800"/>
                    <a:pt x="8000" y="12000"/>
                    <a:pt x="11600" y="8400"/>
                  </a:cubicBezTo>
                  <a:cubicBezTo>
                    <a:pt x="15200" y="4800"/>
                    <a:pt x="18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191343" y="5680624"/>
              <a:ext cx="45833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9311" y="0"/>
                  </a:moveTo>
                  <a:cubicBezTo>
                    <a:pt x="8116" y="3312"/>
                    <a:pt x="6922" y="6624"/>
                    <a:pt x="6225" y="9576"/>
                  </a:cubicBezTo>
                  <a:cubicBezTo>
                    <a:pt x="5528" y="12528"/>
                    <a:pt x="5329" y="15120"/>
                    <a:pt x="5230" y="16848"/>
                  </a:cubicBezTo>
                  <a:cubicBezTo>
                    <a:pt x="5130" y="18576"/>
                    <a:pt x="5130" y="19440"/>
                    <a:pt x="5478" y="20160"/>
                  </a:cubicBezTo>
                  <a:cubicBezTo>
                    <a:pt x="5827" y="20880"/>
                    <a:pt x="6524" y="21456"/>
                    <a:pt x="6822" y="21384"/>
                  </a:cubicBezTo>
                  <a:cubicBezTo>
                    <a:pt x="7121" y="21312"/>
                    <a:pt x="7021" y="20592"/>
                    <a:pt x="6275" y="19584"/>
                  </a:cubicBezTo>
                  <a:cubicBezTo>
                    <a:pt x="5528" y="18576"/>
                    <a:pt x="4135" y="17280"/>
                    <a:pt x="3139" y="16632"/>
                  </a:cubicBezTo>
                  <a:cubicBezTo>
                    <a:pt x="2144" y="15984"/>
                    <a:pt x="1547" y="15984"/>
                    <a:pt x="999" y="16056"/>
                  </a:cubicBezTo>
                  <a:cubicBezTo>
                    <a:pt x="452" y="16128"/>
                    <a:pt x="-46" y="16272"/>
                    <a:pt x="4" y="16200"/>
                  </a:cubicBezTo>
                  <a:cubicBezTo>
                    <a:pt x="54" y="16128"/>
                    <a:pt x="651" y="15840"/>
                    <a:pt x="2194" y="13968"/>
                  </a:cubicBezTo>
                  <a:cubicBezTo>
                    <a:pt x="3736" y="12096"/>
                    <a:pt x="6225" y="8640"/>
                    <a:pt x="7668" y="6552"/>
                  </a:cubicBezTo>
                  <a:cubicBezTo>
                    <a:pt x="9112" y="4464"/>
                    <a:pt x="9510" y="3744"/>
                    <a:pt x="9908" y="3096"/>
                  </a:cubicBezTo>
                  <a:cubicBezTo>
                    <a:pt x="10306" y="2448"/>
                    <a:pt x="10704" y="1872"/>
                    <a:pt x="10953" y="2088"/>
                  </a:cubicBezTo>
                  <a:cubicBezTo>
                    <a:pt x="11202" y="2304"/>
                    <a:pt x="11301" y="3312"/>
                    <a:pt x="11053" y="5328"/>
                  </a:cubicBezTo>
                  <a:cubicBezTo>
                    <a:pt x="10804" y="7344"/>
                    <a:pt x="10207" y="10368"/>
                    <a:pt x="9759" y="12528"/>
                  </a:cubicBezTo>
                  <a:cubicBezTo>
                    <a:pt x="9311" y="14688"/>
                    <a:pt x="9012" y="15984"/>
                    <a:pt x="8713" y="16920"/>
                  </a:cubicBezTo>
                  <a:cubicBezTo>
                    <a:pt x="8415" y="17856"/>
                    <a:pt x="8116" y="18432"/>
                    <a:pt x="8017" y="18360"/>
                  </a:cubicBezTo>
                  <a:cubicBezTo>
                    <a:pt x="7917" y="18288"/>
                    <a:pt x="8017" y="17568"/>
                    <a:pt x="8216" y="16920"/>
                  </a:cubicBezTo>
                  <a:cubicBezTo>
                    <a:pt x="8415" y="16272"/>
                    <a:pt x="8713" y="15696"/>
                    <a:pt x="9161" y="15336"/>
                  </a:cubicBezTo>
                  <a:cubicBezTo>
                    <a:pt x="9609" y="14976"/>
                    <a:pt x="10207" y="14832"/>
                    <a:pt x="10704" y="15120"/>
                  </a:cubicBezTo>
                  <a:cubicBezTo>
                    <a:pt x="11202" y="15408"/>
                    <a:pt x="11600" y="16128"/>
                    <a:pt x="11948" y="16848"/>
                  </a:cubicBezTo>
                  <a:cubicBezTo>
                    <a:pt x="12297" y="17568"/>
                    <a:pt x="12595" y="18288"/>
                    <a:pt x="12894" y="18936"/>
                  </a:cubicBezTo>
                  <a:cubicBezTo>
                    <a:pt x="13193" y="19584"/>
                    <a:pt x="13491" y="20160"/>
                    <a:pt x="13939" y="20448"/>
                  </a:cubicBezTo>
                  <a:cubicBezTo>
                    <a:pt x="14387" y="20736"/>
                    <a:pt x="14984" y="20736"/>
                    <a:pt x="15432" y="20448"/>
                  </a:cubicBezTo>
                  <a:cubicBezTo>
                    <a:pt x="15880" y="20160"/>
                    <a:pt x="16179" y="19584"/>
                    <a:pt x="16428" y="18864"/>
                  </a:cubicBezTo>
                  <a:cubicBezTo>
                    <a:pt x="16677" y="18144"/>
                    <a:pt x="16876" y="17280"/>
                    <a:pt x="16975" y="16272"/>
                  </a:cubicBezTo>
                  <a:cubicBezTo>
                    <a:pt x="17075" y="15264"/>
                    <a:pt x="17075" y="14112"/>
                    <a:pt x="16876" y="13752"/>
                  </a:cubicBezTo>
                  <a:cubicBezTo>
                    <a:pt x="16677" y="13392"/>
                    <a:pt x="16278" y="13824"/>
                    <a:pt x="16030" y="14400"/>
                  </a:cubicBezTo>
                  <a:cubicBezTo>
                    <a:pt x="15781" y="14976"/>
                    <a:pt x="15681" y="15696"/>
                    <a:pt x="15582" y="16488"/>
                  </a:cubicBezTo>
                  <a:cubicBezTo>
                    <a:pt x="15482" y="17280"/>
                    <a:pt x="15383" y="18144"/>
                    <a:pt x="15880" y="19008"/>
                  </a:cubicBezTo>
                  <a:cubicBezTo>
                    <a:pt x="16378" y="19872"/>
                    <a:pt x="17473" y="20736"/>
                    <a:pt x="18518" y="21168"/>
                  </a:cubicBezTo>
                  <a:cubicBezTo>
                    <a:pt x="19563" y="21600"/>
                    <a:pt x="20559" y="21600"/>
                    <a:pt x="21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927346" y="5854423"/>
              <a:ext cx="168353" cy="40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92" fill="norm" stroke="1" extrusionOk="0">
                  <a:moveTo>
                    <a:pt x="1795" y="7300"/>
                  </a:moveTo>
                  <a:cubicBezTo>
                    <a:pt x="2849" y="9437"/>
                    <a:pt x="3903" y="11575"/>
                    <a:pt x="4034" y="13487"/>
                  </a:cubicBezTo>
                  <a:cubicBezTo>
                    <a:pt x="4166" y="15400"/>
                    <a:pt x="3376" y="17088"/>
                    <a:pt x="2586" y="18494"/>
                  </a:cubicBezTo>
                  <a:cubicBezTo>
                    <a:pt x="1795" y="19900"/>
                    <a:pt x="1005" y="21025"/>
                    <a:pt x="478" y="21250"/>
                  </a:cubicBezTo>
                  <a:cubicBezTo>
                    <a:pt x="-49" y="21475"/>
                    <a:pt x="-312" y="20800"/>
                    <a:pt x="610" y="18887"/>
                  </a:cubicBezTo>
                  <a:cubicBezTo>
                    <a:pt x="1532" y="16975"/>
                    <a:pt x="3639" y="13825"/>
                    <a:pt x="6010" y="10900"/>
                  </a:cubicBezTo>
                  <a:cubicBezTo>
                    <a:pt x="8381" y="7975"/>
                    <a:pt x="11015" y="5275"/>
                    <a:pt x="12859" y="3587"/>
                  </a:cubicBezTo>
                  <a:cubicBezTo>
                    <a:pt x="14703" y="1900"/>
                    <a:pt x="15756" y="1225"/>
                    <a:pt x="16942" y="719"/>
                  </a:cubicBezTo>
                  <a:cubicBezTo>
                    <a:pt x="18127" y="212"/>
                    <a:pt x="19444" y="-125"/>
                    <a:pt x="20234" y="44"/>
                  </a:cubicBezTo>
                  <a:cubicBezTo>
                    <a:pt x="21025" y="212"/>
                    <a:pt x="21288" y="887"/>
                    <a:pt x="20366" y="2181"/>
                  </a:cubicBezTo>
                  <a:cubicBezTo>
                    <a:pt x="19444" y="3475"/>
                    <a:pt x="17337" y="5387"/>
                    <a:pt x="14966" y="6625"/>
                  </a:cubicBezTo>
                  <a:cubicBezTo>
                    <a:pt x="12595" y="7862"/>
                    <a:pt x="9961" y="8425"/>
                    <a:pt x="7327" y="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7073348" y="5900484"/>
              <a:ext cx="110243" cy="11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865" fill="norm" stroke="1" extrusionOk="0">
                  <a:moveTo>
                    <a:pt x="20736" y="3978"/>
                  </a:moveTo>
                  <a:cubicBezTo>
                    <a:pt x="19536" y="2407"/>
                    <a:pt x="18336" y="836"/>
                    <a:pt x="16536" y="247"/>
                  </a:cubicBezTo>
                  <a:cubicBezTo>
                    <a:pt x="14736" y="-342"/>
                    <a:pt x="12336" y="51"/>
                    <a:pt x="9536" y="2211"/>
                  </a:cubicBezTo>
                  <a:cubicBezTo>
                    <a:pt x="6736" y="4371"/>
                    <a:pt x="3536" y="8298"/>
                    <a:pt x="1736" y="11636"/>
                  </a:cubicBezTo>
                  <a:cubicBezTo>
                    <a:pt x="-64" y="14974"/>
                    <a:pt x="-464" y="17723"/>
                    <a:pt x="536" y="19294"/>
                  </a:cubicBezTo>
                  <a:cubicBezTo>
                    <a:pt x="1536" y="20865"/>
                    <a:pt x="3936" y="21258"/>
                    <a:pt x="7336" y="20473"/>
                  </a:cubicBezTo>
                  <a:cubicBezTo>
                    <a:pt x="10736" y="19687"/>
                    <a:pt x="15136" y="17723"/>
                    <a:pt x="17736" y="15563"/>
                  </a:cubicBezTo>
                  <a:cubicBezTo>
                    <a:pt x="20336" y="13403"/>
                    <a:pt x="21136" y="11047"/>
                    <a:pt x="20736" y="9280"/>
                  </a:cubicBezTo>
                  <a:cubicBezTo>
                    <a:pt x="20336" y="7513"/>
                    <a:pt x="18736" y="6334"/>
                    <a:pt x="17136" y="5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221175" y="5872407"/>
              <a:ext cx="82551" cy="14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21600" y="3418"/>
                  </a:moveTo>
                  <a:cubicBezTo>
                    <a:pt x="19938" y="2218"/>
                    <a:pt x="18277" y="1018"/>
                    <a:pt x="15785" y="418"/>
                  </a:cubicBezTo>
                  <a:cubicBezTo>
                    <a:pt x="13292" y="-182"/>
                    <a:pt x="9969" y="-182"/>
                    <a:pt x="8308" y="718"/>
                  </a:cubicBezTo>
                  <a:cubicBezTo>
                    <a:pt x="6646" y="1618"/>
                    <a:pt x="6646" y="3418"/>
                    <a:pt x="8308" y="5668"/>
                  </a:cubicBezTo>
                  <a:cubicBezTo>
                    <a:pt x="9969" y="7918"/>
                    <a:pt x="13292" y="10618"/>
                    <a:pt x="15508" y="13018"/>
                  </a:cubicBezTo>
                  <a:cubicBezTo>
                    <a:pt x="17723" y="15418"/>
                    <a:pt x="18831" y="17518"/>
                    <a:pt x="18277" y="19018"/>
                  </a:cubicBezTo>
                  <a:cubicBezTo>
                    <a:pt x="17723" y="20518"/>
                    <a:pt x="15508" y="21418"/>
                    <a:pt x="12185" y="20518"/>
                  </a:cubicBezTo>
                  <a:cubicBezTo>
                    <a:pt x="8862" y="19618"/>
                    <a:pt x="4431" y="16918"/>
                    <a:pt x="0" y="14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387454" y="5731424"/>
              <a:ext cx="68672" cy="27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25" fill="norm" stroke="1" extrusionOk="0">
                  <a:moveTo>
                    <a:pt x="21235" y="0"/>
                  </a:moveTo>
                  <a:cubicBezTo>
                    <a:pt x="17308" y="3181"/>
                    <a:pt x="13380" y="6363"/>
                    <a:pt x="9780" y="9293"/>
                  </a:cubicBezTo>
                  <a:cubicBezTo>
                    <a:pt x="6180" y="12223"/>
                    <a:pt x="2908" y="14902"/>
                    <a:pt x="1271" y="16660"/>
                  </a:cubicBezTo>
                  <a:cubicBezTo>
                    <a:pt x="-365" y="18419"/>
                    <a:pt x="-365" y="19256"/>
                    <a:pt x="944" y="20009"/>
                  </a:cubicBezTo>
                  <a:cubicBezTo>
                    <a:pt x="2253" y="20763"/>
                    <a:pt x="4871" y="21433"/>
                    <a:pt x="8144" y="21516"/>
                  </a:cubicBezTo>
                  <a:cubicBezTo>
                    <a:pt x="11417" y="21600"/>
                    <a:pt x="15344" y="21098"/>
                    <a:pt x="19271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360875" y="5802975"/>
              <a:ext cx="450851" cy="19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0961"/>
                  </a:moveTo>
                  <a:cubicBezTo>
                    <a:pt x="203" y="12123"/>
                    <a:pt x="406" y="13284"/>
                    <a:pt x="761" y="13981"/>
                  </a:cubicBezTo>
                  <a:cubicBezTo>
                    <a:pt x="1115" y="14678"/>
                    <a:pt x="1623" y="14910"/>
                    <a:pt x="2941" y="14213"/>
                  </a:cubicBezTo>
                  <a:cubicBezTo>
                    <a:pt x="4259" y="13516"/>
                    <a:pt x="6389" y="11890"/>
                    <a:pt x="7606" y="10497"/>
                  </a:cubicBezTo>
                  <a:cubicBezTo>
                    <a:pt x="8823" y="9103"/>
                    <a:pt x="9127" y="7942"/>
                    <a:pt x="9228" y="6781"/>
                  </a:cubicBezTo>
                  <a:cubicBezTo>
                    <a:pt x="9330" y="5619"/>
                    <a:pt x="9228" y="4458"/>
                    <a:pt x="8924" y="3878"/>
                  </a:cubicBezTo>
                  <a:cubicBezTo>
                    <a:pt x="8620" y="3297"/>
                    <a:pt x="8113" y="3297"/>
                    <a:pt x="7403" y="4807"/>
                  </a:cubicBezTo>
                  <a:cubicBezTo>
                    <a:pt x="6693" y="6316"/>
                    <a:pt x="5780" y="9336"/>
                    <a:pt x="5375" y="12007"/>
                  </a:cubicBezTo>
                  <a:cubicBezTo>
                    <a:pt x="4969" y="14678"/>
                    <a:pt x="5070" y="17000"/>
                    <a:pt x="5324" y="18510"/>
                  </a:cubicBezTo>
                  <a:cubicBezTo>
                    <a:pt x="5577" y="20019"/>
                    <a:pt x="5983" y="20716"/>
                    <a:pt x="6439" y="21065"/>
                  </a:cubicBezTo>
                  <a:cubicBezTo>
                    <a:pt x="6896" y="21413"/>
                    <a:pt x="7403" y="21413"/>
                    <a:pt x="8163" y="20136"/>
                  </a:cubicBezTo>
                  <a:cubicBezTo>
                    <a:pt x="8924" y="18858"/>
                    <a:pt x="9938" y="16303"/>
                    <a:pt x="10699" y="13865"/>
                  </a:cubicBezTo>
                  <a:cubicBezTo>
                    <a:pt x="11459" y="11426"/>
                    <a:pt x="11966" y="9103"/>
                    <a:pt x="12473" y="7710"/>
                  </a:cubicBezTo>
                  <a:cubicBezTo>
                    <a:pt x="12980" y="6316"/>
                    <a:pt x="13487" y="5852"/>
                    <a:pt x="13842" y="6200"/>
                  </a:cubicBezTo>
                  <a:cubicBezTo>
                    <a:pt x="14197" y="6548"/>
                    <a:pt x="14400" y="7710"/>
                    <a:pt x="14552" y="9568"/>
                  </a:cubicBezTo>
                  <a:cubicBezTo>
                    <a:pt x="14704" y="11426"/>
                    <a:pt x="14806" y="13981"/>
                    <a:pt x="14603" y="15955"/>
                  </a:cubicBezTo>
                  <a:cubicBezTo>
                    <a:pt x="14400" y="17929"/>
                    <a:pt x="13893" y="19323"/>
                    <a:pt x="13589" y="19439"/>
                  </a:cubicBezTo>
                  <a:cubicBezTo>
                    <a:pt x="13285" y="19555"/>
                    <a:pt x="13183" y="18394"/>
                    <a:pt x="13335" y="16652"/>
                  </a:cubicBezTo>
                  <a:cubicBezTo>
                    <a:pt x="13487" y="14910"/>
                    <a:pt x="13893" y="12587"/>
                    <a:pt x="14400" y="11078"/>
                  </a:cubicBezTo>
                  <a:cubicBezTo>
                    <a:pt x="14907" y="9568"/>
                    <a:pt x="15515" y="8871"/>
                    <a:pt x="16073" y="8407"/>
                  </a:cubicBezTo>
                  <a:cubicBezTo>
                    <a:pt x="16631" y="7942"/>
                    <a:pt x="17138" y="7710"/>
                    <a:pt x="17493" y="8174"/>
                  </a:cubicBezTo>
                  <a:cubicBezTo>
                    <a:pt x="17848" y="8639"/>
                    <a:pt x="18051" y="9800"/>
                    <a:pt x="18152" y="11542"/>
                  </a:cubicBezTo>
                  <a:cubicBezTo>
                    <a:pt x="18254" y="13284"/>
                    <a:pt x="18254" y="15607"/>
                    <a:pt x="18203" y="17348"/>
                  </a:cubicBezTo>
                  <a:cubicBezTo>
                    <a:pt x="18152" y="19090"/>
                    <a:pt x="18051" y="20252"/>
                    <a:pt x="18051" y="20136"/>
                  </a:cubicBezTo>
                  <a:cubicBezTo>
                    <a:pt x="18051" y="20019"/>
                    <a:pt x="18152" y="18626"/>
                    <a:pt x="18406" y="15490"/>
                  </a:cubicBezTo>
                  <a:cubicBezTo>
                    <a:pt x="18659" y="12355"/>
                    <a:pt x="19065" y="7478"/>
                    <a:pt x="19420" y="4458"/>
                  </a:cubicBezTo>
                  <a:cubicBezTo>
                    <a:pt x="19775" y="1439"/>
                    <a:pt x="20079" y="278"/>
                    <a:pt x="20434" y="45"/>
                  </a:cubicBezTo>
                  <a:cubicBezTo>
                    <a:pt x="20789" y="-187"/>
                    <a:pt x="21194" y="510"/>
                    <a:pt x="21600" y="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827510" y="5871124"/>
              <a:ext cx="85816" cy="13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75" fill="norm" stroke="1" extrusionOk="0">
                  <a:moveTo>
                    <a:pt x="13457" y="0"/>
                  </a:moveTo>
                  <a:cubicBezTo>
                    <a:pt x="10822" y="343"/>
                    <a:pt x="8188" y="686"/>
                    <a:pt x="5554" y="2400"/>
                  </a:cubicBezTo>
                  <a:cubicBezTo>
                    <a:pt x="2920" y="4114"/>
                    <a:pt x="286" y="7200"/>
                    <a:pt x="22" y="10629"/>
                  </a:cubicBezTo>
                  <a:cubicBezTo>
                    <a:pt x="-241" y="14057"/>
                    <a:pt x="1866" y="17829"/>
                    <a:pt x="4237" y="19714"/>
                  </a:cubicBezTo>
                  <a:cubicBezTo>
                    <a:pt x="6608" y="21600"/>
                    <a:pt x="9242" y="21600"/>
                    <a:pt x="12139" y="20057"/>
                  </a:cubicBezTo>
                  <a:cubicBezTo>
                    <a:pt x="15037" y="18514"/>
                    <a:pt x="18198" y="15429"/>
                    <a:pt x="21359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919675" y="5871124"/>
              <a:ext cx="152401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953"/>
                  </a:moveTo>
                  <a:cubicBezTo>
                    <a:pt x="1800" y="635"/>
                    <a:pt x="3600" y="318"/>
                    <a:pt x="5700" y="2065"/>
                  </a:cubicBezTo>
                  <a:cubicBezTo>
                    <a:pt x="7800" y="3812"/>
                    <a:pt x="10200" y="7624"/>
                    <a:pt x="11400" y="10324"/>
                  </a:cubicBezTo>
                  <a:cubicBezTo>
                    <a:pt x="12600" y="13024"/>
                    <a:pt x="12600" y="14612"/>
                    <a:pt x="12300" y="16200"/>
                  </a:cubicBezTo>
                  <a:cubicBezTo>
                    <a:pt x="12000" y="17788"/>
                    <a:pt x="11400" y="19376"/>
                    <a:pt x="10350" y="20329"/>
                  </a:cubicBezTo>
                  <a:cubicBezTo>
                    <a:pt x="9300" y="21282"/>
                    <a:pt x="7800" y="21600"/>
                    <a:pt x="6750" y="20965"/>
                  </a:cubicBezTo>
                  <a:cubicBezTo>
                    <a:pt x="5700" y="20329"/>
                    <a:pt x="5100" y="18741"/>
                    <a:pt x="5850" y="15882"/>
                  </a:cubicBezTo>
                  <a:cubicBezTo>
                    <a:pt x="6600" y="13024"/>
                    <a:pt x="8700" y="8894"/>
                    <a:pt x="11550" y="6035"/>
                  </a:cubicBezTo>
                  <a:cubicBezTo>
                    <a:pt x="14400" y="3176"/>
                    <a:pt x="18000" y="1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330852" y="5714802"/>
              <a:ext cx="198424" cy="35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54" fill="norm" stroke="1" extrusionOk="0">
                  <a:moveTo>
                    <a:pt x="14493" y="13195"/>
                  </a:moveTo>
                  <a:cubicBezTo>
                    <a:pt x="14038" y="12560"/>
                    <a:pt x="13583" y="11925"/>
                    <a:pt x="12674" y="11607"/>
                  </a:cubicBezTo>
                  <a:cubicBezTo>
                    <a:pt x="11765" y="11289"/>
                    <a:pt x="10400" y="11289"/>
                    <a:pt x="8240" y="12306"/>
                  </a:cubicBezTo>
                  <a:cubicBezTo>
                    <a:pt x="6080" y="13322"/>
                    <a:pt x="3125" y="15355"/>
                    <a:pt x="1533" y="16753"/>
                  </a:cubicBezTo>
                  <a:cubicBezTo>
                    <a:pt x="-59" y="18150"/>
                    <a:pt x="-286" y="18913"/>
                    <a:pt x="282" y="19739"/>
                  </a:cubicBezTo>
                  <a:cubicBezTo>
                    <a:pt x="851" y="20565"/>
                    <a:pt x="2215" y="21454"/>
                    <a:pt x="3807" y="21454"/>
                  </a:cubicBezTo>
                  <a:cubicBezTo>
                    <a:pt x="5398" y="21454"/>
                    <a:pt x="7217" y="20565"/>
                    <a:pt x="9946" y="17960"/>
                  </a:cubicBezTo>
                  <a:cubicBezTo>
                    <a:pt x="12674" y="15355"/>
                    <a:pt x="16312" y="11035"/>
                    <a:pt x="18131" y="8049"/>
                  </a:cubicBezTo>
                  <a:cubicBezTo>
                    <a:pt x="19950" y="5063"/>
                    <a:pt x="19950" y="3412"/>
                    <a:pt x="19836" y="2205"/>
                  </a:cubicBezTo>
                  <a:cubicBezTo>
                    <a:pt x="19722" y="998"/>
                    <a:pt x="19495" y="235"/>
                    <a:pt x="18927" y="45"/>
                  </a:cubicBezTo>
                  <a:cubicBezTo>
                    <a:pt x="18358" y="-146"/>
                    <a:pt x="17449" y="235"/>
                    <a:pt x="16539" y="1887"/>
                  </a:cubicBezTo>
                  <a:cubicBezTo>
                    <a:pt x="15630" y="3539"/>
                    <a:pt x="14720" y="6461"/>
                    <a:pt x="14379" y="8939"/>
                  </a:cubicBezTo>
                  <a:cubicBezTo>
                    <a:pt x="14038" y="11416"/>
                    <a:pt x="14266" y="13449"/>
                    <a:pt x="14720" y="14847"/>
                  </a:cubicBezTo>
                  <a:cubicBezTo>
                    <a:pt x="15175" y="16245"/>
                    <a:pt x="15857" y="17007"/>
                    <a:pt x="16994" y="17198"/>
                  </a:cubicBezTo>
                  <a:cubicBezTo>
                    <a:pt x="18131" y="17388"/>
                    <a:pt x="19722" y="17007"/>
                    <a:pt x="21314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548325" y="595367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592775" y="587112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624525" y="5887911"/>
              <a:ext cx="95251" cy="15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21600" y="1187"/>
                  </a:moveTo>
                  <a:cubicBezTo>
                    <a:pt x="19200" y="896"/>
                    <a:pt x="16800" y="604"/>
                    <a:pt x="13440" y="312"/>
                  </a:cubicBezTo>
                  <a:cubicBezTo>
                    <a:pt x="10080" y="20"/>
                    <a:pt x="5760" y="-272"/>
                    <a:pt x="3600" y="458"/>
                  </a:cubicBezTo>
                  <a:cubicBezTo>
                    <a:pt x="1440" y="1187"/>
                    <a:pt x="1440" y="2939"/>
                    <a:pt x="3840" y="5128"/>
                  </a:cubicBezTo>
                  <a:cubicBezTo>
                    <a:pt x="6240" y="7317"/>
                    <a:pt x="11040" y="9944"/>
                    <a:pt x="14160" y="12279"/>
                  </a:cubicBezTo>
                  <a:cubicBezTo>
                    <a:pt x="17280" y="14614"/>
                    <a:pt x="18720" y="16658"/>
                    <a:pt x="18480" y="18263"/>
                  </a:cubicBezTo>
                  <a:cubicBezTo>
                    <a:pt x="18240" y="19869"/>
                    <a:pt x="16320" y="21036"/>
                    <a:pt x="12960" y="21182"/>
                  </a:cubicBezTo>
                  <a:cubicBezTo>
                    <a:pt x="9600" y="21328"/>
                    <a:pt x="4800" y="20452"/>
                    <a:pt x="2400" y="19139"/>
                  </a:cubicBezTo>
                  <a:cubicBezTo>
                    <a:pt x="0" y="17825"/>
                    <a:pt x="0" y="16074"/>
                    <a:pt x="0" y="14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793132" y="5718724"/>
              <a:ext cx="79044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37" fill="norm" stroke="1" extrusionOk="0">
                  <a:moveTo>
                    <a:pt x="17816" y="0"/>
                  </a:moveTo>
                  <a:cubicBezTo>
                    <a:pt x="12132" y="3965"/>
                    <a:pt x="6448" y="7929"/>
                    <a:pt x="3322" y="11278"/>
                  </a:cubicBezTo>
                  <a:cubicBezTo>
                    <a:pt x="195" y="14628"/>
                    <a:pt x="-373" y="17362"/>
                    <a:pt x="195" y="19071"/>
                  </a:cubicBezTo>
                  <a:cubicBezTo>
                    <a:pt x="764" y="20780"/>
                    <a:pt x="2469" y="21463"/>
                    <a:pt x="6164" y="21532"/>
                  </a:cubicBezTo>
                  <a:cubicBezTo>
                    <a:pt x="9859" y="21600"/>
                    <a:pt x="15543" y="21053"/>
                    <a:pt x="21227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751525" y="5902874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916625" y="5892290"/>
              <a:ext cx="107951" cy="15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335"/>
                  </a:moveTo>
                  <a:cubicBezTo>
                    <a:pt x="1271" y="1168"/>
                    <a:pt x="2541" y="0"/>
                    <a:pt x="4235" y="0"/>
                  </a:cubicBezTo>
                  <a:cubicBezTo>
                    <a:pt x="5929" y="0"/>
                    <a:pt x="8047" y="1168"/>
                    <a:pt x="9953" y="4232"/>
                  </a:cubicBezTo>
                  <a:cubicBezTo>
                    <a:pt x="11859" y="7297"/>
                    <a:pt x="13553" y="12259"/>
                    <a:pt x="13976" y="15470"/>
                  </a:cubicBezTo>
                  <a:cubicBezTo>
                    <a:pt x="14400" y="18681"/>
                    <a:pt x="13553" y="20141"/>
                    <a:pt x="12071" y="20870"/>
                  </a:cubicBezTo>
                  <a:cubicBezTo>
                    <a:pt x="10588" y="21600"/>
                    <a:pt x="8471" y="21600"/>
                    <a:pt x="7200" y="20724"/>
                  </a:cubicBezTo>
                  <a:cubicBezTo>
                    <a:pt x="5929" y="19849"/>
                    <a:pt x="5506" y="18097"/>
                    <a:pt x="6141" y="15762"/>
                  </a:cubicBezTo>
                  <a:cubicBezTo>
                    <a:pt x="6776" y="13427"/>
                    <a:pt x="8471" y="10508"/>
                    <a:pt x="11224" y="8319"/>
                  </a:cubicBezTo>
                  <a:cubicBezTo>
                    <a:pt x="13976" y="6130"/>
                    <a:pt x="17788" y="4670"/>
                    <a:pt x="21600" y="3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093209" y="5909224"/>
              <a:ext cx="97186" cy="12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165" fill="norm" stroke="1" extrusionOk="0">
                  <a:moveTo>
                    <a:pt x="19159" y="4393"/>
                  </a:moveTo>
                  <a:cubicBezTo>
                    <a:pt x="16909" y="3295"/>
                    <a:pt x="14659" y="2197"/>
                    <a:pt x="11734" y="2563"/>
                  </a:cubicBezTo>
                  <a:cubicBezTo>
                    <a:pt x="8809" y="2929"/>
                    <a:pt x="5209" y="4759"/>
                    <a:pt x="2959" y="7688"/>
                  </a:cubicBezTo>
                  <a:cubicBezTo>
                    <a:pt x="709" y="10617"/>
                    <a:pt x="-191" y="14644"/>
                    <a:pt x="34" y="17390"/>
                  </a:cubicBezTo>
                  <a:cubicBezTo>
                    <a:pt x="259" y="20136"/>
                    <a:pt x="1609" y="21600"/>
                    <a:pt x="5209" y="21051"/>
                  </a:cubicBezTo>
                  <a:cubicBezTo>
                    <a:pt x="8809" y="20502"/>
                    <a:pt x="14659" y="17939"/>
                    <a:pt x="17809" y="15193"/>
                  </a:cubicBezTo>
                  <a:cubicBezTo>
                    <a:pt x="20959" y="12447"/>
                    <a:pt x="21409" y="9519"/>
                    <a:pt x="19609" y="6956"/>
                  </a:cubicBezTo>
                  <a:cubicBezTo>
                    <a:pt x="17809" y="4393"/>
                    <a:pt x="13759" y="2197"/>
                    <a:pt x="97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495886" y="5680732"/>
              <a:ext cx="366890" cy="52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6" fill="norm" stroke="1" extrusionOk="0">
                  <a:moveTo>
                    <a:pt x="10717" y="10926"/>
                  </a:moveTo>
                  <a:cubicBezTo>
                    <a:pt x="9600" y="10579"/>
                    <a:pt x="8483" y="10232"/>
                    <a:pt x="6869" y="10319"/>
                  </a:cubicBezTo>
                  <a:cubicBezTo>
                    <a:pt x="5255" y="10405"/>
                    <a:pt x="3145" y="10926"/>
                    <a:pt x="1903" y="11360"/>
                  </a:cubicBezTo>
                  <a:cubicBezTo>
                    <a:pt x="662" y="11793"/>
                    <a:pt x="289" y="12140"/>
                    <a:pt x="103" y="12531"/>
                  </a:cubicBezTo>
                  <a:cubicBezTo>
                    <a:pt x="-83" y="12921"/>
                    <a:pt x="-83" y="13355"/>
                    <a:pt x="662" y="13658"/>
                  </a:cubicBezTo>
                  <a:cubicBezTo>
                    <a:pt x="1407" y="13962"/>
                    <a:pt x="2896" y="14136"/>
                    <a:pt x="4324" y="13745"/>
                  </a:cubicBezTo>
                  <a:cubicBezTo>
                    <a:pt x="5751" y="13355"/>
                    <a:pt x="7117" y="12401"/>
                    <a:pt x="8296" y="10796"/>
                  </a:cubicBezTo>
                  <a:cubicBezTo>
                    <a:pt x="9476" y="9191"/>
                    <a:pt x="10469" y="6936"/>
                    <a:pt x="11710" y="5070"/>
                  </a:cubicBezTo>
                  <a:cubicBezTo>
                    <a:pt x="12951" y="3205"/>
                    <a:pt x="14441" y="1731"/>
                    <a:pt x="15496" y="907"/>
                  </a:cubicBezTo>
                  <a:cubicBezTo>
                    <a:pt x="16551" y="82"/>
                    <a:pt x="17172" y="-91"/>
                    <a:pt x="17420" y="39"/>
                  </a:cubicBezTo>
                  <a:cubicBezTo>
                    <a:pt x="17669" y="169"/>
                    <a:pt x="17545" y="603"/>
                    <a:pt x="16676" y="2034"/>
                  </a:cubicBezTo>
                  <a:cubicBezTo>
                    <a:pt x="15807" y="3466"/>
                    <a:pt x="14193" y="5895"/>
                    <a:pt x="12703" y="8584"/>
                  </a:cubicBezTo>
                  <a:cubicBezTo>
                    <a:pt x="11214" y="11273"/>
                    <a:pt x="9848" y="14222"/>
                    <a:pt x="9103" y="16174"/>
                  </a:cubicBezTo>
                  <a:cubicBezTo>
                    <a:pt x="8358" y="18126"/>
                    <a:pt x="8234" y="19080"/>
                    <a:pt x="8234" y="19774"/>
                  </a:cubicBezTo>
                  <a:cubicBezTo>
                    <a:pt x="8234" y="20468"/>
                    <a:pt x="8358" y="20902"/>
                    <a:pt x="8731" y="21162"/>
                  </a:cubicBezTo>
                  <a:cubicBezTo>
                    <a:pt x="9103" y="21422"/>
                    <a:pt x="9724" y="21509"/>
                    <a:pt x="10531" y="21249"/>
                  </a:cubicBezTo>
                  <a:cubicBezTo>
                    <a:pt x="11338" y="20989"/>
                    <a:pt x="12331" y="20381"/>
                    <a:pt x="12951" y="19470"/>
                  </a:cubicBezTo>
                  <a:cubicBezTo>
                    <a:pt x="13572" y="18560"/>
                    <a:pt x="13820" y="17345"/>
                    <a:pt x="13696" y="16478"/>
                  </a:cubicBezTo>
                  <a:cubicBezTo>
                    <a:pt x="13572" y="15610"/>
                    <a:pt x="13076" y="15090"/>
                    <a:pt x="12517" y="14656"/>
                  </a:cubicBezTo>
                  <a:cubicBezTo>
                    <a:pt x="11958" y="14222"/>
                    <a:pt x="11338" y="13875"/>
                    <a:pt x="11400" y="13702"/>
                  </a:cubicBezTo>
                  <a:cubicBezTo>
                    <a:pt x="11462" y="13528"/>
                    <a:pt x="12207" y="13528"/>
                    <a:pt x="14007" y="13615"/>
                  </a:cubicBezTo>
                  <a:cubicBezTo>
                    <a:pt x="15807" y="13702"/>
                    <a:pt x="18662" y="13875"/>
                    <a:pt x="21517" y="14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149268" y="5845448"/>
              <a:ext cx="171838" cy="37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17" fill="norm" stroke="1" extrusionOk="0">
                  <a:moveTo>
                    <a:pt x="4593" y="9790"/>
                  </a:moveTo>
                  <a:cubicBezTo>
                    <a:pt x="4072" y="13048"/>
                    <a:pt x="3552" y="16306"/>
                    <a:pt x="2901" y="18357"/>
                  </a:cubicBezTo>
                  <a:cubicBezTo>
                    <a:pt x="2250" y="20409"/>
                    <a:pt x="1470" y="21253"/>
                    <a:pt x="819" y="21314"/>
                  </a:cubicBezTo>
                  <a:cubicBezTo>
                    <a:pt x="168" y="21374"/>
                    <a:pt x="-352" y="20650"/>
                    <a:pt x="299" y="18297"/>
                  </a:cubicBezTo>
                  <a:cubicBezTo>
                    <a:pt x="949" y="15944"/>
                    <a:pt x="2771" y="11962"/>
                    <a:pt x="5113" y="8643"/>
                  </a:cubicBezTo>
                  <a:cubicBezTo>
                    <a:pt x="7455" y="5325"/>
                    <a:pt x="10318" y="2670"/>
                    <a:pt x="12530" y="1282"/>
                  </a:cubicBezTo>
                  <a:cubicBezTo>
                    <a:pt x="14742" y="-105"/>
                    <a:pt x="16303" y="-226"/>
                    <a:pt x="17865" y="257"/>
                  </a:cubicBezTo>
                  <a:cubicBezTo>
                    <a:pt x="19426" y="739"/>
                    <a:pt x="20988" y="1825"/>
                    <a:pt x="21118" y="3092"/>
                  </a:cubicBezTo>
                  <a:cubicBezTo>
                    <a:pt x="21248" y="4359"/>
                    <a:pt x="19947" y="5808"/>
                    <a:pt x="16694" y="6773"/>
                  </a:cubicBezTo>
                  <a:cubicBezTo>
                    <a:pt x="13441" y="7738"/>
                    <a:pt x="8236" y="8221"/>
                    <a:pt x="3031" y="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622768" y="5827179"/>
              <a:ext cx="387542" cy="19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99" fill="norm" stroke="1" extrusionOk="0">
                  <a:moveTo>
                    <a:pt x="7466" y="9003"/>
                  </a:moveTo>
                  <a:cubicBezTo>
                    <a:pt x="7583" y="7610"/>
                    <a:pt x="7700" y="6216"/>
                    <a:pt x="7466" y="5287"/>
                  </a:cubicBezTo>
                  <a:cubicBezTo>
                    <a:pt x="7233" y="4358"/>
                    <a:pt x="6649" y="3893"/>
                    <a:pt x="5598" y="4706"/>
                  </a:cubicBezTo>
                  <a:cubicBezTo>
                    <a:pt x="4547" y="5519"/>
                    <a:pt x="3029" y="7610"/>
                    <a:pt x="2037" y="9468"/>
                  </a:cubicBezTo>
                  <a:cubicBezTo>
                    <a:pt x="1045" y="11326"/>
                    <a:pt x="578" y="12951"/>
                    <a:pt x="286" y="14345"/>
                  </a:cubicBezTo>
                  <a:cubicBezTo>
                    <a:pt x="-6" y="15739"/>
                    <a:pt x="-123" y="16900"/>
                    <a:pt x="169" y="17480"/>
                  </a:cubicBezTo>
                  <a:cubicBezTo>
                    <a:pt x="461" y="18061"/>
                    <a:pt x="1161" y="18061"/>
                    <a:pt x="1979" y="17132"/>
                  </a:cubicBezTo>
                  <a:cubicBezTo>
                    <a:pt x="2796" y="16203"/>
                    <a:pt x="3730" y="14345"/>
                    <a:pt x="4372" y="12603"/>
                  </a:cubicBezTo>
                  <a:cubicBezTo>
                    <a:pt x="5014" y="10861"/>
                    <a:pt x="5365" y="9235"/>
                    <a:pt x="5481" y="9003"/>
                  </a:cubicBezTo>
                  <a:cubicBezTo>
                    <a:pt x="5598" y="8771"/>
                    <a:pt x="5481" y="9932"/>
                    <a:pt x="5365" y="11093"/>
                  </a:cubicBezTo>
                  <a:cubicBezTo>
                    <a:pt x="5248" y="12255"/>
                    <a:pt x="5131" y="13416"/>
                    <a:pt x="5481" y="14810"/>
                  </a:cubicBezTo>
                  <a:cubicBezTo>
                    <a:pt x="5832" y="16203"/>
                    <a:pt x="6649" y="17829"/>
                    <a:pt x="7583" y="18177"/>
                  </a:cubicBezTo>
                  <a:cubicBezTo>
                    <a:pt x="8517" y="18526"/>
                    <a:pt x="9568" y="17597"/>
                    <a:pt x="10327" y="15622"/>
                  </a:cubicBezTo>
                  <a:cubicBezTo>
                    <a:pt x="11086" y="13648"/>
                    <a:pt x="11553" y="10629"/>
                    <a:pt x="11728" y="8539"/>
                  </a:cubicBezTo>
                  <a:cubicBezTo>
                    <a:pt x="11903" y="6448"/>
                    <a:pt x="11786" y="5287"/>
                    <a:pt x="11786" y="5287"/>
                  </a:cubicBezTo>
                  <a:cubicBezTo>
                    <a:pt x="11786" y="5287"/>
                    <a:pt x="11903" y="6448"/>
                    <a:pt x="12370" y="8074"/>
                  </a:cubicBezTo>
                  <a:cubicBezTo>
                    <a:pt x="12837" y="9700"/>
                    <a:pt x="13654" y="11790"/>
                    <a:pt x="14180" y="13532"/>
                  </a:cubicBezTo>
                  <a:cubicBezTo>
                    <a:pt x="14705" y="15274"/>
                    <a:pt x="14939" y="16668"/>
                    <a:pt x="14939" y="17945"/>
                  </a:cubicBezTo>
                  <a:cubicBezTo>
                    <a:pt x="14939" y="19222"/>
                    <a:pt x="14705" y="20384"/>
                    <a:pt x="14238" y="20964"/>
                  </a:cubicBezTo>
                  <a:cubicBezTo>
                    <a:pt x="13771" y="21545"/>
                    <a:pt x="13071" y="21545"/>
                    <a:pt x="12779" y="20964"/>
                  </a:cubicBezTo>
                  <a:cubicBezTo>
                    <a:pt x="12487" y="20384"/>
                    <a:pt x="12603" y="19222"/>
                    <a:pt x="13538" y="17248"/>
                  </a:cubicBezTo>
                  <a:cubicBezTo>
                    <a:pt x="14472" y="15274"/>
                    <a:pt x="16223" y="12487"/>
                    <a:pt x="17682" y="10048"/>
                  </a:cubicBezTo>
                  <a:cubicBezTo>
                    <a:pt x="19142" y="7610"/>
                    <a:pt x="20309" y="5519"/>
                    <a:pt x="20893" y="3893"/>
                  </a:cubicBezTo>
                  <a:cubicBezTo>
                    <a:pt x="21477" y="2268"/>
                    <a:pt x="21477" y="1106"/>
                    <a:pt x="21185" y="526"/>
                  </a:cubicBezTo>
                  <a:cubicBezTo>
                    <a:pt x="20893" y="-55"/>
                    <a:pt x="20309" y="-55"/>
                    <a:pt x="19726" y="61"/>
                  </a:cubicBezTo>
                  <a:cubicBezTo>
                    <a:pt x="19142" y="177"/>
                    <a:pt x="18558" y="410"/>
                    <a:pt x="18208" y="1222"/>
                  </a:cubicBezTo>
                  <a:cubicBezTo>
                    <a:pt x="17858" y="2035"/>
                    <a:pt x="17741" y="3429"/>
                    <a:pt x="17916" y="5171"/>
                  </a:cubicBezTo>
                  <a:cubicBezTo>
                    <a:pt x="18091" y="6913"/>
                    <a:pt x="18558" y="9003"/>
                    <a:pt x="19025" y="10513"/>
                  </a:cubicBezTo>
                  <a:cubicBezTo>
                    <a:pt x="19492" y="12022"/>
                    <a:pt x="19959" y="12951"/>
                    <a:pt x="20309" y="13997"/>
                  </a:cubicBezTo>
                  <a:cubicBezTo>
                    <a:pt x="20660" y="15042"/>
                    <a:pt x="20893" y="16203"/>
                    <a:pt x="20776" y="17132"/>
                  </a:cubicBezTo>
                  <a:cubicBezTo>
                    <a:pt x="20660" y="18061"/>
                    <a:pt x="20193" y="18758"/>
                    <a:pt x="19784" y="18758"/>
                  </a:cubicBezTo>
                  <a:cubicBezTo>
                    <a:pt x="19375" y="18758"/>
                    <a:pt x="19025" y="18061"/>
                    <a:pt x="18675" y="1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1063482" y="5852074"/>
              <a:ext cx="12644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985" y="0"/>
                  </a:moveTo>
                  <a:cubicBezTo>
                    <a:pt x="625" y="4696"/>
                    <a:pt x="265" y="9391"/>
                    <a:pt x="85" y="12678"/>
                  </a:cubicBezTo>
                  <a:cubicBezTo>
                    <a:pt x="-95" y="15965"/>
                    <a:pt x="-95" y="17843"/>
                    <a:pt x="1165" y="18626"/>
                  </a:cubicBezTo>
                  <a:cubicBezTo>
                    <a:pt x="2425" y="19409"/>
                    <a:pt x="4945" y="19096"/>
                    <a:pt x="7285" y="17530"/>
                  </a:cubicBezTo>
                  <a:cubicBezTo>
                    <a:pt x="9625" y="15965"/>
                    <a:pt x="11785" y="13148"/>
                    <a:pt x="13225" y="10487"/>
                  </a:cubicBezTo>
                  <a:cubicBezTo>
                    <a:pt x="14665" y="7826"/>
                    <a:pt x="15385" y="5322"/>
                    <a:pt x="15565" y="4852"/>
                  </a:cubicBezTo>
                  <a:cubicBezTo>
                    <a:pt x="15745" y="4383"/>
                    <a:pt x="15385" y="5948"/>
                    <a:pt x="15565" y="8609"/>
                  </a:cubicBezTo>
                  <a:cubicBezTo>
                    <a:pt x="15745" y="11270"/>
                    <a:pt x="16465" y="15026"/>
                    <a:pt x="17545" y="17374"/>
                  </a:cubicBezTo>
                  <a:cubicBezTo>
                    <a:pt x="18625" y="19722"/>
                    <a:pt x="20065" y="20661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1266125" y="5858424"/>
              <a:ext cx="19238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0" y="0"/>
                  </a:moveTo>
                  <a:cubicBezTo>
                    <a:pt x="1174" y="655"/>
                    <a:pt x="2348" y="1309"/>
                    <a:pt x="2935" y="2618"/>
                  </a:cubicBezTo>
                  <a:cubicBezTo>
                    <a:pt x="3522" y="3927"/>
                    <a:pt x="3522" y="5891"/>
                    <a:pt x="3404" y="8018"/>
                  </a:cubicBezTo>
                  <a:cubicBezTo>
                    <a:pt x="3287" y="10145"/>
                    <a:pt x="3052" y="12436"/>
                    <a:pt x="2465" y="14236"/>
                  </a:cubicBezTo>
                  <a:cubicBezTo>
                    <a:pt x="1878" y="16036"/>
                    <a:pt x="939" y="17345"/>
                    <a:pt x="470" y="17182"/>
                  </a:cubicBezTo>
                  <a:cubicBezTo>
                    <a:pt x="0" y="17018"/>
                    <a:pt x="0" y="15382"/>
                    <a:pt x="704" y="13255"/>
                  </a:cubicBezTo>
                  <a:cubicBezTo>
                    <a:pt x="1409" y="11127"/>
                    <a:pt x="2817" y="8509"/>
                    <a:pt x="4109" y="6545"/>
                  </a:cubicBezTo>
                  <a:cubicBezTo>
                    <a:pt x="5400" y="4582"/>
                    <a:pt x="6574" y="3273"/>
                    <a:pt x="7630" y="3109"/>
                  </a:cubicBezTo>
                  <a:cubicBezTo>
                    <a:pt x="8687" y="2945"/>
                    <a:pt x="9626" y="3927"/>
                    <a:pt x="9978" y="5236"/>
                  </a:cubicBezTo>
                  <a:cubicBezTo>
                    <a:pt x="10330" y="6545"/>
                    <a:pt x="10096" y="8182"/>
                    <a:pt x="9978" y="9818"/>
                  </a:cubicBezTo>
                  <a:cubicBezTo>
                    <a:pt x="9861" y="11455"/>
                    <a:pt x="9861" y="13091"/>
                    <a:pt x="10213" y="13091"/>
                  </a:cubicBezTo>
                  <a:cubicBezTo>
                    <a:pt x="10565" y="13091"/>
                    <a:pt x="11270" y="11455"/>
                    <a:pt x="12443" y="9327"/>
                  </a:cubicBezTo>
                  <a:cubicBezTo>
                    <a:pt x="13617" y="7200"/>
                    <a:pt x="15261" y="4582"/>
                    <a:pt x="16787" y="3273"/>
                  </a:cubicBezTo>
                  <a:cubicBezTo>
                    <a:pt x="18313" y="1964"/>
                    <a:pt x="19722" y="1964"/>
                    <a:pt x="20543" y="3273"/>
                  </a:cubicBezTo>
                  <a:cubicBezTo>
                    <a:pt x="21365" y="4582"/>
                    <a:pt x="21600" y="7200"/>
                    <a:pt x="21013" y="10473"/>
                  </a:cubicBezTo>
                  <a:cubicBezTo>
                    <a:pt x="20426" y="13745"/>
                    <a:pt x="19017" y="17673"/>
                    <a:pt x="17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1539175" y="5890174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1577275" y="5788574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457"/>
                    <a:pt x="2400" y="11314"/>
                    <a:pt x="6000" y="7714"/>
                  </a:cubicBezTo>
                  <a:cubicBezTo>
                    <a:pt x="9600" y="4114"/>
                    <a:pt x="15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1658026" y="5826674"/>
              <a:ext cx="267995" cy="28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74" fill="norm" stroke="1" extrusionOk="0">
                  <a:moveTo>
                    <a:pt x="2168" y="0"/>
                  </a:moveTo>
                  <a:cubicBezTo>
                    <a:pt x="2168" y="1577"/>
                    <a:pt x="2168" y="3153"/>
                    <a:pt x="1831" y="4493"/>
                  </a:cubicBezTo>
                  <a:cubicBezTo>
                    <a:pt x="1493" y="5834"/>
                    <a:pt x="818" y="6937"/>
                    <a:pt x="397" y="7016"/>
                  </a:cubicBezTo>
                  <a:cubicBezTo>
                    <a:pt x="-25" y="7095"/>
                    <a:pt x="-194" y="6149"/>
                    <a:pt x="312" y="5045"/>
                  </a:cubicBezTo>
                  <a:cubicBezTo>
                    <a:pt x="818" y="3942"/>
                    <a:pt x="2000" y="2680"/>
                    <a:pt x="3434" y="1892"/>
                  </a:cubicBezTo>
                  <a:cubicBezTo>
                    <a:pt x="4869" y="1104"/>
                    <a:pt x="6556" y="788"/>
                    <a:pt x="7906" y="1419"/>
                  </a:cubicBezTo>
                  <a:cubicBezTo>
                    <a:pt x="9256" y="2050"/>
                    <a:pt x="10269" y="3626"/>
                    <a:pt x="10943" y="4809"/>
                  </a:cubicBezTo>
                  <a:cubicBezTo>
                    <a:pt x="11619" y="5991"/>
                    <a:pt x="11956" y="6780"/>
                    <a:pt x="12969" y="7253"/>
                  </a:cubicBezTo>
                  <a:cubicBezTo>
                    <a:pt x="13981" y="7726"/>
                    <a:pt x="15669" y="7883"/>
                    <a:pt x="16765" y="7568"/>
                  </a:cubicBezTo>
                  <a:cubicBezTo>
                    <a:pt x="17862" y="7253"/>
                    <a:pt x="18369" y="6464"/>
                    <a:pt x="18790" y="5676"/>
                  </a:cubicBezTo>
                  <a:cubicBezTo>
                    <a:pt x="19212" y="4888"/>
                    <a:pt x="19550" y="4099"/>
                    <a:pt x="19719" y="3311"/>
                  </a:cubicBezTo>
                  <a:cubicBezTo>
                    <a:pt x="19887" y="2523"/>
                    <a:pt x="19887" y="1734"/>
                    <a:pt x="19550" y="1577"/>
                  </a:cubicBezTo>
                  <a:cubicBezTo>
                    <a:pt x="19212" y="1419"/>
                    <a:pt x="18537" y="1892"/>
                    <a:pt x="18031" y="2523"/>
                  </a:cubicBezTo>
                  <a:cubicBezTo>
                    <a:pt x="17525" y="3153"/>
                    <a:pt x="17187" y="3942"/>
                    <a:pt x="17356" y="4572"/>
                  </a:cubicBezTo>
                  <a:cubicBezTo>
                    <a:pt x="17525" y="5203"/>
                    <a:pt x="18200" y="5676"/>
                    <a:pt x="18959" y="5834"/>
                  </a:cubicBezTo>
                  <a:cubicBezTo>
                    <a:pt x="19719" y="5991"/>
                    <a:pt x="20562" y="5834"/>
                    <a:pt x="20984" y="6149"/>
                  </a:cubicBezTo>
                  <a:cubicBezTo>
                    <a:pt x="21406" y="6464"/>
                    <a:pt x="21406" y="7253"/>
                    <a:pt x="21322" y="9460"/>
                  </a:cubicBezTo>
                  <a:cubicBezTo>
                    <a:pt x="21237" y="11667"/>
                    <a:pt x="21069" y="15293"/>
                    <a:pt x="20815" y="17501"/>
                  </a:cubicBezTo>
                  <a:cubicBezTo>
                    <a:pt x="20562" y="19708"/>
                    <a:pt x="20225" y="20496"/>
                    <a:pt x="19634" y="20969"/>
                  </a:cubicBezTo>
                  <a:cubicBezTo>
                    <a:pt x="19044" y="21442"/>
                    <a:pt x="18200" y="21600"/>
                    <a:pt x="16850" y="20891"/>
                  </a:cubicBezTo>
                  <a:cubicBezTo>
                    <a:pt x="15500" y="20181"/>
                    <a:pt x="13644" y="18604"/>
                    <a:pt x="11787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8412883" y="6421023"/>
              <a:ext cx="135443" cy="28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98" fill="norm" stroke="1" extrusionOk="0">
                  <a:moveTo>
                    <a:pt x="4316" y="4033"/>
                  </a:moveTo>
                  <a:cubicBezTo>
                    <a:pt x="3319" y="8353"/>
                    <a:pt x="2322" y="12673"/>
                    <a:pt x="1658" y="15313"/>
                  </a:cubicBezTo>
                  <a:cubicBezTo>
                    <a:pt x="993" y="17953"/>
                    <a:pt x="661" y="18913"/>
                    <a:pt x="495" y="19793"/>
                  </a:cubicBezTo>
                  <a:cubicBezTo>
                    <a:pt x="329" y="20673"/>
                    <a:pt x="329" y="21473"/>
                    <a:pt x="162" y="21393"/>
                  </a:cubicBezTo>
                  <a:cubicBezTo>
                    <a:pt x="-4" y="21313"/>
                    <a:pt x="-336" y="20353"/>
                    <a:pt x="993" y="17473"/>
                  </a:cubicBezTo>
                  <a:cubicBezTo>
                    <a:pt x="2322" y="14593"/>
                    <a:pt x="5313" y="9793"/>
                    <a:pt x="7307" y="6913"/>
                  </a:cubicBezTo>
                  <a:cubicBezTo>
                    <a:pt x="9301" y="4033"/>
                    <a:pt x="10298" y="3073"/>
                    <a:pt x="11295" y="2273"/>
                  </a:cubicBezTo>
                  <a:cubicBezTo>
                    <a:pt x="12292" y="1473"/>
                    <a:pt x="13289" y="833"/>
                    <a:pt x="14618" y="433"/>
                  </a:cubicBezTo>
                  <a:cubicBezTo>
                    <a:pt x="15947" y="33"/>
                    <a:pt x="17609" y="-127"/>
                    <a:pt x="18938" y="113"/>
                  </a:cubicBezTo>
                  <a:cubicBezTo>
                    <a:pt x="20267" y="353"/>
                    <a:pt x="21264" y="993"/>
                    <a:pt x="21264" y="2113"/>
                  </a:cubicBezTo>
                  <a:cubicBezTo>
                    <a:pt x="21264" y="3233"/>
                    <a:pt x="20267" y="4833"/>
                    <a:pt x="18107" y="5953"/>
                  </a:cubicBezTo>
                  <a:cubicBezTo>
                    <a:pt x="15947" y="7073"/>
                    <a:pt x="12624" y="7713"/>
                    <a:pt x="9301" y="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548325" y="6387121"/>
              <a:ext cx="139701" cy="14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3513"/>
                  </a:moveTo>
                  <a:cubicBezTo>
                    <a:pt x="982" y="2260"/>
                    <a:pt x="1964" y="1008"/>
                    <a:pt x="3273" y="382"/>
                  </a:cubicBezTo>
                  <a:cubicBezTo>
                    <a:pt x="4582" y="-244"/>
                    <a:pt x="6218" y="-244"/>
                    <a:pt x="7855" y="1478"/>
                  </a:cubicBezTo>
                  <a:cubicBezTo>
                    <a:pt x="9491" y="3199"/>
                    <a:pt x="11127" y="6643"/>
                    <a:pt x="11945" y="9930"/>
                  </a:cubicBezTo>
                  <a:cubicBezTo>
                    <a:pt x="12764" y="13217"/>
                    <a:pt x="12764" y="16347"/>
                    <a:pt x="12109" y="18382"/>
                  </a:cubicBezTo>
                  <a:cubicBezTo>
                    <a:pt x="11455" y="20417"/>
                    <a:pt x="10145" y="21356"/>
                    <a:pt x="9327" y="21043"/>
                  </a:cubicBezTo>
                  <a:cubicBezTo>
                    <a:pt x="8509" y="20730"/>
                    <a:pt x="8182" y="19165"/>
                    <a:pt x="8673" y="16347"/>
                  </a:cubicBezTo>
                  <a:cubicBezTo>
                    <a:pt x="9164" y="13530"/>
                    <a:pt x="10473" y="9460"/>
                    <a:pt x="12764" y="7113"/>
                  </a:cubicBezTo>
                  <a:cubicBezTo>
                    <a:pt x="15055" y="4765"/>
                    <a:pt x="18327" y="4139"/>
                    <a:pt x="21600" y="3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757875" y="6436274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783275" y="6385474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807456" y="6382631"/>
              <a:ext cx="71070" cy="10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671" fill="norm" stroke="1" extrusionOk="0">
                  <a:moveTo>
                    <a:pt x="21331" y="3110"/>
                  </a:moveTo>
                  <a:cubicBezTo>
                    <a:pt x="18790" y="1840"/>
                    <a:pt x="16249" y="569"/>
                    <a:pt x="13390" y="146"/>
                  </a:cubicBezTo>
                  <a:cubicBezTo>
                    <a:pt x="10531" y="-278"/>
                    <a:pt x="7355" y="146"/>
                    <a:pt x="4813" y="2475"/>
                  </a:cubicBezTo>
                  <a:cubicBezTo>
                    <a:pt x="2272" y="4804"/>
                    <a:pt x="366" y="9040"/>
                    <a:pt x="49" y="12216"/>
                  </a:cubicBezTo>
                  <a:cubicBezTo>
                    <a:pt x="-269" y="15393"/>
                    <a:pt x="1002" y="17510"/>
                    <a:pt x="3225" y="18993"/>
                  </a:cubicBezTo>
                  <a:cubicBezTo>
                    <a:pt x="5449" y="20475"/>
                    <a:pt x="8625" y="21322"/>
                    <a:pt x="11484" y="20051"/>
                  </a:cubicBezTo>
                  <a:cubicBezTo>
                    <a:pt x="14343" y="18781"/>
                    <a:pt x="16884" y="15393"/>
                    <a:pt x="17519" y="12428"/>
                  </a:cubicBezTo>
                  <a:cubicBezTo>
                    <a:pt x="18155" y="9463"/>
                    <a:pt x="16884" y="6922"/>
                    <a:pt x="15613" y="4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865825" y="6385474"/>
              <a:ext cx="139701" cy="12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9327" y="1490"/>
                  </a:cubicBezTo>
                  <a:cubicBezTo>
                    <a:pt x="12109" y="2979"/>
                    <a:pt x="14400" y="5959"/>
                    <a:pt x="15709" y="8379"/>
                  </a:cubicBezTo>
                  <a:cubicBezTo>
                    <a:pt x="17018" y="10800"/>
                    <a:pt x="17345" y="12662"/>
                    <a:pt x="17345" y="14524"/>
                  </a:cubicBezTo>
                  <a:cubicBezTo>
                    <a:pt x="17345" y="16386"/>
                    <a:pt x="17018" y="18248"/>
                    <a:pt x="16036" y="19552"/>
                  </a:cubicBezTo>
                  <a:cubicBezTo>
                    <a:pt x="15055" y="20855"/>
                    <a:pt x="13418" y="21600"/>
                    <a:pt x="12273" y="20855"/>
                  </a:cubicBezTo>
                  <a:cubicBezTo>
                    <a:pt x="11127" y="20110"/>
                    <a:pt x="10473" y="17876"/>
                    <a:pt x="12109" y="14710"/>
                  </a:cubicBezTo>
                  <a:cubicBezTo>
                    <a:pt x="13745" y="11545"/>
                    <a:pt x="17673" y="7448"/>
                    <a:pt x="21600" y="3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329375" y="641722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348425" y="636642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405575" y="6369879"/>
              <a:ext cx="133351" cy="14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2375"/>
                  </a:moveTo>
                  <a:cubicBezTo>
                    <a:pt x="17829" y="1408"/>
                    <a:pt x="14057" y="441"/>
                    <a:pt x="11143" y="118"/>
                  </a:cubicBezTo>
                  <a:cubicBezTo>
                    <a:pt x="8229" y="-204"/>
                    <a:pt x="6171" y="118"/>
                    <a:pt x="4971" y="1247"/>
                  </a:cubicBezTo>
                  <a:cubicBezTo>
                    <a:pt x="3771" y="2375"/>
                    <a:pt x="3429" y="4309"/>
                    <a:pt x="4629" y="6889"/>
                  </a:cubicBezTo>
                  <a:cubicBezTo>
                    <a:pt x="5829" y="9468"/>
                    <a:pt x="8571" y="12692"/>
                    <a:pt x="10286" y="15109"/>
                  </a:cubicBezTo>
                  <a:cubicBezTo>
                    <a:pt x="12000" y="17527"/>
                    <a:pt x="12686" y="19139"/>
                    <a:pt x="11657" y="20106"/>
                  </a:cubicBezTo>
                  <a:cubicBezTo>
                    <a:pt x="10629" y="21074"/>
                    <a:pt x="7886" y="21396"/>
                    <a:pt x="5657" y="21396"/>
                  </a:cubicBezTo>
                  <a:cubicBezTo>
                    <a:pt x="3429" y="21396"/>
                    <a:pt x="1714" y="21074"/>
                    <a:pt x="0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7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444413" y="6620424"/>
              <a:ext cx="1514744" cy="95251"/>
            </a:xfrm>
            <a:prstGeom prst="rect">
              <a:avLst/>
            </a:prstGeom>
            <a:effectLst/>
          </p:spPr>
        </p:pic>
        <p:pic>
          <p:nvPicPr>
            <p:cNvPr id="67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711941" y="4401009"/>
              <a:ext cx="2524297" cy="2168616"/>
            </a:xfrm>
            <a:prstGeom prst="rect">
              <a:avLst/>
            </a:prstGeom>
            <a:effectLst/>
          </p:spPr>
        </p:pic>
        <p:sp>
          <p:nvSpPr>
            <p:cNvPr id="675" name="Line"/>
            <p:cNvSpPr/>
            <p:nvPr/>
          </p:nvSpPr>
          <p:spPr>
            <a:xfrm>
              <a:off x="11411612" y="1738647"/>
              <a:ext cx="130977" cy="47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92" fill="norm" stroke="1" extrusionOk="0">
                  <a:moveTo>
                    <a:pt x="1102" y="8326"/>
                  </a:moveTo>
                  <a:cubicBezTo>
                    <a:pt x="2452" y="10737"/>
                    <a:pt x="3802" y="13148"/>
                    <a:pt x="4983" y="15124"/>
                  </a:cubicBezTo>
                  <a:cubicBezTo>
                    <a:pt x="6165" y="17101"/>
                    <a:pt x="7177" y="18644"/>
                    <a:pt x="8021" y="19753"/>
                  </a:cubicBezTo>
                  <a:cubicBezTo>
                    <a:pt x="8865" y="20862"/>
                    <a:pt x="9540" y="21537"/>
                    <a:pt x="9371" y="21489"/>
                  </a:cubicBezTo>
                  <a:cubicBezTo>
                    <a:pt x="9202" y="21441"/>
                    <a:pt x="8190" y="20669"/>
                    <a:pt x="6502" y="18692"/>
                  </a:cubicBezTo>
                  <a:cubicBezTo>
                    <a:pt x="4814" y="16716"/>
                    <a:pt x="2452" y="13533"/>
                    <a:pt x="1271" y="10641"/>
                  </a:cubicBezTo>
                  <a:cubicBezTo>
                    <a:pt x="89" y="7748"/>
                    <a:pt x="89" y="5144"/>
                    <a:pt x="258" y="3601"/>
                  </a:cubicBezTo>
                  <a:cubicBezTo>
                    <a:pt x="427" y="2058"/>
                    <a:pt x="764" y="1576"/>
                    <a:pt x="1439" y="1142"/>
                  </a:cubicBezTo>
                  <a:cubicBezTo>
                    <a:pt x="2114" y="708"/>
                    <a:pt x="3127" y="323"/>
                    <a:pt x="4477" y="130"/>
                  </a:cubicBezTo>
                  <a:cubicBezTo>
                    <a:pt x="5827" y="-63"/>
                    <a:pt x="7515" y="-63"/>
                    <a:pt x="10046" y="274"/>
                  </a:cubicBezTo>
                  <a:cubicBezTo>
                    <a:pt x="12577" y="612"/>
                    <a:pt x="15952" y="1287"/>
                    <a:pt x="18146" y="2589"/>
                  </a:cubicBezTo>
                  <a:cubicBezTo>
                    <a:pt x="20340" y="3891"/>
                    <a:pt x="21352" y="5819"/>
                    <a:pt x="20677" y="7266"/>
                  </a:cubicBezTo>
                  <a:cubicBezTo>
                    <a:pt x="20002" y="8712"/>
                    <a:pt x="17640" y="9676"/>
                    <a:pt x="15446" y="10303"/>
                  </a:cubicBezTo>
                  <a:cubicBezTo>
                    <a:pt x="13252" y="10930"/>
                    <a:pt x="11227" y="11219"/>
                    <a:pt x="9202" y="11364"/>
                  </a:cubicBezTo>
                  <a:cubicBezTo>
                    <a:pt x="7177" y="11508"/>
                    <a:pt x="5152" y="11508"/>
                    <a:pt x="3464" y="11364"/>
                  </a:cubicBezTo>
                  <a:cubicBezTo>
                    <a:pt x="1777" y="11219"/>
                    <a:pt x="427" y="10930"/>
                    <a:pt x="89" y="10544"/>
                  </a:cubicBezTo>
                  <a:cubicBezTo>
                    <a:pt x="-248" y="10158"/>
                    <a:pt x="427" y="9676"/>
                    <a:pt x="1102" y="9194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1583625" y="1711874"/>
              <a:ext cx="127001" cy="16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3200"/>
                  </a:moveTo>
                  <a:cubicBezTo>
                    <a:pt x="1800" y="2667"/>
                    <a:pt x="3600" y="2133"/>
                    <a:pt x="6120" y="2933"/>
                  </a:cubicBezTo>
                  <a:cubicBezTo>
                    <a:pt x="8640" y="3733"/>
                    <a:pt x="11880" y="5867"/>
                    <a:pt x="13860" y="8667"/>
                  </a:cubicBezTo>
                  <a:cubicBezTo>
                    <a:pt x="15840" y="11467"/>
                    <a:pt x="16560" y="14933"/>
                    <a:pt x="16200" y="17333"/>
                  </a:cubicBezTo>
                  <a:cubicBezTo>
                    <a:pt x="15840" y="19733"/>
                    <a:pt x="14400" y="21067"/>
                    <a:pt x="12960" y="21333"/>
                  </a:cubicBezTo>
                  <a:cubicBezTo>
                    <a:pt x="11520" y="21600"/>
                    <a:pt x="10080" y="20800"/>
                    <a:pt x="9360" y="18667"/>
                  </a:cubicBezTo>
                  <a:cubicBezTo>
                    <a:pt x="8640" y="16533"/>
                    <a:pt x="8640" y="13067"/>
                    <a:pt x="9900" y="9867"/>
                  </a:cubicBezTo>
                  <a:cubicBezTo>
                    <a:pt x="11160" y="6667"/>
                    <a:pt x="13680" y="3733"/>
                    <a:pt x="15840" y="2133"/>
                  </a:cubicBezTo>
                  <a:cubicBezTo>
                    <a:pt x="18000" y="533"/>
                    <a:pt x="19800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1774125" y="171187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1799525" y="1661074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1851317" y="1692824"/>
              <a:ext cx="86141" cy="15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226" fill="norm" stroke="1" extrusionOk="0">
                  <a:moveTo>
                    <a:pt x="18915" y="0"/>
                  </a:moveTo>
                  <a:cubicBezTo>
                    <a:pt x="13024" y="1440"/>
                    <a:pt x="7134" y="2880"/>
                    <a:pt x="3697" y="5328"/>
                  </a:cubicBezTo>
                  <a:cubicBezTo>
                    <a:pt x="261" y="7776"/>
                    <a:pt x="-721" y="11232"/>
                    <a:pt x="506" y="14112"/>
                  </a:cubicBezTo>
                  <a:cubicBezTo>
                    <a:pt x="1734" y="16992"/>
                    <a:pt x="5170" y="19296"/>
                    <a:pt x="8115" y="20448"/>
                  </a:cubicBezTo>
                  <a:cubicBezTo>
                    <a:pt x="11061" y="21600"/>
                    <a:pt x="13515" y="21600"/>
                    <a:pt x="15970" y="19584"/>
                  </a:cubicBezTo>
                  <a:cubicBezTo>
                    <a:pt x="18424" y="17568"/>
                    <a:pt x="20879" y="13536"/>
                    <a:pt x="19652" y="10224"/>
                  </a:cubicBezTo>
                  <a:cubicBezTo>
                    <a:pt x="18424" y="6912"/>
                    <a:pt x="13515" y="4320"/>
                    <a:pt x="8606" y="1728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1926525" y="1591224"/>
              <a:ext cx="234951" cy="26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7654"/>
                  </a:moveTo>
                  <a:cubicBezTo>
                    <a:pt x="0" y="6633"/>
                    <a:pt x="0" y="5613"/>
                    <a:pt x="292" y="4762"/>
                  </a:cubicBezTo>
                  <a:cubicBezTo>
                    <a:pt x="584" y="3912"/>
                    <a:pt x="1168" y="3231"/>
                    <a:pt x="2724" y="3572"/>
                  </a:cubicBezTo>
                  <a:cubicBezTo>
                    <a:pt x="4281" y="3912"/>
                    <a:pt x="6811" y="5272"/>
                    <a:pt x="8757" y="7909"/>
                  </a:cubicBezTo>
                  <a:cubicBezTo>
                    <a:pt x="10703" y="10545"/>
                    <a:pt x="12065" y="14457"/>
                    <a:pt x="12746" y="16838"/>
                  </a:cubicBezTo>
                  <a:cubicBezTo>
                    <a:pt x="13427" y="19219"/>
                    <a:pt x="13427" y="20069"/>
                    <a:pt x="12941" y="20665"/>
                  </a:cubicBezTo>
                  <a:cubicBezTo>
                    <a:pt x="12454" y="21260"/>
                    <a:pt x="11481" y="21600"/>
                    <a:pt x="10800" y="21175"/>
                  </a:cubicBezTo>
                  <a:cubicBezTo>
                    <a:pt x="10119" y="20750"/>
                    <a:pt x="9730" y="19559"/>
                    <a:pt x="9535" y="17178"/>
                  </a:cubicBezTo>
                  <a:cubicBezTo>
                    <a:pt x="9341" y="14797"/>
                    <a:pt x="9341" y="11225"/>
                    <a:pt x="11384" y="8164"/>
                  </a:cubicBezTo>
                  <a:cubicBezTo>
                    <a:pt x="13427" y="5102"/>
                    <a:pt x="17514" y="25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2223753" y="1814420"/>
              <a:ext cx="79160" cy="13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241" fill="norm" stroke="1" extrusionOk="0">
                  <a:moveTo>
                    <a:pt x="11951" y="5745"/>
                  </a:moveTo>
                  <a:cubicBezTo>
                    <a:pt x="10289" y="4436"/>
                    <a:pt x="8628" y="3127"/>
                    <a:pt x="6966" y="3127"/>
                  </a:cubicBezTo>
                  <a:cubicBezTo>
                    <a:pt x="5304" y="3127"/>
                    <a:pt x="3643" y="4436"/>
                    <a:pt x="2258" y="7054"/>
                  </a:cubicBezTo>
                  <a:cubicBezTo>
                    <a:pt x="874" y="9672"/>
                    <a:pt x="-234" y="13599"/>
                    <a:pt x="43" y="16218"/>
                  </a:cubicBezTo>
                  <a:cubicBezTo>
                    <a:pt x="320" y="18836"/>
                    <a:pt x="1981" y="20145"/>
                    <a:pt x="4197" y="20799"/>
                  </a:cubicBezTo>
                  <a:cubicBezTo>
                    <a:pt x="6412" y="21454"/>
                    <a:pt x="9181" y="21454"/>
                    <a:pt x="12504" y="20309"/>
                  </a:cubicBezTo>
                  <a:cubicBezTo>
                    <a:pt x="15828" y="19163"/>
                    <a:pt x="19704" y="16872"/>
                    <a:pt x="20535" y="13599"/>
                  </a:cubicBezTo>
                  <a:cubicBezTo>
                    <a:pt x="21366" y="10327"/>
                    <a:pt x="19151" y="6072"/>
                    <a:pt x="16658" y="3454"/>
                  </a:cubicBezTo>
                  <a:cubicBezTo>
                    <a:pt x="14166" y="836"/>
                    <a:pt x="11397" y="-146"/>
                    <a:pt x="9181" y="18"/>
                  </a:cubicBezTo>
                  <a:cubicBezTo>
                    <a:pt x="6966" y="181"/>
                    <a:pt x="5304" y="1490"/>
                    <a:pt x="3643" y="2799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119440" y="3624635"/>
              <a:ext cx="97892" cy="32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88" fill="norm" stroke="1" extrusionOk="0">
                  <a:moveTo>
                    <a:pt x="2125" y="6512"/>
                  </a:moveTo>
                  <a:cubicBezTo>
                    <a:pt x="3504" y="10089"/>
                    <a:pt x="4882" y="13666"/>
                    <a:pt x="5801" y="15936"/>
                  </a:cubicBezTo>
                  <a:cubicBezTo>
                    <a:pt x="6721" y="18206"/>
                    <a:pt x="7180" y="19169"/>
                    <a:pt x="7640" y="19995"/>
                  </a:cubicBezTo>
                  <a:cubicBezTo>
                    <a:pt x="8099" y="20820"/>
                    <a:pt x="8559" y="21508"/>
                    <a:pt x="8559" y="21370"/>
                  </a:cubicBezTo>
                  <a:cubicBezTo>
                    <a:pt x="8559" y="21233"/>
                    <a:pt x="8099" y="20270"/>
                    <a:pt x="6721" y="17862"/>
                  </a:cubicBezTo>
                  <a:cubicBezTo>
                    <a:pt x="5342" y="15454"/>
                    <a:pt x="3044" y="11602"/>
                    <a:pt x="1665" y="8919"/>
                  </a:cubicBezTo>
                  <a:cubicBezTo>
                    <a:pt x="287" y="6237"/>
                    <a:pt x="-173" y="4723"/>
                    <a:pt x="57" y="3623"/>
                  </a:cubicBezTo>
                  <a:cubicBezTo>
                    <a:pt x="287" y="2522"/>
                    <a:pt x="1206" y="1834"/>
                    <a:pt x="2584" y="1284"/>
                  </a:cubicBezTo>
                  <a:cubicBezTo>
                    <a:pt x="3963" y="733"/>
                    <a:pt x="5801" y="321"/>
                    <a:pt x="7870" y="114"/>
                  </a:cubicBezTo>
                  <a:cubicBezTo>
                    <a:pt x="9938" y="-92"/>
                    <a:pt x="12236" y="-92"/>
                    <a:pt x="14533" y="733"/>
                  </a:cubicBezTo>
                  <a:cubicBezTo>
                    <a:pt x="16831" y="1559"/>
                    <a:pt x="19129" y="3210"/>
                    <a:pt x="20278" y="4379"/>
                  </a:cubicBezTo>
                  <a:cubicBezTo>
                    <a:pt x="21427" y="5549"/>
                    <a:pt x="21427" y="6237"/>
                    <a:pt x="20967" y="6925"/>
                  </a:cubicBezTo>
                  <a:cubicBezTo>
                    <a:pt x="20508" y="7612"/>
                    <a:pt x="19589" y="8300"/>
                    <a:pt x="17291" y="8919"/>
                  </a:cubicBezTo>
                  <a:cubicBezTo>
                    <a:pt x="14993" y="9539"/>
                    <a:pt x="11316" y="10089"/>
                    <a:pt x="9708" y="9951"/>
                  </a:cubicBezTo>
                  <a:cubicBezTo>
                    <a:pt x="8099" y="9814"/>
                    <a:pt x="8559" y="8988"/>
                    <a:pt x="9018" y="8163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8254874" y="3640157"/>
              <a:ext cx="80987" cy="7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0456" fill="norm" stroke="1" extrusionOk="0">
                  <a:moveTo>
                    <a:pt x="18165" y="584"/>
                  </a:moveTo>
                  <a:cubicBezTo>
                    <a:pt x="15465" y="0"/>
                    <a:pt x="12765" y="-584"/>
                    <a:pt x="9525" y="1167"/>
                  </a:cubicBezTo>
                  <a:cubicBezTo>
                    <a:pt x="6285" y="2919"/>
                    <a:pt x="2505" y="7005"/>
                    <a:pt x="885" y="10508"/>
                  </a:cubicBezTo>
                  <a:cubicBezTo>
                    <a:pt x="-735" y="14011"/>
                    <a:pt x="-195" y="16930"/>
                    <a:pt x="3045" y="18681"/>
                  </a:cubicBezTo>
                  <a:cubicBezTo>
                    <a:pt x="6285" y="20432"/>
                    <a:pt x="12225" y="21016"/>
                    <a:pt x="15735" y="19848"/>
                  </a:cubicBezTo>
                  <a:cubicBezTo>
                    <a:pt x="19245" y="18681"/>
                    <a:pt x="20325" y="15762"/>
                    <a:pt x="20595" y="12843"/>
                  </a:cubicBezTo>
                  <a:cubicBezTo>
                    <a:pt x="20865" y="9924"/>
                    <a:pt x="20325" y="7005"/>
                    <a:pt x="18705" y="5838"/>
                  </a:cubicBezTo>
                  <a:cubicBezTo>
                    <a:pt x="17085" y="4670"/>
                    <a:pt x="14385" y="5254"/>
                    <a:pt x="11685" y="5838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8361658" y="3611532"/>
              <a:ext cx="59668" cy="12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030" fill="norm" stroke="1" extrusionOk="0">
                  <a:moveTo>
                    <a:pt x="20996" y="3069"/>
                  </a:moveTo>
                  <a:cubicBezTo>
                    <a:pt x="18017" y="1989"/>
                    <a:pt x="15037" y="909"/>
                    <a:pt x="11686" y="369"/>
                  </a:cubicBezTo>
                  <a:cubicBezTo>
                    <a:pt x="8334" y="-171"/>
                    <a:pt x="4610" y="-171"/>
                    <a:pt x="2375" y="729"/>
                  </a:cubicBezTo>
                  <a:cubicBezTo>
                    <a:pt x="141" y="1629"/>
                    <a:pt x="-604" y="3429"/>
                    <a:pt x="513" y="5049"/>
                  </a:cubicBezTo>
                  <a:cubicBezTo>
                    <a:pt x="1630" y="6669"/>
                    <a:pt x="4610" y="8109"/>
                    <a:pt x="7589" y="9549"/>
                  </a:cubicBezTo>
                  <a:cubicBezTo>
                    <a:pt x="10568" y="10989"/>
                    <a:pt x="13548" y="12429"/>
                    <a:pt x="15410" y="14049"/>
                  </a:cubicBezTo>
                  <a:cubicBezTo>
                    <a:pt x="17272" y="15669"/>
                    <a:pt x="18017" y="17469"/>
                    <a:pt x="16527" y="18909"/>
                  </a:cubicBezTo>
                  <a:cubicBezTo>
                    <a:pt x="15037" y="20349"/>
                    <a:pt x="11313" y="21429"/>
                    <a:pt x="9079" y="20889"/>
                  </a:cubicBezTo>
                  <a:cubicBezTo>
                    <a:pt x="6844" y="20349"/>
                    <a:pt x="6099" y="18189"/>
                    <a:pt x="6099" y="15849"/>
                  </a:cubicBezTo>
                  <a:cubicBezTo>
                    <a:pt x="6099" y="13509"/>
                    <a:pt x="6844" y="10989"/>
                    <a:pt x="7589" y="8469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475988" y="3458124"/>
              <a:ext cx="6598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12943" y="0"/>
                  </a:moveTo>
                  <a:cubicBezTo>
                    <a:pt x="8893" y="4547"/>
                    <a:pt x="4843" y="9095"/>
                    <a:pt x="2480" y="12505"/>
                  </a:cubicBezTo>
                  <a:cubicBezTo>
                    <a:pt x="118" y="15916"/>
                    <a:pt x="-557" y="18189"/>
                    <a:pt x="455" y="19611"/>
                  </a:cubicBezTo>
                  <a:cubicBezTo>
                    <a:pt x="1468" y="21032"/>
                    <a:pt x="4168" y="21600"/>
                    <a:pt x="7881" y="21600"/>
                  </a:cubicBezTo>
                  <a:cubicBezTo>
                    <a:pt x="11593" y="21600"/>
                    <a:pt x="16318" y="21032"/>
                    <a:pt x="21043" y="20463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8478475" y="3566985"/>
              <a:ext cx="171451" cy="12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7661"/>
                  </a:moveTo>
                  <a:cubicBezTo>
                    <a:pt x="2667" y="8406"/>
                    <a:pt x="5333" y="9150"/>
                    <a:pt x="7333" y="9150"/>
                  </a:cubicBezTo>
                  <a:cubicBezTo>
                    <a:pt x="9333" y="9150"/>
                    <a:pt x="10667" y="8406"/>
                    <a:pt x="12267" y="7288"/>
                  </a:cubicBezTo>
                  <a:cubicBezTo>
                    <a:pt x="13867" y="6171"/>
                    <a:pt x="15733" y="4681"/>
                    <a:pt x="16133" y="3378"/>
                  </a:cubicBezTo>
                  <a:cubicBezTo>
                    <a:pt x="16533" y="2074"/>
                    <a:pt x="15467" y="957"/>
                    <a:pt x="14267" y="399"/>
                  </a:cubicBezTo>
                  <a:cubicBezTo>
                    <a:pt x="13067" y="-160"/>
                    <a:pt x="11733" y="-160"/>
                    <a:pt x="10667" y="585"/>
                  </a:cubicBezTo>
                  <a:cubicBezTo>
                    <a:pt x="9600" y="1330"/>
                    <a:pt x="8800" y="2819"/>
                    <a:pt x="8667" y="5985"/>
                  </a:cubicBezTo>
                  <a:cubicBezTo>
                    <a:pt x="8533" y="9150"/>
                    <a:pt x="9067" y="13992"/>
                    <a:pt x="10533" y="16971"/>
                  </a:cubicBezTo>
                  <a:cubicBezTo>
                    <a:pt x="12000" y="19950"/>
                    <a:pt x="14400" y="21068"/>
                    <a:pt x="16400" y="21254"/>
                  </a:cubicBezTo>
                  <a:cubicBezTo>
                    <a:pt x="18400" y="21440"/>
                    <a:pt x="20000" y="20695"/>
                    <a:pt x="21600" y="1995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649925" y="3566074"/>
              <a:ext cx="57151" cy="10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fill="norm" stroke="1" extrusionOk="0">
                  <a:moveTo>
                    <a:pt x="0" y="0"/>
                  </a:moveTo>
                  <a:cubicBezTo>
                    <a:pt x="4000" y="1271"/>
                    <a:pt x="8000" y="2541"/>
                    <a:pt x="10800" y="4447"/>
                  </a:cubicBezTo>
                  <a:cubicBezTo>
                    <a:pt x="13600" y="6353"/>
                    <a:pt x="15200" y="8894"/>
                    <a:pt x="16400" y="12071"/>
                  </a:cubicBezTo>
                  <a:cubicBezTo>
                    <a:pt x="17600" y="15247"/>
                    <a:pt x="18400" y="19059"/>
                    <a:pt x="17200" y="20329"/>
                  </a:cubicBezTo>
                  <a:cubicBezTo>
                    <a:pt x="16000" y="21600"/>
                    <a:pt x="12800" y="20329"/>
                    <a:pt x="11200" y="18424"/>
                  </a:cubicBezTo>
                  <a:cubicBezTo>
                    <a:pt x="9600" y="16518"/>
                    <a:pt x="9600" y="13976"/>
                    <a:pt x="11600" y="11435"/>
                  </a:cubicBezTo>
                  <a:cubicBezTo>
                    <a:pt x="13600" y="8894"/>
                    <a:pt x="17600" y="6353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8777189" y="3502574"/>
              <a:ext cx="12437" cy="12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30" fill="norm" stroke="1" extrusionOk="0">
                  <a:moveTo>
                    <a:pt x="21150" y="10800"/>
                  </a:moveTo>
                  <a:cubicBezTo>
                    <a:pt x="17550" y="12600"/>
                    <a:pt x="13950" y="14400"/>
                    <a:pt x="10350" y="16560"/>
                  </a:cubicBezTo>
                  <a:cubicBezTo>
                    <a:pt x="6750" y="18720"/>
                    <a:pt x="3150" y="21240"/>
                    <a:pt x="1350" y="21420"/>
                  </a:cubicBezTo>
                  <a:cubicBezTo>
                    <a:pt x="-450" y="21600"/>
                    <a:pt x="-450" y="19440"/>
                    <a:pt x="1350" y="15480"/>
                  </a:cubicBezTo>
                  <a:cubicBezTo>
                    <a:pt x="3150" y="11520"/>
                    <a:pt x="6750" y="5760"/>
                    <a:pt x="1035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798346" y="3547024"/>
              <a:ext cx="80132" cy="8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198" fill="norm" stroke="1" extrusionOk="0">
                  <a:moveTo>
                    <a:pt x="15595" y="0"/>
                  </a:moveTo>
                  <a:cubicBezTo>
                    <a:pt x="12895" y="0"/>
                    <a:pt x="10195" y="0"/>
                    <a:pt x="7225" y="2700"/>
                  </a:cubicBezTo>
                  <a:cubicBezTo>
                    <a:pt x="4255" y="5400"/>
                    <a:pt x="1015" y="10800"/>
                    <a:pt x="205" y="14580"/>
                  </a:cubicBezTo>
                  <a:cubicBezTo>
                    <a:pt x="-605" y="18360"/>
                    <a:pt x="1015" y="20520"/>
                    <a:pt x="4525" y="21060"/>
                  </a:cubicBezTo>
                  <a:cubicBezTo>
                    <a:pt x="8035" y="21600"/>
                    <a:pt x="13435" y="20520"/>
                    <a:pt x="16675" y="18360"/>
                  </a:cubicBezTo>
                  <a:cubicBezTo>
                    <a:pt x="19915" y="16200"/>
                    <a:pt x="20995" y="12960"/>
                    <a:pt x="20185" y="11070"/>
                  </a:cubicBezTo>
                  <a:cubicBezTo>
                    <a:pt x="19375" y="9180"/>
                    <a:pt x="16675" y="8640"/>
                    <a:pt x="13975" y="8370"/>
                  </a:cubicBezTo>
                  <a:cubicBezTo>
                    <a:pt x="11275" y="8100"/>
                    <a:pt x="8575" y="8100"/>
                    <a:pt x="5875" y="81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834075" y="3527974"/>
              <a:ext cx="152401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7624"/>
                  </a:moveTo>
                  <a:cubicBezTo>
                    <a:pt x="3000" y="6776"/>
                    <a:pt x="6000" y="5929"/>
                    <a:pt x="8700" y="6776"/>
                  </a:cubicBezTo>
                  <a:cubicBezTo>
                    <a:pt x="11400" y="7624"/>
                    <a:pt x="13800" y="10165"/>
                    <a:pt x="15000" y="12494"/>
                  </a:cubicBezTo>
                  <a:cubicBezTo>
                    <a:pt x="16200" y="14824"/>
                    <a:pt x="16200" y="16941"/>
                    <a:pt x="15600" y="18635"/>
                  </a:cubicBezTo>
                  <a:cubicBezTo>
                    <a:pt x="15000" y="20329"/>
                    <a:pt x="13800" y="21600"/>
                    <a:pt x="12750" y="21388"/>
                  </a:cubicBezTo>
                  <a:cubicBezTo>
                    <a:pt x="11700" y="21176"/>
                    <a:pt x="10800" y="19482"/>
                    <a:pt x="10350" y="16941"/>
                  </a:cubicBezTo>
                  <a:cubicBezTo>
                    <a:pt x="9900" y="14400"/>
                    <a:pt x="9900" y="11012"/>
                    <a:pt x="11850" y="8047"/>
                  </a:cubicBezTo>
                  <a:cubicBezTo>
                    <a:pt x="13800" y="5082"/>
                    <a:pt x="1770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9023352" y="3623224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00"/>
                    <a:pt x="-1303" y="11200"/>
                    <a:pt x="240" y="14800"/>
                  </a:cubicBezTo>
                  <a:cubicBezTo>
                    <a:pt x="1783" y="18400"/>
                    <a:pt x="11040" y="20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129301" y="6180923"/>
              <a:ext cx="1038623" cy="58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1" fill="norm" stroke="1" extrusionOk="0">
                  <a:moveTo>
                    <a:pt x="17672" y="2613"/>
                  </a:moveTo>
                  <a:cubicBezTo>
                    <a:pt x="16973" y="1759"/>
                    <a:pt x="16275" y="904"/>
                    <a:pt x="15272" y="438"/>
                  </a:cubicBezTo>
                  <a:cubicBezTo>
                    <a:pt x="14268" y="-28"/>
                    <a:pt x="12959" y="-106"/>
                    <a:pt x="11475" y="127"/>
                  </a:cubicBezTo>
                  <a:cubicBezTo>
                    <a:pt x="9992" y="360"/>
                    <a:pt x="8333" y="904"/>
                    <a:pt x="6915" y="1642"/>
                  </a:cubicBezTo>
                  <a:cubicBezTo>
                    <a:pt x="5497" y="2380"/>
                    <a:pt x="4319" y="3313"/>
                    <a:pt x="3228" y="4439"/>
                  </a:cubicBezTo>
                  <a:cubicBezTo>
                    <a:pt x="2137" y="5566"/>
                    <a:pt x="1133" y="6887"/>
                    <a:pt x="566" y="8285"/>
                  </a:cubicBezTo>
                  <a:cubicBezTo>
                    <a:pt x="-1" y="9684"/>
                    <a:pt x="-132" y="11160"/>
                    <a:pt x="130" y="12714"/>
                  </a:cubicBezTo>
                  <a:cubicBezTo>
                    <a:pt x="392" y="14268"/>
                    <a:pt x="1046" y="15900"/>
                    <a:pt x="1853" y="17221"/>
                  </a:cubicBezTo>
                  <a:cubicBezTo>
                    <a:pt x="2661" y="18541"/>
                    <a:pt x="3621" y="19552"/>
                    <a:pt x="4821" y="20251"/>
                  </a:cubicBezTo>
                  <a:cubicBezTo>
                    <a:pt x="6021" y="20950"/>
                    <a:pt x="7461" y="21339"/>
                    <a:pt x="8857" y="21416"/>
                  </a:cubicBezTo>
                  <a:cubicBezTo>
                    <a:pt x="10253" y="21494"/>
                    <a:pt x="11606" y="21261"/>
                    <a:pt x="13090" y="20756"/>
                  </a:cubicBezTo>
                  <a:cubicBezTo>
                    <a:pt x="14573" y="20251"/>
                    <a:pt x="16188" y="19474"/>
                    <a:pt x="17519" y="18580"/>
                  </a:cubicBezTo>
                  <a:cubicBezTo>
                    <a:pt x="18850" y="17687"/>
                    <a:pt x="19897" y="16677"/>
                    <a:pt x="20552" y="15511"/>
                  </a:cubicBezTo>
                  <a:cubicBezTo>
                    <a:pt x="21206" y="14346"/>
                    <a:pt x="21468" y="13025"/>
                    <a:pt x="21403" y="11393"/>
                  </a:cubicBezTo>
                  <a:cubicBezTo>
                    <a:pt x="21337" y="9762"/>
                    <a:pt x="20944" y="7819"/>
                    <a:pt x="20203" y="6226"/>
                  </a:cubicBezTo>
                  <a:cubicBezTo>
                    <a:pt x="19461" y="4634"/>
                    <a:pt x="18370" y="3390"/>
                    <a:pt x="17301" y="2730"/>
                  </a:cubicBezTo>
                  <a:cubicBezTo>
                    <a:pt x="16232" y="2070"/>
                    <a:pt x="15184" y="1992"/>
                    <a:pt x="14137" y="1914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894111" y="6835240"/>
              <a:ext cx="108753" cy="29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301" fill="norm" stroke="1" extrusionOk="0">
                  <a:moveTo>
                    <a:pt x="655" y="6512"/>
                  </a:moveTo>
                  <a:cubicBezTo>
                    <a:pt x="655" y="10955"/>
                    <a:pt x="655" y="15398"/>
                    <a:pt x="655" y="18002"/>
                  </a:cubicBezTo>
                  <a:cubicBezTo>
                    <a:pt x="655" y="20606"/>
                    <a:pt x="655" y="21372"/>
                    <a:pt x="455" y="21295"/>
                  </a:cubicBezTo>
                  <a:cubicBezTo>
                    <a:pt x="255" y="21219"/>
                    <a:pt x="-145" y="20300"/>
                    <a:pt x="55" y="17695"/>
                  </a:cubicBezTo>
                  <a:cubicBezTo>
                    <a:pt x="255" y="15091"/>
                    <a:pt x="1055" y="10802"/>
                    <a:pt x="2455" y="7891"/>
                  </a:cubicBezTo>
                  <a:cubicBezTo>
                    <a:pt x="3855" y="4981"/>
                    <a:pt x="5855" y="3449"/>
                    <a:pt x="7455" y="2376"/>
                  </a:cubicBezTo>
                  <a:cubicBezTo>
                    <a:pt x="9055" y="1304"/>
                    <a:pt x="10255" y="691"/>
                    <a:pt x="12255" y="308"/>
                  </a:cubicBezTo>
                  <a:cubicBezTo>
                    <a:pt x="14255" y="-75"/>
                    <a:pt x="17055" y="-228"/>
                    <a:pt x="18855" y="615"/>
                  </a:cubicBezTo>
                  <a:cubicBezTo>
                    <a:pt x="20655" y="1457"/>
                    <a:pt x="21455" y="3295"/>
                    <a:pt x="19055" y="4751"/>
                  </a:cubicBezTo>
                  <a:cubicBezTo>
                    <a:pt x="16655" y="6206"/>
                    <a:pt x="11055" y="7278"/>
                    <a:pt x="5455" y="8351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063683" y="6868074"/>
              <a:ext cx="56143" cy="8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793" fill="norm" stroke="1" extrusionOk="0">
                  <a:moveTo>
                    <a:pt x="21219" y="6028"/>
                  </a:moveTo>
                  <a:cubicBezTo>
                    <a:pt x="20419" y="3517"/>
                    <a:pt x="19619" y="1005"/>
                    <a:pt x="17219" y="251"/>
                  </a:cubicBezTo>
                  <a:cubicBezTo>
                    <a:pt x="14819" y="-502"/>
                    <a:pt x="10819" y="503"/>
                    <a:pt x="7619" y="2763"/>
                  </a:cubicBezTo>
                  <a:cubicBezTo>
                    <a:pt x="4419" y="5024"/>
                    <a:pt x="2019" y="8540"/>
                    <a:pt x="819" y="11805"/>
                  </a:cubicBezTo>
                  <a:cubicBezTo>
                    <a:pt x="-381" y="15070"/>
                    <a:pt x="-381" y="18084"/>
                    <a:pt x="1619" y="19591"/>
                  </a:cubicBezTo>
                  <a:cubicBezTo>
                    <a:pt x="3619" y="21098"/>
                    <a:pt x="7619" y="21098"/>
                    <a:pt x="10819" y="20093"/>
                  </a:cubicBezTo>
                  <a:cubicBezTo>
                    <a:pt x="14019" y="19089"/>
                    <a:pt x="16419" y="17079"/>
                    <a:pt x="18019" y="13563"/>
                  </a:cubicBezTo>
                  <a:cubicBezTo>
                    <a:pt x="19619" y="10047"/>
                    <a:pt x="20419" y="5024"/>
                    <a:pt x="21219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170625" y="6836328"/>
              <a:ext cx="63501" cy="12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21600" y="4319"/>
                  </a:moveTo>
                  <a:cubicBezTo>
                    <a:pt x="20160" y="2519"/>
                    <a:pt x="18720" y="719"/>
                    <a:pt x="16200" y="179"/>
                  </a:cubicBezTo>
                  <a:cubicBezTo>
                    <a:pt x="13680" y="-361"/>
                    <a:pt x="10080" y="359"/>
                    <a:pt x="8280" y="1799"/>
                  </a:cubicBezTo>
                  <a:cubicBezTo>
                    <a:pt x="6480" y="3239"/>
                    <a:pt x="6480" y="5399"/>
                    <a:pt x="7560" y="7199"/>
                  </a:cubicBezTo>
                  <a:cubicBezTo>
                    <a:pt x="8640" y="8999"/>
                    <a:pt x="10800" y="10439"/>
                    <a:pt x="13320" y="11699"/>
                  </a:cubicBezTo>
                  <a:cubicBezTo>
                    <a:pt x="15840" y="12959"/>
                    <a:pt x="18720" y="14039"/>
                    <a:pt x="20160" y="15479"/>
                  </a:cubicBezTo>
                  <a:cubicBezTo>
                    <a:pt x="21600" y="16919"/>
                    <a:pt x="21600" y="18719"/>
                    <a:pt x="18360" y="19799"/>
                  </a:cubicBezTo>
                  <a:cubicBezTo>
                    <a:pt x="15120" y="20879"/>
                    <a:pt x="8640" y="21239"/>
                    <a:pt x="5040" y="20339"/>
                  </a:cubicBezTo>
                  <a:cubicBezTo>
                    <a:pt x="1440" y="19439"/>
                    <a:pt x="720" y="17279"/>
                    <a:pt x="0" y="15119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320822" y="6709324"/>
              <a:ext cx="72054" cy="28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96" fill="norm" stroke="1" extrusionOk="0">
                  <a:moveTo>
                    <a:pt x="21008" y="0"/>
                  </a:moveTo>
                  <a:cubicBezTo>
                    <a:pt x="17305" y="2418"/>
                    <a:pt x="13602" y="4836"/>
                    <a:pt x="10208" y="7737"/>
                  </a:cubicBezTo>
                  <a:cubicBezTo>
                    <a:pt x="6814" y="10639"/>
                    <a:pt x="3728" y="14024"/>
                    <a:pt x="1877" y="16361"/>
                  </a:cubicBezTo>
                  <a:cubicBezTo>
                    <a:pt x="25" y="18699"/>
                    <a:pt x="-592" y="19988"/>
                    <a:pt x="642" y="20713"/>
                  </a:cubicBezTo>
                  <a:cubicBezTo>
                    <a:pt x="1877" y="21439"/>
                    <a:pt x="4962" y="21600"/>
                    <a:pt x="7739" y="21439"/>
                  </a:cubicBezTo>
                  <a:cubicBezTo>
                    <a:pt x="10517" y="21278"/>
                    <a:pt x="12985" y="20794"/>
                    <a:pt x="14837" y="20149"/>
                  </a:cubicBezTo>
                  <a:cubicBezTo>
                    <a:pt x="16688" y="19504"/>
                    <a:pt x="17922" y="18699"/>
                    <a:pt x="19157" y="17893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297625" y="687442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436111" y="6855365"/>
              <a:ext cx="96465" cy="9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460" fill="norm" stroke="1" extrusionOk="0">
                  <a:moveTo>
                    <a:pt x="3087" y="10802"/>
                  </a:moveTo>
                  <a:cubicBezTo>
                    <a:pt x="4496" y="9002"/>
                    <a:pt x="5904" y="7202"/>
                    <a:pt x="7078" y="5177"/>
                  </a:cubicBezTo>
                  <a:cubicBezTo>
                    <a:pt x="8252" y="3152"/>
                    <a:pt x="9191" y="902"/>
                    <a:pt x="8487" y="227"/>
                  </a:cubicBezTo>
                  <a:cubicBezTo>
                    <a:pt x="7783" y="-448"/>
                    <a:pt x="5435" y="452"/>
                    <a:pt x="3557" y="2027"/>
                  </a:cubicBezTo>
                  <a:cubicBezTo>
                    <a:pt x="1678" y="3602"/>
                    <a:pt x="270" y="5852"/>
                    <a:pt x="35" y="9227"/>
                  </a:cubicBezTo>
                  <a:cubicBezTo>
                    <a:pt x="-200" y="12602"/>
                    <a:pt x="739" y="17102"/>
                    <a:pt x="3557" y="19127"/>
                  </a:cubicBezTo>
                  <a:cubicBezTo>
                    <a:pt x="6374" y="21152"/>
                    <a:pt x="11070" y="20702"/>
                    <a:pt x="14357" y="18902"/>
                  </a:cubicBezTo>
                  <a:cubicBezTo>
                    <a:pt x="17643" y="17102"/>
                    <a:pt x="19522" y="13952"/>
                    <a:pt x="21400" y="10802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538925" y="6855374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0"/>
                  </a:moveTo>
                  <a:cubicBezTo>
                    <a:pt x="2400" y="3738"/>
                    <a:pt x="4800" y="7477"/>
                    <a:pt x="6400" y="11215"/>
                  </a:cubicBezTo>
                  <a:cubicBezTo>
                    <a:pt x="8000" y="14954"/>
                    <a:pt x="8800" y="18692"/>
                    <a:pt x="8200" y="20146"/>
                  </a:cubicBezTo>
                  <a:cubicBezTo>
                    <a:pt x="7600" y="21600"/>
                    <a:pt x="5600" y="20769"/>
                    <a:pt x="4600" y="19108"/>
                  </a:cubicBezTo>
                  <a:cubicBezTo>
                    <a:pt x="3600" y="17446"/>
                    <a:pt x="3600" y="14954"/>
                    <a:pt x="4400" y="13085"/>
                  </a:cubicBezTo>
                  <a:cubicBezTo>
                    <a:pt x="5200" y="11215"/>
                    <a:pt x="6800" y="9969"/>
                    <a:pt x="8600" y="8931"/>
                  </a:cubicBezTo>
                  <a:cubicBezTo>
                    <a:pt x="10400" y="7892"/>
                    <a:pt x="12400" y="7062"/>
                    <a:pt x="14600" y="6438"/>
                  </a:cubicBezTo>
                  <a:cubicBezTo>
                    <a:pt x="16800" y="5815"/>
                    <a:pt x="19200" y="5400"/>
                    <a:pt x="20400" y="6854"/>
                  </a:cubicBezTo>
                  <a:cubicBezTo>
                    <a:pt x="21600" y="8308"/>
                    <a:pt x="21600" y="11631"/>
                    <a:pt x="21600" y="14331"/>
                  </a:cubicBezTo>
                  <a:cubicBezTo>
                    <a:pt x="21600" y="17031"/>
                    <a:pt x="21600" y="19108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659575" y="6799925"/>
              <a:ext cx="50801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21074"/>
                  </a:moveTo>
                  <a:cubicBezTo>
                    <a:pt x="0" y="16492"/>
                    <a:pt x="0" y="11910"/>
                    <a:pt x="450" y="7983"/>
                  </a:cubicBezTo>
                  <a:cubicBezTo>
                    <a:pt x="900" y="4056"/>
                    <a:pt x="1800" y="783"/>
                    <a:pt x="5400" y="129"/>
                  </a:cubicBezTo>
                  <a:cubicBezTo>
                    <a:pt x="9000" y="-526"/>
                    <a:pt x="15300" y="1438"/>
                    <a:pt x="21600" y="3401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722017" y="6880774"/>
              <a:ext cx="96309" cy="7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37" fill="norm" stroke="1" extrusionOk="0">
                  <a:moveTo>
                    <a:pt x="20911" y="0"/>
                  </a:moveTo>
                  <a:cubicBezTo>
                    <a:pt x="16315" y="568"/>
                    <a:pt x="11720" y="1137"/>
                    <a:pt x="8273" y="2558"/>
                  </a:cubicBezTo>
                  <a:cubicBezTo>
                    <a:pt x="4826" y="3979"/>
                    <a:pt x="2528" y="6253"/>
                    <a:pt x="1149" y="9379"/>
                  </a:cubicBezTo>
                  <a:cubicBezTo>
                    <a:pt x="-229" y="12505"/>
                    <a:pt x="-689" y="16484"/>
                    <a:pt x="1609" y="18758"/>
                  </a:cubicBezTo>
                  <a:cubicBezTo>
                    <a:pt x="3907" y="21032"/>
                    <a:pt x="8962" y="21600"/>
                    <a:pt x="12639" y="21032"/>
                  </a:cubicBezTo>
                  <a:cubicBezTo>
                    <a:pt x="16315" y="20463"/>
                    <a:pt x="18613" y="18758"/>
                    <a:pt x="19762" y="16200"/>
                  </a:cubicBezTo>
                  <a:cubicBezTo>
                    <a:pt x="20911" y="13642"/>
                    <a:pt x="20911" y="10232"/>
                    <a:pt x="19073" y="7958"/>
                  </a:cubicBezTo>
                  <a:cubicBezTo>
                    <a:pt x="17234" y="5684"/>
                    <a:pt x="13558" y="4547"/>
                    <a:pt x="9881" y="3411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773875" y="6855374"/>
              <a:ext cx="184151" cy="1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5786"/>
                  </a:moveTo>
                  <a:cubicBezTo>
                    <a:pt x="2234" y="4243"/>
                    <a:pt x="4469" y="2700"/>
                    <a:pt x="6828" y="3086"/>
                  </a:cubicBezTo>
                  <a:cubicBezTo>
                    <a:pt x="9186" y="3471"/>
                    <a:pt x="11669" y="5786"/>
                    <a:pt x="13034" y="8100"/>
                  </a:cubicBezTo>
                  <a:cubicBezTo>
                    <a:pt x="14400" y="10414"/>
                    <a:pt x="14648" y="12729"/>
                    <a:pt x="14772" y="14850"/>
                  </a:cubicBezTo>
                  <a:cubicBezTo>
                    <a:pt x="14897" y="16971"/>
                    <a:pt x="14897" y="18900"/>
                    <a:pt x="14276" y="20057"/>
                  </a:cubicBezTo>
                  <a:cubicBezTo>
                    <a:pt x="13655" y="21214"/>
                    <a:pt x="12414" y="21600"/>
                    <a:pt x="11545" y="20829"/>
                  </a:cubicBezTo>
                  <a:cubicBezTo>
                    <a:pt x="10676" y="20057"/>
                    <a:pt x="10179" y="18129"/>
                    <a:pt x="10179" y="14850"/>
                  </a:cubicBezTo>
                  <a:cubicBezTo>
                    <a:pt x="10179" y="11571"/>
                    <a:pt x="10676" y="6943"/>
                    <a:pt x="12662" y="4243"/>
                  </a:cubicBezTo>
                  <a:cubicBezTo>
                    <a:pt x="14648" y="1543"/>
                    <a:pt x="18124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938975" y="6995074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650341" y="5570557"/>
              <a:ext cx="1468302" cy="66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1" fill="norm" stroke="1" extrusionOk="0">
                  <a:moveTo>
                    <a:pt x="18983" y="4170"/>
                  </a:moveTo>
                  <a:cubicBezTo>
                    <a:pt x="19138" y="3759"/>
                    <a:pt x="19294" y="3349"/>
                    <a:pt x="19278" y="2939"/>
                  </a:cubicBezTo>
                  <a:cubicBezTo>
                    <a:pt x="19262" y="2529"/>
                    <a:pt x="19076" y="2119"/>
                    <a:pt x="18611" y="1675"/>
                  </a:cubicBezTo>
                  <a:cubicBezTo>
                    <a:pt x="18145" y="1230"/>
                    <a:pt x="17400" y="752"/>
                    <a:pt x="16562" y="444"/>
                  </a:cubicBezTo>
                  <a:cubicBezTo>
                    <a:pt x="15725" y="137"/>
                    <a:pt x="14794" y="0"/>
                    <a:pt x="13754" y="0"/>
                  </a:cubicBezTo>
                  <a:cubicBezTo>
                    <a:pt x="12714" y="0"/>
                    <a:pt x="11566" y="137"/>
                    <a:pt x="10371" y="410"/>
                  </a:cubicBezTo>
                  <a:cubicBezTo>
                    <a:pt x="9176" y="684"/>
                    <a:pt x="7935" y="1094"/>
                    <a:pt x="6833" y="1641"/>
                  </a:cubicBezTo>
                  <a:cubicBezTo>
                    <a:pt x="5731" y="2187"/>
                    <a:pt x="4769" y="2871"/>
                    <a:pt x="3916" y="3896"/>
                  </a:cubicBezTo>
                  <a:cubicBezTo>
                    <a:pt x="3062" y="4922"/>
                    <a:pt x="2318" y="6289"/>
                    <a:pt x="1681" y="7656"/>
                  </a:cubicBezTo>
                  <a:cubicBezTo>
                    <a:pt x="1045" y="9023"/>
                    <a:pt x="518" y="10390"/>
                    <a:pt x="238" y="11518"/>
                  </a:cubicBezTo>
                  <a:cubicBezTo>
                    <a:pt x="-41" y="12646"/>
                    <a:pt x="-72" y="13534"/>
                    <a:pt x="130" y="14628"/>
                  </a:cubicBezTo>
                  <a:cubicBezTo>
                    <a:pt x="331" y="15722"/>
                    <a:pt x="766" y="17020"/>
                    <a:pt x="1340" y="18114"/>
                  </a:cubicBezTo>
                  <a:cubicBezTo>
                    <a:pt x="1914" y="19208"/>
                    <a:pt x="2628" y="20096"/>
                    <a:pt x="3481" y="20643"/>
                  </a:cubicBezTo>
                  <a:cubicBezTo>
                    <a:pt x="4335" y="21190"/>
                    <a:pt x="5328" y="21395"/>
                    <a:pt x="6352" y="21497"/>
                  </a:cubicBezTo>
                  <a:cubicBezTo>
                    <a:pt x="7376" y="21600"/>
                    <a:pt x="8431" y="21600"/>
                    <a:pt x="9471" y="21463"/>
                  </a:cubicBezTo>
                  <a:cubicBezTo>
                    <a:pt x="10511" y="21327"/>
                    <a:pt x="11535" y="21053"/>
                    <a:pt x="12481" y="20711"/>
                  </a:cubicBezTo>
                  <a:cubicBezTo>
                    <a:pt x="13428" y="20370"/>
                    <a:pt x="14297" y="19959"/>
                    <a:pt x="15228" y="19139"/>
                  </a:cubicBezTo>
                  <a:cubicBezTo>
                    <a:pt x="16159" y="18319"/>
                    <a:pt x="17152" y="17089"/>
                    <a:pt x="18099" y="15516"/>
                  </a:cubicBezTo>
                  <a:cubicBezTo>
                    <a:pt x="19045" y="13944"/>
                    <a:pt x="19945" y="12030"/>
                    <a:pt x="20566" y="10322"/>
                  </a:cubicBezTo>
                  <a:cubicBezTo>
                    <a:pt x="21187" y="8613"/>
                    <a:pt x="21528" y="7109"/>
                    <a:pt x="21528" y="5878"/>
                  </a:cubicBezTo>
                  <a:cubicBezTo>
                    <a:pt x="21528" y="4648"/>
                    <a:pt x="21187" y="3691"/>
                    <a:pt x="20535" y="2905"/>
                  </a:cubicBezTo>
                  <a:cubicBezTo>
                    <a:pt x="19883" y="2119"/>
                    <a:pt x="18921" y="1504"/>
                    <a:pt x="17804" y="1367"/>
                  </a:cubicBezTo>
                  <a:cubicBezTo>
                    <a:pt x="16687" y="1230"/>
                    <a:pt x="15414" y="1572"/>
                    <a:pt x="14142" y="1914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778792" y="6364307"/>
              <a:ext cx="111679" cy="31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70" fill="norm" stroke="1" extrusionOk="0">
                  <a:moveTo>
                    <a:pt x="4483" y="3624"/>
                  </a:moveTo>
                  <a:cubicBezTo>
                    <a:pt x="3668" y="7683"/>
                    <a:pt x="2853" y="11742"/>
                    <a:pt x="2445" y="14207"/>
                  </a:cubicBezTo>
                  <a:cubicBezTo>
                    <a:pt x="2038" y="16671"/>
                    <a:pt x="2038" y="17541"/>
                    <a:pt x="1834" y="18628"/>
                  </a:cubicBezTo>
                  <a:cubicBezTo>
                    <a:pt x="1630" y="19715"/>
                    <a:pt x="1223" y="21020"/>
                    <a:pt x="815" y="21310"/>
                  </a:cubicBezTo>
                  <a:cubicBezTo>
                    <a:pt x="408" y="21600"/>
                    <a:pt x="0" y="20875"/>
                    <a:pt x="0" y="18338"/>
                  </a:cubicBezTo>
                  <a:cubicBezTo>
                    <a:pt x="0" y="15801"/>
                    <a:pt x="408" y="11452"/>
                    <a:pt x="1834" y="8191"/>
                  </a:cubicBezTo>
                  <a:cubicBezTo>
                    <a:pt x="3260" y="4929"/>
                    <a:pt x="5706" y="2754"/>
                    <a:pt x="8151" y="1522"/>
                  </a:cubicBezTo>
                  <a:cubicBezTo>
                    <a:pt x="10596" y="290"/>
                    <a:pt x="13042" y="0"/>
                    <a:pt x="15283" y="0"/>
                  </a:cubicBezTo>
                  <a:cubicBezTo>
                    <a:pt x="17525" y="0"/>
                    <a:pt x="19562" y="290"/>
                    <a:pt x="20581" y="870"/>
                  </a:cubicBezTo>
                  <a:cubicBezTo>
                    <a:pt x="21600" y="1450"/>
                    <a:pt x="21600" y="2319"/>
                    <a:pt x="21396" y="3117"/>
                  </a:cubicBezTo>
                  <a:cubicBezTo>
                    <a:pt x="21192" y="3914"/>
                    <a:pt x="20785" y="4639"/>
                    <a:pt x="18747" y="5364"/>
                  </a:cubicBezTo>
                  <a:cubicBezTo>
                    <a:pt x="16709" y="6089"/>
                    <a:pt x="13042" y="6813"/>
                    <a:pt x="10189" y="7103"/>
                  </a:cubicBezTo>
                  <a:cubicBezTo>
                    <a:pt x="7336" y="7393"/>
                    <a:pt x="5298" y="7248"/>
                    <a:pt x="3260" y="7103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952358" y="6408196"/>
              <a:ext cx="77374" cy="7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773" fill="norm" stroke="1" extrusionOk="0">
                  <a:moveTo>
                    <a:pt x="14595" y="719"/>
                  </a:moveTo>
                  <a:cubicBezTo>
                    <a:pt x="11676" y="150"/>
                    <a:pt x="8757" y="-418"/>
                    <a:pt x="5838" y="435"/>
                  </a:cubicBezTo>
                  <a:cubicBezTo>
                    <a:pt x="2919" y="1287"/>
                    <a:pt x="0" y="3561"/>
                    <a:pt x="0" y="7256"/>
                  </a:cubicBezTo>
                  <a:cubicBezTo>
                    <a:pt x="0" y="10950"/>
                    <a:pt x="2919" y="16066"/>
                    <a:pt x="6422" y="18624"/>
                  </a:cubicBezTo>
                  <a:cubicBezTo>
                    <a:pt x="9924" y="21182"/>
                    <a:pt x="14011" y="21182"/>
                    <a:pt x="16930" y="20045"/>
                  </a:cubicBezTo>
                  <a:cubicBezTo>
                    <a:pt x="19849" y="18908"/>
                    <a:pt x="21600" y="16635"/>
                    <a:pt x="21308" y="13224"/>
                  </a:cubicBezTo>
                  <a:cubicBezTo>
                    <a:pt x="21016" y="9814"/>
                    <a:pt x="18681" y="5266"/>
                    <a:pt x="16346" y="719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080259" y="6374096"/>
              <a:ext cx="54013" cy="14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125" fill="norm" stroke="1" extrusionOk="0">
                  <a:moveTo>
                    <a:pt x="19660" y="4500"/>
                  </a:moveTo>
                  <a:cubicBezTo>
                    <a:pt x="20460" y="2934"/>
                    <a:pt x="21260" y="1369"/>
                    <a:pt x="18460" y="587"/>
                  </a:cubicBezTo>
                  <a:cubicBezTo>
                    <a:pt x="15660" y="-196"/>
                    <a:pt x="9260" y="-196"/>
                    <a:pt x="5260" y="587"/>
                  </a:cubicBezTo>
                  <a:cubicBezTo>
                    <a:pt x="1260" y="1369"/>
                    <a:pt x="-340" y="2934"/>
                    <a:pt x="60" y="4500"/>
                  </a:cubicBezTo>
                  <a:cubicBezTo>
                    <a:pt x="460" y="6065"/>
                    <a:pt x="2860" y="7630"/>
                    <a:pt x="5660" y="9039"/>
                  </a:cubicBezTo>
                  <a:cubicBezTo>
                    <a:pt x="8460" y="10447"/>
                    <a:pt x="11660" y="11700"/>
                    <a:pt x="14460" y="12952"/>
                  </a:cubicBezTo>
                  <a:cubicBezTo>
                    <a:pt x="17260" y="14204"/>
                    <a:pt x="19660" y="15456"/>
                    <a:pt x="19660" y="16865"/>
                  </a:cubicBezTo>
                  <a:cubicBezTo>
                    <a:pt x="19660" y="18274"/>
                    <a:pt x="17260" y="19839"/>
                    <a:pt x="13660" y="20621"/>
                  </a:cubicBezTo>
                  <a:cubicBezTo>
                    <a:pt x="10060" y="21404"/>
                    <a:pt x="5260" y="21404"/>
                    <a:pt x="2860" y="19682"/>
                  </a:cubicBezTo>
                  <a:cubicBezTo>
                    <a:pt x="460" y="17961"/>
                    <a:pt x="460" y="14517"/>
                    <a:pt x="460" y="11074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224645" y="6296574"/>
              <a:ext cx="60031" cy="18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86" fill="norm" stroke="1" extrusionOk="0">
                  <a:moveTo>
                    <a:pt x="5483" y="0"/>
                  </a:moveTo>
                  <a:cubicBezTo>
                    <a:pt x="5483" y="2670"/>
                    <a:pt x="5483" y="5339"/>
                    <a:pt x="4365" y="8373"/>
                  </a:cubicBezTo>
                  <a:cubicBezTo>
                    <a:pt x="3248" y="11407"/>
                    <a:pt x="1014" y="14804"/>
                    <a:pt x="269" y="17110"/>
                  </a:cubicBezTo>
                  <a:cubicBezTo>
                    <a:pt x="-476" y="19416"/>
                    <a:pt x="269" y="20629"/>
                    <a:pt x="3248" y="21115"/>
                  </a:cubicBezTo>
                  <a:cubicBezTo>
                    <a:pt x="6227" y="21600"/>
                    <a:pt x="11441" y="21357"/>
                    <a:pt x="14793" y="20993"/>
                  </a:cubicBezTo>
                  <a:cubicBezTo>
                    <a:pt x="18145" y="20629"/>
                    <a:pt x="19634" y="20144"/>
                    <a:pt x="21124" y="19658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208475" y="6398174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287609" y="6382209"/>
              <a:ext cx="158069" cy="10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977" fill="norm" stroke="1" extrusionOk="0">
                  <a:moveTo>
                    <a:pt x="4722" y="8277"/>
                  </a:moveTo>
                  <a:cubicBezTo>
                    <a:pt x="5574" y="6582"/>
                    <a:pt x="6427" y="4888"/>
                    <a:pt x="6427" y="3194"/>
                  </a:cubicBezTo>
                  <a:cubicBezTo>
                    <a:pt x="6427" y="1500"/>
                    <a:pt x="5574" y="-194"/>
                    <a:pt x="4579" y="18"/>
                  </a:cubicBezTo>
                  <a:cubicBezTo>
                    <a:pt x="3585" y="230"/>
                    <a:pt x="2448" y="2347"/>
                    <a:pt x="1595" y="4465"/>
                  </a:cubicBezTo>
                  <a:cubicBezTo>
                    <a:pt x="743" y="6582"/>
                    <a:pt x="174" y="8700"/>
                    <a:pt x="32" y="10818"/>
                  </a:cubicBezTo>
                  <a:cubicBezTo>
                    <a:pt x="-110" y="12935"/>
                    <a:pt x="174" y="15053"/>
                    <a:pt x="1737" y="16324"/>
                  </a:cubicBezTo>
                  <a:cubicBezTo>
                    <a:pt x="3301" y="17594"/>
                    <a:pt x="6143" y="18018"/>
                    <a:pt x="8132" y="16324"/>
                  </a:cubicBezTo>
                  <a:cubicBezTo>
                    <a:pt x="10122" y="14630"/>
                    <a:pt x="11258" y="10818"/>
                    <a:pt x="12111" y="7641"/>
                  </a:cubicBezTo>
                  <a:cubicBezTo>
                    <a:pt x="12964" y="4465"/>
                    <a:pt x="13532" y="1924"/>
                    <a:pt x="14385" y="1500"/>
                  </a:cubicBezTo>
                  <a:cubicBezTo>
                    <a:pt x="15237" y="1077"/>
                    <a:pt x="16374" y="2771"/>
                    <a:pt x="17511" y="4465"/>
                  </a:cubicBezTo>
                  <a:cubicBezTo>
                    <a:pt x="18648" y="6159"/>
                    <a:pt x="19785" y="7853"/>
                    <a:pt x="20495" y="10394"/>
                  </a:cubicBezTo>
                  <a:cubicBezTo>
                    <a:pt x="21206" y="12935"/>
                    <a:pt x="21490" y="16324"/>
                    <a:pt x="20922" y="18441"/>
                  </a:cubicBezTo>
                  <a:cubicBezTo>
                    <a:pt x="20353" y="20559"/>
                    <a:pt x="18932" y="21406"/>
                    <a:pt x="18079" y="20771"/>
                  </a:cubicBezTo>
                  <a:cubicBezTo>
                    <a:pt x="17227" y="20135"/>
                    <a:pt x="16943" y="18018"/>
                    <a:pt x="17511" y="15688"/>
                  </a:cubicBezTo>
                  <a:cubicBezTo>
                    <a:pt x="18079" y="13359"/>
                    <a:pt x="19501" y="10818"/>
                    <a:pt x="20922" y="8277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7494225" y="6385474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525975" y="637277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548931" y="6404524"/>
              <a:ext cx="59595" cy="9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73" fill="norm" stroke="1" extrusionOk="0">
                  <a:moveTo>
                    <a:pt x="20970" y="0"/>
                  </a:moveTo>
                  <a:cubicBezTo>
                    <a:pt x="17246" y="491"/>
                    <a:pt x="13522" y="982"/>
                    <a:pt x="9425" y="3927"/>
                  </a:cubicBezTo>
                  <a:cubicBezTo>
                    <a:pt x="5329" y="6873"/>
                    <a:pt x="860" y="12273"/>
                    <a:pt x="115" y="15709"/>
                  </a:cubicBezTo>
                  <a:cubicBezTo>
                    <a:pt x="-630" y="19145"/>
                    <a:pt x="2349" y="20618"/>
                    <a:pt x="5701" y="21109"/>
                  </a:cubicBezTo>
                  <a:cubicBezTo>
                    <a:pt x="9053" y="21600"/>
                    <a:pt x="12777" y="21109"/>
                    <a:pt x="15011" y="17918"/>
                  </a:cubicBezTo>
                  <a:cubicBezTo>
                    <a:pt x="17246" y="14727"/>
                    <a:pt x="17991" y="8836"/>
                    <a:pt x="18736" y="2945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627575" y="6360074"/>
              <a:ext cx="127001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7776"/>
                  </a:moveTo>
                  <a:cubicBezTo>
                    <a:pt x="1440" y="6480"/>
                    <a:pt x="2880" y="5184"/>
                    <a:pt x="4320" y="5184"/>
                  </a:cubicBezTo>
                  <a:cubicBezTo>
                    <a:pt x="5760" y="5184"/>
                    <a:pt x="7200" y="6480"/>
                    <a:pt x="8280" y="8856"/>
                  </a:cubicBezTo>
                  <a:cubicBezTo>
                    <a:pt x="9360" y="11232"/>
                    <a:pt x="10080" y="14688"/>
                    <a:pt x="9900" y="17280"/>
                  </a:cubicBezTo>
                  <a:cubicBezTo>
                    <a:pt x="9720" y="19872"/>
                    <a:pt x="8640" y="21600"/>
                    <a:pt x="7920" y="21384"/>
                  </a:cubicBezTo>
                  <a:cubicBezTo>
                    <a:pt x="7200" y="21168"/>
                    <a:pt x="6840" y="19008"/>
                    <a:pt x="7920" y="15336"/>
                  </a:cubicBezTo>
                  <a:cubicBezTo>
                    <a:pt x="9000" y="11664"/>
                    <a:pt x="11520" y="6480"/>
                    <a:pt x="14040" y="3672"/>
                  </a:cubicBezTo>
                  <a:cubicBezTo>
                    <a:pt x="16560" y="864"/>
                    <a:pt x="19080" y="4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767275" y="6455273"/>
              <a:ext cx="95251" cy="9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420"/>
                  </a:moveTo>
                  <a:cubicBezTo>
                    <a:pt x="2400" y="481"/>
                    <a:pt x="4800" y="-458"/>
                    <a:pt x="6480" y="246"/>
                  </a:cubicBezTo>
                  <a:cubicBezTo>
                    <a:pt x="8160" y="951"/>
                    <a:pt x="9120" y="3299"/>
                    <a:pt x="9120" y="5646"/>
                  </a:cubicBezTo>
                  <a:cubicBezTo>
                    <a:pt x="9120" y="7994"/>
                    <a:pt x="8160" y="10342"/>
                    <a:pt x="6480" y="12925"/>
                  </a:cubicBezTo>
                  <a:cubicBezTo>
                    <a:pt x="4800" y="15507"/>
                    <a:pt x="2400" y="18325"/>
                    <a:pt x="2640" y="19733"/>
                  </a:cubicBezTo>
                  <a:cubicBezTo>
                    <a:pt x="2880" y="21142"/>
                    <a:pt x="5760" y="21142"/>
                    <a:pt x="9360" y="21142"/>
                  </a:cubicBezTo>
                  <a:cubicBezTo>
                    <a:pt x="12960" y="21142"/>
                    <a:pt x="17280" y="21142"/>
                    <a:pt x="21600" y="21142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1431225" y="2131768"/>
              <a:ext cx="728134" cy="1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2135" y="18728"/>
                    <a:pt x="4270" y="15985"/>
                    <a:pt x="6467" y="13242"/>
                  </a:cubicBezTo>
                  <a:cubicBezTo>
                    <a:pt x="8665" y="10500"/>
                    <a:pt x="10926" y="7757"/>
                    <a:pt x="13312" y="5528"/>
                  </a:cubicBezTo>
                  <a:cubicBezTo>
                    <a:pt x="15698" y="3300"/>
                    <a:pt x="18209" y="1585"/>
                    <a:pt x="19685" y="728"/>
                  </a:cubicBezTo>
                  <a:cubicBezTo>
                    <a:pt x="21160" y="-129"/>
                    <a:pt x="21600" y="-129"/>
                    <a:pt x="21600" y="214"/>
                  </a:cubicBezTo>
                  <a:cubicBezTo>
                    <a:pt x="21600" y="557"/>
                    <a:pt x="21160" y="1242"/>
                    <a:pt x="20721" y="1928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1450275" y="2232574"/>
              <a:ext cx="787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2" y="18432"/>
                    <a:pt x="3484" y="15264"/>
                    <a:pt x="5516" y="12240"/>
                  </a:cubicBezTo>
                  <a:cubicBezTo>
                    <a:pt x="7548" y="9216"/>
                    <a:pt x="9871" y="6336"/>
                    <a:pt x="12339" y="4320"/>
                  </a:cubicBezTo>
                  <a:cubicBezTo>
                    <a:pt x="14806" y="2304"/>
                    <a:pt x="17419" y="1152"/>
                    <a:pt x="18987" y="576"/>
                  </a:cubicBezTo>
                  <a:cubicBezTo>
                    <a:pt x="20555" y="0"/>
                    <a:pt x="210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1767775" y="3821628"/>
              <a:ext cx="81535" cy="32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70" fill="norm" stroke="1" extrusionOk="0">
                  <a:moveTo>
                    <a:pt x="13292" y="9214"/>
                  </a:moveTo>
                  <a:cubicBezTo>
                    <a:pt x="13846" y="12743"/>
                    <a:pt x="14400" y="16272"/>
                    <a:pt x="14677" y="18461"/>
                  </a:cubicBezTo>
                  <a:cubicBezTo>
                    <a:pt x="14954" y="20649"/>
                    <a:pt x="14954" y="21496"/>
                    <a:pt x="14123" y="21355"/>
                  </a:cubicBezTo>
                  <a:cubicBezTo>
                    <a:pt x="13292" y="21214"/>
                    <a:pt x="11631" y="20084"/>
                    <a:pt x="9415" y="17049"/>
                  </a:cubicBezTo>
                  <a:cubicBezTo>
                    <a:pt x="7200" y="14014"/>
                    <a:pt x="4431" y="9072"/>
                    <a:pt x="3046" y="6249"/>
                  </a:cubicBezTo>
                  <a:cubicBezTo>
                    <a:pt x="1662" y="3425"/>
                    <a:pt x="1662" y="2720"/>
                    <a:pt x="1938" y="2014"/>
                  </a:cubicBezTo>
                  <a:cubicBezTo>
                    <a:pt x="2215" y="1308"/>
                    <a:pt x="2769" y="602"/>
                    <a:pt x="4431" y="249"/>
                  </a:cubicBezTo>
                  <a:cubicBezTo>
                    <a:pt x="6092" y="-104"/>
                    <a:pt x="8862" y="-104"/>
                    <a:pt x="12738" y="390"/>
                  </a:cubicBezTo>
                  <a:cubicBezTo>
                    <a:pt x="16615" y="884"/>
                    <a:pt x="21600" y="1872"/>
                    <a:pt x="21323" y="3496"/>
                  </a:cubicBezTo>
                  <a:cubicBezTo>
                    <a:pt x="21046" y="5120"/>
                    <a:pt x="15508" y="7378"/>
                    <a:pt x="11354" y="8508"/>
                  </a:cubicBezTo>
                  <a:cubicBezTo>
                    <a:pt x="7200" y="9637"/>
                    <a:pt x="4431" y="9637"/>
                    <a:pt x="2769" y="9425"/>
                  </a:cubicBezTo>
                  <a:cubicBezTo>
                    <a:pt x="1108" y="9214"/>
                    <a:pt x="554" y="8790"/>
                    <a:pt x="0" y="8367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1856675" y="3818941"/>
              <a:ext cx="165101" cy="13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1" fill="norm" stroke="1" extrusionOk="0">
                  <a:moveTo>
                    <a:pt x="0" y="4231"/>
                  </a:moveTo>
                  <a:cubicBezTo>
                    <a:pt x="1385" y="3556"/>
                    <a:pt x="2769" y="2881"/>
                    <a:pt x="4708" y="3725"/>
                  </a:cubicBezTo>
                  <a:cubicBezTo>
                    <a:pt x="6646" y="4568"/>
                    <a:pt x="9138" y="6931"/>
                    <a:pt x="10385" y="9293"/>
                  </a:cubicBezTo>
                  <a:cubicBezTo>
                    <a:pt x="11631" y="11656"/>
                    <a:pt x="11631" y="14019"/>
                    <a:pt x="11215" y="15875"/>
                  </a:cubicBezTo>
                  <a:cubicBezTo>
                    <a:pt x="10800" y="17731"/>
                    <a:pt x="9969" y="19081"/>
                    <a:pt x="8862" y="19925"/>
                  </a:cubicBezTo>
                  <a:cubicBezTo>
                    <a:pt x="7754" y="20768"/>
                    <a:pt x="6369" y="21106"/>
                    <a:pt x="5538" y="20262"/>
                  </a:cubicBezTo>
                  <a:cubicBezTo>
                    <a:pt x="4708" y="19419"/>
                    <a:pt x="4431" y="17394"/>
                    <a:pt x="5123" y="14694"/>
                  </a:cubicBezTo>
                  <a:cubicBezTo>
                    <a:pt x="5815" y="11994"/>
                    <a:pt x="7477" y="8619"/>
                    <a:pt x="8862" y="6425"/>
                  </a:cubicBezTo>
                  <a:cubicBezTo>
                    <a:pt x="10246" y="4231"/>
                    <a:pt x="11354" y="3218"/>
                    <a:pt x="13154" y="2037"/>
                  </a:cubicBezTo>
                  <a:cubicBezTo>
                    <a:pt x="14954" y="856"/>
                    <a:pt x="17446" y="-494"/>
                    <a:pt x="18969" y="181"/>
                  </a:cubicBezTo>
                  <a:cubicBezTo>
                    <a:pt x="20492" y="856"/>
                    <a:pt x="21046" y="3556"/>
                    <a:pt x="21600" y="6256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2009075" y="3769274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2057868" y="3787779"/>
              <a:ext cx="135358" cy="7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657" fill="norm" stroke="1" extrusionOk="0">
                  <a:moveTo>
                    <a:pt x="9287" y="6789"/>
                  </a:moveTo>
                  <a:cubicBezTo>
                    <a:pt x="7625" y="6789"/>
                    <a:pt x="5964" y="6789"/>
                    <a:pt x="4468" y="7620"/>
                  </a:cubicBezTo>
                  <a:cubicBezTo>
                    <a:pt x="2973" y="8451"/>
                    <a:pt x="1644" y="10112"/>
                    <a:pt x="813" y="12327"/>
                  </a:cubicBezTo>
                  <a:cubicBezTo>
                    <a:pt x="-18" y="14543"/>
                    <a:pt x="-350" y="17312"/>
                    <a:pt x="481" y="18974"/>
                  </a:cubicBezTo>
                  <a:cubicBezTo>
                    <a:pt x="1312" y="20635"/>
                    <a:pt x="3305" y="21189"/>
                    <a:pt x="4468" y="20081"/>
                  </a:cubicBezTo>
                  <a:cubicBezTo>
                    <a:pt x="5632" y="18974"/>
                    <a:pt x="5964" y="16204"/>
                    <a:pt x="6130" y="13435"/>
                  </a:cubicBezTo>
                  <a:cubicBezTo>
                    <a:pt x="6296" y="10666"/>
                    <a:pt x="6296" y="7897"/>
                    <a:pt x="6795" y="5404"/>
                  </a:cubicBezTo>
                  <a:cubicBezTo>
                    <a:pt x="7293" y="2912"/>
                    <a:pt x="8290" y="697"/>
                    <a:pt x="9619" y="143"/>
                  </a:cubicBezTo>
                  <a:cubicBezTo>
                    <a:pt x="10948" y="-411"/>
                    <a:pt x="12610" y="697"/>
                    <a:pt x="13939" y="2635"/>
                  </a:cubicBezTo>
                  <a:cubicBezTo>
                    <a:pt x="15268" y="4574"/>
                    <a:pt x="16265" y="7343"/>
                    <a:pt x="17096" y="10666"/>
                  </a:cubicBezTo>
                  <a:cubicBezTo>
                    <a:pt x="17927" y="13989"/>
                    <a:pt x="18592" y="17866"/>
                    <a:pt x="18425" y="18697"/>
                  </a:cubicBezTo>
                  <a:cubicBezTo>
                    <a:pt x="18259" y="19527"/>
                    <a:pt x="17262" y="17312"/>
                    <a:pt x="16432" y="14820"/>
                  </a:cubicBezTo>
                  <a:cubicBezTo>
                    <a:pt x="15601" y="12327"/>
                    <a:pt x="14936" y="9558"/>
                    <a:pt x="15102" y="7066"/>
                  </a:cubicBezTo>
                  <a:cubicBezTo>
                    <a:pt x="15268" y="4574"/>
                    <a:pt x="16265" y="2358"/>
                    <a:pt x="17428" y="1527"/>
                  </a:cubicBezTo>
                  <a:cubicBezTo>
                    <a:pt x="18592" y="697"/>
                    <a:pt x="19921" y="1251"/>
                    <a:pt x="21250" y="1804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2249156" y="3883574"/>
              <a:ext cx="58909" cy="8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096" fill="norm" stroke="1" extrusionOk="0">
                  <a:moveTo>
                    <a:pt x="4898" y="0"/>
                  </a:moveTo>
                  <a:cubicBezTo>
                    <a:pt x="2663" y="2215"/>
                    <a:pt x="429" y="4431"/>
                    <a:pt x="56" y="8031"/>
                  </a:cubicBezTo>
                  <a:cubicBezTo>
                    <a:pt x="-316" y="11631"/>
                    <a:pt x="1174" y="16615"/>
                    <a:pt x="3781" y="19108"/>
                  </a:cubicBezTo>
                  <a:cubicBezTo>
                    <a:pt x="6387" y="21600"/>
                    <a:pt x="10112" y="21600"/>
                    <a:pt x="13463" y="19938"/>
                  </a:cubicBezTo>
                  <a:cubicBezTo>
                    <a:pt x="16815" y="18277"/>
                    <a:pt x="19794" y="14954"/>
                    <a:pt x="20539" y="11908"/>
                  </a:cubicBezTo>
                  <a:cubicBezTo>
                    <a:pt x="21284" y="8862"/>
                    <a:pt x="19794" y="6092"/>
                    <a:pt x="16815" y="4708"/>
                  </a:cubicBezTo>
                  <a:cubicBezTo>
                    <a:pt x="13836" y="3323"/>
                    <a:pt x="9367" y="3323"/>
                    <a:pt x="4898" y="3323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129475" y="6868074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135825" y="6925224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446925" y="6676515"/>
              <a:ext cx="132125" cy="44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56" fill="norm" stroke="1" extrusionOk="0">
                  <a:moveTo>
                    <a:pt x="6083" y="9526"/>
                  </a:moveTo>
                  <a:cubicBezTo>
                    <a:pt x="5408" y="11666"/>
                    <a:pt x="4733" y="13805"/>
                    <a:pt x="4396" y="15487"/>
                  </a:cubicBezTo>
                  <a:cubicBezTo>
                    <a:pt x="4058" y="17168"/>
                    <a:pt x="4058" y="18390"/>
                    <a:pt x="3890" y="19409"/>
                  </a:cubicBezTo>
                  <a:cubicBezTo>
                    <a:pt x="3721" y="20428"/>
                    <a:pt x="3383" y="21243"/>
                    <a:pt x="2877" y="21345"/>
                  </a:cubicBezTo>
                  <a:cubicBezTo>
                    <a:pt x="2371" y="21447"/>
                    <a:pt x="1696" y="20836"/>
                    <a:pt x="1021" y="18900"/>
                  </a:cubicBezTo>
                  <a:cubicBezTo>
                    <a:pt x="346" y="16964"/>
                    <a:pt x="-329" y="13704"/>
                    <a:pt x="177" y="10851"/>
                  </a:cubicBezTo>
                  <a:cubicBezTo>
                    <a:pt x="683" y="7998"/>
                    <a:pt x="2371" y="5553"/>
                    <a:pt x="4565" y="3770"/>
                  </a:cubicBezTo>
                  <a:cubicBezTo>
                    <a:pt x="6758" y="1987"/>
                    <a:pt x="9459" y="866"/>
                    <a:pt x="11821" y="356"/>
                  </a:cubicBezTo>
                  <a:cubicBezTo>
                    <a:pt x="14183" y="-153"/>
                    <a:pt x="16209" y="-51"/>
                    <a:pt x="17727" y="255"/>
                  </a:cubicBezTo>
                  <a:cubicBezTo>
                    <a:pt x="19246" y="560"/>
                    <a:pt x="20259" y="1070"/>
                    <a:pt x="20765" y="1936"/>
                  </a:cubicBezTo>
                  <a:cubicBezTo>
                    <a:pt x="21271" y="2802"/>
                    <a:pt x="21271" y="4024"/>
                    <a:pt x="19752" y="4992"/>
                  </a:cubicBezTo>
                  <a:cubicBezTo>
                    <a:pt x="18234" y="5960"/>
                    <a:pt x="15196" y="6673"/>
                    <a:pt x="12665" y="7081"/>
                  </a:cubicBezTo>
                  <a:cubicBezTo>
                    <a:pt x="10133" y="7489"/>
                    <a:pt x="8108" y="7590"/>
                    <a:pt x="6083" y="7692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593025" y="6664874"/>
              <a:ext cx="152401" cy="14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4563"/>
                  </a:moveTo>
                  <a:cubicBezTo>
                    <a:pt x="1500" y="3955"/>
                    <a:pt x="3000" y="3346"/>
                    <a:pt x="4950" y="4259"/>
                  </a:cubicBezTo>
                  <a:cubicBezTo>
                    <a:pt x="6900" y="5172"/>
                    <a:pt x="9300" y="7606"/>
                    <a:pt x="10650" y="9887"/>
                  </a:cubicBezTo>
                  <a:cubicBezTo>
                    <a:pt x="12000" y="12169"/>
                    <a:pt x="12300" y="14299"/>
                    <a:pt x="12300" y="16276"/>
                  </a:cubicBezTo>
                  <a:cubicBezTo>
                    <a:pt x="12300" y="18254"/>
                    <a:pt x="12000" y="20079"/>
                    <a:pt x="11100" y="20839"/>
                  </a:cubicBezTo>
                  <a:cubicBezTo>
                    <a:pt x="10200" y="21600"/>
                    <a:pt x="8700" y="21296"/>
                    <a:pt x="7650" y="20231"/>
                  </a:cubicBezTo>
                  <a:cubicBezTo>
                    <a:pt x="6600" y="19166"/>
                    <a:pt x="6000" y="17341"/>
                    <a:pt x="6150" y="15059"/>
                  </a:cubicBezTo>
                  <a:cubicBezTo>
                    <a:pt x="6300" y="12777"/>
                    <a:pt x="7200" y="10039"/>
                    <a:pt x="9900" y="7454"/>
                  </a:cubicBezTo>
                  <a:cubicBezTo>
                    <a:pt x="12600" y="4868"/>
                    <a:pt x="17100" y="2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783525" y="6677574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808925" y="660137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872417" y="6645824"/>
              <a:ext cx="90260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153" fill="norm" stroke="1" extrusionOk="0">
                  <a:moveTo>
                    <a:pt x="17282" y="926"/>
                  </a:moveTo>
                  <a:cubicBezTo>
                    <a:pt x="13442" y="926"/>
                    <a:pt x="9602" y="926"/>
                    <a:pt x="6482" y="2623"/>
                  </a:cubicBezTo>
                  <a:cubicBezTo>
                    <a:pt x="3362" y="4320"/>
                    <a:pt x="962" y="7714"/>
                    <a:pt x="242" y="10954"/>
                  </a:cubicBezTo>
                  <a:cubicBezTo>
                    <a:pt x="-478" y="14194"/>
                    <a:pt x="482" y="17280"/>
                    <a:pt x="2162" y="19131"/>
                  </a:cubicBezTo>
                  <a:cubicBezTo>
                    <a:pt x="3842" y="20983"/>
                    <a:pt x="6242" y="21600"/>
                    <a:pt x="9602" y="20829"/>
                  </a:cubicBezTo>
                  <a:cubicBezTo>
                    <a:pt x="12962" y="20057"/>
                    <a:pt x="17282" y="17897"/>
                    <a:pt x="19202" y="14503"/>
                  </a:cubicBezTo>
                  <a:cubicBezTo>
                    <a:pt x="21122" y="11109"/>
                    <a:pt x="20642" y="6480"/>
                    <a:pt x="19202" y="3857"/>
                  </a:cubicBezTo>
                  <a:cubicBezTo>
                    <a:pt x="17762" y="1234"/>
                    <a:pt x="15362" y="617"/>
                    <a:pt x="12962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961325" y="6588674"/>
              <a:ext cx="19050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84"/>
                  </a:moveTo>
                  <a:cubicBezTo>
                    <a:pt x="2400" y="1699"/>
                    <a:pt x="4800" y="1213"/>
                    <a:pt x="7200" y="2548"/>
                  </a:cubicBezTo>
                  <a:cubicBezTo>
                    <a:pt x="9600" y="3883"/>
                    <a:pt x="12000" y="7038"/>
                    <a:pt x="13320" y="10193"/>
                  </a:cubicBezTo>
                  <a:cubicBezTo>
                    <a:pt x="14640" y="13348"/>
                    <a:pt x="14880" y="16503"/>
                    <a:pt x="14280" y="18566"/>
                  </a:cubicBezTo>
                  <a:cubicBezTo>
                    <a:pt x="13680" y="20629"/>
                    <a:pt x="12240" y="21600"/>
                    <a:pt x="11160" y="21600"/>
                  </a:cubicBezTo>
                  <a:cubicBezTo>
                    <a:pt x="10080" y="21600"/>
                    <a:pt x="9360" y="20629"/>
                    <a:pt x="9240" y="18202"/>
                  </a:cubicBezTo>
                  <a:cubicBezTo>
                    <a:pt x="9120" y="15775"/>
                    <a:pt x="9600" y="11892"/>
                    <a:pt x="10560" y="8858"/>
                  </a:cubicBezTo>
                  <a:cubicBezTo>
                    <a:pt x="11520" y="5825"/>
                    <a:pt x="12960" y="3640"/>
                    <a:pt x="14880" y="2306"/>
                  </a:cubicBezTo>
                  <a:cubicBezTo>
                    <a:pt x="16800" y="971"/>
                    <a:pt x="19200" y="4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1139125" y="6723728"/>
              <a:ext cx="222251" cy="9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5145"/>
                  </a:moveTo>
                  <a:cubicBezTo>
                    <a:pt x="617" y="2847"/>
                    <a:pt x="1234" y="549"/>
                    <a:pt x="2983" y="90"/>
                  </a:cubicBezTo>
                  <a:cubicBezTo>
                    <a:pt x="4731" y="-370"/>
                    <a:pt x="7611" y="1009"/>
                    <a:pt x="9360" y="2617"/>
                  </a:cubicBezTo>
                  <a:cubicBezTo>
                    <a:pt x="11109" y="4226"/>
                    <a:pt x="11726" y="6064"/>
                    <a:pt x="12034" y="8132"/>
                  </a:cubicBezTo>
                  <a:cubicBezTo>
                    <a:pt x="12343" y="10200"/>
                    <a:pt x="12343" y="12498"/>
                    <a:pt x="11829" y="14566"/>
                  </a:cubicBezTo>
                  <a:cubicBezTo>
                    <a:pt x="11314" y="16634"/>
                    <a:pt x="10286" y="18473"/>
                    <a:pt x="10286" y="19621"/>
                  </a:cubicBezTo>
                  <a:cubicBezTo>
                    <a:pt x="10286" y="20770"/>
                    <a:pt x="11314" y="21230"/>
                    <a:pt x="13371" y="21000"/>
                  </a:cubicBezTo>
                  <a:cubicBezTo>
                    <a:pt x="15429" y="20770"/>
                    <a:pt x="18514" y="19851"/>
                    <a:pt x="21600" y="18932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119575" y="6715674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164025" y="6741074"/>
              <a:ext cx="2963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60"/>
                  </a:moveTo>
                  <a:cubicBezTo>
                    <a:pt x="6171" y="2880"/>
                    <a:pt x="12343" y="0"/>
                    <a:pt x="16200" y="0"/>
                  </a:cubicBezTo>
                  <a:cubicBezTo>
                    <a:pt x="20057" y="0"/>
                    <a:pt x="21600" y="2880"/>
                    <a:pt x="21600" y="6960"/>
                  </a:cubicBezTo>
                  <a:cubicBezTo>
                    <a:pt x="21600" y="11040"/>
                    <a:pt x="20057" y="1632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954900" y="7129432"/>
              <a:ext cx="157684" cy="35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4" fill="norm" stroke="1" extrusionOk="0">
                  <a:moveTo>
                    <a:pt x="2534" y="5339"/>
                  </a:moveTo>
                  <a:cubicBezTo>
                    <a:pt x="1958" y="9325"/>
                    <a:pt x="1382" y="13310"/>
                    <a:pt x="1094" y="15625"/>
                  </a:cubicBezTo>
                  <a:cubicBezTo>
                    <a:pt x="806" y="17939"/>
                    <a:pt x="806" y="18582"/>
                    <a:pt x="662" y="19418"/>
                  </a:cubicBezTo>
                  <a:cubicBezTo>
                    <a:pt x="518" y="20253"/>
                    <a:pt x="230" y="21282"/>
                    <a:pt x="86" y="21410"/>
                  </a:cubicBezTo>
                  <a:cubicBezTo>
                    <a:pt x="-58" y="21539"/>
                    <a:pt x="-58" y="20768"/>
                    <a:pt x="374" y="18582"/>
                  </a:cubicBezTo>
                  <a:cubicBezTo>
                    <a:pt x="806" y="16396"/>
                    <a:pt x="1670" y="12796"/>
                    <a:pt x="3686" y="9646"/>
                  </a:cubicBezTo>
                  <a:cubicBezTo>
                    <a:pt x="5702" y="6496"/>
                    <a:pt x="8870" y="3796"/>
                    <a:pt x="11030" y="2253"/>
                  </a:cubicBezTo>
                  <a:cubicBezTo>
                    <a:pt x="13190" y="710"/>
                    <a:pt x="14342" y="325"/>
                    <a:pt x="15638" y="132"/>
                  </a:cubicBezTo>
                  <a:cubicBezTo>
                    <a:pt x="16934" y="-61"/>
                    <a:pt x="18374" y="-61"/>
                    <a:pt x="19382" y="260"/>
                  </a:cubicBezTo>
                  <a:cubicBezTo>
                    <a:pt x="20390" y="582"/>
                    <a:pt x="20966" y="1225"/>
                    <a:pt x="21254" y="1868"/>
                  </a:cubicBezTo>
                  <a:cubicBezTo>
                    <a:pt x="21542" y="2510"/>
                    <a:pt x="21542" y="3153"/>
                    <a:pt x="21110" y="3732"/>
                  </a:cubicBezTo>
                  <a:cubicBezTo>
                    <a:pt x="20678" y="4310"/>
                    <a:pt x="19814" y="4825"/>
                    <a:pt x="17942" y="5275"/>
                  </a:cubicBezTo>
                  <a:cubicBezTo>
                    <a:pt x="16070" y="5725"/>
                    <a:pt x="13190" y="6110"/>
                    <a:pt x="10310" y="6496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094175" y="7134774"/>
              <a:ext cx="127001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2274"/>
                  </a:moveTo>
                  <a:cubicBezTo>
                    <a:pt x="1440" y="1137"/>
                    <a:pt x="2880" y="0"/>
                    <a:pt x="4500" y="0"/>
                  </a:cubicBezTo>
                  <a:cubicBezTo>
                    <a:pt x="6120" y="0"/>
                    <a:pt x="7920" y="1137"/>
                    <a:pt x="9360" y="3600"/>
                  </a:cubicBezTo>
                  <a:cubicBezTo>
                    <a:pt x="10800" y="6063"/>
                    <a:pt x="11880" y="9853"/>
                    <a:pt x="12240" y="12695"/>
                  </a:cubicBezTo>
                  <a:cubicBezTo>
                    <a:pt x="12600" y="15537"/>
                    <a:pt x="12240" y="17432"/>
                    <a:pt x="11160" y="18947"/>
                  </a:cubicBezTo>
                  <a:cubicBezTo>
                    <a:pt x="10080" y="20463"/>
                    <a:pt x="8280" y="21600"/>
                    <a:pt x="7200" y="21221"/>
                  </a:cubicBezTo>
                  <a:cubicBezTo>
                    <a:pt x="6120" y="20842"/>
                    <a:pt x="5760" y="18947"/>
                    <a:pt x="7020" y="15537"/>
                  </a:cubicBezTo>
                  <a:cubicBezTo>
                    <a:pt x="8280" y="12126"/>
                    <a:pt x="11160" y="7200"/>
                    <a:pt x="13860" y="4737"/>
                  </a:cubicBezTo>
                  <a:cubicBezTo>
                    <a:pt x="16560" y="2274"/>
                    <a:pt x="19080" y="2274"/>
                    <a:pt x="21600" y="2274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246575" y="7112458"/>
              <a:ext cx="82551" cy="10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16549"/>
                  </a:moveTo>
                  <a:cubicBezTo>
                    <a:pt x="0" y="18753"/>
                    <a:pt x="0" y="20957"/>
                    <a:pt x="831" y="21178"/>
                  </a:cubicBezTo>
                  <a:cubicBezTo>
                    <a:pt x="1662" y="21398"/>
                    <a:pt x="3323" y="19635"/>
                    <a:pt x="4708" y="16549"/>
                  </a:cubicBezTo>
                  <a:cubicBezTo>
                    <a:pt x="6092" y="13463"/>
                    <a:pt x="7200" y="9055"/>
                    <a:pt x="8585" y="5749"/>
                  </a:cubicBezTo>
                  <a:cubicBezTo>
                    <a:pt x="9969" y="2443"/>
                    <a:pt x="11631" y="239"/>
                    <a:pt x="13292" y="18"/>
                  </a:cubicBezTo>
                  <a:cubicBezTo>
                    <a:pt x="14954" y="-202"/>
                    <a:pt x="16615" y="1561"/>
                    <a:pt x="18000" y="3104"/>
                  </a:cubicBezTo>
                  <a:cubicBezTo>
                    <a:pt x="19385" y="4647"/>
                    <a:pt x="20492" y="5969"/>
                    <a:pt x="21600" y="7292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288717" y="7146911"/>
              <a:ext cx="91209" cy="10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399" fill="norm" stroke="1" extrusionOk="0">
                  <a:moveTo>
                    <a:pt x="16735" y="1331"/>
                  </a:moveTo>
                  <a:cubicBezTo>
                    <a:pt x="14280" y="516"/>
                    <a:pt x="11826" y="-299"/>
                    <a:pt x="9862" y="109"/>
                  </a:cubicBezTo>
                  <a:cubicBezTo>
                    <a:pt x="7898" y="516"/>
                    <a:pt x="6426" y="2146"/>
                    <a:pt x="4953" y="4388"/>
                  </a:cubicBezTo>
                  <a:cubicBezTo>
                    <a:pt x="3480" y="6629"/>
                    <a:pt x="2008" y="9482"/>
                    <a:pt x="1026" y="12131"/>
                  </a:cubicBezTo>
                  <a:cubicBezTo>
                    <a:pt x="44" y="14780"/>
                    <a:pt x="-447" y="17226"/>
                    <a:pt x="535" y="18856"/>
                  </a:cubicBezTo>
                  <a:cubicBezTo>
                    <a:pt x="1517" y="20486"/>
                    <a:pt x="3971" y="21301"/>
                    <a:pt x="7653" y="18856"/>
                  </a:cubicBezTo>
                  <a:cubicBezTo>
                    <a:pt x="11335" y="16410"/>
                    <a:pt x="16244" y="10705"/>
                    <a:pt x="21153" y="4999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373575" y="7136235"/>
              <a:ext cx="139701" cy="10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124"/>
                  </a:moveTo>
                  <a:cubicBezTo>
                    <a:pt x="2945" y="4124"/>
                    <a:pt x="5891" y="6124"/>
                    <a:pt x="8018" y="8524"/>
                  </a:cubicBezTo>
                  <a:cubicBezTo>
                    <a:pt x="10145" y="10924"/>
                    <a:pt x="11455" y="13724"/>
                    <a:pt x="12109" y="16124"/>
                  </a:cubicBezTo>
                  <a:cubicBezTo>
                    <a:pt x="12764" y="18524"/>
                    <a:pt x="12764" y="20524"/>
                    <a:pt x="12273" y="20724"/>
                  </a:cubicBezTo>
                  <a:cubicBezTo>
                    <a:pt x="11782" y="20924"/>
                    <a:pt x="10800" y="19324"/>
                    <a:pt x="10309" y="17324"/>
                  </a:cubicBezTo>
                  <a:cubicBezTo>
                    <a:pt x="9818" y="15324"/>
                    <a:pt x="9818" y="12924"/>
                    <a:pt x="10636" y="9724"/>
                  </a:cubicBezTo>
                  <a:cubicBezTo>
                    <a:pt x="11455" y="6524"/>
                    <a:pt x="13091" y="2524"/>
                    <a:pt x="15055" y="924"/>
                  </a:cubicBezTo>
                  <a:cubicBezTo>
                    <a:pt x="17018" y="-676"/>
                    <a:pt x="19309" y="124"/>
                    <a:pt x="21600" y="924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468825" y="7239730"/>
              <a:ext cx="146051" cy="15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9391" y="413"/>
                  </a:moveTo>
                  <a:cubicBezTo>
                    <a:pt x="10957" y="121"/>
                    <a:pt x="12522" y="-171"/>
                    <a:pt x="13930" y="121"/>
                  </a:cubicBezTo>
                  <a:cubicBezTo>
                    <a:pt x="15339" y="413"/>
                    <a:pt x="16591" y="1288"/>
                    <a:pt x="16748" y="2748"/>
                  </a:cubicBezTo>
                  <a:cubicBezTo>
                    <a:pt x="16904" y="4207"/>
                    <a:pt x="15965" y="6251"/>
                    <a:pt x="16278" y="7418"/>
                  </a:cubicBezTo>
                  <a:cubicBezTo>
                    <a:pt x="16591" y="8586"/>
                    <a:pt x="18157" y="8878"/>
                    <a:pt x="19409" y="9753"/>
                  </a:cubicBezTo>
                  <a:cubicBezTo>
                    <a:pt x="20661" y="10629"/>
                    <a:pt x="21600" y="12088"/>
                    <a:pt x="21600" y="13402"/>
                  </a:cubicBezTo>
                  <a:cubicBezTo>
                    <a:pt x="21600" y="14715"/>
                    <a:pt x="20661" y="15883"/>
                    <a:pt x="16904" y="17197"/>
                  </a:cubicBezTo>
                  <a:cubicBezTo>
                    <a:pt x="13148" y="18510"/>
                    <a:pt x="6574" y="19970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4E7A27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563325" y="1769449"/>
              <a:ext cx="309425" cy="15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40" fill="norm" stroke="1" extrusionOk="0">
                  <a:moveTo>
                    <a:pt x="0" y="8040"/>
                  </a:moveTo>
                  <a:cubicBezTo>
                    <a:pt x="441" y="6840"/>
                    <a:pt x="882" y="5640"/>
                    <a:pt x="2131" y="4440"/>
                  </a:cubicBezTo>
                  <a:cubicBezTo>
                    <a:pt x="3380" y="3240"/>
                    <a:pt x="5437" y="2040"/>
                    <a:pt x="8155" y="1290"/>
                  </a:cubicBezTo>
                  <a:cubicBezTo>
                    <a:pt x="10873" y="540"/>
                    <a:pt x="14253" y="240"/>
                    <a:pt x="16310" y="90"/>
                  </a:cubicBezTo>
                  <a:cubicBezTo>
                    <a:pt x="18367" y="-60"/>
                    <a:pt x="19102" y="-60"/>
                    <a:pt x="19837" y="390"/>
                  </a:cubicBezTo>
                  <a:cubicBezTo>
                    <a:pt x="20571" y="840"/>
                    <a:pt x="21306" y="1740"/>
                    <a:pt x="21453" y="3090"/>
                  </a:cubicBezTo>
                  <a:cubicBezTo>
                    <a:pt x="21600" y="4440"/>
                    <a:pt x="21159" y="6240"/>
                    <a:pt x="19910" y="8640"/>
                  </a:cubicBezTo>
                  <a:cubicBezTo>
                    <a:pt x="18661" y="11040"/>
                    <a:pt x="16604" y="14040"/>
                    <a:pt x="14988" y="15990"/>
                  </a:cubicBezTo>
                  <a:cubicBezTo>
                    <a:pt x="13371" y="17940"/>
                    <a:pt x="12196" y="18840"/>
                    <a:pt x="11682" y="19590"/>
                  </a:cubicBezTo>
                  <a:cubicBezTo>
                    <a:pt x="11167" y="20340"/>
                    <a:pt x="11314" y="20940"/>
                    <a:pt x="11461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283925" y="1857924"/>
              <a:ext cx="539751" cy="147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38" y="186"/>
                    <a:pt x="20075" y="372"/>
                    <a:pt x="19016" y="838"/>
                  </a:cubicBezTo>
                  <a:cubicBezTo>
                    <a:pt x="17958" y="1303"/>
                    <a:pt x="16602" y="2048"/>
                    <a:pt x="14908" y="2871"/>
                  </a:cubicBezTo>
                  <a:cubicBezTo>
                    <a:pt x="13214" y="3693"/>
                    <a:pt x="11181" y="4593"/>
                    <a:pt x="9318" y="5478"/>
                  </a:cubicBezTo>
                  <a:cubicBezTo>
                    <a:pt x="7454" y="6362"/>
                    <a:pt x="5760" y="7231"/>
                    <a:pt x="4405" y="8193"/>
                  </a:cubicBezTo>
                  <a:cubicBezTo>
                    <a:pt x="3049" y="9155"/>
                    <a:pt x="2033" y="10210"/>
                    <a:pt x="1271" y="11266"/>
                  </a:cubicBezTo>
                  <a:cubicBezTo>
                    <a:pt x="508" y="12321"/>
                    <a:pt x="0" y="13376"/>
                    <a:pt x="0" y="14447"/>
                  </a:cubicBezTo>
                  <a:cubicBezTo>
                    <a:pt x="0" y="15517"/>
                    <a:pt x="508" y="16603"/>
                    <a:pt x="1271" y="17550"/>
                  </a:cubicBezTo>
                  <a:cubicBezTo>
                    <a:pt x="2033" y="18497"/>
                    <a:pt x="3049" y="19303"/>
                    <a:pt x="4235" y="19909"/>
                  </a:cubicBezTo>
                  <a:cubicBezTo>
                    <a:pt x="5421" y="20514"/>
                    <a:pt x="6776" y="20917"/>
                    <a:pt x="8640" y="21150"/>
                  </a:cubicBezTo>
                  <a:cubicBezTo>
                    <a:pt x="10504" y="21383"/>
                    <a:pt x="12875" y="21445"/>
                    <a:pt x="15120" y="21491"/>
                  </a:cubicBezTo>
                  <a:cubicBezTo>
                    <a:pt x="17365" y="21538"/>
                    <a:pt x="19482" y="21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728425" y="3248574"/>
              <a:ext cx="9256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2880" y="0"/>
                  </a:moveTo>
                  <a:cubicBezTo>
                    <a:pt x="5760" y="212"/>
                    <a:pt x="8640" y="424"/>
                    <a:pt x="12240" y="1376"/>
                  </a:cubicBezTo>
                  <a:cubicBezTo>
                    <a:pt x="15840" y="2329"/>
                    <a:pt x="20160" y="4024"/>
                    <a:pt x="20880" y="6459"/>
                  </a:cubicBezTo>
                  <a:cubicBezTo>
                    <a:pt x="21600" y="8894"/>
                    <a:pt x="18720" y="12071"/>
                    <a:pt x="14640" y="14718"/>
                  </a:cubicBezTo>
                  <a:cubicBezTo>
                    <a:pt x="10560" y="17365"/>
                    <a:pt x="528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607775" y="3668732"/>
              <a:ext cx="334374" cy="23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22" fill="norm" stroke="1" extrusionOk="0">
                  <a:moveTo>
                    <a:pt x="0" y="7425"/>
                  </a:moveTo>
                  <a:cubicBezTo>
                    <a:pt x="3396" y="5690"/>
                    <a:pt x="6792" y="3954"/>
                    <a:pt x="9713" y="2700"/>
                  </a:cubicBezTo>
                  <a:cubicBezTo>
                    <a:pt x="12634" y="1447"/>
                    <a:pt x="15079" y="675"/>
                    <a:pt x="16642" y="290"/>
                  </a:cubicBezTo>
                  <a:cubicBezTo>
                    <a:pt x="18204" y="-96"/>
                    <a:pt x="18883" y="-96"/>
                    <a:pt x="19562" y="290"/>
                  </a:cubicBezTo>
                  <a:cubicBezTo>
                    <a:pt x="20242" y="675"/>
                    <a:pt x="20921" y="1447"/>
                    <a:pt x="21260" y="2797"/>
                  </a:cubicBezTo>
                  <a:cubicBezTo>
                    <a:pt x="21600" y="4147"/>
                    <a:pt x="21600" y="6075"/>
                    <a:pt x="20513" y="9065"/>
                  </a:cubicBezTo>
                  <a:cubicBezTo>
                    <a:pt x="19426" y="12054"/>
                    <a:pt x="17253" y="16104"/>
                    <a:pt x="15894" y="18418"/>
                  </a:cubicBezTo>
                  <a:cubicBezTo>
                    <a:pt x="14536" y="20733"/>
                    <a:pt x="13992" y="21311"/>
                    <a:pt x="14264" y="21408"/>
                  </a:cubicBezTo>
                  <a:cubicBezTo>
                    <a:pt x="14536" y="21504"/>
                    <a:pt x="15623" y="21118"/>
                    <a:pt x="16574" y="20925"/>
                  </a:cubicBezTo>
                  <a:cubicBezTo>
                    <a:pt x="17525" y="20733"/>
                    <a:pt x="18340" y="20733"/>
                    <a:pt x="19155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284437" y="3750224"/>
              <a:ext cx="609089" cy="159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81" fill="norm" stroke="1" extrusionOk="0">
                  <a:moveTo>
                    <a:pt x="21507" y="0"/>
                  </a:moveTo>
                  <a:cubicBezTo>
                    <a:pt x="19265" y="804"/>
                    <a:pt x="17023" y="1609"/>
                    <a:pt x="14967" y="2370"/>
                  </a:cubicBezTo>
                  <a:cubicBezTo>
                    <a:pt x="12912" y="3131"/>
                    <a:pt x="11043" y="3849"/>
                    <a:pt x="9586" y="4624"/>
                  </a:cubicBezTo>
                  <a:cubicBezTo>
                    <a:pt x="8128" y="5400"/>
                    <a:pt x="7082" y="6233"/>
                    <a:pt x="6223" y="7224"/>
                  </a:cubicBezTo>
                  <a:cubicBezTo>
                    <a:pt x="5363" y="8215"/>
                    <a:pt x="4690" y="9364"/>
                    <a:pt x="4055" y="10369"/>
                  </a:cubicBezTo>
                  <a:cubicBezTo>
                    <a:pt x="3420" y="11374"/>
                    <a:pt x="2822" y="12236"/>
                    <a:pt x="2187" y="13170"/>
                  </a:cubicBezTo>
                  <a:cubicBezTo>
                    <a:pt x="1551" y="14103"/>
                    <a:pt x="879" y="15109"/>
                    <a:pt x="468" y="16143"/>
                  </a:cubicBezTo>
                  <a:cubicBezTo>
                    <a:pt x="56" y="17177"/>
                    <a:pt x="-93" y="18239"/>
                    <a:pt x="56" y="19015"/>
                  </a:cubicBezTo>
                  <a:cubicBezTo>
                    <a:pt x="206" y="19790"/>
                    <a:pt x="654" y="20279"/>
                    <a:pt x="1439" y="20652"/>
                  </a:cubicBezTo>
                  <a:cubicBezTo>
                    <a:pt x="2224" y="21026"/>
                    <a:pt x="3345" y="21284"/>
                    <a:pt x="5101" y="21428"/>
                  </a:cubicBezTo>
                  <a:cubicBezTo>
                    <a:pt x="6858" y="21571"/>
                    <a:pt x="9250" y="21600"/>
                    <a:pt x="11454" y="21571"/>
                  </a:cubicBezTo>
                  <a:cubicBezTo>
                    <a:pt x="13659" y="21543"/>
                    <a:pt x="15677" y="21456"/>
                    <a:pt x="17135" y="21370"/>
                  </a:cubicBezTo>
                  <a:cubicBezTo>
                    <a:pt x="18592" y="21284"/>
                    <a:pt x="19489" y="21198"/>
                    <a:pt x="20386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728425" y="5202378"/>
              <a:ext cx="142516" cy="30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40" fill="norm" stroke="1" extrusionOk="0">
                  <a:moveTo>
                    <a:pt x="4696" y="142"/>
                  </a:moveTo>
                  <a:cubicBezTo>
                    <a:pt x="8139" y="-9"/>
                    <a:pt x="11583" y="-160"/>
                    <a:pt x="14557" y="369"/>
                  </a:cubicBezTo>
                  <a:cubicBezTo>
                    <a:pt x="17530" y="897"/>
                    <a:pt x="20035" y="2106"/>
                    <a:pt x="20817" y="3692"/>
                  </a:cubicBezTo>
                  <a:cubicBezTo>
                    <a:pt x="21600" y="5278"/>
                    <a:pt x="20661" y="7241"/>
                    <a:pt x="17374" y="9885"/>
                  </a:cubicBezTo>
                  <a:cubicBezTo>
                    <a:pt x="14087" y="12528"/>
                    <a:pt x="8452" y="15851"/>
                    <a:pt x="5165" y="17890"/>
                  </a:cubicBezTo>
                  <a:cubicBezTo>
                    <a:pt x="1878" y="19930"/>
                    <a:pt x="939" y="20685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664925" y="5757550"/>
              <a:ext cx="214170" cy="13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8" fill="norm" stroke="1" extrusionOk="0">
                  <a:moveTo>
                    <a:pt x="0" y="6761"/>
                  </a:moveTo>
                  <a:cubicBezTo>
                    <a:pt x="212" y="5124"/>
                    <a:pt x="424" y="3488"/>
                    <a:pt x="2012" y="2343"/>
                  </a:cubicBezTo>
                  <a:cubicBezTo>
                    <a:pt x="3600" y="1197"/>
                    <a:pt x="6565" y="543"/>
                    <a:pt x="9847" y="215"/>
                  </a:cubicBezTo>
                  <a:cubicBezTo>
                    <a:pt x="13129" y="-112"/>
                    <a:pt x="16729" y="-112"/>
                    <a:pt x="18847" y="543"/>
                  </a:cubicBezTo>
                  <a:cubicBezTo>
                    <a:pt x="20965" y="1197"/>
                    <a:pt x="21600" y="2506"/>
                    <a:pt x="21388" y="4797"/>
                  </a:cubicBezTo>
                  <a:cubicBezTo>
                    <a:pt x="21176" y="7088"/>
                    <a:pt x="20118" y="10361"/>
                    <a:pt x="19059" y="12652"/>
                  </a:cubicBezTo>
                  <a:cubicBezTo>
                    <a:pt x="18000" y="14943"/>
                    <a:pt x="16941" y="16252"/>
                    <a:pt x="15565" y="17397"/>
                  </a:cubicBezTo>
                  <a:cubicBezTo>
                    <a:pt x="14188" y="18543"/>
                    <a:pt x="12494" y="19524"/>
                    <a:pt x="12388" y="20015"/>
                  </a:cubicBezTo>
                  <a:cubicBezTo>
                    <a:pt x="12282" y="20506"/>
                    <a:pt x="13765" y="20506"/>
                    <a:pt x="15459" y="20670"/>
                  </a:cubicBezTo>
                  <a:cubicBezTo>
                    <a:pt x="17153" y="20833"/>
                    <a:pt x="19059" y="21161"/>
                    <a:pt x="20965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343479" y="5826674"/>
              <a:ext cx="867547" cy="133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3152" y="0"/>
                  </a:moveTo>
                  <a:cubicBezTo>
                    <a:pt x="12313" y="309"/>
                    <a:pt x="11474" y="617"/>
                    <a:pt x="10478" y="1046"/>
                  </a:cubicBezTo>
                  <a:cubicBezTo>
                    <a:pt x="9482" y="1474"/>
                    <a:pt x="8329" y="2023"/>
                    <a:pt x="7175" y="2657"/>
                  </a:cubicBezTo>
                  <a:cubicBezTo>
                    <a:pt x="6022" y="3291"/>
                    <a:pt x="4869" y="4011"/>
                    <a:pt x="3925" y="4817"/>
                  </a:cubicBezTo>
                  <a:cubicBezTo>
                    <a:pt x="2981" y="5623"/>
                    <a:pt x="2247" y="6514"/>
                    <a:pt x="1644" y="7440"/>
                  </a:cubicBezTo>
                  <a:cubicBezTo>
                    <a:pt x="1041" y="8366"/>
                    <a:pt x="570" y="9326"/>
                    <a:pt x="281" y="10217"/>
                  </a:cubicBezTo>
                  <a:cubicBezTo>
                    <a:pt x="-7" y="11109"/>
                    <a:pt x="-112" y="11931"/>
                    <a:pt x="150" y="12823"/>
                  </a:cubicBezTo>
                  <a:cubicBezTo>
                    <a:pt x="412" y="13714"/>
                    <a:pt x="1041" y="14674"/>
                    <a:pt x="1959" y="15480"/>
                  </a:cubicBezTo>
                  <a:cubicBezTo>
                    <a:pt x="2876" y="16286"/>
                    <a:pt x="4082" y="16937"/>
                    <a:pt x="5471" y="17434"/>
                  </a:cubicBezTo>
                  <a:cubicBezTo>
                    <a:pt x="6861" y="17931"/>
                    <a:pt x="8434" y="18274"/>
                    <a:pt x="10059" y="18720"/>
                  </a:cubicBezTo>
                  <a:cubicBezTo>
                    <a:pt x="11684" y="19166"/>
                    <a:pt x="13362" y="19714"/>
                    <a:pt x="14987" y="20177"/>
                  </a:cubicBezTo>
                  <a:cubicBezTo>
                    <a:pt x="16612" y="20640"/>
                    <a:pt x="18185" y="21017"/>
                    <a:pt x="19260" y="21240"/>
                  </a:cubicBezTo>
                  <a:cubicBezTo>
                    <a:pt x="20335" y="21463"/>
                    <a:pt x="20911" y="21531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091371" y="7011292"/>
              <a:ext cx="145933" cy="28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496" fill="norm" stroke="1" extrusionOk="0">
                  <a:moveTo>
                    <a:pt x="3412" y="1157"/>
                  </a:moveTo>
                  <a:cubicBezTo>
                    <a:pt x="1636" y="684"/>
                    <a:pt x="-139" y="211"/>
                    <a:pt x="9" y="54"/>
                  </a:cubicBezTo>
                  <a:cubicBezTo>
                    <a:pt x="157" y="-104"/>
                    <a:pt x="2228" y="54"/>
                    <a:pt x="5927" y="1000"/>
                  </a:cubicBezTo>
                  <a:cubicBezTo>
                    <a:pt x="9625" y="1946"/>
                    <a:pt x="14951" y="3680"/>
                    <a:pt x="17910" y="5651"/>
                  </a:cubicBezTo>
                  <a:cubicBezTo>
                    <a:pt x="20869" y="7622"/>
                    <a:pt x="21461" y="9829"/>
                    <a:pt x="18206" y="12509"/>
                  </a:cubicBezTo>
                  <a:cubicBezTo>
                    <a:pt x="14951" y="15189"/>
                    <a:pt x="7850" y="18343"/>
                    <a:pt x="749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871425" y="710302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896825" y="7382424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934925" y="749672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928575" y="767452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2793" y="1416826"/>
              <a:ext cx="1252083" cy="636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6" fill="norm" stroke="1" extrusionOk="0">
                  <a:moveTo>
                    <a:pt x="348" y="204"/>
                  </a:moveTo>
                  <a:cubicBezTo>
                    <a:pt x="165" y="176"/>
                    <a:pt x="-17" y="147"/>
                    <a:pt x="1" y="125"/>
                  </a:cubicBezTo>
                  <a:cubicBezTo>
                    <a:pt x="19" y="104"/>
                    <a:pt x="238" y="89"/>
                    <a:pt x="968" y="71"/>
                  </a:cubicBezTo>
                  <a:cubicBezTo>
                    <a:pt x="1698" y="53"/>
                    <a:pt x="2938" y="32"/>
                    <a:pt x="4197" y="18"/>
                  </a:cubicBezTo>
                  <a:cubicBezTo>
                    <a:pt x="5456" y="3"/>
                    <a:pt x="6733" y="-4"/>
                    <a:pt x="7992" y="3"/>
                  </a:cubicBezTo>
                  <a:cubicBezTo>
                    <a:pt x="9251" y="10"/>
                    <a:pt x="10491" y="32"/>
                    <a:pt x="11531" y="46"/>
                  </a:cubicBezTo>
                  <a:cubicBezTo>
                    <a:pt x="12571" y="61"/>
                    <a:pt x="13410" y="68"/>
                    <a:pt x="14012" y="89"/>
                  </a:cubicBezTo>
                  <a:cubicBezTo>
                    <a:pt x="14614" y="111"/>
                    <a:pt x="14979" y="147"/>
                    <a:pt x="15253" y="237"/>
                  </a:cubicBezTo>
                  <a:cubicBezTo>
                    <a:pt x="15526" y="326"/>
                    <a:pt x="15709" y="470"/>
                    <a:pt x="15782" y="657"/>
                  </a:cubicBezTo>
                  <a:cubicBezTo>
                    <a:pt x="15855" y="843"/>
                    <a:pt x="15818" y="1073"/>
                    <a:pt x="15855" y="1285"/>
                  </a:cubicBezTo>
                  <a:cubicBezTo>
                    <a:pt x="15891" y="1497"/>
                    <a:pt x="16001" y="1691"/>
                    <a:pt x="16165" y="1928"/>
                  </a:cubicBezTo>
                  <a:cubicBezTo>
                    <a:pt x="16329" y="2165"/>
                    <a:pt x="16548" y="2445"/>
                    <a:pt x="16767" y="2728"/>
                  </a:cubicBezTo>
                  <a:cubicBezTo>
                    <a:pt x="16986" y="3012"/>
                    <a:pt x="17205" y="3299"/>
                    <a:pt x="17405" y="3558"/>
                  </a:cubicBezTo>
                  <a:cubicBezTo>
                    <a:pt x="17606" y="3816"/>
                    <a:pt x="17788" y="4046"/>
                    <a:pt x="18007" y="4279"/>
                  </a:cubicBezTo>
                  <a:cubicBezTo>
                    <a:pt x="18226" y="4513"/>
                    <a:pt x="18482" y="4750"/>
                    <a:pt x="18774" y="5005"/>
                  </a:cubicBezTo>
                  <a:cubicBezTo>
                    <a:pt x="19065" y="5260"/>
                    <a:pt x="19394" y="5532"/>
                    <a:pt x="19649" y="5791"/>
                  </a:cubicBezTo>
                  <a:cubicBezTo>
                    <a:pt x="19905" y="6049"/>
                    <a:pt x="20087" y="6294"/>
                    <a:pt x="20251" y="6545"/>
                  </a:cubicBezTo>
                  <a:cubicBezTo>
                    <a:pt x="20415" y="6796"/>
                    <a:pt x="20561" y="7055"/>
                    <a:pt x="20671" y="7317"/>
                  </a:cubicBezTo>
                  <a:cubicBezTo>
                    <a:pt x="20780" y="7579"/>
                    <a:pt x="20853" y="7845"/>
                    <a:pt x="20926" y="8114"/>
                  </a:cubicBezTo>
                  <a:cubicBezTo>
                    <a:pt x="20999" y="8383"/>
                    <a:pt x="21072" y="8656"/>
                    <a:pt x="21163" y="8929"/>
                  </a:cubicBezTo>
                  <a:cubicBezTo>
                    <a:pt x="21255" y="9202"/>
                    <a:pt x="21364" y="9475"/>
                    <a:pt x="21437" y="9755"/>
                  </a:cubicBezTo>
                  <a:cubicBezTo>
                    <a:pt x="21510" y="10035"/>
                    <a:pt x="21547" y="10322"/>
                    <a:pt x="21565" y="10613"/>
                  </a:cubicBezTo>
                  <a:cubicBezTo>
                    <a:pt x="21583" y="10904"/>
                    <a:pt x="21583" y="11198"/>
                    <a:pt x="21583" y="11496"/>
                  </a:cubicBezTo>
                  <a:cubicBezTo>
                    <a:pt x="21583" y="11794"/>
                    <a:pt x="21583" y="12096"/>
                    <a:pt x="21565" y="12369"/>
                  </a:cubicBezTo>
                  <a:cubicBezTo>
                    <a:pt x="21547" y="12641"/>
                    <a:pt x="21510" y="12886"/>
                    <a:pt x="21492" y="13162"/>
                  </a:cubicBezTo>
                  <a:cubicBezTo>
                    <a:pt x="21474" y="13439"/>
                    <a:pt x="21474" y="13747"/>
                    <a:pt x="21474" y="14042"/>
                  </a:cubicBezTo>
                  <a:cubicBezTo>
                    <a:pt x="21474" y="14336"/>
                    <a:pt x="21474" y="14616"/>
                    <a:pt x="21474" y="14889"/>
                  </a:cubicBezTo>
                  <a:cubicBezTo>
                    <a:pt x="21474" y="15162"/>
                    <a:pt x="21474" y="15428"/>
                    <a:pt x="21401" y="15693"/>
                  </a:cubicBezTo>
                  <a:cubicBezTo>
                    <a:pt x="21328" y="15959"/>
                    <a:pt x="21182" y="16225"/>
                    <a:pt x="21017" y="16505"/>
                  </a:cubicBezTo>
                  <a:cubicBezTo>
                    <a:pt x="20853" y="16785"/>
                    <a:pt x="20671" y="17079"/>
                    <a:pt x="20488" y="17359"/>
                  </a:cubicBezTo>
                  <a:cubicBezTo>
                    <a:pt x="20306" y="17639"/>
                    <a:pt x="20124" y="17905"/>
                    <a:pt x="19941" y="18156"/>
                  </a:cubicBezTo>
                  <a:cubicBezTo>
                    <a:pt x="19759" y="18408"/>
                    <a:pt x="19576" y="18645"/>
                    <a:pt x="19449" y="18889"/>
                  </a:cubicBezTo>
                  <a:cubicBezTo>
                    <a:pt x="19321" y="19133"/>
                    <a:pt x="19248" y="19384"/>
                    <a:pt x="19230" y="19643"/>
                  </a:cubicBezTo>
                  <a:cubicBezTo>
                    <a:pt x="19211" y="19901"/>
                    <a:pt x="19248" y="20167"/>
                    <a:pt x="19321" y="20393"/>
                  </a:cubicBezTo>
                  <a:cubicBezTo>
                    <a:pt x="19394" y="20619"/>
                    <a:pt x="19503" y="20806"/>
                    <a:pt x="19594" y="20928"/>
                  </a:cubicBezTo>
                  <a:cubicBezTo>
                    <a:pt x="19686" y="21050"/>
                    <a:pt x="19759" y="21108"/>
                    <a:pt x="19704" y="21136"/>
                  </a:cubicBezTo>
                  <a:cubicBezTo>
                    <a:pt x="19649" y="21165"/>
                    <a:pt x="19467" y="21165"/>
                    <a:pt x="18792" y="21158"/>
                  </a:cubicBezTo>
                  <a:cubicBezTo>
                    <a:pt x="18117" y="21151"/>
                    <a:pt x="16949" y="21136"/>
                    <a:pt x="15727" y="21133"/>
                  </a:cubicBezTo>
                  <a:cubicBezTo>
                    <a:pt x="14505" y="21129"/>
                    <a:pt x="13228" y="21136"/>
                    <a:pt x="11659" y="21169"/>
                  </a:cubicBezTo>
                  <a:cubicBezTo>
                    <a:pt x="10090" y="21201"/>
                    <a:pt x="8229" y="21258"/>
                    <a:pt x="6459" y="21334"/>
                  </a:cubicBezTo>
                  <a:cubicBezTo>
                    <a:pt x="4690" y="21409"/>
                    <a:pt x="3011" y="21503"/>
                    <a:pt x="1333" y="21596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1882" y="3576384"/>
              <a:ext cx="103494" cy="44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11" fill="norm" stroke="1" extrusionOk="0">
                  <a:moveTo>
                    <a:pt x="386" y="5617"/>
                  </a:moveTo>
                  <a:cubicBezTo>
                    <a:pt x="-46" y="6636"/>
                    <a:pt x="-478" y="7654"/>
                    <a:pt x="1250" y="9386"/>
                  </a:cubicBezTo>
                  <a:cubicBezTo>
                    <a:pt x="2978" y="11119"/>
                    <a:pt x="6866" y="13564"/>
                    <a:pt x="9674" y="15500"/>
                  </a:cubicBezTo>
                  <a:cubicBezTo>
                    <a:pt x="12482" y="17436"/>
                    <a:pt x="14210" y="18862"/>
                    <a:pt x="15506" y="19881"/>
                  </a:cubicBezTo>
                  <a:cubicBezTo>
                    <a:pt x="16802" y="20900"/>
                    <a:pt x="17666" y="21511"/>
                    <a:pt x="17666" y="21511"/>
                  </a:cubicBezTo>
                  <a:cubicBezTo>
                    <a:pt x="17666" y="21511"/>
                    <a:pt x="16802" y="20900"/>
                    <a:pt x="14642" y="19015"/>
                  </a:cubicBezTo>
                  <a:cubicBezTo>
                    <a:pt x="12482" y="17130"/>
                    <a:pt x="9026" y="13971"/>
                    <a:pt x="6866" y="11068"/>
                  </a:cubicBezTo>
                  <a:cubicBezTo>
                    <a:pt x="4706" y="8164"/>
                    <a:pt x="3842" y="5515"/>
                    <a:pt x="3842" y="3885"/>
                  </a:cubicBezTo>
                  <a:cubicBezTo>
                    <a:pt x="3842" y="2254"/>
                    <a:pt x="4706" y="1643"/>
                    <a:pt x="6218" y="1134"/>
                  </a:cubicBezTo>
                  <a:cubicBezTo>
                    <a:pt x="7730" y="624"/>
                    <a:pt x="9890" y="217"/>
                    <a:pt x="12050" y="64"/>
                  </a:cubicBezTo>
                  <a:cubicBezTo>
                    <a:pt x="14210" y="-89"/>
                    <a:pt x="16370" y="13"/>
                    <a:pt x="18098" y="573"/>
                  </a:cubicBezTo>
                  <a:cubicBezTo>
                    <a:pt x="19826" y="1134"/>
                    <a:pt x="21122" y="2153"/>
                    <a:pt x="21122" y="3273"/>
                  </a:cubicBezTo>
                  <a:cubicBezTo>
                    <a:pt x="21122" y="4394"/>
                    <a:pt x="19826" y="5617"/>
                    <a:pt x="18314" y="6483"/>
                  </a:cubicBezTo>
                  <a:cubicBezTo>
                    <a:pt x="16802" y="7349"/>
                    <a:pt x="15074" y="7858"/>
                    <a:pt x="12914" y="8215"/>
                  </a:cubicBezTo>
                  <a:cubicBezTo>
                    <a:pt x="10754" y="8571"/>
                    <a:pt x="8162" y="8775"/>
                    <a:pt x="6434" y="8724"/>
                  </a:cubicBezTo>
                  <a:cubicBezTo>
                    <a:pt x="4706" y="8673"/>
                    <a:pt x="3842" y="8368"/>
                    <a:pt x="2978" y="8062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1075" y="3368093"/>
              <a:ext cx="95251" cy="13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5326"/>
                  </a:moveTo>
                  <a:cubicBezTo>
                    <a:pt x="0" y="8754"/>
                    <a:pt x="0" y="12183"/>
                    <a:pt x="240" y="15269"/>
                  </a:cubicBezTo>
                  <a:cubicBezTo>
                    <a:pt x="480" y="18354"/>
                    <a:pt x="960" y="21097"/>
                    <a:pt x="1200" y="21269"/>
                  </a:cubicBezTo>
                  <a:cubicBezTo>
                    <a:pt x="1440" y="21440"/>
                    <a:pt x="1440" y="19040"/>
                    <a:pt x="1440" y="15783"/>
                  </a:cubicBezTo>
                  <a:cubicBezTo>
                    <a:pt x="1440" y="12526"/>
                    <a:pt x="1440" y="8411"/>
                    <a:pt x="2400" y="5326"/>
                  </a:cubicBezTo>
                  <a:cubicBezTo>
                    <a:pt x="3360" y="2240"/>
                    <a:pt x="5280" y="183"/>
                    <a:pt x="6960" y="11"/>
                  </a:cubicBezTo>
                  <a:cubicBezTo>
                    <a:pt x="8640" y="-160"/>
                    <a:pt x="10080" y="1554"/>
                    <a:pt x="12480" y="4811"/>
                  </a:cubicBezTo>
                  <a:cubicBezTo>
                    <a:pt x="14880" y="8069"/>
                    <a:pt x="18240" y="12869"/>
                    <a:pt x="21600" y="17669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74275" y="3585124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25075" y="3674024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88575" y="3350174"/>
              <a:ext cx="165101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4708" y="4765"/>
                    <a:pt x="9415" y="9529"/>
                    <a:pt x="12185" y="12547"/>
                  </a:cubicBezTo>
                  <a:cubicBezTo>
                    <a:pt x="14954" y="15565"/>
                    <a:pt x="15785" y="16835"/>
                    <a:pt x="16892" y="18106"/>
                  </a:cubicBezTo>
                  <a:cubicBezTo>
                    <a:pt x="18000" y="19376"/>
                    <a:pt x="19385" y="20647"/>
                    <a:pt x="20215" y="21124"/>
                  </a:cubicBezTo>
                  <a:cubicBezTo>
                    <a:pt x="21046" y="21600"/>
                    <a:pt x="21323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71488" y="3286674"/>
              <a:ext cx="6948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8215" y="0"/>
                    <a:pt x="14943" y="0"/>
                    <a:pt x="11670" y="2107"/>
                  </a:cubicBezTo>
                  <a:cubicBezTo>
                    <a:pt x="8397" y="4215"/>
                    <a:pt x="5124" y="8429"/>
                    <a:pt x="3161" y="11502"/>
                  </a:cubicBezTo>
                  <a:cubicBezTo>
                    <a:pt x="1197" y="14576"/>
                    <a:pt x="543" y="16507"/>
                    <a:pt x="215" y="17912"/>
                  </a:cubicBezTo>
                  <a:cubicBezTo>
                    <a:pt x="-112" y="19317"/>
                    <a:pt x="-112" y="20195"/>
                    <a:pt x="543" y="20722"/>
                  </a:cubicBezTo>
                  <a:cubicBezTo>
                    <a:pt x="1197" y="21249"/>
                    <a:pt x="2506" y="21424"/>
                    <a:pt x="3815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79075" y="3432724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80"/>
                    <a:pt x="3600" y="10560"/>
                    <a:pt x="7200" y="14160"/>
                  </a:cubicBezTo>
                  <a:cubicBezTo>
                    <a:pt x="10800" y="17760"/>
                    <a:pt x="162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29875" y="3375574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55275" y="3324774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84"/>
                    <a:pt x="3600" y="11368"/>
                    <a:pt x="7200" y="14968"/>
                  </a:cubicBezTo>
                  <a:cubicBezTo>
                    <a:pt x="10800" y="18568"/>
                    <a:pt x="162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18775" y="336287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75925" y="333747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14025" y="3312074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52125" y="3267624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83875" y="3242224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600"/>
                    <a:pt x="2880" y="11200"/>
                    <a:pt x="6480" y="14800"/>
                  </a:cubicBezTo>
                  <a:cubicBezTo>
                    <a:pt x="10080" y="18400"/>
                    <a:pt x="1584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21975" y="3166024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89708" y="3146974"/>
              <a:ext cx="4021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275"/>
                    <a:pt x="5400" y="8550"/>
                    <a:pt x="2160" y="12150"/>
                  </a:cubicBezTo>
                  <a:cubicBezTo>
                    <a:pt x="-1080" y="15750"/>
                    <a:pt x="0" y="1867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42625" y="3263390"/>
              <a:ext cx="76201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37"/>
                  </a:moveTo>
                  <a:cubicBezTo>
                    <a:pt x="0" y="8023"/>
                    <a:pt x="0" y="11109"/>
                    <a:pt x="900" y="11109"/>
                  </a:cubicBezTo>
                  <a:cubicBezTo>
                    <a:pt x="1800" y="11109"/>
                    <a:pt x="3600" y="8023"/>
                    <a:pt x="5700" y="5246"/>
                  </a:cubicBezTo>
                  <a:cubicBezTo>
                    <a:pt x="7800" y="2469"/>
                    <a:pt x="10200" y="0"/>
                    <a:pt x="12300" y="0"/>
                  </a:cubicBezTo>
                  <a:cubicBezTo>
                    <a:pt x="14400" y="0"/>
                    <a:pt x="16200" y="2469"/>
                    <a:pt x="17700" y="6480"/>
                  </a:cubicBezTo>
                  <a:cubicBezTo>
                    <a:pt x="19200" y="10491"/>
                    <a:pt x="20400" y="16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23525" y="3432724"/>
              <a:ext cx="476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4" y="18000"/>
                    <a:pt x="5568" y="14400"/>
                    <a:pt x="8496" y="11224"/>
                  </a:cubicBezTo>
                  <a:cubicBezTo>
                    <a:pt x="11424" y="8047"/>
                    <a:pt x="14496" y="5294"/>
                    <a:pt x="16704" y="3494"/>
                  </a:cubicBezTo>
                  <a:cubicBezTo>
                    <a:pt x="18912" y="1694"/>
                    <a:pt x="20256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52488" y="3598119"/>
              <a:ext cx="158388" cy="16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029" fill="norm" stroke="1" extrusionOk="0">
                  <a:moveTo>
                    <a:pt x="815" y="9562"/>
                  </a:moveTo>
                  <a:cubicBezTo>
                    <a:pt x="527" y="12496"/>
                    <a:pt x="239" y="15429"/>
                    <a:pt x="95" y="17562"/>
                  </a:cubicBezTo>
                  <a:cubicBezTo>
                    <a:pt x="-49" y="19696"/>
                    <a:pt x="-49" y="21029"/>
                    <a:pt x="239" y="21029"/>
                  </a:cubicBezTo>
                  <a:cubicBezTo>
                    <a:pt x="527" y="21029"/>
                    <a:pt x="1103" y="19696"/>
                    <a:pt x="2111" y="16896"/>
                  </a:cubicBezTo>
                  <a:cubicBezTo>
                    <a:pt x="3119" y="14096"/>
                    <a:pt x="4559" y="9829"/>
                    <a:pt x="6143" y="6762"/>
                  </a:cubicBezTo>
                  <a:cubicBezTo>
                    <a:pt x="7727" y="3696"/>
                    <a:pt x="9455" y="1829"/>
                    <a:pt x="11039" y="762"/>
                  </a:cubicBezTo>
                  <a:cubicBezTo>
                    <a:pt x="12623" y="-304"/>
                    <a:pt x="14063" y="-571"/>
                    <a:pt x="15791" y="2096"/>
                  </a:cubicBezTo>
                  <a:cubicBezTo>
                    <a:pt x="17519" y="4762"/>
                    <a:pt x="19535" y="10362"/>
                    <a:pt x="21551" y="15962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021" y="5803645"/>
              <a:ext cx="109337" cy="2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282" fill="norm" stroke="1" extrusionOk="0">
                  <a:moveTo>
                    <a:pt x="8280" y="17573"/>
                  </a:moveTo>
                  <a:cubicBezTo>
                    <a:pt x="7873" y="19489"/>
                    <a:pt x="7465" y="21405"/>
                    <a:pt x="6039" y="19489"/>
                  </a:cubicBezTo>
                  <a:cubicBezTo>
                    <a:pt x="4613" y="17573"/>
                    <a:pt x="2167" y="11824"/>
                    <a:pt x="945" y="8079"/>
                  </a:cubicBezTo>
                  <a:cubicBezTo>
                    <a:pt x="-278" y="4334"/>
                    <a:pt x="-278" y="2592"/>
                    <a:pt x="741" y="1460"/>
                  </a:cubicBezTo>
                  <a:cubicBezTo>
                    <a:pt x="1760" y="328"/>
                    <a:pt x="3797" y="-195"/>
                    <a:pt x="6854" y="66"/>
                  </a:cubicBezTo>
                  <a:cubicBezTo>
                    <a:pt x="9911" y="328"/>
                    <a:pt x="13986" y="1373"/>
                    <a:pt x="16635" y="3115"/>
                  </a:cubicBezTo>
                  <a:cubicBezTo>
                    <a:pt x="19284" y="4857"/>
                    <a:pt x="20507" y="7295"/>
                    <a:pt x="20914" y="8950"/>
                  </a:cubicBezTo>
                  <a:cubicBezTo>
                    <a:pt x="21322" y="10605"/>
                    <a:pt x="20914" y="11476"/>
                    <a:pt x="18469" y="11824"/>
                  </a:cubicBezTo>
                  <a:cubicBezTo>
                    <a:pt x="16024" y="12173"/>
                    <a:pt x="11541" y="11999"/>
                    <a:pt x="7058" y="11824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-1" y="5586878"/>
              <a:ext cx="96477" cy="13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877" fill="norm" stroke="1" extrusionOk="0">
                  <a:moveTo>
                    <a:pt x="3089" y="7739"/>
                  </a:moveTo>
                  <a:cubicBezTo>
                    <a:pt x="1680" y="11062"/>
                    <a:pt x="272" y="14385"/>
                    <a:pt x="37" y="16877"/>
                  </a:cubicBezTo>
                  <a:cubicBezTo>
                    <a:pt x="-198" y="19369"/>
                    <a:pt x="741" y="21031"/>
                    <a:pt x="1211" y="20865"/>
                  </a:cubicBezTo>
                  <a:cubicBezTo>
                    <a:pt x="1680" y="20699"/>
                    <a:pt x="1680" y="18705"/>
                    <a:pt x="1680" y="16046"/>
                  </a:cubicBezTo>
                  <a:cubicBezTo>
                    <a:pt x="1680" y="13388"/>
                    <a:pt x="1680" y="10065"/>
                    <a:pt x="2150" y="7074"/>
                  </a:cubicBezTo>
                  <a:cubicBezTo>
                    <a:pt x="2619" y="4083"/>
                    <a:pt x="3559" y="1425"/>
                    <a:pt x="5202" y="428"/>
                  </a:cubicBezTo>
                  <a:cubicBezTo>
                    <a:pt x="6845" y="-569"/>
                    <a:pt x="9193" y="96"/>
                    <a:pt x="12011" y="3253"/>
                  </a:cubicBezTo>
                  <a:cubicBezTo>
                    <a:pt x="14828" y="6409"/>
                    <a:pt x="18115" y="12059"/>
                    <a:pt x="21402" y="17708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3925" y="5960024"/>
              <a:ext cx="69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5342"/>
                    <a:pt x="6545" y="10684"/>
                    <a:pt x="8509" y="13935"/>
                  </a:cubicBezTo>
                  <a:cubicBezTo>
                    <a:pt x="10473" y="17187"/>
                    <a:pt x="11127" y="18348"/>
                    <a:pt x="13091" y="19277"/>
                  </a:cubicBezTo>
                  <a:cubicBezTo>
                    <a:pt x="15055" y="20206"/>
                    <a:pt x="18327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98075" y="5807624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04425" y="5883824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37775" y="5502824"/>
              <a:ext cx="184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582"/>
                    <a:pt x="8441" y="9164"/>
                    <a:pt x="12041" y="12764"/>
                  </a:cubicBezTo>
                  <a:cubicBezTo>
                    <a:pt x="15641" y="16364"/>
                    <a:pt x="18621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92722" y="5432974"/>
              <a:ext cx="3395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20381" y="0"/>
                  </a:moveTo>
                  <a:cubicBezTo>
                    <a:pt x="14028" y="514"/>
                    <a:pt x="7675" y="1029"/>
                    <a:pt x="3863" y="2400"/>
                  </a:cubicBezTo>
                  <a:cubicBezTo>
                    <a:pt x="52" y="3771"/>
                    <a:pt x="-1219" y="6000"/>
                    <a:pt x="1322" y="9343"/>
                  </a:cubicBezTo>
                  <a:cubicBezTo>
                    <a:pt x="3863" y="12686"/>
                    <a:pt x="10216" y="17143"/>
                    <a:pt x="16569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21925" y="5579024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72725" y="5502824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97562" y="5452024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89"/>
                    <a:pt x="-1585" y="7579"/>
                    <a:pt x="575" y="11179"/>
                  </a:cubicBezTo>
                  <a:cubicBezTo>
                    <a:pt x="2735" y="14779"/>
                    <a:pt x="11375" y="1818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80675" y="5509174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88625" y="547742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39425" y="5363124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88420" y="5325024"/>
              <a:ext cx="5895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636" y="0"/>
                  </a:moveTo>
                  <a:cubicBezTo>
                    <a:pt x="-109" y="2880"/>
                    <a:pt x="-854" y="5760"/>
                    <a:pt x="2498" y="9360"/>
                  </a:cubicBezTo>
                  <a:cubicBezTo>
                    <a:pt x="5849" y="12960"/>
                    <a:pt x="13298" y="17280"/>
                    <a:pt x="20746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53725" y="5261524"/>
              <a:ext cx="165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4629"/>
                    <a:pt x="12185" y="9257"/>
                    <a:pt x="15785" y="12857"/>
                  </a:cubicBezTo>
                  <a:cubicBezTo>
                    <a:pt x="19385" y="16457"/>
                    <a:pt x="20492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39714" y="5229774"/>
              <a:ext cx="3466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1946"/>
                    <a:pt x="8100" y="3892"/>
                    <a:pt x="4288" y="7005"/>
                  </a:cubicBezTo>
                  <a:cubicBezTo>
                    <a:pt x="477" y="10119"/>
                    <a:pt x="-794" y="14400"/>
                    <a:pt x="477" y="17027"/>
                  </a:cubicBezTo>
                  <a:cubicBezTo>
                    <a:pt x="1747" y="19654"/>
                    <a:pt x="5559" y="20627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118825" y="5353509"/>
              <a:ext cx="127001" cy="7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6325"/>
                  </a:moveTo>
                  <a:cubicBezTo>
                    <a:pt x="360" y="9325"/>
                    <a:pt x="720" y="12325"/>
                    <a:pt x="1080" y="15325"/>
                  </a:cubicBezTo>
                  <a:cubicBezTo>
                    <a:pt x="1440" y="18325"/>
                    <a:pt x="1800" y="21325"/>
                    <a:pt x="2340" y="21025"/>
                  </a:cubicBezTo>
                  <a:cubicBezTo>
                    <a:pt x="2880" y="20725"/>
                    <a:pt x="3600" y="17125"/>
                    <a:pt x="4140" y="12925"/>
                  </a:cubicBezTo>
                  <a:cubicBezTo>
                    <a:pt x="4680" y="8725"/>
                    <a:pt x="5040" y="3925"/>
                    <a:pt x="5940" y="2425"/>
                  </a:cubicBezTo>
                  <a:cubicBezTo>
                    <a:pt x="6840" y="925"/>
                    <a:pt x="8280" y="2725"/>
                    <a:pt x="9180" y="5125"/>
                  </a:cubicBezTo>
                  <a:cubicBezTo>
                    <a:pt x="10080" y="7525"/>
                    <a:pt x="10440" y="10525"/>
                    <a:pt x="10800" y="10525"/>
                  </a:cubicBezTo>
                  <a:cubicBezTo>
                    <a:pt x="11160" y="10525"/>
                    <a:pt x="11520" y="7525"/>
                    <a:pt x="12780" y="4825"/>
                  </a:cubicBezTo>
                  <a:cubicBezTo>
                    <a:pt x="14040" y="2125"/>
                    <a:pt x="16200" y="-275"/>
                    <a:pt x="17460" y="25"/>
                  </a:cubicBezTo>
                  <a:cubicBezTo>
                    <a:pt x="18720" y="325"/>
                    <a:pt x="19080" y="3325"/>
                    <a:pt x="19620" y="7225"/>
                  </a:cubicBezTo>
                  <a:cubicBezTo>
                    <a:pt x="20160" y="11125"/>
                    <a:pt x="20880" y="15925"/>
                    <a:pt x="21600" y="2072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125175" y="5386272"/>
              <a:ext cx="107951" cy="11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5" fill="norm" stroke="1" extrusionOk="0">
                  <a:moveTo>
                    <a:pt x="0" y="403"/>
                  </a:moveTo>
                  <a:cubicBezTo>
                    <a:pt x="1271" y="4571"/>
                    <a:pt x="2541" y="8740"/>
                    <a:pt x="3176" y="12529"/>
                  </a:cubicBezTo>
                  <a:cubicBezTo>
                    <a:pt x="3812" y="16319"/>
                    <a:pt x="3812" y="19729"/>
                    <a:pt x="3600" y="20487"/>
                  </a:cubicBezTo>
                  <a:cubicBezTo>
                    <a:pt x="3388" y="21245"/>
                    <a:pt x="2965" y="19350"/>
                    <a:pt x="2753" y="16319"/>
                  </a:cubicBezTo>
                  <a:cubicBezTo>
                    <a:pt x="2541" y="13287"/>
                    <a:pt x="2541" y="9119"/>
                    <a:pt x="3176" y="6277"/>
                  </a:cubicBezTo>
                  <a:cubicBezTo>
                    <a:pt x="3812" y="3434"/>
                    <a:pt x="5082" y="1919"/>
                    <a:pt x="6776" y="971"/>
                  </a:cubicBezTo>
                  <a:cubicBezTo>
                    <a:pt x="8471" y="24"/>
                    <a:pt x="10588" y="-355"/>
                    <a:pt x="12071" y="403"/>
                  </a:cubicBezTo>
                  <a:cubicBezTo>
                    <a:pt x="13553" y="1161"/>
                    <a:pt x="14400" y="3056"/>
                    <a:pt x="15882" y="6277"/>
                  </a:cubicBezTo>
                  <a:cubicBezTo>
                    <a:pt x="17365" y="9498"/>
                    <a:pt x="19482" y="14045"/>
                    <a:pt x="21600" y="18592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258525" y="5426624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290275" y="5394874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360125" y="5394874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3273"/>
                    <a:pt x="720" y="6545"/>
                    <a:pt x="1080" y="9818"/>
                  </a:cubicBezTo>
                  <a:cubicBezTo>
                    <a:pt x="1440" y="13091"/>
                    <a:pt x="1800" y="16364"/>
                    <a:pt x="2160" y="16364"/>
                  </a:cubicBezTo>
                  <a:cubicBezTo>
                    <a:pt x="2520" y="16364"/>
                    <a:pt x="2880" y="13091"/>
                    <a:pt x="3600" y="10145"/>
                  </a:cubicBezTo>
                  <a:cubicBezTo>
                    <a:pt x="4320" y="7200"/>
                    <a:pt x="5400" y="4582"/>
                    <a:pt x="6480" y="5564"/>
                  </a:cubicBezTo>
                  <a:cubicBezTo>
                    <a:pt x="7560" y="6545"/>
                    <a:pt x="8640" y="11127"/>
                    <a:pt x="9540" y="11782"/>
                  </a:cubicBezTo>
                  <a:cubicBezTo>
                    <a:pt x="10440" y="12436"/>
                    <a:pt x="11160" y="9164"/>
                    <a:pt x="12240" y="6218"/>
                  </a:cubicBezTo>
                  <a:cubicBezTo>
                    <a:pt x="13320" y="3273"/>
                    <a:pt x="14760" y="655"/>
                    <a:pt x="16200" y="327"/>
                  </a:cubicBezTo>
                  <a:cubicBezTo>
                    <a:pt x="17640" y="0"/>
                    <a:pt x="19080" y="1964"/>
                    <a:pt x="19980" y="5891"/>
                  </a:cubicBezTo>
                  <a:cubicBezTo>
                    <a:pt x="20880" y="9818"/>
                    <a:pt x="2124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38641" y="5515524"/>
              <a:ext cx="902435" cy="35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61" fill="norm" stroke="1" extrusionOk="0">
                  <a:moveTo>
                    <a:pt x="624" y="20842"/>
                  </a:moveTo>
                  <a:cubicBezTo>
                    <a:pt x="270" y="21221"/>
                    <a:pt x="-83" y="21600"/>
                    <a:pt x="18" y="21411"/>
                  </a:cubicBezTo>
                  <a:cubicBezTo>
                    <a:pt x="119" y="21221"/>
                    <a:pt x="674" y="20463"/>
                    <a:pt x="1784" y="19011"/>
                  </a:cubicBezTo>
                  <a:cubicBezTo>
                    <a:pt x="2895" y="17558"/>
                    <a:pt x="4560" y="15411"/>
                    <a:pt x="6225" y="13326"/>
                  </a:cubicBezTo>
                  <a:cubicBezTo>
                    <a:pt x="7891" y="11242"/>
                    <a:pt x="9556" y="9221"/>
                    <a:pt x="11222" y="7453"/>
                  </a:cubicBezTo>
                  <a:cubicBezTo>
                    <a:pt x="12887" y="5684"/>
                    <a:pt x="14553" y="4168"/>
                    <a:pt x="16268" y="2968"/>
                  </a:cubicBezTo>
                  <a:cubicBezTo>
                    <a:pt x="17984" y="1768"/>
                    <a:pt x="19751" y="884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79075" y="5917625"/>
              <a:ext cx="139701" cy="14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0" y="6814"/>
                  </a:moveTo>
                  <a:cubicBezTo>
                    <a:pt x="327" y="9773"/>
                    <a:pt x="655" y="12732"/>
                    <a:pt x="1145" y="15395"/>
                  </a:cubicBezTo>
                  <a:cubicBezTo>
                    <a:pt x="1636" y="18058"/>
                    <a:pt x="2291" y="20425"/>
                    <a:pt x="2618" y="20869"/>
                  </a:cubicBezTo>
                  <a:cubicBezTo>
                    <a:pt x="2945" y="21313"/>
                    <a:pt x="2945" y="19834"/>
                    <a:pt x="3764" y="16579"/>
                  </a:cubicBezTo>
                  <a:cubicBezTo>
                    <a:pt x="4582" y="13324"/>
                    <a:pt x="6218" y="8294"/>
                    <a:pt x="7527" y="5187"/>
                  </a:cubicBezTo>
                  <a:cubicBezTo>
                    <a:pt x="8836" y="2080"/>
                    <a:pt x="9818" y="897"/>
                    <a:pt x="11127" y="305"/>
                  </a:cubicBezTo>
                  <a:cubicBezTo>
                    <a:pt x="12436" y="-287"/>
                    <a:pt x="14073" y="-287"/>
                    <a:pt x="15873" y="2820"/>
                  </a:cubicBezTo>
                  <a:cubicBezTo>
                    <a:pt x="17673" y="5927"/>
                    <a:pt x="19636" y="12140"/>
                    <a:pt x="21600" y="18354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56875" y="5909224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07675" y="5896524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400"/>
                    <a:pt x="2880" y="10800"/>
                    <a:pt x="6480" y="14400"/>
                  </a:cubicBezTo>
                  <a:cubicBezTo>
                    <a:pt x="10080" y="18000"/>
                    <a:pt x="1584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96575" y="5778439"/>
              <a:ext cx="158751" cy="13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13149"/>
                  </a:moveTo>
                  <a:cubicBezTo>
                    <a:pt x="576" y="14761"/>
                    <a:pt x="1152" y="16373"/>
                    <a:pt x="1440" y="17985"/>
                  </a:cubicBezTo>
                  <a:cubicBezTo>
                    <a:pt x="1728" y="19597"/>
                    <a:pt x="1728" y="21209"/>
                    <a:pt x="1584" y="21048"/>
                  </a:cubicBezTo>
                  <a:cubicBezTo>
                    <a:pt x="1440" y="20887"/>
                    <a:pt x="1152" y="18952"/>
                    <a:pt x="1152" y="17018"/>
                  </a:cubicBezTo>
                  <a:cubicBezTo>
                    <a:pt x="1152" y="15084"/>
                    <a:pt x="1440" y="13149"/>
                    <a:pt x="2016" y="11537"/>
                  </a:cubicBezTo>
                  <a:cubicBezTo>
                    <a:pt x="2592" y="9925"/>
                    <a:pt x="3456" y="8636"/>
                    <a:pt x="4608" y="8797"/>
                  </a:cubicBezTo>
                  <a:cubicBezTo>
                    <a:pt x="5760" y="8958"/>
                    <a:pt x="7200" y="10570"/>
                    <a:pt x="8064" y="10570"/>
                  </a:cubicBezTo>
                  <a:cubicBezTo>
                    <a:pt x="8928" y="10570"/>
                    <a:pt x="9216" y="8958"/>
                    <a:pt x="10080" y="6863"/>
                  </a:cubicBezTo>
                  <a:cubicBezTo>
                    <a:pt x="10944" y="4767"/>
                    <a:pt x="12384" y="2188"/>
                    <a:pt x="13968" y="899"/>
                  </a:cubicBezTo>
                  <a:cubicBezTo>
                    <a:pt x="15552" y="-391"/>
                    <a:pt x="17280" y="-391"/>
                    <a:pt x="18576" y="1543"/>
                  </a:cubicBezTo>
                  <a:cubicBezTo>
                    <a:pt x="19872" y="3478"/>
                    <a:pt x="20736" y="7346"/>
                    <a:pt x="21600" y="11215"/>
                  </a:cubicBezTo>
                </a:path>
              </a:pathLst>
            </a:custGeom>
            <a:noFill/>
            <a:ln w="25400" cap="rnd">
              <a:solidFill>
                <a:srgbClr val="982ABC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2" name="Drawing"/>
          <p:cNvGrpSpPr/>
          <p:nvPr/>
        </p:nvGrpSpPr>
        <p:grpSpPr>
          <a:xfrm>
            <a:off x="193589" y="1741786"/>
            <a:ext cx="11938360" cy="7951308"/>
            <a:chOff x="-12700" y="0"/>
            <a:chExt cx="11938358" cy="7951307"/>
          </a:xfrm>
        </p:grpSpPr>
        <p:sp>
          <p:nvSpPr>
            <p:cNvPr id="801" name="Line"/>
            <p:cNvSpPr/>
            <p:nvPr/>
          </p:nvSpPr>
          <p:spPr>
            <a:xfrm>
              <a:off x="847844" y="723854"/>
              <a:ext cx="253967" cy="53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59" fill="norm" stroke="1" extrusionOk="0">
                  <a:moveTo>
                    <a:pt x="21243" y="2213"/>
                  </a:moveTo>
                  <a:cubicBezTo>
                    <a:pt x="21243" y="1790"/>
                    <a:pt x="21243" y="1366"/>
                    <a:pt x="20977" y="985"/>
                  </a:cubicBezTo>
                  <a:cubicBezTo>
                    <a:pt x="20712" y="604"/>
                    <a:pt x="20181" y="265"/>
                    <a:pt x="19384" y="95"/>
                  </a:cubicBezTo>
                  <a:cubicBezTo>
                    <a:pt x="18587" y="-74"/>
                    <a:pt x="17525" y="-74"/>
                    <a:pt x="15312" y="561"/>
                  </a:cubicBezTo>
                  <a:cubicBezTo>
                    <a:pt x="13099" y="1197"/>
                    <a:pt x="9735" y="2467"/>
                    <a:pt x="6902" y="4288"/>
                  </a:cubicBezTo>
                  <a:cubicBezTo>
                    <a:pt x="4069" y="6110"/>
                    <a:pt x="1768" y="8481"/>
                    <a:pt x="705" y="10726"/>
                  </a:cubicBezTo>
                  <a:cubicBezTo>
                    <a:pt x="-357" y="12971"/>
                    <a:pt x="-180" y="15088"/>
                    <a:pt x="971" y="16910"/>
                  </a:cubicBezTo>
                  <a:cubicBezTo>
                    <a:pt x="2122" y="18731"/>
                    <a:pt x="4246" y="20255"/>
                    <a:pt x="6371" y="20891"/>
                  </a:cubicBezTo>
                  <a:cubicBezTo>
                    <a:pt x="8495" y="21526"/>
                    <a:pt x="10620" y="21272"/>
                    <a:pt x="12479" y="20637"/>
                  </a:cubicBezTo>
                  <a:cubicBezTo>
                    <a:pt x="14338" y="20001"/>
                    <a:pt x="15932" y="18985"/>
                    <a:pt x="16905" y="18053"/>
                  </a:cubicBezTo>
                  <a:cubicBezTo>
                    <a:pt x="17879" y="17121"/>
                    <a:pt x="18233" y="16274"/>
                    <a:pt x="18145" y="15681"/>
                  </a:cubicBezTo>
                  <a:cubicBezTo>
                    <a:pt x="18056" y="15088"/>
                    <a:pt x="17525" y="14750"/>
                    <a:pt x="16817" y="14622"/>
                  </a:cubicBezTo>
                  <a:cubicBezTo>
                    <a:pt x="16109" y="14495"/>
                    <a:pt x="15223" y="14580"/>
                    <a:pt x="14515" y="14834"/>
                  </a:cubicBezTo>
                  <a:cubicBezTo>
                    <a:pt x="13807" y="15088"/>
                    <a:pt x="13276" y="15512"/>
                    <a:pt x="13010" y="15978"/>
                  </a:cubicBezTo>
                  <a:cubicBezTo>
                    <a:pt x="12745" y="16444"/>
                    <a:pt x="12745" y="16952"/>
                    <a:pt x="12833" y="17248"/>
                  </a:cubicBezTo>
                  <a:cubicBezTo>
                    <a:pt x="12922" y="17545"/>
                    <a:pt x="13099" y="17630"/>
                    <a:pt x="13276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184360" y="107126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155695" y="1004498"/>
              <a:ext cx="22316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702" fill="norm" stroke="1" extrusionOk="0">
                  <a:moveTo>
                    <a:pt x="20702" y="14811"/>
                  </a:moveTo>
                  <a:cubicBezTo>
                    <a:pt x="10884" y="6957"/>
                    <a:pt x="1066" y="-898"/>
                    <a:pt x="84" y="84"/>
                  </a:cubicBezTo>
                  <a:cubicBezTo>
                    <a:pt x="-898" y="1066"/>
                    <a:pt x="6957" y="10884"/>
                    <a:pt x="14811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260560" y="1033163"/>
              <a:ext cx="82551" cy="11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0"/>
                  </a:moveTo>
                  <a:cubicBezTo>
                    <a:pt x="1108" y="4168"/>
                    <a:pt x="2215" y="8337"/>
                    <a:pt x="3323" y="11558"/>
                  </a:cubicBezTo>
                  <a:cubicBezTo>
                    <a:pt x="4431" y="14779"/>
                    <a:pt x="5538" y="17053"/>
                    <a:pt x="7200" y="18758"/>
                  </a:cubicBezTo>
                  <a:cubicBezTo>
                    <a:pt x="8862" y="20463"/>
                    <a:pt x="11077" y="21600"/>
                    <a:pt x="12462" y="21032"/>
                  </a:cubicBezTo>
                  <a:cubicBezTo>
                    <a:pt x="13846" y="20463"/>
                    <a:pt x="14400" y="18189"/>
                    <a:pt x="15785" y="14589"/>
                  </a:cubicBezTo>
                  <a:cubicBezTo>
                    <a:pt x="17169" y="10989"/>
                    <a:pt x="19385" y="6063"/>
                    <a:pt x="21600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387560" y="955833"/>
              <a:ext cx="266701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1236"/>
                  </a:moveTo>
                  <a:cubicBezTo>
                    <a:pt x="857" y="11805"/>
                    <a:pt x="1714" y="12373"/>
                    <a:pt x="2657" y="11663"/>
                  </a:cubicBezTo>
                  <a:cubicBezTo>
                    <a:pt x="3600" y="10952"/>
                    <a:pt x="4629" y="8963"/>
                    <a:pt x="5229" y="7257"/>
                  </a:cubicBezTo>
                  <a:cubicBezTo>
                    <a:pt x="5829" y="5552"/>
                    <a:pt x="6000" y="4131"/>
                    <a:pt x="5571" y="3421"/>
                  </a:cubicBezTo>
                  <a:cubicBezTo>
                    <a:pt x="5143" y="2710"/>
                    <a:pt x="4114" y="2710"/>
                    <a:pt x="3171" y="4131"/>
                  </a:cubicBezTo>
                  <a:cubicBezTo>
                    <a:pt x="2229" y="5552"/>
                    <a:pt x="1371" y="8394"/>
                    <a:pt x="857" y="10526"/>
                  </a:cubicBezTo>
                  <a:cubicBezTo>
                    <a:pt x="343" y="12657"/>
                    <a:pt x="171" y="14079"/>
                    <a:pt x="771" y="15784"/>
                  </a:cubicBezTo>
                  <a:cubicBezTo>
                    <a:pt x="1371" y="17489"/>
                    <a:pt x="2743" y="19479"/>
                    <a:pt x="3943" y="20473"/>
                  </a:cubicBezTo>
                  <a:cubicBezTo>
                    <a:pt x="5143" y="21468"/>
                    <a:pt x="6171" y="21468"/>
                    <a:pt x="7114" y="19905"/>
                  </a:cubicBezTo>
                  <a:cubicBezTo>
                    <a:pt x="8057" y="18342"/>
                    <a:pt x="8914" y="15215"/>
                    <a:pt x="9600" y="12800"/>
                  </a:cubicBezTo>
                  <a:cubicBezTo>
                    <a:pt x="10286" y="10384"/>
                    <a:pt x="10800" y="8679"/>
                    <a:pt x="11057" y="8679"/>
                  </a:cubicBezTo>
                  <a:cubicBezTo>
                    <a:pt x="11314" y="8679"/>
                    <a:pt x="11314" y="10384"/>
                    <a:pt x="11314" y="11947"/>
                  </a:cubicBezTo>
                  <a:cubicBezTo>
                    <a:pt x="11314" y="13510"/>
                    <a:pt x="11314" y="14931"/>
                    <a:pt x="11314" y="16352"/>
                  </a:cubicBezTo>
                  <a:cubicBezTo>
                    <a:pt x="11314" y="17773"/>
                    <a:pt x="11314" y="19194"/>
                    <a:pt x="11314" y="19194"/>
                  </a:cubicBezTo>
                  <a:cubicBezTo>
                    <a:pt x="11314" y="19194"/>
                    <a:pt x="11314" y="17773"/>
                    <a:pt x="11657" y="14789"/>
                  </a:cubicBezTo>
                  <a:cubicBezTo>
                    <a:pt x="12000" y="11805"/>
                    <a:pt x="12686" y="7257"/>
                    <a:pt x="13371" y="4273"/>
                  </a:cubicBezTo>
                  <a:cubicBezTo>
                    <a:pt x="14057" y="1289"/>
                    <a:pt x="14743" y="-132"/>
                    <a:pt x="15514" y="10"/>
                  </a:cubicBezTo>
                  <a:cubicBezTo>
                    <a:pt x="16286" y="152"/>
                    <a:pt x="17143" y="1857"/>
                    <a:pt x="18171" y="5694"/>
                  </a:cubicBezTo>
                  <a:cubicBezTo>
                    <a:pt x="19200" y="9531"/>
                    <a:pt x="20400" y="15500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24010" y="1223663"/>
              <a:ext cx="571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0" y="17867"/>
                    <a:pt x="6080" y="14133"/>
                    <a:pt x="9120" y="11067"/>
                  </a:cubicBezTo>
                  <a:cubicBezTo>
                    <a:pt x="12160" y="8000"/>
                    <a:pt x="15200" y="5600"/>
                    <a:pt x="17280" y="3867"/>
                  </a:cubicBezTo>
                  <a:cubicBezTo>
                    <a:pt x="19360" y="2133"/>
                    <a:pt x="20480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59498" y="1287163"/>
              <a:ext cx="336013" cy="9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2" fill="norm" stroke="1" extrusionOk="0">
                  <a:moveTo>
                    <a:pt x="2396" y="19302"/>
                  </a:moveTo>
                  <a:cubicBezTo>
                    <a:pt x="1316" y="20221"/>
                    <a:pt x="236" y="21140"/>
                    <a:pt x="33" y="21370"/>
                  </a:cubicBezTo>
                  <a:cubicBezTo>
                    <a:pt x="-169" y="21600"/>
                    <a:pt x="506" y="21140"/>
                    <a:pt x="3409" y="18613"/>
                  </a:cubicBezTo>
                  <a:cubicBezTo>
                    <a:pt x="6311" y="16085"/>
                    <a:pt x="11441" y="11489"/>
                    <a:pt x="14816" y="8043"/>
                  </a:cubicBezTo>
                  <a:cubicBezTo>
                    <a:pt x="18191" y="4596"/>
                    <a:pt x="19811" y="2298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844760" y="93791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946360" y="108396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619460" y="795427"/>
              <a:ext cx="181955" cy="499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95" fill="norm" stroke="1" extrusionOk="0">
                  <a:moveTo>
                    <a:pt x="0" y="7776"/>
                  </a:moveTo>
                  <a:cubicBezTo>
                    <a:pt x="993" y="8049"/>
                    <a:pt x="1986" y="8323"/>
                    <a:pt x="3103" y="9644"/>
                  </a:cubicBezTo>
                  <a:cubicBezTo>
                    <a:pt x="4221" y="10966"/>
                    <a:pt x="5462" y="13335"/>
                    <a:pt x="6455" y="15341"/>
                  </a:cubicBezTo>
                  <a:cubicBezTo>
                    <a:pt x="7448" y="17346"/>
                    <a:pt x="8193" y="18986"/>
                    <a:pt x="8690" y="20034"/>
                  </a:cubicBezTo>
                  <a:cubicBezTo>
                    <a:pt x="9186" y="21082"/>
                    <a:pt x="9434" y="21538"/>
                    <a:pt x="9559" y="21492"/>
                  </a:cubicBezTo>
                  <a:cubicBezTo>
                    <a:pt x="9683" y="21447"/>
                    <a:pt x="9683" y="20900"/>
                    <a:pt x="9186" y="19260"/>
                  </a:cubicBezTo>
                  <a:cubicBezTo>
                    <a:pt x="8690" y="17619"/>
                    <a:pt x="7697" y="14885"/>
                    <a:pt x="7076" y="11832"/>
                  </a:cubicBezTo>
                  <a:cubicBezTo>
                    <a:pt x="6455" y="8779"/>
                    <a:pt x="6207" y="5406"/>
                    <a:pt x="6331" y="3492"/>
                  </a:cubicBezTo>
                  <a:cubicBezTo>
                    <a:pt x="6455" y="1579"/>
                    <a:pt x="6952" y="1123"/>
                    <a:pt x="7697" y="758"/>
                  </a:cubicBezTo>
                  <a:cubicBezTo>
                    <a:pt x="8441" y="394"/>
                    <a:pt x="9434" y="120"/>
                    <a:pt x="10552" y="29"/>
                  </a:cubicBezTo>
                  <a:cubicBezTo>
                    <a:pt x="11669" y="-62"/>
                    <a:pt x="12910" y="29"/>
                    <a:pt x="14772" y="804"/>
                  </a:cubicBezTo>
                  <a:cubicBezTo>
                    <a:pt x="16634" y="1579"/>
                    <a:pt x="19117" y="3037"/>
                    <a:pt x="20359" y="4313"/>
                  </a:cubicBezTo>
                  <a:cubicBezTo>
                    <a:pt x="21600" y="5589"/>
                    <a:pt x="21600" y="6682"/>
                    <a:pt x="20731" y="7594"/>
                  </a:cubicBezTo>
                  <a:cubicBezTo>
                    <a:pt x="19862" y="8505"/>
                    <a:pt x="18124" y="9234"/>
                    <a:pt x="16634" y="9690"/>
                  </a:cubicBezTo>
                  <a:cubicBezTo>
                    <a:pt x="15145" y="10146"/>
                    <a:pt x="13903" y="10328"/>
                    <a:pt x="12041" y="10191"/>
                  </a:cubicBezTo>
                  <a:cubicBezTo>
                    <a:pt x="10179" y="10054"/>
                    <a:pt x="7697" y="9599"/>
                    <a:pt x="5214" y="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829010" y="817263"/>
              <a:ext cx="133351" cy="16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842"/>
                  </a:moveTo>
                  <a:cubicBezTo>
                    <a:pt x="4114" y="3647"/>
                    <a:pt x="8229" y="6452"/>
                    <a:pt x="10629" y="9257"/>
                  </a:cubicBezTo>
                  <a:cubicBezTo>
                    <a:pt x="13029" y="12062"/>
                    <a:pt x="13714" y="14868"/>
                    <a:pt x="13886" y="16971"/>
                  </a:cubicBezTo>
                  <a:cubicBezTo>
                    <a:pt x="14057" y="19075"/>
                    <a:pt x="13714" y="20478"/>
                    <a:pt x="12686" y="21039"/>
                  </a:cubicBezTo>
                  <a:cubicBezTo>
                    <a:pt x="11657" y="21600"/>
                    <a:pt x="9943" y="21319"/>
                    <a:pt x="8914" y="20338"/>
                  </a:cubicBezTo>
                  <a:cubicBezTo>
                    <a:pt x="7886" y="19356"/>
                    <a:pt x="7543" y="17673"/>
                    <a:pt x="7714" y="14447"/>
                  </a:cubicBezTo>
                  <a:cubicBezTo>
                    <a:pt x="7886" y="11221"/>
                    <a:pt x="8571" y="6452"/>
                    <a:pt x="10971" y="3787"/>
                  </a:cubicBezTo>
                  <a:cubicBezTo>
                    <a:pt x="13371" y="1122"/>
                    <a:pt x="17486" y="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022867" y="804563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051260" y="779163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129164" y="772813"/>
              <a:ext cx="6179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21020" y="0"/>
                  </a:moveTo>
                  <a:cubicBezTo>
                    <a:pt x="16700" y="0"/>
                    <a:pt x="12380" y="0"/>
                    <a:pt x="8420" y="1872"/>
                  </a:cubicBezTo>
                  <a:cubicBezTo>
                    <a:pt x="4460" y="3744"/>
                    <a:pt x="860" y="7488"/>
                    <a:pt x="140" y="10800"/>
                  </a:cubicBezTo>
                  <a:cubicBezTo>
                    <a:pt x="-580" y="14112"/>
                    <a:pt x="1580" y="16992"/>
                    <a:pt x="4100" y="18864"/>
                  </a:cubicBezTo>
                  <a:cubicBezTo>
                    <a:pt x="6620" y="20736"/>
                    <a:pt x="9500" y="21600"/>
                    <a:pt x="12740" y="21600"/>
                  </a:cubicBezTo>
                  <a:cubicBezTo>
                    <a:pt x="15980" y="21600"/>
                    <a:pt x="19580" y="20736"/>
                    <a:pt x="19580" y="17424"/>
                  </a:cubicBezTo>
                  <a:cubicBezTo>
                    <a:pt x="19580" y="14112"/>
                    <a:pt x="15980" y="8352"/>
                    <a:pt x="1238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229060" y="722013"/>
              <a:ext cx="18415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984"/>
                  </a:moveTo>
                  <a:cubicBezTo>
                    <a:pt x="1241" y="2204"/>
                    <a:pt x="2483" y="2424"/>
                    <a:pt x="4345" y="5290"/>
                  </a:cubicBezTo>
                  <a:cubicBezTo>
                    <a:pt x="6207" y="8155"/>
                    <a:pt x="8690" y="13665"/>
                    <a:pt x="9931" y="16971"/>
                  </a:cubicBezTo>
                  <a:cubicBezTo>
                    <a:pt x="11172" y="20278"/>
                    <a:pt x="11172" y="21380"/>
                    <a:pt x="10800" y="21490"/>
                  </a:cubicBezTo>
                  <a:cubicBezTo>
                    <a:pt x="10428" y="21600"/>
                    <a:pt x="9683" y="20718"/>
                    <a:pt x="9186" y="18404"/>
                  </a:cubicBezTo>
                  <a:cubicBezTo>
                    <a:pt x="8690" y="16090"/>
                    <a:pt x="8441" y="12343"/>
                    <a:pt x="9931" y="9037"/>
                  </a:cubicBezTo>
                  <a:cubicBezTo>
                    <a:pt x="11421" y="5731"/>
                    <a:pt x="14648" y="2865"/>
                    <a:pt x="16883" y="1433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848666" y="49911"/>
              <a:ext cx="243745" cy="36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0" fill="norm" stroke="1" extrusionOk="0">
                  <a:moveTo>
                    <a:pt x="3567" y="1448"/>
                  </a:moveTo>
                  <a:cubicBezTo>
                    <a:pt x="2636" y="1699"/>
                    <a:pt x="1705" y="1950"/>
                    <a:pt x="1146" y="2453"/>
                  </a:cubicBezTo>
                  <a:cubicBezTo>
                    <a:pt x="588" y="2955"/>
                    <a:pt x="402" y="3708"/>
                    <a:pt x="215" y="5969"/>
                  </a:cubicBezTo>
                  <a:cubicBezTo>
                    <a:pt x="29" y="8229"/>
                    <a:pt x="-157" y="11997"/>
                    <a:pt x="215" y="14760"/>
                  </a:cubicBezTo>
                  <a:cubicBezTo>
                    <a:pt x="588" y="17522"/>
                    <a:pt x="1519" y="19281"/>
                    <a:pt x="2450" y="20285"/>
                  </a:cubicBezTo>
                  <a:cubicBezTo>
                    <a:pt x="3381" y="21290"/>
                    <a:pt x="4312" y="21541"/>
                    <a:pt x="5150" y="21353"/>
                  </a:cubicBezTo>
                  <a:cubicBezTo>
                    <a:pt x="5988" y="21164"/>
                    <a:pt x="6733" y="20536"/>
                    <a:pt x="8222" y="18339"/>
                  </a:cubicBezTo>
                  <a:cubicBezTo>
                    <a:pt x="9712" y="16141"/>
                    <a:pt x="11946" y="12374"/>
                    <a:pt x="13529" y="9360"/>
                  </a:cubicBezTo>
                  <a:cubicBezTo>
                    <a:pt x="15112" y="6346"/>
                    <a:pt x="16043" y="4085"/>
                    <a:pt x="16509" y="2515"/>
                  </a:cubicBezTo>
                  <a:cubicBezTo>
                    <a:pt x="16974" y="946"/>
                    <a:pt x="16974" y="67"/>
                    <a:pt x="16788" y="4"/>
                  </a:cubicBezTo>
                  <a:cubicBezTo>
                    <a:pt x="16602" y="-59"/>
                    <a:pt x="16229" y="694"/>
                    <a:pt x="15857" y="3143"/>
                  </a:cubicBezTo>
                  <a:cubicBezTo>
                    <a:pt x="15484" y="5592"/>
                    <a:pt x="15112" y="9736"/>
                    <a:pt x="15112" y="12185"/>
                  </a:cubicBezTo>
                  <a:cubicBezTo>
                    <a:pt x="15112" y="14634"/>
                    <a:pt x="15484" y="15388"/>
                    <a:pt x="15950" y="16015"/>
                  </a:cubicBezTo>
                  <a:cubicBezTo>
                    <a:pt x="16415" y="16643"/>
                    <a:pt x="16974" y="17146"/>
                    <a:pt x="17905" y="17271"/>
                  </a:cubicBezTo>
                  <a:cubicBezTo>
                    <a:pt x="18836" y="17397"/>
                    <a:pt x="20140" y="17146"/>
                    <a:pt x="21443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105473" y="209370"/>
              <a:ext cx="82188" cy="13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45" fill="norm" stroke="1" extrusionOk="0">
                  <a:moveTo>
                    <a:pt x="4890" y="4645"/>
                  </a:moveTo>
                  <a:cubicBezTo>
                    <a:pt x="3782" y="8245"/>
                    <a:pt x="2674" y="11845"/>
                    <a:pt x="1843" y="14954"/>
                  </a:cubicBezTo>
                  <a:cubicBezTo>
                    <a:pt x="1013" y="18063"/>
                    <a:pt x="459" y="20681"/>
                    <a:pt x="182" y="21009"/>
                  </a:cubicBezTo>
                  <a:cubicBezTo>
                    <a:pt x="-95" y="21336"/>
                    <a:pt x="-95" y="19372"/>
                    <a:pt x="459" y="16591"/>
                  </a:cubicBezTo>
                  <a:cubicBezTo>
                    <a:pt x="1013" y="13809"/>
                    <a:pt x="2120" y="10209"/>
                    <a:pt x="3228" y="7591"/>
                  </a:cubicBezTo>
                  <a:cubicBezTo>
                    <a:pt x="4336" y="4972"/>
                    <a:pt x="5443" y="3336"/>
                    <a:pt x="7382" y="2027"/>
                  </a:cubicBezTo>
                  <a:cubicBezTo>
                    <a:pt x="9320" y="718"/>
                    <a:pt x="12090" y="-264"/>
                    <a:pt x="14028" y="63"/>
                  </a:cubicBezTo>
                  <a:cubicBezTo>
                    <a:pt x="15967" y="391"/>
                    <a:pt x="17074" y="2027"/>
                    <a:pt x="18182" y="5463"/>
                  </a:cubicBezTo>
                  <a:cubicBezTo>
                    <a:pt x="19290" y="8900"/>
                    <a:pt x="20397" y="14136"/>
                    <a:pt x="21505" y="19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242694" y="61613"/>
              <a:ext cx="110067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908" y="0"/>
                  </a:moveTo>
                  <a:cubicBezTo>
                    <a:pt x="2908" y="5093"/>
                    <a:pt x="2908" y="10185"/>
                    <a:pt x="2700" y="13259"/>
                  </a:cubicBezTo>
                  <a:cubicBezTo>
                    <a:pt x="2492" y="16332"/>
                    <a:pt x="2077" y="17385"/>
                    <a:pt x="1454" y="17473"/>
                  </a:cubicBezTo>
                  <a:cubicBezTo>
                    <a:pt x="831" y="17561"/>
                    <a:pt x="0" y="16683"/>
                    <a:pt x="0" y="15278"/>
                  </a:cubicBezTo>
                  <a:cubicBezTo>
                    <a:pt x="0" y="13873"/>
                    <a:pt x="831" y="11941"/>
                    <a:pt x="2077" y="10624"/>
                  </a:cubicBezTo>
                  <a:cubicBezTo>
                    <a:pt x="3323" y="9307"/>
                    <a:pt x="4985" y="8605"/>
                    <a:pt x="6854" y="8341"/>
                  </a:cubicBezTo>
                  <a:cubicBezTo>
                    <a:pt x="8723" y="8078"/>
                    <a:pt x="10800" y="8254"/>
                    <a:pt x="12254" y="8780"/>
                  </a:cubicBezTo>
                  <a:cubicBezTo>
                    <a:pt x="13708" y="9307"/>
                    <a:pt x="14538" y="10185"/>
                    <a:pt x="14954" y="11063"/>
                  </a:cubicBezTo>
                  <a:cubicBezTo>
                    <a:pt x="15369" y="11941"/>
                    <a:pt x="15369" y="12820"/>
                    <a:pt x="14746" y="13610"/>
                  </a:cubicBezTo>
                  <a:cubicBezTo>
                    <a:pt x="14123" y="14400"/>
                    <a:pt x="12877" y="15102"/>
                    <a:pt x="11215" y="15454"/>
                  </a:cubicBezTo>
                  <a:cubicBezTo>
                    <a:pt x="9554" y="15805"/>
                    <a:pt x="7477" y="15805"/>
                    <a:pt x="7062" y="16420"/>
                  </a:cubicBezTo>
                  <a:cubicBezTo>
                    <a:pt x="6646" y="17034"/>
                    <a:pt x="7892" y="18263"/>
                    <a:pt x="9762" y="19317"/>
                  </a:cubicBezTo>
                  <a:cubicBezTo>
                    <a:pt x="11631" y="20371"/>
                    <a:pt x="14123" y="21249"/>
                    <a:pt x="16200" y="21424"/>
                  </a:cubicBezTo>
                  <a:cubicBezTo>
                    <a:pt x="18277" y="21600"/>
                    <a:pt x="19938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372236" y="163213"/>
              <a:ext cx="6942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832" y="0"/>
                  </a:moveTo>
                  <a:cubicBezTo>
                    <a:pt x="1177" y="4547"/>
                    <a:pt x="523" y="9095"/>
                    <a:pt x="195" y="10421"/>
                  </a:cubicBezTo>
                  <a:cubicBezTo>
                    <a:pt x="-132" y="11747"/>
                    <a:pt x="-132" y="9853"/>
                    <a:pt x="850" y="7579"/>
                  </a:cubicBezTo>
                  <a:cubicBezTo>
                    <a:pt x="1832" y="5305"/>
                    <a:pt x="3795" y="2653"/>
                    <a:pt x="6413" y="1326"/>
                  </a:cubicBezTo>
                  <a:cubicBezTo>
                    <a:pt x="9032" y="0"/>
                    <a:pt x="12304" y="0"/>
                    <a:pt x="14923" y="3600"/>
                  </a:cubicBezTo>
                  <a:cubicBezTo>
                    <a:pt x="17541" y="7200"/>
                    <a:pt x="19504" y="14400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206710" y="265299"/>
              <a:ext cx="50801" cy="11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3444"/>
                  </a:moveTo>
                  <a:cubicBezTo>
                    <a:pt x="0" y="1481"/>
                    <a:pt x="0" y="-483"/>
                    <a:pt x="900" y="106"/>
                  </a:cubicBezTo>
                  <a:cubicBezTo>
                    <a:pt x="1800" y="695"/>
                    <a:pt x="3600" y="3837"/>
                    <a:pt x="4500" y="6390"/>
                  </a:cubicBezTo>
                  <a:cubicBezTo>
                    <a:pt x="5400" y="8942"/>
                    <a:pt x="5400" y="10906"/>
                    <a:pt x="5850" y="13066"/>
                  </a:cubicBezTo>
                  <a:cubicBezTo>
                    <a:pt x="6300" y="15226"/>
                    <a:pt x="7200" y="17582"/>
                    <a:pt x="9900" y="18957"/>
                  </a:cubicBezTo>
                  <a:cubicBezTo>
                    <a:pt x="12600" y="20332"/>
                    <a:pt x="17100" y="20724"/>
                    <a:pt x="21600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487674" y="190730"/>
              <a:ext cx="99562" cy="11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408" fill="norm" stroke="1" extrusionOk="0">
                  <a:moveTo>
                    <a:pt x="11345" y="2038"/>
                  </a:moveTo>
                  <a:cubicBezTo>
                    <a:pt x="7889" y="4891"/>
                    <a:pt x="4433" y="7743"/>
                    <a:pt x="2273" y="10189"/>
                  </a:cubicBezTo>
                  <a:cubicBezTo>
                    <a:pt x="113" y="12634"/>
                    <a:pt x="-751" y="14672"/>
                    <a:pt x="761" y="16913"/>
                  </a:cubicBezTo>
                  <a:cubicBezTo>
                    <a:pt x="2273" y="19155"/>
                    <a:pt x="6161" y="21600"/>
                    <a:pt x="9617" y="21396"/>
                  </a:cubicBezTo>
                  <a:cubicBezTo>
                    <a:pt x="13073" y="21192"/>
                    <a:pt x="16097" y="18340"/>
                    <a:pt x="18041" y="14875"/>
                  </a:cubicBezTo>
                  <a:cubicBezTo>
                    <a:pt x="19985" y="11411"/>
                    <a:pt x="20849" y="7336"/>
                    <a:pt x="19985" y="4483"/>
                  </a:cubicBezTo>
                  <a:cubicBezTo>
                    <a:pt x="19121" y="1630"/>
                    <a:pt x="16529" y="0"/>
                    <a:pt x="14585" y="0"/>
                  </a:cubicBezTo>
                  <a:cubicBezTo>
                    <a:pt x="12641" y="0"/>
                    <a:pt x="11345" y="1630"/>
                    <a:pt x="10049" y="3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639016" y="194963"/>
              <a:ext cx="116789" cy="6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73" fill="norm" stroke="1" extrusionOk="0">
                  <a:moveTo>
                    <a:pt x="1065" y="0"/>
                  </a:moveTo>
                  <a:cubicBezTo>
                    <a:pt x="679" y="3273"/>
                    <a:pt x="294" y="6545"/>
                    <a:pt x="101" y="9818"/>
                  </a:cubicBezTo>
                  <a:cubicBezTo>
                    <a:pt x="-92" y="13091"/>
                    <a:pt x="-92" y="16364"/>
                    <a:pt x="872" y="18327"/>
                  </a:cubicBezTo>
                  <a:cubicBezTo>
                    <a:pt x="1837" y="20291"/>
                    <a:pt x="3765" y="20945"/>
                    <a:pt x="5308" y="19964"/>
                  </a:cubicBezTo>
                  <a:cubicBezTo>
                    <a:pt x="6851" y="18982"/>
                    <a:pt x="8008" y="16364"/>
                    <a:pt x="9165" y="16364"/>
                  </a:cubicBezTo>
                  <a:cubicBezTo>
                    <a:pt x="10322" y="16364"/>
                    <a:pt x="11479" y="18982"/>
                    <a:pt x="13022" y="20291"/>
                  </a:cubicBezTo>
                  <a:cubicBezTo>
                    <a:pt x="14565" y="21600"/>
                    <a:pt x="16494" y="21600"/>
                    <a:pt x="18037" y="20291"/>
                  </a:cubicBezTo>
                  <a:cubicBezTo>
                    <a:pt x="19579" y="18982"/>
                    <a:pt x="20737" y="16364"/>
                    <a:pt x="21122" y="12764"/>
                  </a:cubicBezTo>
                  <a:cubicBezTo>
                    <a:pt x="21508" y="9164"/>
                    <a:pt x="21122" y="4582"/>
                    <a:pt x="207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790910" y="168432"/>
              <a:ext cx="88901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9493"/>
                  </a:moveTo>
                  <a:cubicBezTo>
                    <a:pt x="1029" y="11697"/>
                    <a:pt x="2057" y="13901"/>
                    <a:pt x="3343" y="14122"/>
                  </a:cubicBezTo>
                  <a:cubicBezTo>
                    <a:pt x="4629" y="14342"/>
                    <a:pt x="6171" y="12579"/>
                    <a:pt x="7457" y="10595"/>
                  </a:cubicBezTo>
                  <a:cubicBezTo>
                    <a:pt x="8743" y="8611"/>
                    <a:pt x="9771" y="6407"/>
                    <a:pt x="11829" y="4203"/>
                  </a:cubicBezTo>
                  <a:cubicBezTo>
                    <a:pt x="13886" y="1999"/>
                    <a:pt x="16971" y="-205"/>
                    <a:pt x="18771" y="15"/>
                  </a:cubicBezTo>
                  <a:cubicBezTo>
                    <a:pt x="20571" y="236"/>
                    <a:pt x="21086" y="2881"/>
                    <a:pt x="21343" y="6848"/>
                  </a:cubicBezTo>
                  <a:cubicBezTo>
                    <a:pt x="21600" y="10815"/>
                    <a:pt x="21600" y="16105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251160" y="258463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82"/>
                    <a:pt x="4800" y="10165"/>
                    <a:pt x="8400" y="13765"/>
                  </a:cubicBezTo>
                  <a:cubicBezTo>
                    <a:pt x="12000" y="17365"/>
                    <a:pt x="168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035260" y="334663"/>
              <a:ext cx="806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7" y="20110"/>
                    <a:pt x="3175" y="18621"/>
                    <a:pt x="4904" y="17007"/>
                  </a:cubicBezTo>
                  <a:cubicBezTo>
                    <a:pt x="6633" y="15393"/>
                    <a:pt x="8504" y="13655"/>
                    <a:pt x="10403" y="11669"/>
                  </a:cubicBezTo>
                  <a:cubicBezTo>
                    <a:pt x="12302" y="9683"/>
                    <a:pt x="14230" y="7448"/>
                    <a:pt x="16101" y="5462"/>
                  </a:cubicBezTo>
                  <a:cubicBezTo>
                    <a:pt x="17972" y="3476"/>
                    <a:pt x="19786" y="1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334707" y="366413"/>
              <a:ext cx="475254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107" y="20935"/>
                  </a:moveTo>
                  <a:cubicBezTo>
                    <a:pt x="531" y="21268"/>
                    <a:pt x="-45" y="21600"/>
                    <a:pt x="3" y="21600"/>
                  </a:cubicBezTo>
                  <a:cubicBezTo>
                    <a:pt x="51" y="21600"/>
                    <a:pt x="723" y="21268"/>
                    <a:pt x="2739" y="19440"/>
                  </a:cubicBezTo>
                  <a:cubicBezTo>
                    <a:pt x="4755" y="17612"/>
                    <a:pt x="8115" y="14289"/>
                    <a:pt x="11475" y="10800"/>
                  </a:cubicBezTo>
                  <a:cubicBezTo>
                    <a:pt x="14835" y="7311"/>
                    <a:pt x="18195" y="3655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019510" y="18226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038560" y="27751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641810" y="13781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402602" y="0"/>
              <a:ext cx="328109" cy="25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95" fill="norm" stroke="1" extrusionOk="0">
                  <a:moveTo>
                    <a:pt x="8586" y="5504"/>
                  </a:moveTo>
                  <a:cubicBezTo>
                    <a:pt x="8586" y="4647"/>
                    <a:pt x="8586" y="3790"/>
                    <a:pt x="8309" y="3104"/>
                  </a:cubicBezTo>
                  <a:cubicBezTo>
                    <a:pt x="8032" y="2418"/>
                    <a:pt x="7478" y="1904"/>
                    <a:pt x="6509" y="2076"/>
                  </a:cubicBezTo>
                  <a:cubicBezTo>
                    <a:pt x="5540" y="2247"/>
                    <a:pt x="4155" y="3104"/>
                    <a:pt x="3186" y="5161"/>
                  </a:cubicBezTo>
                  <a:cubicBezTo>
                    <a:pt x="2217" y="7218"/>
                    <a:pt x="1663" y="10476"/>
                    <a:pt x="1663" y="13476"/>
                  </a:cubicBezTo>
                  <a:cubicBezTo>
                    <a:pt x="1663" y="16476"/>
                    <a:pt x="2217" y="19218"/>
                    <a:pt x="3809" y="20333"/>
                  </a:cubicBezTo>
                  <a:cubicBezTo>
                    <a:pt x="5401" y="21447"/>
                    <a:pt x="8032" y="20933"/>
                    <a:pt x="10178" y="18533"/>
                  </a:cubicBezTo>
                  <a:cubicBezTo>
                    <a:pt x="12325" y="16133"/>
                    <a:pt x="13986" y="11847"/>
                    <a:pt x="14609" y="8761"/>
                  </a:cubicBezTo>
                  <a:cubicBezTo>
                    <a:pt x="15232" y="5676"/>
                    <a:pt x="14817" y="3790"/>
                    <a:pt x="14055" y="2333"/>
                  </a:cubicBezTo>
                  <a:cubicBezTo>
                    <a:pt x="13294" y="876"/>
                    <a:pt x="12186" y="-153"/>
                    <a:pt x="10248" y="18"/>
                  </a:cubicBezTo>
                  <a:cubicBezTo>
                    <a:pt x="8309" y="190"/>
                    <a:pt x="5540" y="1561"/>
                    <a:pt x="3671" y="3447"/>
                  </a:cubicBezTo>
                  <a:cubicBezTo>
                    <a:pt x="1801" y="5333"/>
                    <a:pt x="832" y="7733"/>
                    <a:pt x="348" y="9361"/>
                  </a:cubicBezTo>
                  <a:cubicBezTo>
                    <a:pt x="-137" y="10990"/>
                    <a:pt x="-137" y="11847"/>
                    <a:pt x="486" y="12618"/>
                  </a:cubicBezTo>
                  <a:cubicBezTo>
                    <a:pt x="1109" y="13390"/>
                    <a:pt x="2355" y="14076"/>
                    <a:pt x="5125" y="13818"/>
                  </a:cubicBezTo>
                  <a:cubicBezTo>
                    <a:pt x="7894" y="13561"/>
                    <a:pt x="12186" y="12361"/>
                    <a:pt x="15163" y="11676"/>
                  </a:cubicBezTo>
                  <a:cubicBezTo>
                    <a:pt x="18140" y="10990"/>
                    <a:pt x="19801" y="10818"/>
                    <a:pt x="21463" y="1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134142" y="628615"/>
              <a:ext cx="69463" cy="41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03" fill="norm" stroke="1" extrusionOk="0">
                  <a:moveTo>
                    <a:pt x="19949" y="3891"/>
                  </a:moveTo>
                  <a:cubicBezTo>
                    <a:pt x="20585" y="3337"/>
                    <a:pt x="21220" y="2783"/>
                    <a:pt x="20585" y="2118"/>
                  </a:cubicBezTo>
                  <a:cubicBezTo>
                    <a:pt x="19949" y="1454"/>
                    <a:pt x="18044" y="678"/>
                    <a:pt x="15185" y="291"/>
                  </a:cubicBezTo>
                  <a:cubicBezTo>
                    <a:pt x="12326" y="-97"/>
                    <a:pt x="8514" y="-97"/>
                    <a:pt x="5655" y="291"/>
                  </a:cubicBezTo>
                  <a:cubicBezTo>
                    <a:pt x="2796" y="678"/>
                    <a:pt x="891" y="1454"/>
                    <a:pt x="255" y="3337"/>
                  </a:cubicBezTo>
                  <a:cubicBezTo>
                    <a:pt x="-380" y="5220"/>
                    <a:pt x="255" y="8211"/>
                    <a:pt x="1208" y="11035"/>
                  </a:cubicBezTo>
                  <a:cubicBezTo>
                    <a:pt x="2161" y="13860"/>
                    <a:pt x="3432" y="16518"/>
                    <a:pt x="4067" y="18125"/>
                  </a:cubicBezTo>
                  <a:cubicBezTo>
                    <a:pt x="4702" y="19731"/>
                    <a:pt x="4702" y="20285"/>
                    <a:pt x="4067" y="20672"/>
                  </a:cubicBezTo>
                  <a:cubicBezTo>
                    <a:pt x="3432" y="21060"/>
                    <a:pt x="2161" y="21281"/>
                    <a:pt x="89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048210" y="880763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621" y="13800"/>
                  </a:cubicBezTo>
                  <a:cubicBezTo>
                    <a:pt x="1241" y="12000"/>
                    <a:pt x="2483" y="11400"/>
                    <a:pt x="6083" y="9300"/>
                  </a:cubicBezTo>
                  <a:cubicBezTo>
                    <a:pt x="9683" y="7200"/>
                    <a:pt x="156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324346" y="659189"/>
              <a:ext cx="117565" cy="36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0" fill="norm" stroke="1" extrusionOk="0">
                  <a:moveTo>
                    <a:pt x="21423" y="1792"/>
                  </a:moveTo>
                  <a:cubicBezTo>
                    <a:pt x="21423" y="1059"/>
                    <a:pt x="21423" y="327"/>
                    <a:pt x="20459" y="83"/>
                  </a:cubicBezTo>
                  <a:cubicBezTo>
                    <a:pt x="19494" y="-161"/>
                    <a:pt x="17566" y="83"/>
                    <a:pt x="14673" y="1486"/>
                  </a:cubicBezTo>
                  <a:cubicBezTo>
                    <a:pt x="11780" y="2890"/>
                    <a:pt x="7923" y="5453"/>
                    <a:pt x="5030" y="8198"/>
                  </a:cubicBezTo>
                  <a:cubicBezTo>
                    <a:pt x="2137" y="10944"/>
                    <a:pt x="209" y="13873"/>
                    <a:pt x="16" y="16070"/>
                  </a:cubicBezTo>
                  <a:cubicBezTo>
                    <a:pt x="-177" y="18266"/>
                    <a:pt x="1366" y="19731"/>
                    <a:pt x="3102" y="20524"/>
                  </a:cubicBezTo>
                  <a:cubicBezTo>
                    <a:pt x="4837" y="21317"/>
                    <a:pt x="6766" y="21439"/>
                    <a:pt x="9273" y="21256"/>
                  </a:cubicBezTo>
                  <a:cubicBezTo>
                    <a:pt x="11780" y="21073"/>
                    <a:pt x="14866" y="20585"/>
                    <a:pt x="17952" y="20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491495" y="745614"/>
              <a:ext cx="255216" cy="27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94" fill="norm" stroke="1" extrusionOk="0">
                  <a:moveTo>
                    <a:pt x="10278" y="3039"/>
                  </a:moveTo>
                  <a:cubicBezTo>
                    <a:pt x="9385" y="2072"/>
                    <a:pt x="8493" y="1105"/>
                    <a:pt x="7689" y="863"/>
                  </a:cubicBezTo>
                  <a:cubicBezTo>
                    <a:pt x="6886" y="621"/>
                    <a:pt x="6172" y="1105"/>
                    <a:pt x="5012" y="3119"/>
                  </a:cubicBezTo>
                  <a:cubicBezTo>
                    <a:pt x="3851" y="5134"/>
                    <a:pt x="2245" y="8681"/>
                    <a:pt x="1263" y="11663"/>
                  </a:cubicBezTo>
                  <a:cubicBezTo>
                    <a:pt x="281" y="14645"/>
                    <a:pt x="-76" y="17063"/>
                    <a:pt x="13" y="18594"/>
                  </a:cubicBezTo>
                  <a:cubicBezTo>
                    <a:pt x="103" y="20125"/>
                    <a:pt x="638" y="20770"/>
                    <a:pt x="1441" y="21093"/>
                  </a:cubicBezTo>
                  <a:cubicBezTo>
                    <a:pt x="2245" y="21415"/>
                    <a:pt x="3316" y="21415"/>
                    <a:pt x="5012" y="20609"/>
                  </a:cubicBezTo>
                  <a:cubicBezTo>
                    <a:pt x="6707" y="19803"/>
                    <a:pt x="9028" y="18191"/>
                    <a:pt x="11081" y="16096"/>
                  </a:cubicBezTo>
                  <a:cubicBezTo>
                    <a:pt x="13134" y="14000"/>
                    <a:pt x="14919" y="11421"/>
                    <a:pt x="15722" y="9245"/>
                  </a:cubicBezTo>
                  <a:cubicBezTo>
                    <a:pt x="16526" y="7069"/>
                    <a:pt x="16347" y="5296"/>
                    <a:pt x="15901" y="4167"/>
                  </a:cubicBezTo>
                  <a:cubicBezTo>
                    <a:pt x="15455" y="3039"/>
                    <a:pt x="14741" y="2555"/>
                    <a:pt x="14026" y="1991"/>
                  </a:cubicBezTo>
                  <a:cubicBezTo>
                    <a:pt x="13312" y="1427"/>
                    <a:pt x="12598" y="782"/>
                    <a:pt x="11349" y="379"/>
                  </a:cubicBezTo>
                  <a:cubicBezTo>
                    <a:pt x="10099" y="-24"/>
                    <a:pt x="8314" y="-185"/>
                    <a:pt x="6618" y="299"/>
                  </a:cubicBezTo>
                  <a:cubicBezTo>
                    <a:pt x="4922" y="782"/>
                    <a:pt x="3316" y="1911"/>
                    <a:pt x="2334" y="2958"/>
                  </a:cubicBezTo>
                  <a:cubicBezTo>
                    <a:pt x="1352" y="4006"/>
                    <a:pt x="995" y="4973"/>
                    <a:pt x="995" y="5860"/>
                  </a:cubicBezTo>
                  <a:cubicBezTo>
                    <a:pt x="995" y="6746"/>
                    <a:pt x="1352" y="7552"/>
                    <a:pt x="2066" y="7955"/>
                  </a:cubicBezTo>
                  <a:cubicBezTo>
                    <a:pt x="2780" y="8358"/>
                    <a:pt x="3851" y="8358"/>
                    <a:pt x="6797" y="7794"/>
                  </a:cubicBezTo>
                  <a:cubicBezTo>
                    <a:pt x="9742" y="7230"/>
                    <a:pt x="14562" y="6102"/>
                    <a:pt x="17329" y="5215"/>
                  </a:cubicBezTo>
                  <a:cubicBezTo>
                    <a:pt x="20096" y="4328"/>
                    <a:pt x="20810" y="3684"/>
                    <a:pt x="21524" y="3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714960" y="650503"/>
              <a:ext cx="126503" cy="36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51" fill="norm" stroke="1" extrusionOk="0">
                  <a:moveTo>
                    <a:pt x="0" y="96"/>
                  </a:moveTo>
                  <a:cubicBezTo>
                    <a:pt x="1770" y="-26"/>
                    <a:pt x="3541" y="-149"/>
                    <a:pt x="6551" y="526"/>
                  </a:cubicBezTo>
                  <a:cubicBezTo>
                    <a:pt x="9561" y="1201"/>
                    <a:pt x="13810" y="2674"/>
                    <a:pt x="16820" y="4637"/>
                  </a:cubicBezTo>
                  <a:cubicBezTo>
                    <a:pt x="19830" y="6601"/>
                    <a:pt x="21600" y="9056"/>
                    <a:pt x="21069" y="11694"/>
                  </a:cubicBezTo>
                  <a:cubicBezTo>
                    <a:pt x="20538" y="14333"/>
                    <a:pt x="17705" y="17156"/>
                    <a:pt x="15226" y="18812"/>
                  </a:cubicBezTo>
                  <a:cubicBezTo>
                    <a:pt x="12748" y="20469"/>
                    <a:pt x="10623" y="20960"/>
                    <a:pt x="8498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98567" y="2115532"/>
              <a:ext cx="214457" cy="38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52" fill="norm" stroke="1" extrusionOk="0">
                  <a:moveTo>
                    <a:pt x="9599" y="1610"/>
                  </a:moveTo>
                  <a:cubicBezTo>
                    <a:pt x="8551" y="1138"/>
                    <a:pt x="7502" y="666"/>
                    <a:pt x="6559" y="607"/>
                  </a:cubicBezTo>
                  <a:cubicBezTo>
                    <a:pt x="5615" y="548"/>
                    <a:pt x="4776" y="902"/>
                    <a:pt x="3727" y="2142"/>
                  </a:cubicBezTo>
                  <a:cubicBezTo>
                    <a:pt x="2679" y="3381"/>
                    <a:pt x="1421" y="5506"/>
                    <a:pt x="687" y="8220"/>
                  </a:cubicBezTo>
                  <a:cubicBezTo>
                    <a:pt x="-47" y="10935"/>
                    <a:pt x="-257" y="14240"/>
                    <a:pt x="372" y="16542"/>
                  </a:cubicBezTo>
                  <a:cubicBezTo>
                    <a:pt x="1001" y="18843"/>
                    <a:pt x="2469" y="20142"/>
                    <a:pt x="4357" y="20791"/>
                  </a:cubicBezTo>
                  <a:cubicBezTo>
                    <a:pt x="6244" y="21440"/>
                    <a:pt x="8551" y="21440"/>
                    <a:pt x="11172" y="20555"/>
                  </a:cubicBezTo>
                  <a:cubicBezTo>
                    <a:pt x="13793" y="19670"/>
                    <a:pt x="16729" y="17899"/>
                    <a:pt x="18617" y="15479"/>
                  </a:cubicBezTo>
                  <a:cubicBezTo>
                    <a:pt x="20504" y="13060"/>
                    <a:pt x="21343" y="9991"/>
                    <a:pt x="21238" y="7689"/>
                  </a:cubicBezTo>
                  <a:cubicBezTo>
                    <a:pt x="21133" y="5388"/>
                    <a:pt x="20085" y="3853"/>
                    <a:pt x="18722" y="2673"/>
                  </a:cubicBezTo>
                  <a:cubicBezTo>
                    <a:pt x="17359" y="1492"/>
                    <a:pt x="15681" y="666"/>
                    <a:pt x="14318" y="253"/>
                  </a:cubicBezTo>
                  <a:cubicBezTo>
                    <a:pt x="12955" y="-160"/>
                    <a:pt x="11906" y="-160"/>
                    <a:pt x="11067" y="961"/>
                  </a:cubicBezTo>
                  <a:cubicBezTo>
                    <a:pt x="10228" y="2083"/>
                    <a:pt x="9599" y="4325"/>
                    <a:pt x="8970" y="6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249977" y="2093613"/>
              <a:ext cx="107563" cy="40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99" fill="norm" stroke="1" extrusionOk="0">
                  <a:moveTo>
                    <a:pt x="3323" y="0"/>
                  </a:moveTo>
                  <a:cubicBezTo>
                    <a:pt x="1662" y="1336"/>
                    <a:pt x="0" y="2672"/>
                    <a:pt x="0" y="4899"/>
                  </a:cubicBezTo>
                  <a:cubicBezTo>
                    <a:pt x="0" y="7126"/>
                    <a:pt x="1662" y="10243"/>
                    <a:pt x="2908" y="12915"/>
                  </a:cubicBezTo>
                  <a:cubicBezTo>
                    <a:pt x="4154" y="15588"/>
                    <a:pt x="4985" y="17814"/>
                    <a:pt x="5608" y="19318"/>
                  </a:cubicBezTo>
                  <a:cubicBezTo>
                    <a:pt x="6231" y="20821"/>
                    <a:pt x="6646" y="21600"/>
                    <a:pt x="6854" y="21489"/>
                  </a:cubicBezTo>
                  <a:cubicBezTo>
                    <a:pt x="7062" y="21377"/>
                    <a:pt x="7062" y="20375"/>
                    <a:pt x="7269" y="19039"/>
                  </a:cubicBezTo>
                  <a:cubicBezTo>
                    <a:pt x="7477" y="17703"/>
                    <a:pt x="7892" y="16033"/>
                    <a:pt x="8515" y="14920"/>
                  </a:cubicBezTo>
                  <a:cubicBezTo>
                    <a:pt x="9138" y="13806"/>
                    <a:pt x="9969" y="13249"/>
                    <a:pt x="11423" y="12971"/>
                  </a:cubicBezTo>
                  <a:cubicBezTo>
                    <a:pt x="12877" y="12693"/>
                    <a:pt x="14954" y="12693"/>
                    <a:pt x="16615" y="12915"/>
                  </a:cubicBezTo>
                  <a:cubicBezTo>
                    <a:pt x="18277" y="13138"/>
                    <a:pt x="19523" y="13584"/>
                    <a:pt x="20354" y="14530"/>
                  </a:cubicBezTo>
                  <a:cubicBezTo>
                    <a:pt x="21185" y="15476"/>
                    <a:pt x="21600" y="16924"/>
                    <a:pt x="20146" y="18093"/>
                  </a:cubicBezTo>
                  <a:cubicBezTo>
                    <a:pt x="18692" y="19262"/>
                    <a:pt x="15369" y="20153"/>
                    <a:pt x="12254" y="20598"/>
                  </a:cubicBezTo>
                  <a:cubicBezTo>
                    <a:pt x="9138" y="21043"/>
                    <a:pt x="6231" y="21043"/>
                    <a:pt x="4362" y="20654"/>
                  </a:cubicBezTo>
                  <a:cubicBezTo>
                    <a:pt x="2492" y="20264"/>
                    <a:pt x="1662" y="19485"/>
                    <a:pt x="2492" y="18761"/>
                  </a:cubicBezTo>
                  <a:cubicBezTo>
                    <a:pt x="3323" y="18037"/>
                    <a:pt x="5815" y="17369"/>
                    <a:pt x="8308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429660" y="2210279"/>
              <a:ext cx="599251" cy="23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82" fill="norm" stroke="1" extrusionOk="0">
                  <a:moveTo>
                    <a:pt x="3735" y="5036"/>
                  </a:moveTo>
                  <a:cubicBezTo>
                    <a:pt x="2746" y="4841"/>
                    <a:pt x="1757" y="4647"/>
                    <a:pt x="1111" y="5036"/>
                  </a:cubicBezTo>
                  <a:cubicBezTo>
                    <a:pt x="464" y="5425"/>
                    <a:pt x="160" y="6398"/>
                    <a:pt x="46" y="7468"/>
                  </a:cubicBezTo>
                  <a:cubicBezTo>
                    <a:pt x="-68" y="8539"/>
                    <a:pt x="8" y="9706"/>
                    <a:pt x="502" y="11263"/>
                  </a:cubicBezTo>
                  <a:cubicBezTo>
                    <a:pt x="997" y="12820"/>
                    <a:pt x="1909" y="14766"/>
                    <a:pt x="2404" y="16225"/>
                  </a:cubicBezTo>
                  <a:cubicBezTo>
                    <a:pt x="2898" y="17685"/>
                    <a:pt x="2974" y="18658"/>
                    <a:pt x="2860" y="19436"/>
                  </a:cubicBezTo>
                  <a:cubicBezTo>
                    <a:pt x="2746" y="20214"/>
                    <a:pt x="2442" y="20798"/>
                    <a:pt x="2062" y="21090"/>
                  </a:cubicBezTo>
                  <a:cubicBezTo>
                    <a:pt x="1681" y="21382"/>
                    <a:pt x="1225" y="21382"/>
                    <a:pt x="921" y="20798"/>
                  </a:cubicBezTo>
                  <a:cubicBezTo>
                    <a:pt x="617" y="20214"/>
                    <a:pt x="464" y="19047"/>
                    <a:pt x="388" y="17977"/>
                  </a:cubicBezTo>
                  <a:cubicBezTo>
                    <a:pt x="312" y="16906"/>
                    <a:pt x="312" y="15933"/>
                    <a:pt x="1035" y="14766"/>
                  </a:cubicBezTo>
                  <a:cubicBezTo>
                    <a:pt x="1757" y="13598"/>
                    <a:pt x="3202" y="12236"/>
                    <a:pt x="4267" y="11166"/>
                  </a:cubicBezTo>
                  <a:cubicBezTo>
                    <a:pt x="5332" y="10096"/>
                    <a:pt x="6017" y="9317"/>
                    <a:pt x="6359" y="8441"/>
                  </a:cubicBezTo>
                  <a:cubicBezTo>
                    <a:pt x="6701" y="7566"/>
                    <a:pt x="6701" y="6593"/>
                    <a:pt x="6473" y="6009"/>
                  </a:cubicBezTo>
                  <a:cubicBezTo>
                    <a:pt x="6245" y="5425"/>
                    <a:pt x="5788" y="5231"/>
                    <a:pt x="5408" y="5425"/>
                  </a:cubicBezTo>
                  <a:cubicBezTo>
                    <a:pt x="5028" y="5620"/>
                    <a:pt x="4724" y="6204"/>
                    <a:pt x="4495" y="8247"/>
                  </a:cubicBezTo>
                  <a:cubicBezTo>
                    <a:pt x="4267" y="10290"/>
                    <a:pt x="4115" y="13793"/>
                    <a:pt x="4457" y="16031"/>
                  </a:cubicBezTo>
                  <a:cubicBezTo>
                    <a:pt x="4800" y="18268"/>
                    <a:pt x="5636" y="19241"/>
                    <a:pt x="6245" y="19631"/>
                  </a:cubicBezTo>
                  <a:cubicBezTo>
                    <a:pt x="6853" y="20020"/>
                    <a:pt x="7233" y="19825"/>
                    <a:pt x="7538" y="17879"/>
                  </a:cubicBezTo>
                  <a:cubicBezTo>
                    <a:pt x="7842" y="15933"/>
                    <a:pt x="8070" y="12236"/>
                    <a:pt x="8184" y="9706"/>
                  </a:cubicBezTo>
                  <a:cubicBezTo>
                    <a:pt x="8298" y="7177"/>
                    <a:pt x="8298" y="5814"/>
                    <a:pt x="8450" y="5814"/>
                  </a:cubicBezTo>
                  <a:cubicBezTo>
                    <a:pt x="8602" y="5814"/>
                    <a:pt x="8907" y="7177"/>
                    <a:pt x="9249" y="9220"/>
                  </a:cubicBezTo>
                  <a:cubicBezTo>
                    <a:pt x="9591" y="11263"/>
                    <a:pt x="9971" y="13987"/>
                    <a:pt x="10162" y="15933"/>
                  </a:cubicBezTo>
                  <a:cubicBezTo>
                    <a:pt x="10352" y="17879"/>
                    <a:pt x="10352" y="19047"/>
                    <a:pt x="10238" y="19241"/>
                  </a:cubicBezTo>
                  <a:cubicBezTo>
                    <a:pt x="10124" y="19436"/>
                    <a:pt x="9895" y="18658"/>
                    <a:pt x="9743" y="17198"/>
                  </a:cubicBezTo>
                  <a:cubicBezTo>
                    <a:pt x="9591" y="15739"/>
                    <a:pt x="9515" y="13598"/>
                    <a:pt x="9667" y="11652"/>
                  </a:cubicBezTo>
                  <a:cubicBezTo>
                    <a:pt x="9819" y="9706"/>
                    <a:pt x="10200" y="7955"/>
                    <a:pt x="10542" y="6787"/>
                  </a:cubicBezTo>
                  <a:cubicBezTo>
                    <a:pt x="10884" y="5620"/>
                    <a:pt x="11188" y="5036"/>
                    <a:pt x="11493" y="5036"/>
                  </a:cubicBezTo>
                  <a:cubicBezTo>
                    <a:pt x="11797" y="5036"/>
                    <a:pt x="12101" y="5620"/>
                    <a:pt x="12253" y="6885"/>
                  </a:cubicBezTo>
                  <a:cubicBezTo>
                    <a:pt x="12405" y="8150"/>
                    <a:pt x="12405" y="10096"/>
                    <a:pt x="12443" y="11750"/>
                  </a:cubicBezTo>
                  <a:cubicBezTo>
                    <a:pt x="12481" y="13404"/>
                    <a:pt x="12557" y="14766"/>
                    <a:pt x="12747" y="15739"/>
                  </a:cubicBezTo>
                  <a:cubicBezTo>
                    <a:pt x="12938" y="16712"/>
                    <a:pt x="13242" y="17296"/>
                    <a:pt x="13470" y="16906"/>
                  </a:cubicBezTo>
                  <a:cubicBezTo>
                    <a:pt x="13698" y="16517"/>
                    <a:pt x="13850" y="15155"/>
                    <a:pt x="14002" y="13987"/>
                  </a:cubicBezTo>
                  <a:cubicBezTo>
                    <a:pt x="14155" y="12820"/>
                    <a:pt x="14307" y="11847"/>
                    <a:pt x="14459" y="10679"/>
                  </a:cubicBezTo>
                  <a:cubicBezTo>
                    <a:pt x="14611" y="9512"/>
                    <a:pt x="14763" y="8150"/>
                    <a:pt x="14953" y="7858"/>
                  </a:cubicBezTo>
                  <a:cubicBezTo>
                    <a:pt x="15143" y="7566"/>
                    <a:pt x="15371" y="8344"/>
                    <a:pt x="15676" y="8831"/>
                  </a:cubicBezTo>
                  <a:cubicBezTo>
                    <a:pt x="15980" y="9317"/>
                    <a:pt x="16360" y="9512"/>
                    <a:pt x="16702" y="9317"/>
                  </a:cubicBezTo>
                  <a:cubicBezTo>
                    <a:pt x="17045" y="9123"/>
                    <a:pt x="17349" y="8539"/>
                    <a:pt x="17729" y="7371"/>
                  </a:cubicBezTo>
                  <a:cubicBezTo>
                    <a:pt x="18109" y="6204"/>
                    <a:pt x="18566" y="4452"/>
                    <a:pt x="18794" y="2993"/>
                  </a:cubicBezTo>
                  <a:cubicBezTo>
                    <a:pt x="19022" y="1533"/>
                    <a:pt x="19022" y="366"/>
                    <a:pt x="18794" y="74"/>
                  </a:cubicBezTo>
                  <a:cubicBezTo>
                    <a:pt x="18566" y="-218"/>
                    <a:pt x="18109" y="366"/>
                    <a:pt x="17653" y="1533"/>
                  </a:cubicBezTo>
                  <a:cubicBezTo>
                    <a:pt x="17197" y="2701"/>
                    <a:pt x="16740" y="4452"/>
                    <a:pt x="16588" y="6593"/>
                  </a:cubicBezTo>
                  <a:cubicBezTo>
                    <a:pt x="16436" y="8733"/>
                    <a:pt x="16588" y="11263"/>
                    <a:pt x="17463" y="12625"/>
                  </a:cubicBezTo>
                  <a:cubicBezTo>
                    <a:pt x="18338" y="13987"/>
                    <a:pt x="19935" y="14182"/>
                    <a:pt x="21532" y="14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254210" y="2557163"/>
              <a:ext cx="603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9" y="20160"/>
                    <a:pt x="3638" y="18720"/>
                    <a:pt x="5836" y="16560"/>
                  </a:cubicBezTo>
                  <a:cubicBezTo>
                    <a:pt x="8034" y="14400"/>
                    <a:pt x="10611" y="11520"/>
                    <a:pt x="13301" y="8640"/>
                  </a:cubicBezTo>
                  <a:cubicBezTo>
                    <a:pt x="15992" y="5760"/>
                    <a:pt x="1879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531870" y="2614313"/>
              <a:ext cx="401791" cy="7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42" fill="norm" stroke="1" extrusionOk="0">
                  <a:moveTo>
                    <a:pt x="772" y="16200"/>
                  </a:moveTo>
                  <a:cubicBezTo>
                    <a:pt x="319" y="18000"/>
                    <a:pt x="-133" y="19800"/>
                    <a:pt x="37" y="20700"/>
                  </a:cubicBezTo>
                  <a:cubicBezTo>
                    <a:pt x="206" y="21600"/>
                    <a:pt x="998" y="21600"/>
                    <a:pt x="2977" y="20400"/>
                  </a:cubicBezTo>
                  <a:cubicBezTo>
                    <a:pt x="4956" y="19200"/>
                    <a:pt x="8122" y="16800"/>
                    <a:pt x="11402" y="13200"/>
                  </a:cubicBezTo>
                  <a:cubicBezTo>
                    <a:pt x="14682" y="9600"/>
                    <a:pt x="18074" y="480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879810" y="2039409"/>
              <a:ext cx="178897" cy="44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60" fill="norm" stroke="1" extrusionOk="0">
                  <a:moveTo>
                    <a:pt x="0" y="7194"/>
                  </a:moveTo>
                  <a:cubicBezTo>
                    <a:pt x="753" y="10454"/>
                    <a:pt x="1507" y="13715"/>
                    <a:pt x="2135" y="16058"/>
                  </a:cubicBezTo>
                  <a:cubicBezTo>
                    <a:pt x="2763" y="18402"/>
                    <a:pt x="3265" y="19828"/>
                    <a:pt x="3516" y="20286"/>
                  </a:cubicBezTo>
                  <a:cubicBezTo>
                    <a:pt x="3767" y="20745"/>
                    <a:pt x="3767" y="20235"/>
                    <a:pt x="3391" y="18096"/>
                  </a:cubicBezTo>
                  <a:cubicBezTo>
                    <a:pt x="3014" y="15956"/>
                    <a:pt x="2260" y="12186"/>
                    <a:pt x="2260" y="9232"/>
                  </a:cubicBezTo>
                  <a:cubicBezTo>
                    <a:pt x="2260" y="6277"/>
                    <a:pt x="3014" y="4137"/>
                    <a:pt x="3642" y="2813"/>
                  </a:cubicBezTo>
                  <a:cubicBezTo>
                    <a:pt x="4270" y="1488"/>
                    <a:pt x="4772" y="979"/>
                    <a:pt x="5651" y="622"/>
                  </a:cubicBezTo>
                  <a:cubicBezTo>
                    <a:pt x="6530" y="266"/>
                    <a:pt x="7786" y="62"/>
                    <a:pt x="9042" y="11"/>
                  </a:cubicBezTo>
                  <a:cubicBezTo>
                    <a:pt x="10298" y="-40"/>
                    <a:pt x="11553" y="62"/>
                    <a:pt x="13312" y="826"/>
                  </a:cubicBezTo>
                  <a:cubicBezTo>
                    <a:pt x="15070" y="1590"/>
                    <a:pt x="17330" y="3017"/>
                    <a:pt x="18963" y="5156"/>
                  </a:cubicBezTo>
                  <a:cubicBezTo>
                    <a:pt x="20595" y="7296"/>
                    <a:pt x="21600" y="10149"/>
                    <a:pt x="21098" y="12237"/>
                  </a:cubicBezTo>
                  <a:cubicBezTo>
                    <a:pt x="20595" y="14326"/>
                    <a:pt x="18586" y="15651"/>
                    <a:pt x="15070" y="17077"/>
                  </a:cubicBezTo>
                  <a:cubicBezTo>
                    <a:pt x="11553" y="18503"/>
                    <a:pt x="6530" y="20032"/>
                    <a:pt x="1507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127460" y="2404763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143210" y="2265063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218775" y="243016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444960" y="222061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451310" y="2296813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918937" y="1948092"/>
              <a:ext cx="180074" cy="4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30" fill="norm" stroke="1" extrusionOk="0">
                  <a:moveTo>
                    <a:pt x="15908" y="1634"/>
                  </a:moveTo>
                  <a:cubicBezTo>
                    <a:pt x="13922" y="970"/>
                    <a:pt x="11936" y="305"/>
                    <a:pt x="9701" y="84"/>
                  </a:cubicBezTo>
                  <a:cubicBezTo>
                    <a:pt x="7467" y="-138"/>
                    <a:pt x="4984" y="84"/>
                    <a:pt x="2998" y="748"/>
                  </a:cubicBezTo>
                  <a:cubicBezTo>
                    <a:pt x="1012" y="1413"/>
                    <a:pt x="-478" y="2520"/>
                    <a:pt x="143" y="3684"/>
                  </a:cubicBezTo>
                  <a:cubicBezTo>
                    <a:pt x="763" y="4847"/>
                    <a:pt x="3494" y="6065"/>
                    <a:pt x="5481" y="7394"/>
                  </a:cubicBezTo>
                  <a:cubicBezTo>
                    <a:pt x="7467" y="8724"/>
                    <a:pt x="8708" y="10164"/>
                    <a:pt x="8956" y="11105"/>
                  </a:cubicBezTo>
                  <a:cubicBezTo>
                    <a:pt x="9205" y="12047"/>
                    <a:pt x="8460" y="12490"/>
                    <a:pt x="7467" y="12767"/>
                  </a:cubicBezTo>
                  <a:cubicBezTo>
                    <a:pt x="6474" y="13044"/>
                    <a:pt x="5232" y="13154"/>
                    <a:pt x="4239" y="12933"/>
                  </a:cubicBezTo>
                  <a:cubicBezTo>
                    <a:pt x="3246" y="12711"/>
                    <a:pt x="2501" y="12157"/>
                    <a:pt x="2874" y="11548"/>
                  </a:cubicBezTo>
                  <a:cubicBezTo>
                    <a:pt x="3246" y="10939"/>
                    <a:pt x="4736" y="10274"/>
                    <a:pt x="6101" y="9942"/>
                  </a:cubicBezTo>
                  <a:cubicBezTo>
                    <a:pt x="7467" y="9610"/>
                    <a:pt x="8708" y="9610"/>
                    <a:pt x="9577" y="9942"/>
                  </a:cubicBezTo>
                  <a:cubicBezTo>
                    <a:pt x="10446" y="10274"/>
                    <a:pt x="10943" y="10939"/>
                    <a:pt x="10694" y="12268"/>
                  </a:cubicBezTo>
                  <a:cubicBezTo>
                    <a:pt x="10446" y="13597"/>
                    <a:pt x="9453" y="15591"/>
                    <a:pt x="8832" y="16865"/>
                  </a:cubicBezTo>
                  <a:cubicBezTo>
                    <a:pt x="8212" y="18139"/>
                    <a:pt x="7963" y="18693"/>
                    <a:pt x="7715" y="19357"/>
                  </a:cubicBezTo>
                  <a:cubicBezTo>
                    <a:pt x="7467" y="20022"/>
                    <a:pt x="7219" y="20797"/>
                    <a:pt x="8832" y="21130"/>
                  </a:cubicBezTo>
                  <a:cubicBezTo>
                    <a:pt x="10446" y="21462"/>
                    <a:pt x="13922" y="21351"/>
                    <a:pt x="16281" y="21019"/>
                  </a:cubicBezTo>
                  <a:cubicBezTo>
                    <a:pt x="18639" y="20687"/>
                    <a:pt x="19881" y="20133"/>
                    <a:pt x="21122" y="1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213310" y="2036463"/>
              <a:ext cx="1968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5200"/>
                    <a:pt x="9755" y="10400"/>
                    <a:pt x="13355" y="14000"/>
                  </a:cubicBezTo>
                  <a:cubicBezTo>
                    <a:pt x="16955" y="17600"/>
                    <a:pt x="19277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258940" y="1990285"/>
              <a:ext cx="176621" cy="33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33" fill="norm" stroke="1" extrusionOk="0">
                  <a:moveTo>
                    <a:pt x="21457" y="109"/>
                  </a:moveTo>
                  <a:cubicBezTo>
                    <a:pt x="20171" y="-25"/>
                    <a:pt x="18886" y="-159"/>
                    <a:pt x="17214" y="512"/>
                  </a:cubicBezTo>
                  <a:cubicBezTo>
                    <a:pt x="15543" y="1183"/>
                    <a:pt x="13486" y="2658"/>
                    <a:pt x="11043" y="5140"/>
                  </a:cubicBezTo>
                  <a:cubicBezTo>
                    <a:pt x="8600" y="7622"/>
                    <a:pt x="5771" y="11111"/>
                    <a:pt x="3843" y="13727"/>
                  </a:cubicBezTo>
                  <a:cubicBezTo>
                    <a:pt x="1914" y="16343"/>
                    <a:pt x="886" y="18087"/>
                    <a:pt x="371" y="19294"/>
                  </a:cubicBezTo>
                  <a:cubicBezTo>
                    <a:pt x="-143" y="20502"/>
                    <a:pt x="-143" y="21173"/>
                    <a:pt x="500" y="21307"/>
                  </a:cubicBezTo>
                  <a:cubicBezTo>
                    <a:pt x="1143" y="21441"/>
                    <a:pt x="2428" y="21039"/>
                    <a:pt x="3714" y="20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485137" y="2207913"/>
              <a:ext cx="1392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771"/>
                    <a:pt x="-1303" y="7543"/>
                    <a:pt x="240" y="11143"/>
                  </a:cubicBezTo>
                  <a:cubicBezTo>
                    <a:pt x="1783" y="14743"/>
                    <a:pt x="11040" y="1817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613360" y="2258713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873710" y="2239663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267410" y="1959791"/>
              <a:ext cx="260351" cy="26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569"/>
                  </a:moveTo>
                  <a:cubicBezTo>
                    <a:pt x="527" y="888"/>
                    <a:pt x="1054" y="208"/>
                    <a:pt x="1756" y="38"/>
                  </a:cubicBezTo>
                  <a:cubicBezTo>
                    <a:pt x="2459" y="-132"/>
                    <a:pt x="3337" y="208"/>
                    <a:pt x="5268" y="2334"/>
                  </a:cubicBezTo>
                  <a:cubicBezTo>
                    <a:pt x="7200" y="4460"/>
                    <a:pt x="10185" y="8372"/>
                    <a:pt x="13083" y="11859"/>
                  </a:cubicBezTo>
                  <a:cubicBezTo>
                    <a:pt x="15980" y="15345"/>
                    <a:pt x="18790" y="18407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371353" y="1922163"/>
              <a:ext cx="188158" cy="33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42" fill="norm" stroke="1" extrusionOk="0">
                  <a:moveTo>
                    <a:pt x="21334" y="0"/>
                  </a:moveTo>
                  <a:cubicBezTo>
                    <a:pt x="19174" y="1350"/>
                    <a:pt x="17014" y="2700"/>
                    <a:pt x="14254" y="5400"/>
                  </a:cubicBezTo>
                  <a:cubicBezTo>
                    <a:pt x="11494" y="8100"/>
                    <a:pt x="8134" y="12150"/>
                    <a:pt x="5854" y="14715"/>
                  </a:cubicBezTo>
                  <a:cubicBezTo>
                    <a:pt x="3574" y="17280"/>
                    <a:pt x="2374" y="18360"/>
                    <a:pt x="1414" y="19305"/>
                  </a:cubicBezTo>
                  <a:cubicBezTo>
                    <a:pt x="454" y="20250"/>
                    <a:pt x="-266" y="21060"/>
                    <a:pt x="94" y="21330"/>
                  </a:cubicBezTo>
                  <a:cubicBezTo>
                    <a:pt x="454" y="21600"/>
                    <a:pt x="1894" y="21330"/>
                    <a:pt x="3334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597875" y="2172213"/>
              <a:ext cx="139436" cy="13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084" fill="norm" stroke="1" extrusionOk="0">
                  <a:moveTo>
                    <a:pt x="941" y="3503"/>
                  </a:moveTo>
                  <a:cubicBezTo>
                    <a:pt x="614" y="8338"/>
                    <a:pt x="286" y="13174"/>
                    <a:pt x="123" y="16398"/>
                  </a:cubicBezTo>
                  <a:cubicBezTo>
                    <a:pt x="-41" y="19622"/>
                    <a:pt x="-41" y="21234"/>
                    <a:pt x="123" y="21073"/>
                  </a:cubicBezTo>
                  <a:cubicBezTo>
                    <a:pt x="286" y="20912"/>
                    <a:pt x="614" y="18977"/>
                    <a:pt x="1923" y="15431"/>
                  </a:cubicBezTo>
                  <a:cubicBezTo>
                    <a:pt x="3232" y="11885"/>
                    <a:pt x="5523" y="6727"/>
                    <a:pt x="7323" y="3664"/>
                  </a:cubicBezTo>
                  <a:cubicBezTo>
                    <a:pt x="9123" y="601"/>
                    <a:pt x="10432" y="-366"/>
                    <a:pt x="12395" y="118"/>
                  </a:cubicBezTo>
                  <a:cubicBezTo>
                    <a:pt x="14359" y="601"/>
                    <a:pt x="16977" y="2535"/>
                    <a:pt x="18614" y="5759"/>
                  </a:cubicBezTo>
                  <a:cubicBezTo>
                    <a:pt x="20250" y="8983"/>
                    <a:pt x="20904" y="13497"/>
                    <a:pt x="21559" y="18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813510" y="1851090"/>
              <a:ext cx="121498" cy="46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559" fill="norm" stroke="1" extrusionOk="0">
                  <a:moveTo>
                    <a:pt x="0" y="352"/>
                  </a:moveTo>
                  <a:cubicBezTo>
                    <a:pt x="1831" y="155"/>
                    <a:pt x="3661" y="-41"/>
                    <a:pt x="5492" y="8"/>
                  </a:cubicBezTo>
                  <a:cubicBezTo>
                    <a:pt x="7322" y="57"/>
                    <a:pt x="9153" y="352"/>
                    <a:pt x="10251" y="1039"/>
                  </a:cubicBezTo>
                  <a:cubicBezTo>
                    <a:pt x="11349" y="1726"/>
                    <a:pt x="11715" y="2806"/>
                    <a:pt x="10800" y="3788"/>
                  </a:cubicBezTo>
                  <a:cubicBezTo>
                    <a:pt x="9885" y="4770"/>
                    <a:pt x="7688" y="5654"/>
                    <a:pt x="6407" y="6341"/>
                  </a:cubicBezTo>
                  <a:cubicBezTo>
                    <a:pt x="5125" y="7028"/>
                    <a:pt x="4759" y="7519"/>
                    <a:pt x="5858" y="8108"/>
                  </a:cubicBezTo>
                  <a:cubicBezTo>
                    <a:pt x="6956" y="8697"/>
                    <a:pt x="9519" y="9384"/>
                    <a:pt x="12447" y="10759"/>
                  </a:cubicBezTo>
                  <a:cubicBezTo>
                    <a:pt x="15376" y="12134"/>
                    <a:pt x="18671" y="14195"/>
                    <a:pt x="20136" y="15766"/>
                  </a:cubicBezTo>
                  <a:cubicBezTo>
                    <a:pt x="21600" y="17337"/>
                    <a:pt x="21234" y="18417"/>
                    <a:pt x="19037" y="19301"/>
                  </a:cubicBezTo>
                  <a:cubicBezTo>
                    <a:pt x="16841" y="20184"/>
                    <a:pt x="12814" y="20872"/>
                    <a:pt x="8786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074584" y="3344497"/>
              <a:ext cx="132342" cy="54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435" fill="norm" stroke="1" extrusionOk="0">
                  <a:moveTo>
                    <a:pt x="1264" y="8040"/>
                  </a:moveTo>
                  <a:cubicBezTo>
                    <a:pt x="2901" y="10133"/>
                    <a:pt x="4537" y="12226"/>
                    <a:pt x="5683" y="14319"/>
                  </a:cubicBezTo>
                  <a:cubicBezTo>
                    <a:pt x="6828" y="16412"/>
                    <a:pt x="7483" y="18505"/>
                    <a:pt x="7810" y="19761"/>
                  </a:cubicBezTo>
                  <a:cubicBezTo>
                    <a:pt x="8137" y="21016"/>
                    <a:pt x="8137" y="21435"/>
                    <a:pt x="7973" y="21435"/>
                  </a:cubicBezTo>
                  <a:cubicBezTo>
                    <a:pt x="7810" y="21435"/>
                    <a:pt x="7483" y="21016"/>
                    <a:pt x="6173" y="19426"/>
                  </a:cubicBezTo>
                  <a:cubicBezTo>
                    <a:pt x="4864" y="17835"/>
                    <a:pt x="2573" y="15072"/>
                    <a:pt x="1264" y="12100"/>
                  </a:cubicBezTo>
                  <a:cubicBezTo>
                    <a:pt x="-45" y="9128"/>
                    <a:pt x="-372" y="5947"/>
                    <a:pt x="446" y="3895"/>
                  </a:cubicBezTo>
                  <a:cubicBezTo>
                    <a:pt x="1264" y="1844"/>
                    <a:pt x="3228" y="923"/>
                    <a:pt x="5192" y="421"/>
                  </a:cubicBezTo>
                  <a:cubicBezTo>
                    <a:pt x="7155" y="-81"/>
                    <a:pt x="9119" y="-165"/>
                    <a:pt x="11573" y="337"/>
                  </a:cubicBezTo>
                  <a:cubicBezTo>
                    <a:pt x="14028" y="840"/>
                    <a:pt x="16973" y="1928"/>
                    <a:pt x="18773" y="3226"/>
                  </a:cubicBezTo>
                  <a:cubicBezTo>
                    <a:pt x="20573" y="4523"/>
                    <a:pt x="21228" y="6030"/>
                    <a:pt x="19264" y="7328"/>
                  </a:cubicBezTo>
                  <a:cubicBezTo>
                    <a:pt x="17301" y="8626"/>
                    <a:pt x="12719" y="9714"/>
                    <a:pt x="8137" y="1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245744" y="3626036"/>
              <a:ext cx="116597" cy="22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36" fill="norm" stroke="1" extrusionOk="0">
                  <a:moveTo>
                    <a:pt x="16586" y="2728"/>
                  </a:moveTo>
                  <a:cubicBezTo>
                    <a:pt x="13886" y="1755"/>
                    <a:pt x="11186" y="782"/>
                    <a:pt x="9064" y="685"/>
                  </a:cubicBezTo>
                  <a:cubicBezTo>
                    <a:pt x="6943" y="587"/>
                    <a:pt x="5400" y="1366"/>
                    <a:pt x="3664" y="4187"/>
                  </a:cubicBezTo>
                  <a:cubicBezTo>
                    <a:pt x="1929" y="7009"/>
                    <a:pt x="0" y="11874"/>
                    <a:pt x="0" y="15182"/>
                  </a:cubicBezTo>
                  <a:cubicBezTo>
                    <a:pt x="0" y="18490"/>
                    <a:pt x="1929" y="20241"/>
                    <a:pt x="4821" y="20825"/>
                  </a:cubicBezTo>
                  <a:cubicBezTo>
                    <a:pt x="7714" y="21409"/>
                    <a:pt x="11571" y="20825"/>
                    <a:pt x="15043" y="18490"/>
                  </a:cubicBezTo>
                  <a:cubicBezTo>
                    <a:pt x="18514" y="16155"/>
                    <a:pt x="21600" y="12068"/>
                    <a:pt x="21214" y="8663"/>
                  </a:cubicBezTo>
                  <a:cubicBezTo>
                    <a:pt x="20829" y="5258"/>
                    <a:pt x="16971" y="2533"/>
                    <a:pt x="13886" y="1171"/>
                  </a:cubicBezTo>
                  <a:cubicBezTo>
                    <a:pt x="10800" y="-191"/>
                    <a:pt x="8486" y="-191"/>
                    <a:pt x="7521" y="295"/>
                  </a:cubicBezTo>
                  <a:cubicBezTo>
                    <a:pt x="6557" y="782"/>
                    <a:pt x="6943" y="1755"/>
                    <a:pt x="7329" y="2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444654" y="3578050"/>
              <a:ext cx="95307" cy="20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18" fill="norm" stroke="1" extrusionOk="0">
                  <a:moveTo>
                    <a:pt x="16557" y="2741"/>
                  </a:moveTo>
                  <a:cubicBezTo>
                    <a:pt x="15178" y="1877"/>
                    <a:pt x="13799" y="1013"/>
                    <a:pt x="11502" y="473"/>
                  </a:cubicBezTo>
                  <a:cubicBezTo>
                    <a:pt x="9204" y="-67"/>
                    <a:pt x="5987" y="-283"/>
                    <a:pt x="3459" y="581"/>
                  </a:cubicBezTo>
                  <a:cubicBezTo>
                    <a:pt x="931" y="1445"/>
                    <a:pt x="-907" y="3389"/>
                    <a:pt x="472" y="5765"/>
                  </a:cubicBezTo>
                  <a:cubicBezTo>
                    <a:pt x="1850" y="8141"/>
                    <a:pt x="6446" y="10949"/>
                    <a:pt x="9893" y="12785"/>
                  </a:cubicBezTo>
                  <a:cubicBezTo>
                    <a:pt x="13340" y="14621"/>
                    <a:pt x="15638" y="15485"/>
                    <a:pt x="17476" y="16457"/>
                  </a:cubicBezTo>
                  <a:cubicBezTo>
                    <a:pt x="19314" y="17429"/>
                    <a:pt x="20693" y="18509"/>
                    <a:pt x="20693" y="19481"/>
                  </a:cubicBezTo>
                  <a:cubicBezTo>
                    <a:pt x="20693" y="20453"/>
                    <a:pt x="19314" y="21317"/>
                    <a:pt x="16097" y="21209"/>
                  </a:cubicBezTo>
                  <a:cubicBezTo>
                    <a:pt x="12880" y="21101"/>
                    <a:pt x="7825" y="20021"/>
                    <a:pt x="5987" y="17969"/>
                  </a:cubicBezTo>
                  <a:cubicBezTo>
                    <a:pt x="4148" y="15917"/>
                    <a:pt x="5527" y="12893"/>
                    <a:pt x="6906" y="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648919" y="3401713"/>
              <a:ext cx="94242" cy="3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44" fill="norm" stroke="1" extrusionOk="0">
                  <a:moveTo>
                    <a:pt x="6971" y="0"/>
                  </a:moveTo>
                  <a:cubicBezTo>
                    <a:pt x="4571" y="3580"/>
                    <a:pt x="2171" y="7160"/>
                    <a:pt x="971" y="10502"/>
                  </a:cubicBezTo>
                  <a:cubicBezTo>
                    <a:pt x="-229" y="13843"/>
                    <a:pt x="-229" y="16946"/>
                    <a:pt x="491" y="18855"/>
                  </a:cubicBezTo>
                  <a:cubicBezTo>
                    <a:pt x="1211" y="20765"/>
                    <a:pt x="2651" y="21481"/>
                    <a:pt x="6251" y="21540"/>
                  </a:cubicBezTo>
                  <a:cubicBezTo>
                    <a:pt x="9851" y="21600"/>
                    <a:pt x="15611" y="21003"/>
                    <a:pt x="21371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635210" y="363031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763765" y="3581630"/>
              <a:ext cx="106396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12" fill="norm" stroke="1" extrusionOk="0">
                  <a:moveTo>
                    <a:pt x="7313" y="9216"/>
                  </a:moveTo>
                  <a:cubicBezTo>
                    <a:pt x="9007" y="8352"/>
                    <a:pt x="10701" y="7488"/>
                    <a:pt x="11971" y="5904"/>
                  </a:cubicBezTo>
                  <a:cubicBezTo>
                    <a:pt x="13242" y="4320"/>
                    <a:pt x="14089" y="2016"/>
                    <a:pt x="13454" y="864"/>
                  </a:cubicBezTo>
                  <a:cubicBezTo>
                    <a:pt x="12818" y="-288"/>
                    <a:pt x="10701" y="-288"/>
                    <a:pt x="8160" y="864"/>
                  </a:cubicBezTo>
                  <a:cubicBezTo>
                    <a:pt x="5618" y="2016"/>
                    <a:pt x="2654" y="4320"/>
                    <a:pt x="1171" y="7632"/>
                  </a:cubicBezTo>
                  <a:cubicBezTo>
                    <a:pt x="-311" y="10944"/>
                    <a:pt x="-311" y="15264"/>
                    <a:pt x="748" y="17856"/>
                  </a:cubicBezTo>
                  <a:cubicBezTo>
                    <a:pt x="1807" y="20448"/>
                    <a:pt x="3924" y="21312"/>
                    <a:pt x="7524" y="21312"/>
                  </a:cubicBezTo>
                  <a:cubicBezTo>
                    <a:pt x="11124" y="21312"/>
                    <a:pt x="16207" y="20448"/>
                    <a:pt x="21289" y="1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901910" y="3565459"/>
              <a:ext cx="139196" cy="18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885" fill="norm" stroke="1" extrusionOk="0">
                  <a:moveTo>
                    <a:pt x="0" y="2968"/>
                  </a:moveTo>
                  <a:cubicBezTo>
                    <a:pt x="3600" y="6255"/>
                    <a:pt x="7200" y="9542"/>
                    <a:pt x="9164" y="11772"/>
                  </a:cubicBezTo>
                  <a:cubicBezTo>
                    <a:pt x="11127" y="14003"/>
                    <a:pt x="11455" y="15177"/>
                    <a:pt x="10800" y="16703"/>
                  </a:cubicBezTo>
                  <a:cubicBezTo>
                    <a:pt x="10145" y="18229"/>
                    <a:pt x="8509" y="20107"/>
                    <a:pt x="6873" y="20694"/>
                  </a:cubicBezTo>
                  <a:cubicBezTo>
                    <a:pt x="5236" y="21281"/>
                    <a:pt x="3600" y="20577"/>
                    <a:pt x="3600" y="17759"/>
                  </a:cubicBezTo>
                  <a:cubicBezTo>
                    <a:pt x="3600" y="14942"/>
                    <a:pt x="5236" y="10011"/>
                    <a:pt x="7691" y="6724"/>
                  </a:cubicBezTo>
                  <a:cubicBezTo>
                    <a:pt x="10145" y="3438"/>
                    <a:pt x="13418" y="1794"/>
                    <a:pt x="15873" y="855"/>
                  </a:cubicBezTo>
                  <a:cubicBezTo>
                    <a:pt x="18327" y="-84"/>
                    <a:pt x="19964" y="-319"/>
                    <a:pt x="20782" y="503"/>
                  </a:cubicBezTo>
                  <a:cubicBezTo>
                    <a:pt x="21600" y="1324"/>
                    <a:pt x="21600" y="3203"/>
                    <a:pt x="21436" y="5316"/>
                  </a:cubicBezTo>
                  <a:cubicBezTo>
                    <a:pt x="21273" y="7429"/>
                    <a:pt x="20945" y="9777"/>
                    <a:pt x="20618" y="12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073360" y="351601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146718" y="3540107"/>
              <a:ext cx="282243" cy="1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15" fill="norm" stroke="1" extrusionOk="0">
                  <a:moveTo>
                    <a:pt x="5536" y="2534"/>
                  </a:moveTo>
                  <a:cubicBezTo>
                    <a:pt x="4085" y="3851"/>
                    <a:pt x="2634" y="5168"/>
                    <a:pt x="1667" y="7275"/>
                  </a:cubicBezTo>
                  <a:cubicBezTo>
                    <a:pt x="700" y="9382"/>
                    <a:pt x="216" y="12280"/>
                    <a:pt x="55" y="14387"/>
                  </a:cubicBezTo>
                  <a:cubicBezTo>
                    <a:pt x="-106" y="16495"/>
                    <a:pt x="55" y="17812"/>
                    <a:pt x="942" y="18602"/>
                  </a:cubicBezTo>
                  <a:cubicBezTo>
                    <a:pt x="1828" y="19392"/>
                    <a:pt x="3440" y="19656"/>
                    <a:pt x="4730" y="18602"/>
                  </a:cubicBezTo>
                  <a:cubicBezTo>
                    <a:pt x="6019" y="17548"/>
                    <a:pt x="6987" y="15177"/>
                    <a:pt x="7148" y="12280"/>
                  </a:cubicBezTo>
                  <a:cubicBezTo>
                    <a:pt x="7309" y="9382"/>
                    <a:pt x="6664" y="5958"/>
                    <a:pt x="5939" y="3982"/>
                  </a:cubicBezTo>
                  <a:cubicBezTo>
                    <a:pt x="5213" y="2007"/>
                    <a:pt x="4407" y="1480"/>
                    <a:pt x="4407" y="1085"/>
                  </a:cubicBezTo>
                  <a:cubicBezTo>
                    <a:pt x="4407" y="690"/>
                    <a:pt x="5213" y="426"/>
                    <a:pt x="6261" y="163"/>
                  </a:cubicBezTo>
                  <a:cubicBezTo>
                    <a:pt x="7309" y="-101"/>
                    <a:pt x="8598" y="-364"/>
                    <a:pt x="10130" y="2138"/>
                  </a:cubicBezTo>
                  <a:cubicBezTo>
                    <a:pt x="11661" y="4641"/>
                    <a:pt x="13434" y="9909"/>
                    <a:pt x="14321" y="13202"/>
                  </a:cubicBezTo>
                  <a:cubicBezTo>
                    <a:pt x="15207" y="16495"/>
                    <a:pt x="15207" y="17812"/>
                    <a:pt x="14966" y="18997"/>
                  </a:cubicBezTo>
                  <a:cubicBezTo>
                    <a:pt x="14724" y="20182"/>
                    <a:pt x="14240" y="21236"/>
                    <a:pt x="13837" y="21104"/>
                  </a:cubicBezTo>
                  <a:cubicBezTo>
                    <a:pt x="13434" y="20973"/>
                    <a:pt x="13112" y="19656"/>
                    <a:pt x="13515" y="16758"/>
                  </a:cubicBezTo>
                  <a:cubicBezTo>
                    <a:pt x="13918" y="13860"/>
                    <a:pt x="15046" y="9382"/>
                    <a:pt x="16497" y="6616"/>
                  </a:cubicBezTo>
                  <a:cubicBezTo>
                    <a:pt x="17948" y="3851"/>
                    <a:pt x="19721" y="2797"/>
                    <a:pt x="21494" y="1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247860" y="3922413"/>
              <a:ext cx="800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7" y="18000"/>
                    <a:pt x="3314" y="14400"/>
                    <a:pt x="5229" y="11520"/>
                  </a:cubicBezTo>
                  <a:cubicBezTo>
                    <a:pt x="7143" y="8640"/>
                    <a:pt x="9314" y="6480"/>
                    <a:pt x="11600" y="5040"/>
                  </a:cubicBezTo>
                  <a:cubicBezTo>
                    <a:pt x="13886" y="3600"/>
                    <a:pt x="16286" y="2880"/>
                    <a:pt x="17971" y="2160"/>
                  </a:cubicBezTo>
                  <a:cubicBezTo>
                    <a:pt x="19657" y="1440"/>
                    <a:pt x="2062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463760" y="3903363"/>
              <a:ext cx="819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3" y="21086"/>
                    <a:pt x="3126" y="20571"/>
                    <a:pt x="4856" y="19286"/>
                  </a:cubicBezTo>
                  <a:cubicBezTo>
                    <a:pt x="6586" y="18000"/>
                    <a:pt x="8484" y="15943"/>
                    <a:pt x="10633" y="13629"/>
                  </a:cubicBezTo>
                  <a:cubicBezTo>
                    <a:pt x="12781" y="11314"/>
                    <a:pt x="15181" y="8743"/>
                    <a:pt x="17051" y="6429"/>
                  </a:cubicBezTo>
                  <a:cubicBezTo>
                    <a:pt x="18921" y="4114"/>
                    <a:pt x="202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6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22866" y="1039513"/>
              <a:ext cx="303766" cy="3835401"/>
            </a:xfrm>
            <a:prstGeom prst="rect">
              <a:avLst/>
            </a:prstGeom>
            <a:effectLst/>
          </p:spPr>
        </p:pic>
        <p:pic>
          <p:nvPicPr>
            <p:cNvPr id="87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69431" y="4636698"/>
              <a:ext cx="457730" cy="257266"/>
            </a:xfrm>
            <a:prstGeom prst="rect">
              <a:avLst/>
            </a:prstGeom>
            <a:effectLst/>
          </p:spPr>
        </p:pic>
        <p:pic>
          <p:nvPicPr>
            <p:cNvPr id="87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2700" y="3922413"/>
              <a:ext cx="396019" cy="237862"/>
            </a:xfrm>
            <a:prstGeom prst="rect">
              <a:avLst/>
            </a:prstGeom>
            <a:effectLst/>
          </p:spPr>
        </p:pic>
        <p:pic>
          <p:nvPicPr>
            <p:cNvPr id="87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62922" y="3781250"/>
              <a:ext cx="366871" cy="147250"/>
            </a:xfrm>
            <a:prstGeom prst="rect">
              <a:avLst/>
            </a:prstGeom>
            <a:effectLst/>
          </p:spPr>
        </p:pic>
        <p:pic>
          <p:nvPicPr>
            <p:cNvPr id="87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38" y="3217563"/>
              <a:ext cx="398202" cy="549514"/>
            </a:xfrm>
            <a:prstGeom prst="rect">
              <a:avLst/>
            </a:prstGeom>
            <a:effectLst/>
          </p:spPr>
        </p:pic>
        <p:pic>
          <p:nvPicPr>
            <p:cNvPr id="87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9460" y="3185813"/>
              <a:ext cx="82551" cy="273051"/>
            </a:xfrm>
            <a:prstGeom prst="rect">
              <a:avLst/>
            </a:prstGeom>
            <a:effectLst/>
          </p:spPr>
        </p:pic>
        <p:pic>
          <p:nvPicPr>
            <p:cNvPr id="88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260" y="2722263"/>
              <a:ext cx="404504" cy="202022"/>
            </a:xfrm>
            <a:prstGeom prst="rect">
              <a:avLst/>
            </a:prstGeom>
            <a:effectLst/>
          </p:spPr>
        </p:pic>
        <p:pic>
          <p:nvPicPr>
            <p:cNvPr id="882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19160" y="2677813"/>
              <a:ext cx="95251" cy="31751"/>
            </a:xfrm>
            <a:prstGeom prst="rect">
              <a:avLst/>
            </a:prstGeom>
            <a:effectLst/>
          </p:spPr>
        </p:pic>
        <p:pic>
          <p:nvPicPr>
            <p:cNvPr id="88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2597" y="2627013"/>
              <a:ext cx="148314" cy="76201"/>
            </a:xfrm>
            <a:prstGeom prst="rect">
              <a:avLst/>
            </a:prstGeom>
            <a:effectLst/>
          </p:spPr>
        </p:pic>
        <p:pic>
          <p:nvPicPr>
            <p:cNvPr id="88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0212" y="2519063"/>
              <a:ext cx="242494" cy="115380"/>
            </a:xfrm>
            <a:prstGeom prst="rect">
              <a:avLst/>
            </a:prstGeom>
            <a:effectLst/>
          </p:spPr>
        </p:pic>
        <p:pic>
          <p:nvPicPr>
            <p:cNvPr id="88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260" y="2239663"/>
              <a:ext cx="341958" cy="257266"/>
            </a:xfrm>
            <a:prstGeom prst="rect">
              <a:avLst/>
            </a:prstGeom>
            <a:effectLst/>
          </p:spPr>
        </p:pic>
        <p:pic>
          <p:nvPicPr>
            <p:cNvPr id="89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77795" y="2172733"/>
              <a:ext cx="135440" cy="110202"/>
            </a:xfrm>
            <a:prstGeom prst="rect">
              <a:avLst/>
            </a:prstGeom>
            <a:effectLst/>
          </p:spPr>
        </p:pic>
        <p:pic>
          <p:nvPicPr>
            <p:cNvPr id="89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8141" y="1541163"/>
              <a:ext cx="601627" cy="422150"/>
            </a:xfrm>
            <a:prstGeom prst="rect">
              <a:avLst/>
            </a:prstGeom>
            <a:effectLst/>
          </p:spPr>
        </p:pic>
        <p:pic>
          <p:nvPicPr>
            <p:cNvPr id="89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26594" y="995063"/>
              <a:ext cx="354794" cy="464902"/>
            </a:xfrm>
            <a:prstGeom prst="rect">
              <a:avLst/>
            </a:prstGeom>
            <a:effectLst/>
          </p:spPr>
        </p:pic>
        <p:sp>
          <p:nvSpPr>
            <p:cNvPr id="896" name="Line"/>
            <p:cNvSpPr/>
            <p:nvPr/>
          </p:nvSpPr>
          <p:spPr>
            <a:xfrm>
              <a:off x="2594060" y="355411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613110" y="367476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413666" y="3238264"/>
              <a:ext cx="107495" cy="48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27" fill="norm" stroke="1" extrusionOk="0">
                  <a:moveTo>
                    <a:pt x="21095" y="2732"/>
                  </a:moveTo>
                  <a:cubicBezTo>
                    <a:pt x="21095" y="2265"/>
                    <a:pt x="21095" y="1797"/>
                    <a:pt x="21095" y="1330"/>
                  </a:cubicBezTo>
                  <a:cubicBezTo>
                    <a:pt x="21095" y="862"/>
                    <a:pt x="21095" y="395"/>
                    <a:pt x="19018" y="161"/>
                  </a:cubicBezTo>
                  <a:cubicBezTo>
                    <a:pt x="16941" y="-73"/>
                    <a:pt x="12787" y="-73"/>
                    <a:pt x="9464" y="301"/>
                  </a:cubicBezTo>
                  <a:cubicBezTo>
                    <a:pt x="6141" y="675"/>
                    <a:pt x="3649" y="1423"/>
                    <a:pt x="1987" y="3153"/>
                  </a:cubicBezTo>
                  <a:cubicBezTo>
                    <a:pt x="326" y="4883"/>
                    <a:pt x="-505" y="7595"/>
                    <a:pt x="326" y="10119"/>
                  </a:cubicBezTo>
                  <a:cubicBezTo>
                    <a:pt x="1157" y="12644"/>
                    <a:pt x="3649" y="14982"/>
                    <a:pt x="4687" y="16852"/>
                  </a:cubicBezTo>
                  <a:cubicBezTo>
                    <a:pt x="5726" y="18722"/>
                    <a:pt x="5310" y="20124"/>
                    <a:pt x="4895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313727" y="3522363"/>
              <a:ext cx="20743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3" y="21600"/>
                  </a:moveTo>
                  <a:cubicBezTo>
                    <a:pt x="882" y="20250"/>
                    <a:pt x="0" y="18900"/>
                    <a:pt x="0" y="17550"/>
                  </a:cubicBezTo>
                  <a:cubicBezTo>
                    <a:pt x="0" y="16200"/>
                    <a:pt x="882" y="14850"/>
                    <a:pt x="4188" y="12375"/>
                  </a:cubicBezTo>
                  <a:cubicBezTo>
                    <a:pt x="7494" y="9900"/>
                    <a:pt x="13224" y="6300"/>
                    <a:pt x="16531" y="4050"/>
                  </a:cubicBezTo>
                  <a:cubicBezTo>
                    <a:pt x="19837" y="1800"/>
                    <a:pt x="2071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686673" y="3258128"/>
              <a:ext cx="132938" cy="44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17" fill="norm" stroke="1" extrusionOk="0">
                  <a:moveTo>
                    <a:pt x="19172" y="186"/>
                  </a:moveTo>
                  <a:cubicBezTo>
                    <a:pt x="17485" y="-17"/>
                    <a:pt x="15797" y="-220"/>
                    <a:pt x="13434" y="541"/>
                  </a:cubicBezTo>
                  <a:cubicBezTo>
                    <a:pt x="11072" y="1301"/>
                    <a:pt x="8034" y="3025"/>
                    <a:pt x="5503" y="5307"/>
                  </a:cubicBezTo>
                  <a:cubicBezTo>
                    <a:pt x="2972" y="7588"/>
                    <a:pt x="947" y="10428"/>
                    <a:pt x="272" y="13065"/>
                  </a:cubicBezTo>
                  <a:cubicBezTo>
                    <a:pt x="-403" y="15701"/>
                    <a:pt x="272" y="18135"/>
                    <a:pt x="1285" y="19504"/>
                  </a:cubicBezTo>
                  <a:cubicBezTo>
                    <a:pt x="2297" y="20873"/>
                    <a:pt x="3647" y="21177"/>
                    <a:pt x="6178" y="21279"/>
                  </a:cubicBezTo>
                  <a:cubicBezTo>
                    <a:pt x="8710" y="21380"/>
                    <a:pt x="12422" y="21279"/>
                    <a:pt x="15122" y="20974"/>
                  </a:cubicBezTo>
                  <a:cubicBezTo>
                    <a:pt x="17822" y="20670"/>
                    <a:pt x="19510" y="20163"/>
                    <a:pt x="21197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923034" y="3339156"/>
              <a:ext cx="277577" cy="27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63" fill="norm" stroke="1" extrusionOk="0">
                  <a:moveTo>
                    <a:pt x="7714" y="1891"/>
                  </a:moveTo>
                  <a:cubicBezTo>
                    <a:pt x="7059" y="1400"/>
                    <a:pt x="6404" y="909"/>
                    <a:pt x="5750" y="909"/>
                  </a:cubicBezTo>
                  <a:cubicBezTo>
                    <a:pt x="5095" y="909"/>
                    <a:pt x="4441" y="1400"/>
                    <a:pt x="3459" y="3445"/>
                  </a:cubicBezTo>
                  <a:cubicBezTo>
                    <a:pt x="2477" y="5491"/>
                    <a:pt x="1168" y="9091"/>
                    <a:pt x="514" y="11709"/>
                  </a:cubicBezTo>
                  <a:cubicBezTo>
                    <a:pt x="-141" y="14327"/>
                    <a:pt x="-141" y="15963"/>
                    <a:pt x="350" y="17436"/>
                  </a:cubicBezTo>
                  <a:cubicBezTo>
                    <a:pt x="841" y="18909"/>
                    <a:pt x="1823" y="20218"/>
                    <a:pt x="3214" y="20872"/>
                  </a:cubicBezTo>
                  <a:cubicBezTo>
                    <a:pt x="4604" y="21527"/>
                    <a:pt x="6404" y="21527"/>
                    <a:pt x="8041" y="20872"/>
                  </a:cubicBezTo>
                  <a:cubicBezTo>
                    <a:pt x="9677" y="20218"/>
                    <a:pt x="11150" y="18909"/>
                    <a:pt x="12459" y="16945"/>
                  </a:cubicBezTo>
                  <a:cubicBezTo>
                    <a:pt x="13768" y="14982"/>
                    <a:pt x="14914" y="12363"/>
                    <a:pt x="15323" y="9991"/>
                  </a:cubicBezTo>
                  <a:cubicBezTo>
                    <a:pt x="15732" y="7618"/>
                    <a:pt x="15404" y="5491"/>
                    <a:pt x="14995" y="4018"/>
                  </a:cubicBezTo>
                  <a:cubicBezTo>
                    <a:pt x="14586" y="2545"/>
                    <a:pt x="14095" y="1727"/>
                    <a:pt x="13032" y="1072"/>
                  </a:cubicBezTo>
                  <a:cubicBezTo>
                    <a:pt x="11968" y="418"/>
                    <a:pt x="10332" y="-73"/>
                    <a:pt x="8368" y="9"/>
                  </a:cubicBezTo>
                  <a:cubicBezTo>
                    <a:pt x="6404" y="91"/>
                    <a:pt x="4114" y="745"/>
                    <a:pt x="2723" y="1400"/>
                  </a:cubicBezTo>
                  <a:cubicBezTo>
                    <a:pt x="1332" y="2054"/>
                    <a:pt x="841" y="2709"/>
                    <a:pt x="677" y="3445"/>
                  </a:cubicBezTo>
                  <a:cubicBezTo>
                    <a:pt x="514" y="4182"/>
                    <a:pt x="677" y="5000"/>
                    <a:pt x="1250" y="5491"/>
                  </a:cubicBezTo>
                  <a:cubicBezTo>
                    <a:pt x="1823" y="5982"/>
                    <a:pt x="2804" y="6145"/>
                    <a:pt x="4932" y="5900"/>
                  </a:cubicBezTo>
                  <a:cubicBezTo>
                    <a:pt x="7059" y="5654"/>
                    <a:pt x="10332" y="5000"/>
                    <a:pt x="13277" y="4345"/>
                  </a:cubicBezTo>
                  <a:cubicBezTo>
                    <a:pt x="16223" y="3691"/>
                    <a:pt x="18841" y="3036"/>
                    <a:pt x="21459" y="2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340673" y="3058813"/>
              <a:ext cx="44088" cy="79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44" fill="norm" stroke="1" extrusionOk="0">
                  <a:moveTo>
                    <a:pt x="2910" y="0"/>
                  </a:moveTo>
                  <a:cubicBezTo>
                    <a:pt x="1881" y="1896"/>
                    <a:pt x="853" y="3791"/>
                    <a:pt x="338" y="5888"/>
                  </a:cubicBezTo>
                  <a:cubicBezTo>
                    <a:pt x="-176" y="7985"/>
                    <a:pt x="-176" y="10283"/>
                    <a:pt x="853" y="12409"/>
                  </a:cubicBezTo>
                  <a:cubicBezTo>
                    <a:pt x="1881" y="14534"/>
                    <a:pt x="3938" y="16487"/>
                    <a:pt x="5995" y="17866"/>
                  </a:cubicBezTo>
                  <a:cubicBezTo>
                    <a:pt x="8053" y="19245"/>
                    <a:pt x="10110" y="20049"/>
                    <a:pt x="12167" y="20595"/>
                  </a:cubicBezTo>
                  <a:cubicBezTo>
                    <a:pt x="14224" y="21140"/>
                    <a:pt x="16281" y="21428"/>
                    <a:pt x="17824" y="21514"/>
                  </a:cubicBezTo>
                  <a:cubicBezTo>
                    <a:pt x="19367" y="21600"/>
                    <a:pt x="20395" y="21485"/>
                    <a:pt x="21424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556210" y="3251865"/>
              <a:ext cx="158684" cy="33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76" fill="norm" stroke="1" extrusionOk="0">
                  <a:moveTo>
                    <a:pt x="0" y="5039"/>
                  </a:moveTo>
                  <a:cubicBezTo>
                    <a:pt x="853" y="9172"/>
                    <a:pt x="1705" y="13306"/>
                    <a:pt x="2132" y="15706"/>
                  </a:cubicBezTo>
                  <a:cubicBezTo>
                    <a:pt x="2558" y="18106"/>
                    <a:pt x="2558" y="18772"/>
                    <a:pt x="2558" y="19572"/>
                  </a:cubicBezTo>
                  <a:cubicBezTo>
                    <a:pt x="2558" y="20372"/>
                    <a:pt x="2558" y="21306"/>
                    <a:pt x="2416" y="21372"/>
                  </a:cubicBezTo>
                  <a:cubicBezTo>
                    <a:pt x="2274" y="21439"/>
                    <a:pt x="1989" y="20639"/>
                    <a:pt x="1847" y="18039"/>
                  </a:cubicBezTo>
                  <a:cubicBezTo>
                    <a:pt x="1705" y="15439"/>
                    <a:pt x="1705" y="11039"/>
                    <a:pt x="1705" y="8106"/>
                  </a:cubicBezTo>
                  <a:cubicBezTo>
                    <a:pt x="1705" y="5172"/>
                    <a:pt x="1705" y="3706"/>
                    <a:pt x="2132" y="2572"/>
                  </a:cubicBezTo>
                  <a:cubicBezTo>
                    <a:pt x="2558" y="1439"/>
                    <a:pt x="3411" y="639"/>
                    <a:pt x="4832" y="239"/>
                  </a:cubicBezTo>
                  <a:cubicBezTo>
                    <a:pt x="6253" y="-161"/>
                    <a:pt x="8242" y="-161"/>
                    <a:pt x="10942" y="1039"/>
                  </a:cubicBezTo>
                  <a:cubicBezTo>
                    <a:pt x="13642" y="2239"/>
                    <a:pt x="17053" y="4639"/>
                    <a:pt x="19042" y="7239"/>
                  </a:cubicBezTo>
                  <a:cubicBezTo>
                    <a:pt x="21032" y="9839"/>
                    <a:pt x="21600" y="12639"/>
                    <a:pt x="21174" y="14506"/>
                  </a:cubicBezTo>
                  <a:cubicBezTo>
                    <a:pt x="20747" y="16372"/>
                    <a:pt x="19326" y="17306"/>
                    <a:pt x="18047" y="17972"/>
                  </a:cubicBezTo>
                  <a:cubicBezTo>
                    <a:pt x="16768" y="18639"/>
                    <a:pt x="15632" y="19039"/>
                    <a:pt x="14353" y="19239"/>
                  </a:cubicBezTo>
                  <a:cubicBezTo>
                    <a:pt x="13074" y="19439"/>
                    <a:pt x="11653" y="19439"/>
                    <a:pt x="10089" y="19506"/>
                  </a:cubicBezTo>
                  <a:cubicBezTo>
                    <a:pt x="8526" y="19572"/>
                    <a:pt x="6821" y="19706"/>
                    <a:pt x="5258" y="19839"/>
                  </a:cubicBezTo>
                  <a:cubicBezTo>
                    <a:pt x="3695" y="19972"/>
                    <a:pt x="2274" y="20106"/>
                    <a:pt x="2274" y="20239"/>
                  </a:cubicBezTo>
                  <a:cubicBezTo>
                    <a:pt x="2274" y="20372"/>
                    <a:pt x="3695" y="20506"/>
                    <a:pt x="5116" y="2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746710" y="3503313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841960" y="3217563"/>
              <a:ext cx="9793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600" fill="norm" stroke="1" extrusionOk="0">
                  <a:moveTo>
                    <a:pt x="0" y="0"/>
                  </a:moveTo>
                  <a:cubicBezTo>
                    <a:pt x="7494" y="2548"/>
                    <a:pt x="14988" y="5095"/>
                    <a:pt x="18294" y="7865"/>
                  </a:cubicBezTo>
                  <a:cubicBezTo>
                    <a:pt x="21600" y="10634"/>
                    <a:pt x="20718" y="13625"/>
                    <a:pt x="17633" y="15951"/>
                  </a:cubicBezTo>
                  <a:cubicBezTo>
                    <a:pt x="14547" y="18277"/>
                    <a:pt x="9257" y="19938"/>
                    <a:pt x="3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292810" y="3357263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292810" y="3446163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769930" y="3051160"/>
              <a:ext cx="126131" cy="48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71" fill="norm" stroke="1" extrusionOk="0">
                  <a:moveTo>
                    <a:pt x="21100" y="3424"/>
                  </a:moveTo>
                  <a:cubicBezTo>
                    <a:pt x="19684" y="2302"/>
                    <a:pt x="18267" y="1180"/>
                    <a:pt x="16143" y="572"/>
                  </a:cubicBezTo>
                  <a:cubicBezTo>
                    <a:pt x="14018" y="-35"/>
                    <a:pt x="11185" y="-129"/>
                    <a:pt x="8530" y="152"/>
                  </a:cubicBezTo>
                  <a:cubicBezTo>
                    <a:pt x="5874" y="432"/>
                    <a:pt x="3395" y="1087"/>
                    <a:pt x="1802" y="2629"/>
                  </a:cubicBezTo>
                  <a:cubicBezTo>
                    <a:pt x="208" y="4172"/>
                    <a:pt x="-500" y="6603"/>
                    <a:pt x="385" y="8848"/>
                  </a:cubicBezTo>
                  <a:cubicBezTo>
                    <a:pt x="1270" y="11092"/>
                    <a:pt x="3749" y="13149"/>
                    <a:pt x="5697" y="15066"/>
                  </a:cubicBezTo>
                  <a:cubicBezTo>
                    <a:pt x="7644" y="16983"/>
                    <a:pt x="9061" y="18759"/>
                    <a:pt x="9592" y="19881"/>
                  </a:cubicBezTo>
                  <a:cubicBezTo>
                    <a:pt x="10123" y="21003"/>
                    <a:pt x="9769" y="21471"/>
                    <a:pt x="8530" y="21471"/>
                  </a:cubicBezTo>
                  <a:cubicBezTo>
                    <a:pt x="7290" y="21471"/>
                    <a:pt x="5166" y="21003"/>
                    <a:pt x="3041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692860" y="3344563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327"/>
                    <a:pt x="1600" y="15055"/>
                    <a:pt x="5200" y="11455"/>
                  </a:cubicBezTo>
                  <a:cubicBezTo>
                    <a:pt x="8800" y="7855"/>
                    <a:pt x="152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988046" y="3094119"/>
              <a:ext cx="88493" cy="33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145" fill="norm" stroke="1" extrusionOk="0">
                  <a:moveTo>
                    <a:pt x="20365" y="2608"/>
                  </a:moveTo>
                  <a:cubicBezTo>
                    <a:pt x="20868" y="1528"/>
                    <a:pt x="21370" y="448"/>
                    <a:pt x="20617" y="111"/>
                  </a:cubicBezTo>
                  <a:cubicBezTo>
                    <a:pt x="19863" y="-227"/>
                    <a:pt x="17854" y="178"/>
                    <a:pt x="14840" y="1731"/>
                  </a:cubicBezTo>
                  <a:cubicBezTo>
                    <a:pt x="11826" y="3283"/>
                    <a:pt x="7807" y="5983"/>
                    <a:pt x="4793" y="8818"/>
                  </a:cubicBezTo>
                  <a:cubicBezTo>
                    <a:pt x="1779" y="11653"/>
                    <a:pt x="-230" y="14623"/>
                    <a:pt x="21" y="16783"/>
                  </a:cubicBezTo>
                  <a:cubicBezTo>
                    <a:pt x="272" y="18943"/>
                    <a:pt x="2784" y="20293"/>
                    <a:pt x="6049" y="20833"/>
                  </a:cubicBezTo>
                  <a:cubicBezTo>
                    <a:pt x="9314" y="21373"/>
                    <a:pt x="13333" y="21103"/>
                    <a:pt x="17351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159487" y="3130168"/>
              <a:ext cx="206474" cy="26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963" fill="norm" stroke="1" extrusionOk="0">
                  <a:moveTo>
                    <a:pt x="6228" y="8292"/>
                  </a:moveTo>
                  <a:cubicBezTo>
                    <a:pt x="5574" y="7138"/>
                    <a:pt x="4919" y="5984"/>
                    <a:pt x="4156" y="5819"/>
                  </a:cubicBezTo>
                  <a:cubicBezTo>
                    <a:pt x="3392" y="5654"/>
                    <a:pt x="2519" y="6478"/>
                    <a:pt x="1756" y="8457"/>
                  </a:cubicBezTo>
                  <a:cubicBezTo>
                    <a:pt x="992" y="10436"/>
                    <a:pt x="338" y="13568"/>
                    <a:pt x="338" y="15959"/>
                  </a:cubicBezTo>
                  <a:cubicBezTo>
                    <a:pt x="338" y="18350"/>
                    <a:pt x="992" y="19999"/>
                    <a:pt x="2847" y="20658"/>
                  </a:cubicBezTo>
                  <a:cubicBezTo>
                    <a:pt x="4701" y="21318"/>
                    <a:pt x="7756" y="20988"/>
                    <a:pt x="10483" y="18845"/>
                  </a:cubicBezTo>
                  <a:cubicBezTo>
                    <a:pt x="13210" y="16701"/>
                    <a:pt x="15610" y="12744"/>
                    <a:pt x="15938" y="9364"/>
                  </a:cubicBezTo>
                  <a:cubicBezTo>
                    <a:pt x="16265" y="5984"/>
                    <a:pt x="14519" y="3181"/>
                    <a:pt x="12228" y="1614"/>
                  </a:cubicBezTo>
                  <a:cubicBezTo>
                    <a:pt x="9938" y="48"/>
                    <a:pt x="7101" y="-282"/>
                    <a:pt x="4919" y="213"/>
                  </a:cubicBezTo>
                  <a:cubicBezTo>
                    <a:pt x="2738" y="707"/>
                    <a:pt x="1210" y="2026"/>
                    <a:pt x="447" y="3098"/>
                  </a:cubicBezTo>
                  <a:cubicBezTo>
                    <a:pt x="-317" y="4170"/>
                    <a:pt x="-317" y="4994"/>
                    <a:pt x="2192" y="5984"/>
                  </a:cubicBezTo>
                  <a:cubicBezTo>
                    <a:pt x="4701" y="6973"/>
                    <a:pt x="9719" y="8127"/>
                    <a:pt x="13319" y="8292"/>
                  </a:cubicBezTo>
                  <a:cubicBezTo>
                    <a:pt x="16919" y="8457"/>
                    <a:pt x="19101" y="7633"/>
                    <a:pt x="21283" y="6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436281" y="2988963"/>
              <a:ext cx="37630" cy="56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21" fill="norm" stroke="1" extrusionOk="0">
                  <a:moveTo>
                    <a:pt x="21333" y="0"/>
                  </a:moveTo>
                  <a:cubicBezTo>
                    <a:pt x="16533" y="1209"/>
                    <a:pt x="11733" y="2418"/>
                    <a:pt x="8733" y="4312"/>
                  </a:cubicBezTo>
                  <a:cubicBezTo>
                    <a:pt x="5733" y="6206"/>
                    <a:pt x="4533" y="8785"/>
                    <a:pt x="3333" y="11606"/>
                  </a:cubicBezTo>
                  <a:cubicBezTo>
                    <a:pt x="2133" y="14427"/>
                    <a:pt x="933" y="17490"/>
                    <a:pt x="333" y="19222"/>
                  </a:cubicBezTo>
                  <a:cubicBezTo>
                    <a:pt x="-267" y="20955"/>
                    <a:pt x="-267" y="21358"/>
                    <a:pt x="2133" y="21479"/>
                  </a:cubicBezTo>
                  <a:cubicBezTo>
                    <a:pt x="4533" y="21600"/>
                    <a:pt x="9333" y="21439"/>
                    <a:pt x="14133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631165" y="3065869"/>
              <a:ext cx="109446" cy="36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44" fill="norm" stroke="1" extrusionOk="0">
                  <a:moveTo>
                    <a:pt x="14960" y="327"/>
                  </a:moveTo>
                  <a:cubicBezTo>
                    <a:pt x="12922" y="81"/>
                    <a:pt x="10884" y="-164"/>
                    <a:pt x="7828" y="143"/>
                  </a:cubicBezTo>
                  <a:cubicBezTo>
                    <a:pt x="4771" y="450"/>
                    <a:pt x="696" y="1309"/>
                    <a:pt x="84" y="2597"/>
                  </a:cubicBezTo>
                  <a:cubicBezTo>
                    <a:pt x="-527" y="3886"/>
                    <a:pt x="2326" y="5604"/>
                    <a:pt x="4364" y="6709"/>
                  </a:cubicBezTo>
                  <a:cubicBezTo>
                    <a:pt x="6401" y="7813"/>
                    <a:pt x="7624" y="8304"/>
                    <a:pt x="8235" y="8856"/>
                  </a:cubicBezTo>
                  <a:cubicBezTo>
                    <a:pt x="8847" y="9409"/>
                    <a:pt x="8847" y="10022"/>
                    <a:pt x="8235" y="10575"/>
                  </a:cubicBezTo>
                  <a:cubicBezTo>
                    <a:pt x="7624" y="11127"/>
                    <a:pt x="6401" y="11618"/>
                    <a:pt x="4771" y="11679"/>
                  </a:cubicBezTo>
                  <a:cubicBezTo>
                    <a:pt x="3141" y="11741"/>
                    <a:pt x="1103" y="11372"/>
                    <a:pt x="696" y="10943"/>
                  </a:cubicBezTo>
                  <a:cubicBezTo>
                    <a:pt x="288" y="10513"/>
                    <a:pt x="1511" y="10022"/>
                    <a:pt x="3345" y="9777"/>
                  </a:cubicBezTo>
                  <a:cubicBezTo>
                    <a:pt x="5179" y="9531"/>
                    <a:pt x="7624" y="9531"/>
                    <a:pt x="9050" y="9838"/>
                  </a:cubicBezTo>
                  <a:cubicBezTo>
                    <a:pt x="10477" y="10145"/>
                    <a:pt x="10884" y="10759"/>
                    <a:pt x="9662" y="12047"/>
                  </a:cubicBezTo>
                  <a:cubicBezTo>
                    <a:pt x="8439" y="13336"/>
                    <a:pt x="5586" y="15300"/>
                    <a:pt x="3752" y="16895"/>
                  </a:cubicBezTo>
                  <a:cubicBezTo>
                    <a:pt x="1918" y="18491"/>
                    <a:pt x="1103" y="19718"/>
                    <a:pt x="1715" y="20454"/>
                  </a:cubicBezTo>
                  <a:cubicBezTo>
                    <a:pt x="2326" y="21191"/>
                    <a:pt x="4364" y="21436"/>
                    <a:pt x="7828" y="21313"/>
                  </a:cubicBezTo>
                  <a:cubicBezTo>
                    <a:pt x="11292" y="21191"/>
                    <a:pt x="16182" y="20700"/>
                    <a:pt x="21073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823160" y="3128663"/>
              <a:ext cx="139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1895"/>
                    <a:pt x="1964" y="3789"/>
                    <a:pt x="5564" y="7389"/>
                  </a:cubicBezTo>
                  <a:cubicBezTo>
                    <a:pt x="9164" y="10989"/>
                    <a:pt x="15382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873960" y="3109613"/>
              <a:ext cx="1143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379"/>
                    <a:pt x="16000" y="2757"/>
                    <a:pt x="12600" y="5515"/>
                  </a:cubicBezTo>
                  <a:cubicBezTo>
                    <a:pt x="9200" y="8272"/>
                    <a:pt x="5200" y="12409"/>
                    <a:pt x="3000" y="15319"/>
                  </a:cubicBezTo>
                  <a:cubicBezTo>
                    <a:pt x="800" y="18230"/>
                    <a:pt x="400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026360" y="331916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115260" y="3363613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305760" y="3357263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381960" y="336361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566110" y="3090563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180"/>
                    <a:pt x="3000" y="360"/>
                    <a:pt x="4500" y="1350"/>
                  </a:cubicBezTo>
                  <a:cubicBezTo>
                    <a:pt x="6000" y="2340"/>
                    <a:pt x="7500" y="4140"/>
                    <a:pt x="9900" y="7290"/>
                  </a:cubicBezTo>
                  <a:cubicBezTo>
                    <a:pt x="12300" y="10440"/>
                    <a:pt x="15600" y="14940"/>
                    <a:pt x="17700" y="17550"/>
                  </a:cubicBezTo>
                  <a:cubicBezTo>
                    <a:pt x="19800" y="20160"/>
                    <a:pt x="207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608679" y="3052463"/>
              <a:ext cx="147932" cy="3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82" fill="norm" stroke="1" extrusionOk="0">
                  <a:moveTo>
                    <a:pt x="21262" y="0"/>
                  </a:moveTo>
                  <a:cubicBezTo>
                    <a:pt x="16090" y="4877"/>
                    <a:pt x="10918" y="9755"/>
                    <a:pt x="7420" y="13030"/>
                  </a:cubicBezTo>
                  <a:cubicBezTo>
                    <a:pt x="3921" y="16305"/>
                    <a:pt x="2096" y="17977"/>
                    <a:pt x="1031" y="19161"/>
                  </a:cubicBezTo>
                  <a:cubicBezTo>
                    <a:pt x="-34" y="20346"/>
                    <a:pt x="-338" y="21043"/>
                    <a:pt x="423" y="21321"/>
                  </a:cubicBezTo>
                  <a:cubicBezTo>
                    <a:pt x="1183" y="21600"/>
                    <a:pt x="3008" y="21461"/>
                    <a:pt x="4834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762960" y="3306463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2541"/>
                    <a:pt x="758" y="5082"/>
                    <a:pt x="758" y="7412"/>
                  </a:cubicBezTo>
                  <a:cubicBezTo>
                    <a:pt x="758" y="9741"/>
                    <a:pt x="379" y="11859"/>
                    <a:pt x="758" y="12071"/>
                  </a:cubicBezTo>
                  <a:cubicBezTo>
                    <a:pt x="1137" y="12282"/>
                    <a:pt x="2274" y="10588"/>
                    <a:pt x="3411" y="8682"/>
                  </a:cubicBezTo>
                  <a:cubicBezTo>
                    <a:pt x="4547" y="6776"/>
                    <a:pt x="5684" y="4659"/>
                    <a:pt x="7958" y="3176"/>
                  </a:cubicBezTo>
                  <a:cubicBezTo>
                    <a:pt x="10232" y="1694"/>
                    <a:pt x="13642" y="847"/>
                    <a:pt x="15916" y="2965"/>
                  </a:cubicBezTo>
                  <a:cubicBezTo>
                    <a:pt x="18189" y="5082"/>
                    <a:pt x="19326" y="10165"/>
                    <a:pt x="20084" y="13765"/>
                  </a:cubicBezTo>
                  <a:cubicBezTo>
                    <a:pt x="20842" y="17365"/>
                    <a:pt x="21221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010610" y="3025335"/>
              <a:ext cx="76201" cy="41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89"/>
                  </a:moveTo>
                  <a:cubicBezTo>
                    <a:pt x="3000" y="-20"/>
                    <a:pt x="6000" y="-130"/>
                    <a:pt x="9900" y="418"/>
                  </a:cubicBezTo>
                  <a:cubicBezTo>
                    <a:pt x="13800" y="966"/>
                    <a:pt x="18600" y="2173"/>
                    <a:pt x="18900" y="3598"/>
                  </a:cubicBezTo>
                  <a:cubicBezTo>
                    <a:pt x="19200" y="5023"/>
                    <a:pt x="15000" y="6668"/>
                    <a:pt x="12000" y="7710"/>
                  </a:cubicBezTo>
                  <a:cubicBezTo>
                    <a:pt x="9000" y="8751"/>
                    <a:pt x="7200" y="9190"/>
                    <a:pt x="6900" y="9683"/>
                  </a:cubicBezTo>
                  <a:cubicBezTo>
                    <a:pt x="6600" y="10177"/>
                    <a:pt x="7800" y="10725"/>
                    <a:pt x="10500" y="11876"/>
                  </a:cubicBezTo>
                  <a:cubicBezTo>
                    <a:pt x="13200" y="13027"/>
                    <a:pt x="17400" y="14782"/>
                    <a:pt x="19500" y="16043"/>
                  </a:cubicBezTo>
                  <a:cubicBezTo>
                    <a:pt x="21600" y="17304"/>
                    <a:pt x="21600" y="18071"/>
                    <a:pt x="21600" y="18729"/>
                  </a:cubicBezTo>
                  <a:cubicBezTo>
                    <a:pt x="21600" y="19387"/>
                    <a:pt x="21600" y="19935"/>
                    <a:pt x="20400" y="20374"/>
                  </a:cubicBezTo>
                  <a:cubicBezTo>
                    <a:pt x="19200" y="20812"/>
                    <a:pt x="16800" y="21141"/>
                    <a:pt x="14100" y="21306"/>
                  </a:cubicBezTo>
                  <a:cubicBezTo>
                    <a:pt x="11400" y="21470"/>
                    <a:pt x="8400" y="21470"/>
                    <a:pt x="6000" y="20977"/>
                  </a:cubicBezTo>
                  <a:cubicBezTo>
                    <a:pt x="3600" y="20483"/>
                    <a:pt x="1800" y="19496"/>
                    <a:pt x="0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131260" y="2963563"/>
              <a:ext cx="16298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0"/>
                  </a:moveTo>
                  <a:cubicBezTo>
                    <a:pt x="7294" y="86"/>
                    <a:pt x="8696" y="171"/>
                    <a:pt x="10379" y="729"/>
                  </a:cubicBezTo>
                  <a:cubicBezTo>
                    <a:pt x="12062" y="1286"/>
                    <a:pt x="14026" y="2314"/>
                    <a:pt x="16410" y="4200"/>
                  </a:cubicBezTo>
                  <a:cubicBezTo>
                    <a:pt x="18795" y="6086"/>
                    <a:pt x="21600" y="8829"/>
                    <a:pt x="21600" y="11314"/>
                  </a:cubicBezTo>
                  <a:cubicBezTo>
                    <a:pt x="21600" y="13800"/>
                    <a:pt x="18795" y="16029"/>
                    <a:pt x="14727" y="17700"/>
                  </a:cubicBezTo>
                  <a:cubicBezTo>
                    <a:pt x="10660" y="19371"/>
                    <a:pt x="5330" y="20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696410" y="3167705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6240" y="10932"/>
                    <a:pt x="12480" y="1332"/>
                    <a:pt x="16080" y="132"/>
                  </a:cubicBezTo>
                  <a:cubicBezTo>
                    <a:pt x="19680" y="-1068"/>
                    <a:pt x="2064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658310" y="3333980"/>
              <a:ext cx="1905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538601" y="2650095"/>
              <a:ext cx="105306" cy="33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07" fill="norm" stroke="1" extrusionOk="0">
                  <a:moveTo>
                    <a:pt x="7436" y="8707"/>
                  </a:moveTo>
                  <a:cubicBezTo>
                    <a:pt x="7012" y="12103"/>
                    <a:pt x="6588" y="15500"/>
                    <a:pt x="6165" y="17741"/>
                  </a:cubicBezTo>
                  <a:cubicBezTo>
                    <a:pt x="5741" y="19983"/>
                    <a:pt x="5318" y="21069"/>
                    <a:pt x="4683" y="21273"/>
                  </a:cubicBezTo>
                  <a:cubicBezTo>
                    <a:pt x="4047" y="21477"/>
                    <a:pt x="3200" y="20798"/>
                    <a:pt x="2353" y="18081"/>
                  </a:cubicBezTo>
                  <a:cubicBezTo>
                    <a:pt x="1506" y="15364"/>
                    <a:pt x="659" y="10609"/>
                    <a:pt x="236" y="7552"/>
                  </a:cubicBezTo>
                  <a:cubicBezTo>
                    <a:pt x="-188" y="4496"/>
                    <a:pt x="-188" y="3137"/>
                    <a:pt x="1506" y="1983"/>
                  </a:cubicBezTo>
                  <a:cubicBezTo>
                    <a:pt x="3200" y="828"/>
                    <a:pt x="6588" y="-123"/>
                    <a:pt x="10188" y="13"/>
                  </a:cubicBezTo>
                  <a:cubicBezTo>
                    <a:pt x="13788" y="149"/>
                    <a:pt x="17600" y="1371"/>
                    <a:pt x="19083" y="3137"/>
                  </a:cubicBezTo>
                  <a:cubicBezTo>
                    <a:pt x="20565" y="4903"/>
                    <a:pt x="19718" y="7213"/>
                    <a:pt x="18447" y="8639"/>
                  </a:cubicBezTo>
                  <a:cubicBezTo>
                    <a:pt x="17177" y="10066"/>
                    <a:pt x="15483" y="10609"/>
                    <a:pt x="13788" y="11085"/>
                  </a:cubicBezTo>
                  <a:cubicBezTo>
                    <a:pt x="12094" y="11560"/>
                    <a:pt x="10400" y="11968"/>
                    <a:pt x="10824" y="12103"/>
                  </a:cubicBezTo>
                  <a:cubicBezTo>
                    <a:pt x="11247" y="12239"/>
                    <a:pt x="13788" y="12103"/>
                    <a:pt x="16118" y="12307"/>
                  </a:cubicBezTo>
                  <a:cubicBezTo>
                    <a:pt x="18447" y="12511"/>
                    <a:pt x="20565" y="13054"/>
                    <a:pt x="20988" y="14005"/>
                  </a:cubicBezTo>
                  <a:cubicBezTo>
                    <a:pt x="21412" y="14956"/>
                    <a:pt x="20141" y="16315"/>
                    <a:pt x="18659" y="17198"/>
                  </a:cubicBezTo>
                  <a:cubicBezTo>
                    <a:pt x="17177" y="18081"/>
                    <a:pt x="15483" y="18488"/>
                    <a:pt x="12730" y="18760"/>
                  </a:cubicBezTo>
                  <a:cubicBezTo>
                    <a:pt x="9977" y="19032"/>
                    <a:pt x="6165" y="19168"/>
                    <a:pt x="4894" y="18896"/>
                  </a:cubicBezTo>
                  <a:cubicBezTo>
                    <a:pt x="3624" y="18624"/>
                    <a:pt x="4894" y="17945"/>
                    <a:pt x="6165" y="17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674466" y="2741048"/>
              <a:ext cx="451281" cy="33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77" fill="norm" stroke="1" extrusionOk="0">
                  <a:moveTo>
                    <a:pt x="3452" y="5216"/>
                  </a:moveTo>
                  <a:cubicBezTo>
                    <a:pt x="3050" y="4816"/>
                    <a:pt x="2649" y="4416"/>
                    <a:pt x="2196" y="4350"/>
                  </a:cubicBezTo>
                  <a:cubicBezTo>
                    <a:pt x="1744" y="4283"/>
                    <a:pt x="1242" y="4550"/>
                    <a:pt x="840" y="5350"/>
                  </a:cubicBezTo>
                  <a:cubicBezTo>
                    <a:pt x="438" y="6150"/>
                    <a:pt x="137" y="7483"/>
                    <a:pt x="36" y="8483"/>
                  </a:cubicBezTo>
                  <a:cubicBezTo>
                    <a:pt x="-64" y="9483"/>
                    <a:pt x="36" y="10150"/>
                    <a:pt x="388" y="10083"/>
                  </a:cubicBezTo>
                  <a:cubicBezTo>
                    <a:pt x="740" y="10016"/>
                    <a:pt x="1343" y="9216"/>
                    <a:pt x="1795" y="8416"/>
                  </a:cubicBezTo>
                  <a:cubicBezTo>
                    <a:pt x="2247" y="7616"/>
                    <a:pt x="2548" y="6816"/>
                    <a:pt x="2799" y="6083"/>
                  </a:cubicBezTo>
                  <a:cubicBezTo>
                    <a:pt x="3050" y="5350"/>
                    <a:pt x="3251" y="4683"/>
                    <a:pt x="3302" y="4683"/>
                  </a:cubicBezTo>
                  <a:cubicBezTo>
                    <a:pt x="3352" y="4683"/>
                    <a:pt x="3251" y="5350"/>
                    <a:pt x="3151" y="6016"/>
                  </a:cubicBezTo>
                  <a:cubicBezTo>
                    <a:pt x="3050" y="6683"/>
                    <a:pt x="2950" y="7350"/>
                    <a:pt x="3050" y="8150"/>
                  </a:cubicBezTo>
                  <a:cubicBezTo>
                    <a:pt x="3151" y="8950"/>
                    <a:pt x="3452" y="9883"/>
                    <a:pt x="3804" y="10150"/>
                  </a:cubicBezTo>
                  <a:cubicBezTo>
                    <a:pt x="4156" y="10416"/>
                    <a:pt x="4557" y="10016"/>
                    <a:pt x="5110" y="9083"/>
                  </a:cubicBezTo>
                  <a:cubicBezTo>
                    <a:pt x="5663" y="8150"/>
                    <a:pt x="6366" y="6683"/>
                    <a:pt x="6768" y="5616"/>
                  </a:cubicBezTo>
                  <a:cubicBezTo>
                    <a:pt x="7169" y="4550"/>
                    <a:pt x="7270" y="3883"/>
                    <a:pt x="7270" y="3883"/>
                  </a:cubicBezTo>
                  <a:cubicBezTo>
                    <a:pt x="7270" y="3883"/>
                    <a:pt x="7169" y="4550"/>
                    <a:pt x="7069" y="5216"/>
                  </a:cubicBezTo>
                  <a:cubicBezTo>
                    <a:pt x="6969" y="5883"/>
                    <a:pt x="6868" y="6550"/>
                    <a:pt x="6868" y="7216"/>
                  </a:cubicBezTo>
                  <a:cubicBezTo>
                    <a:pt x="6868" y="7883"/>
                    <a:pt x="6969" y="8550"/>
                    <a:pt x="7270" y="8816"/>
                  </a:cubicBezTo>
                  <a:cubicBezTo>
                    <a:pt x="7571" y="9083"/>
                    <a:pt x="8074" y="8950"/>
                    <a:pt x="8576" y="8283"/>
                  </a:cubicBezTo>
                  <a:cubicBezTo>
                    <a:pt x="9078" y="7616"/>
                    <a:pt x="9581" y="6416"/>
                    <a:pt x="9932" y="5416"/>
                  </a:cubicBezTo>
                  <a:cubicBezTo>
                    <a:pt x="10284" y="4416"/>
                    <a:pt x="10485" y="3616"/>
                    <a:pt x="10485" y="3683"/>
                  </a:cubicBezTo>
                  <a:cubicBezTo>
                    <a:pt x="10485" y="3750"/>
                    <a:pt x="10284" y="4683"/>
                    <a:pt x="10234" y="6483"/>
                  </a:cubicBezTo>
                  <a:cubicBezTo>
                    <a:pt x="10183" y="8283"/>
                    <a:pt x="10284" y="10950"/>
                    <a:pt x="10334" y="13283"/>
                  </a:cubicBezTo>
                  <a:cubicBezTo>
                    <a:pt x="10384" y="15616"/>
                    <a:pt x="10384" y="17616"/>
                    <a:pt x="10234" y="18883"/>
                  </a:cubicBezTo>
                  <a:cubicBezTo>
                    <a:pt x="10083" y="20150"/>
                    <a:pt x="9782" y="20683"/>
                    <a:pt x="9380" y="21016"/>
                  </a:cubicBezTo>
                  <a:cubicBezTo>
                    <a:pt x="8978" y="21350"/>
                    <a:pt x="8476" y="21483"/>
                    <a:pt x="8023" y="21283"/>
                  </a:cubicBezTo>
                  <a:cubicBezTo>
                    <a:pt x="7571" y="21083"/>
                    <a:pt x="7169" y="20550"/>
                    <a:pt x="6868" y="19483"/>
                  </a:cubicBezTo>
                  <a:cubicBezTo>
                    <a:pt x="6567" y="18416"/>
                    <a:pt x="6366" y="16816"/>
                    <a:pt x="6567" y="15483"/>
                  </a:cubicBezTo>
                  <a:cubicBezTo>
                    <a:pt x="6768" y="14150"/>
                    <a:pt x="7370" y="13083"/>
                    <a:pt x="8626" y="11816"/>
                  </a:cubicBezTo>
                  <a:cubicBezTo>
                    <a:pt x="9882" y="10550"/>
                    <a:pt x="11791" y="9083"/>
                    <a:pt x="13097" y="7616"/>
                  </a:cubicBezTo>
                  <a:cubicBezTo>
                    <a:pt x="14403" y="6150"/>
                    <a:pt x="15106" y="4683"/>
                    <a:pt x="15508" y="3616"/>
                  </a:cubicBezTo>
                  <a:cubicBezTo>
                    <a:pt x="15910" y="2550"/>
                    <a:pt x="16010" y="1883"/>
                    <a:pt x="15809" y="1550"/>
                  </a:cubicBezTo>
                  <a:cubicBezTo>
                    <a:pt x="15609" y="1216"/>
                    <a:pt x="15106" y="1216"/>
                    <a:pt x="14503" y="1950"/>
                  </a:cubicBezTo>
                  <a:cubicBezTo>
                    <a:pt x="13901" y="2683"/>
                    <a:pt x="13197" y="4150"/>
                    <a:pt x="12846" y="5216"/>
                  </a:cubicBezTo>
                  <a:cubicBezTo>
                    <a:pt x="12494" y="6283"/>
                    <a:pt x="12494" y="6950"/>
                    <a:pt x="12494" y="7616"/>
                  </a:cubicBezTo>
                  <a:cubicBezTo>
                    <a:pt x="12494" y="8283"/>
                    <a:pt x="12494" y="8950"/>
                    <a:pt x="12846" y="9350"/>
                  </a:cubicBezTo>
                  <a:cubicBezTo>
                    <a:pt x="13197" y="9750"/>
                    <a:pt x="13901" y="9883"/>
                    <a:pt x="14704" y="9550"/>
                  </a:cubicBezTo>
                  <a:cubicBezTo>
                    <a:pt x="15508" y="9216"/>
                    <a:pt x="16412" y="8416"/>
                    <a:pt x="17266" y="6950"/>
                  </a:cubicBezTo>
                  <a:cubicBezTo>
                    <a:pt x="18120" y="5483"/>
                    <a:pt x="18924" y="3350"/>
                    <a:pt x="19326" y="1950"/>
                  </a:cubicBezTo>
                  <a:cubicBezTo>
                    <a:pt x="19728" y="550"/>
                    <a:pt x="19728" y="-117"/>
                    <a:pt x="19677" y="16"/>
                  </a:cubicBezTo>
                  <a:cubicBezTo>
                    <a:pt x="19627" y="150"/>
                    <a:pt x="19527" y="1083"/>
                    <a:pt x="19828" y="2483"/>
                  </a:cubicBezTo>
                  <a:cubicBezTo>
                    <a:pt x="20129" y="3883"/>
                    <a:pt x="20833" y="5750"/>
                    <a:pt x="21184" y="7150"/>
                  </a:cubicBezTo>
                  <a:cubicBezTo>
                    <a:pt x="21536" y="8550"/>
                    <a:pt x="21536" y="9483"/>
                    <a:pt x="20883" y="10150"/>
                  </a:cubicBezTo>
                  <a:cubicBezTo>
                    <a:pt x="20230" y="10816"/>
                    <a:pt x="18924" y="11216"/>
                    <a:pt x="17618" y="11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676427" y="2948346"/>
              <a:ext cx="110068" cy="4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0769" y="3420"/>
                  </a:moveTo>
                  <a:cubicBezTo>
                    <a:pt x="21185" y="2871"/>
                    <a:pt x="21600" y="2323"/>
                    <a:pt x="21600" y="1775"/>
                  </a:cubicBezTo>
                  <a:cubicBezTo>
                    <a:pt x="21600" y="1227"/>
                    <a:pt x="21185" y="679"/>
                    <a:pt x="19938" y="350"/>
                  </a:cubicBezTo>
                  <a:cubicBezTo>
                    <a:pt x="18692" y="21"/>
                    <a:pt x="16615" y="-89"/>
                    <a:pt x="13708" y="75"/>
                  </a:cubicBezTo>
                  <a:cubicBezTo>
                    <a:pt x="10800" y="240"/>
                    <a:pt x="7062" y="679"/>
                    <a:pt x="4362" y="1556"/>
                  </a:cubicBezTo>
                  <a:cubicBezTo>
                    <a:pt x="1662" y="2433"/>
                    <a:pt x="0" y="3749"/>
                    <a:pt x="0" y="5996"/>
                  </a:cubicBezTo>
                  <a:cubicBezTo>
                    <a:pt x="0" y="8244"/>
                    <a:pt x="1662" y="11424"/>
                    <a:pt x="2908" y="13891"/>
                  </a:cubicBezTo>
                  <a:cubicBezTo>
                    <a:pt x="4154" y="16358"/>
                    <a:pt x="4985" y="18112"/>
                    <a:pt x="4777" y="19263"/>
                  </a:cubicBezTo>
                  <a:cubicBezTo>
                    <a:pt x="4569" y="20415"/>
                    <a:pt x="3323" y="20963"/>
                    <a:pt x="207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591760" y="3198513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7018"/>
                    <a:pt x="6039" y="12436"/>
                    <a:pt x="9639" y="8836"/>
                  </a:cubicBezTo>
                  <a:cubicBezTo>
                    <a:pt x="13239" y="5236"/>
                    <a:pt x="1741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904286" y="2983562"/>
              <a:ext cx="170075" cy="36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43" fill="norm" stroke="1" extrusionOk="0">
                  <a:moveTo>
                    <a:pt x="16424" y="1080"/>
                  </a:moveTo>
                  <a:cubicBezTo>
                    <a:pt x="15633" y="575"/>
                    <a:pt x="14843" y="69"/>
                    <a:pt x="13789" y="6"/>
                  </a:cubicBezTo>
                  <a:cubicBezTo>
                    <a:pt x="12736" y="-57"/>
                    <a:pt x="11419" y="322"/>
                    <a:pt x="9180" y="1838"/>
                  </a:cubicBezTo>
                  <a:cubicBezTo>
                    <a:pt x="6941" y="3354"/>
                    <a:pt x="3780" y="6006"/>
                    <a:pt x="1936" y="8596"/>
                  </a:cubicBezTo>
                  <a:cubicBezTo>
                    <a:pt x="92" y="11185"/>
                    <a:pt x="-435" y="13711"/>
                    <a:pt x="355" y="15732"/>
                  </a:cubicBezTo>
                  <a:cubicBezTo>
                    <a:pt x="1145" y="17754"/>
                    <a:pt x="3253" y="19269"/>
                    <a:pt x="6941" y="20154"/>
                  </a:cubicBezTo>
                  <a:cubicBezTo>
                    <a:pt x="10628" y="21038"/>
                    <a:pt x="15897" y="21290"/>
                    <a:pt x="21165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192808" y="3063640"/>
              <a:ext cx="224453" cy="20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23" fill="norm" stroke="1" extrusionOk="0">
                  <a:moveTo>
                    <a:pt x="10505" y="4003"/>
                  </a:moveTo>
                  <a:cubicBezTo>
                    <a:pt x="10909" y="2934"/>
                    <a:pt x="11313" y="1865"/>
                    <a:pt x="11010" y="1116"/>
                  </a:cubicBezTo>
                  <a:cubicBezTo>
                    <a:pt x="10707" y="368"/>
                    <a:pt x="9698" y="-60"/>
                    <a:pt x="8184" y="581"/>
                  </a:cubicBezTo>
                  <a:cubicBezTo>
                    <a:pt x="6670" y="1223"/>
                    <a:pt x="4651" y="2934"/>
                    <a:pt x="3137" y="5500"/>
                  </a:cubicBezTo>
                  <a:cubicBezTo>
                    <a:pt x="1623" y="8067"/>
                    <a:pt x="613" y="11488"/>
                    <a:pt x="513" y="14269"/>
                  </a:cubicBezTo>
                  <a:cubicBezTo>
                    <a:pt x="412" y="17049"/>
                    <a:pt x="1219" y="19187"/>
                    <a:pt x="3238" y="20257"/>
                  </a:cubicBezTo>
                  <a:cubicBezTo>
                    <a:pt x="5256" y="21326"/>
                    <a:pt x="8486" y="21326"/>
                    <a:pt x="11313" y="19936"/>
                  </a:cubicBezTo>
                  <a:cubicBezTo>
                    <a:pt x="14139" y="18546"/>
                    <a:pt x="16561" y="15766"/>
                    <a:pt x="17570" y="12985"/>
                  </a:cubicBezTo>
                  <a:cubicBezTo>
                    <a:pt x="18580" y="10205"/>
                    <a:pt x="18176" y="7425"/>
                    <a:pt x="16662" y="5179"/>
                  </a:cubicBezTo>
                  <a:cubicBezTo>
                    <a:pt x="15148" y="2934"/>
                    <a:pt x="12524" y="1223"/>
                    <a:pt x="10101" y="475"/>
                  </a:cubicBezTo>
                  <a:cubicBezTo>
                    <a:pt x="7679" y="-274"/>
                    <a:pt x="5458" y="-60"/>
                    <a:pt x="3843" y="581"/>
                  </a:cubicBezTo>
                  <a:cubicBezTo>
                    <a:pt x="2228" y="1223"/>
                    <a:pt x="1219" y="2292"/>
                    <a:pt x="613" y="3469"/>
                  </a:cubicBezTo>
                  <a:cubicBezTo>
                    <a:pt x="8" y="4645"/>
                    <a:pt x="-194" y="5928"/>
                    <a:pt x="210" y="6676"/>
                  </a:cubicBezTo>
                  <a:cubicBezTo>
                    <a:pt x="613" y="7425"/>
                    <a:pt x="1623" y="7639"/>
                    <a:pt x="4550" y="7532"/>
                  </a:cubicBezTo>
                  <a:cubicBezTo>
                    <a:pt x="7477" y="7425"/>
                    <a:pt x="12322" y="6997"/>
                    <a:pt x="15451" y="6463"/>
                  </a:cubicBezTo>
                  <a:cubicBezTo>
                    <a:pt x="18580" y="5928"/>
                    <a:pt x="19993" y="5286"/>
                    <a:pt x="21406" y="4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601773" y="3050726"/>
              <a:ext cx="173532" cy="24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0" fill="norm" stroke="1" extrusionOk="0">
                  <a:moveTo>
                    <a:pt x="1516" y="6297"/>
                  </a:moveTo>
                  <a:cubicBezTo>
                    <a:pt x="1516" y="10580"/>
                    <a:pt x="1516" y="14863"/>
                    <a:pt x="1516" y="17470"/>
                  </a:cubicBezTo>
                  <a:cubicBezTo>
                    <a:pt x="1516" y="20077"/>
                    <a:pt x="1516" y="21008"/>
                    <a:pt x="1256" y="21008"/>
                  </a:cubicBezTo>
                  <a:cubicBezTo>
                    <a:pt x="996" y="21008"/>
                    <a:pt x="475" y="20077"/>
                    <a:pt x="215" y="17097"/>
                  </a:cubicBezTo>
                  <a:cubicBezTo>
                    <a:pt x="-45" y="14118"/>
                    <a:pt x="-45" y="9090"/>
                    <a:pt x="85" y="6111"/>
                  </a:cubicBezTo>
                  <a:cubicBezTo>
                    <a:pt x="215" y="3132"/>
                    <a:pt x="475" y="2201"/>
                    <a:pt x="1777" y="1363"/>
                  </a:cubicBezTo>
                  <a:cubicBezTo>
                    <a:pt x="3078" y="525"/>
                    <a:pt x="5420" y="-220"/>
                    <a:pt x="8283" y="59"/>
                  </a:cubicBezTo>
                  <a:cubicBezTo>
                    <a:pt x="11145" y="339"/>
                    <a:pt x="14528" y="1642"/>
                    <a:pt x="16871" y="4342"/>
                  </a:cubicBezTo>
                  <a:cubicBezTo>
                    <a:pt x="19213" y="7042"/>
                    <a:pt x="20514" y="11139"/>
                    <a:pt x="21035" y="14211"/>
                  </a:cubicBezTo>
                  <a:cubicBezTo>
                    <a:pt x="21555" y="17283"/>
                    <a:pt x="21295" y="19332"/>
                    <a:pt x="21035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1144080" y="2978922"/>
              <a:ext cx="143131" cy="33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17" fill="norm" stroke="1" extrusionOk="0">
                  <a:moveTo>
                    <a:pt x="1468" y="3519"/>
                  </a:moveTo>
                  <a:cubicBezTo>
                    <a:pt x="1468" y="7757"/>
                    <a:pt x="1468" y="11995"/>
                    <a:pt x="1468" y="14524"/>
                  </a:cubicBezTo>
                  <a:cubicBezTo>
                    <a:pt x="1468" y="17053"/>
                    <a:pt x="1468" y="17874"/>
                    <a:pt x="1151" y="17942"/>
                  </a:cubicBezTo>
                  <a:cubicBezTo>
                    <a:pt x="833" y="18010"/>
                    <a:pt x="198" y="17327"/>
                    <a:pt x="39" y="15071"/>
                  </a:cubicBezTo>
                  <a:cubicBezTo>
                    <a:pt x="-120" y="12815"/>
                    <a:pt x="198" y="8987"/>
                    <a:pt x="1309" y="6185"/>
                  </a:cubicBezTo>
                  <a:cubicBezTo>
                    <a:pt x="2421" y="3382"/>
                    <a:pt x="4327" y="1605"/>
                    <a:pt x="6074" y="717"/>
                  </a:cubicBezTo>
                  <a:cubicBezTo>
                    <a:pt x="7821" y="-172"/>
                    <a:pt x="9409" y="-172"/>
                    <a:pt x="11315" y="375"/>
                  </a:cubicBezTo>
                  <a:cubicBezTo>
                    <a:pt x="13221" y="922"/>
                    <a:pt x="15445" y="2015"/>
                    <a:pt x="17509" y="4134"/>
                  </a:cubicBezTo>
                  <a:cubicBezTo>
                    <a:pt x="19574" y="6253"/>
                    <a:pt x="21480" y="9398"/>
                    <a:pt x="21480" y="12200"/>
                  </a:cubicBezTo>
                  <a:cubicBezTo>
                    <a:pt x="21480" y="15003"/>
                    <a:pt x="19574" y="17463"/>
                    <a:pt x="17192" y="18967"/>
                  </a:cubicBezTo>
                  <a:cubicBezTo>
                    <a:pt x="14809" y="20471"/>
                    <a:pt x="11951" y="21018"/>
                    <a:pt x="9727" y="21223"/>
                  </a:cubicBezTo>
                  <a:cubicBezTo>
                    <a:pt x="7504" y="21428"/>
                    <a:pt x="5915" y="21291"/>
                    <a:pt x="4327" y="20881"/>
                  </a:cubicBezTo>
                  <a:cubicBezTo>
                    <a:pt x="2739" y="20471"/>
                    <a:pt x="1151" y="19787"/>
                    <a:pt x="1945" y="19377"/>
                  </a:cubicBezTo>
                  <a:cubicBezTo>
                    <a:pt x="2739" y="18967"/>
                    <a:pt x="5915" y="18831"/>
                    <a:pt x="9092" y="1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1385354" y="3249313"/>
              <a:ext cx="980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1496760" y="2974147"/>
              <a:ext cx="11295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178" y="533"/>
                  </a:moveTo>
                  <a:cubicBezTo>
                    <a:pt x="3142" y="267"/>
                    <a:pt x="5105" y="0"/>
                    <a:pt x="7069" y="0"/>
                  </a:cubicBezTo>
                  <a:cubicBezTo>
                    <a:pt x="9033" y="0"/>
                    <a:pt x="10996" y="267"/>
                    <a:pt x="13549" y="1600"/>
                  </a:cubicBezTo>
                  <a:cubicBezTo>
                    <a:pt x="16102" y="2933"/>
                    <a:pt x="19244" y="5333"/>
                    <a:pt x="20422" y="7933"/>
                  </a:cubicBezTo>
                  <a:cubicBezTo>
                    <a:pt x="21600" y="10533"/>
                    <a:pt x="20815" y="13333"/>
                    <a:pt x="18262" y="15600"/>
                  </a:cubicBezTo>
                  <a:cubicBezTo>
                    <a:pt x="15709" y="17867"/>
                    <a:pt x="11389" y="19600"/>
                    <a:pt x="8247" y="20533"/>
                  </a:cubicBezTo>
                  <a:cubicBezTo>
                    <a:pt x="5105" y="21467"/>
                    <a:pt x="3142" y="21600"/>
                    <a:pt x="1964" y="21600"/>
                  </a:cubicBezTo>
                  <a:cubicBezTo>
                    <a:pt x="785" y="21600"/>
                    <a:pt x="393" y="21467"/>
                    <a:pt x="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788610" y="3539297"/>
              <a:ext cx="1498601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2" y="20191"/>
                    <a:pt x="1464" y="18783"/>
                    <a:pt x="2410" y="17139"/>
                  </a:cubicBezTo>
                  <a:cubicBezTo>
                    <a:pt x="3356" y="15496"/>
                    <a:pt x="4515" y="13617"/>
                    <a:pt x="5659" y="12209"/>
                  </a:cubicBezTo>
                  <a:cubicBezTo>
                    <a:pt x="6803" y="10800"/>
                    <a:pt x="7932" y="9861"/>
                    <a:pt x="9107" y="8922"/>
                  </a:cubicBezTo>
                  <a:cubicBezTo>
                    <a:pt x="10281" y="7983"/>
                    <a:pt x="11502" y="7043"/>
                    <a:pt x="12692" y="6339"/>
                  </a:cubicBezTo>
                  <a:cubicBezTo>
                    <a:pt x="13881" y="5635"/>
                    <a:pt x="15041" y="5165"/>
                    <a:pt x="16124" y="4461"/>
                  </a:cubicBezTo>
                  <a:cubicBezTo>
                    <a:pt x="17207" y="3757"/>
                    <a:pt x="18214" y="2817"/>
                    <a:pt x="19022" y="1878"/>
                  </a:cubicBezTo>
                  <a:cubicBezTo>
                    <a:pt x="19831" y="939"/>
                    <a:pt x="20441" y="0"/>
                    <a:pt x="20837" y="0"/>
                  </a:cubicBezTo>
                  <a:cubicBezTo>
                    <a:pt x="21234" y="0"/>
                    <a:pt x="21417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0429960" y="3725000"/>
              <a:ext cx="120651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424"/>
                  </a:moveTo>
                  <a:cubicBezTo>
                    <a:pt x="18189" y="164"/>
                    <a:pt x="14779" y="-96"/>
                    <a:pt x="12505" y="34"/>
                  </a:cubicBezTo>
                  <a:cubicBezTo>
                    <a:pt x="10232" y="164"/>
                    <a:pt x="9095" y="685"/>
                    <a:pt x="7579" y="2246"/>
                  </a:cubicBezTo>
                  <a:cubicBezTo>
                    <a:pt x="6063" y="3808"/>
                    <a:pt x="4168" y="6410"/>
                    <a:pt x="2842" y="9793"/>
                  </a:cubicBezTo>
                  <a:cubicBezTo>
                    <a:pt x="1516" y="13176"/>
                    <a:pt x="758" y="17340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353760" y="3903363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560"/>
                    <a:pt x="5760" y="11520"/>
                    <a:pt x="9360" y="7920"/>
                  </a:cubicBezTo>
                  <a:cubicBezTo>
                    <a:pt x="12960" y="4320"/>
                    <a:pt x="1728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0622831" y="3708164"/>
              <a:ext cx="130980" cy="30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59" fill="norm" stroke="1" extrusionOk="0">
                  <a:moveTo>
                    <a:pt x="18130" y="2075"/>
                  </a:moveTo>
                  <a:cubicBezTo>
                    <a:pt x="18130" y="1345"/>
                    <a:pt x="18130" y="616"/>
                    <a:pt x="17102" y="251"/>
                  </a:cubicBezTo>
                  <a:cubicBezTo>
                    <a:pt x="16073" y="-114"/>
                    <a:pt x="14016" y="-114"/>
                    <a:pt x="11787" y="470"/>
                  </a:cubicBezTo>
                  <a:cubicBezTo>
                    <a:pt x="9559" y="1054"/>
                    <a:pt x="7159" y="2221"/>
                    <a:pt x="4930" y="4848"/>
                  </a:cubicBezTo>
                  <a:cubicBezTo>
                    <a:pt x="2702" y="7475"/>
                    <a:pt x="645" y="11562"/>
                    <a:pt x="130" y="14335"/>
                  </a:cubicBezTo>
                  <a:cubicBezTo>
                    <a:pt x="-384" y="17108"/>
                    <a:pt x="645" y="18567"/>
                    <a:pt x="2873" y="19662"/>
                  </a:cubicBezTo>
                  <a:cubicBezTo>
                    <a:pt x="5102" y="20756"/>
                    <a:pt x="8530" y="21486"/>
                    <a:pt x="11787" y="21340"/>
                  </a:cubicBezTo>
                  <a:cubicBezTo>
                    <a:pt x="15045" y="21194"/>
                    <a:pt x="18130" y="20172"/>
                    <a:pt x="21216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805036" y="3710882"/>
              <a:ext cx="136588" cy="33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72" fill="norm" stroke="1" extrusionOk="0">
                  <a:moveTo>
                    <a:pt x="5825" y="6201"/>
                  </a:moveTo>
                  <a:cubicBezTo>
                    <a:pt x="4516" y="6606"/>
                    <a:pt x="3207" y="7011"/>
                    <a:pt x="2389" y="8496"/>
                  </a:cubicBezTo>
                  <a:cubicBezTo>
                    <a:pt x="1570" y="9981"/>
                    <a:pt x="1243" y="12546"/>
                    <a:pt x="1079" y="14234"/>
                  </a:cubicBezTo>
                  <a:cubicBezTo>
                    <a:pt x="916" y="15921"/>
                    <a:pt x="916" y="16731"/>
                    <a:pt x="752" y="17541"/>
                  </a:cubicBezTo>
                  <a:cubicBezTo>
                    <a:pt x="589" y="18351"/>
                    <a:pt x="261" y="19161"/>
                    <a:pt x="98" y="19229"/>
                  </a:cubicBezTo>
                  <a:cubicBezTo>
                    <a:pt x="-66" y="19296"/>
                    <a:pt x="-66" y="18621"/>
                    <a:pt x="425" y="16056"/>
                  </a:cubicBezTo>
                  <a:cubicBezTo>
                    <a:pt x="916" y="13491"/>
                    <a:pt x="1898" y="9036"/>
                    <a:pt x="3043" y="6066"/>
                  </a:cubicBezTo>
                  <a:cubicBezTo>
                    <a:pt x="4189" y="3096"/>
                    <a:pt x="5498" y="1611"/>
                    <a:pt x="6970" y="801"/>
                  </a:cubicBezTo>
                  <a:cubicBezTo>
                    <a:pt x="8443" y="-9"/>
                    <a:pt x="10079" y="-144"/>
                    <a:pt x="11389" y="126"/>
                  </a:cubicBezTo>
                  <a:cubicBezTo>
                    <a:pt x="12698" y="396"/>
                    <a:pt x="13679" y="1071"/>
                    <a:pt x="15643" y="3501"/>
                  </a:cubicBezTo>
                  <a:cubicBezTo>
                    <a:pt x="17607" y="5931"/>
                    <a:pt x="20552" y="10116"/>
                    <a:pt x="21043" y="13221"/>
                  </a:cubicBezTo>
                  <a:cubicBezTo>
                    <a:pt x="21534" y="16326"/>
                    <a:pt x="19570" y="18351"/>
                    <a:pt x="16789" y="19566"/>
                  </a:cubicBezTo>
                  <a:cubicBezTo>
                    <a:pt x="14007" y="20781"/>
                    <a:pt x="10407" y="21186"/>
                    <a:pt x="7789" y="21321"/>
                  </a:cubicBezTo>
                  <a:cubicBezTo>
                    <a:pt x="5170" y="21456"/>
                    <a:pt x="3534" y="21321"/>
                    <a:pt x="2552" y="20916"/>
                  </a:cubicBezTo>
                  <a:cubicBezTo>
                    <a:pt x="1570" y="20511"/>
                    <a:pt x="1243" y="19836"/>
                    <a:pt x="2716" y="19296"/>
                  </a:cubicBezTo>
                  <a:cubicBezTo>
                    <a:pt x="4189" y="18756"/>
                    <a:pt x="7461" y="18351"/>
                    <a:pt x="10734" y="17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0974837" y="3960513"/>
              <a:ext cx="139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00"/>
                    <a:pt x="-1303" y="10800"/>
                    <a:pt x="240" y="14400"/>
                  </a:cubicBezTo>
                  <a:cubicBezTo>
                    <a:pt x="1783" y="18000"/>
                    <a:pt x="11040" y="19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1071310" y="3731913"/>
              <a:ext cx="9340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600" fill="norm" stroke="1" extrusionOk="0">
                  <a:moveTo>
                    <a:pt x="8452" y="0"/>
                  </a:moveTo>
                  <a:cubicBezTo>
                    <a:pt x="12209" y="1320"/>
                    <a:pt x="15965" y="2640"/>
                    <a:pt x="18313" y="4980"/>
                  </a:cubicBezTo>
                  <a:cubicBezTo>
                    <a:pt x="20661" y="7320"/>
                    <a:pt x="21600" y="10680"/>
                    <a:pt x="19722" y="13500"/>
                  </a:cubicBezTo>
                  <a:cubicBezTo>
                    <a:pt x="17843" y="16320"/>
                    <a:pt x="13148" y="18600"/>
                    <a:pt x="9391" y="19860"/>
                  </a:cubicBezTo>
                  <a:cubicBezTo>
                    <a:pt x="5635" y="21120"/>
                    <a:pt x="2817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8721810" y="4779663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8747210" y="4887613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455463" y="4515080"/>
              <a:ext cx="104548" cy="37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59" fill="norm" stroke="1" extrusionOk="0">
                  <a:moveTo>
                    <a:pt x="21337" y="2760"/>
                  </a:moveTo>
                  <a:cubicBezTo>
                    <a:pt x="20905" y="2160"/>
                    <a:pt x="20473" y="1560"/>
                    <a:pt x="17665" y="1020"/>
                  </a:cubicBezTo>
                  <a:cubicBezTo>
                    <a:pt x="14857" y="480"/>
                    <a:pt x="9673" y="0"/>
                    <a:pt x="6433" y="0"/>
                  </a:cubicBezTo>
                  <a:cubicBezTo>
                    <a:pt x="3193" y="0"/>
                    <a:pt x="1897" y="480"/>
                    <a:pt x="1033" y="1920"/>
                  </a:cubicBezTo>
                  <a:cubicBezTo>
                    <a:pt x="169" y="3360"/>
                    <a:pt x="-263" y="5760"/>
                    <a:pt x="169" y="8280"/>
                  </a:cubicBezTo>
                  <a:cubicBezTo>
                    <a:pt x="601" y="10800"/>
                    <a:pt x="1897" y="13440"/>
                    <a:pt x="2977" y="15360"/>
                  </a:cubicBezTo>
                  <a:cubicBezTo>
                    <a:pt x="4057" y="17280"/>
                    <a:pt x="4921" y="18480"/>
                    <a:pt x="5353" y="19440"/>
                  </a:cubicBezTo>
                  <a:cubicBezTo>
                    <a:pt x="5785" y="20400"/>
                    <a:pt x="5785" y="21120"/>
                    <a:pt x="5137" y="21360"/>
                  </a:cubicBezTo>
                  <a:cubicBezTo>
                    <a:pt x="4489" y="21600"/>
                    <a:pt x="3193" y="21360"/>
                    <a:pt x="1897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375860" y="4728863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7600"/>
                    <a:pt x="7467" y="13600"/>
                    <a:pt x="11067" y="10000"/>
                  </a:cubicBezTo>
                  <a:cubicBezTo>
                    <a:pt x="14667" y="6400"/>
                    <a:pt x="1813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680660" y="4538924"/>
              <a:ext cx="114301" cy="29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19200" y="2257"/>
                  </a:moveTo>
                  <a:cubicBezTo>
                    <a:pt x="18000" y="1338"/>
                    <a:pt x="16800" y="419"/>
                    <a:pt x="15200" y="112"/>
                  </a:cubicBezTo>
                  <a:cubicBezTo>
                    <a:pt x="13600" y="-194"/>
                    <a:pt x="11600" y="112"/>
                    <a:pt x="9400" y="1185"/>
                  </a:cubicBezTo>
                  <a:cubicBezTo>
                    <a:pt x="7200" y="2257"/>
                    <a:pt x="4800" y="4095"/>
                    <a:pt x="3000" y="6929"/>
                  </a:cubicBezTo>
                  <a:cubicBezTo>
                    <a:pt x="1200" y="9763"/>
                    <a:pt x="0" y="13593"/>
                    <a:pt x="0" y="16197"/>
                  </a:cubicBezTo>
                  <a:cubicBezTo>
                    <a:pt x="0" y="18802"/>
                    <a:pt x="1200" y="20180"/>
                    <a:pt x="5000" y="20793"/>
                  </a:cubicBezTo>
                  <a:cubicBezTo>
                    <a:pt x="8800" y="21406"/>
                    <a:pt x="15200" y="21253"/>
                    <a:pt x="21600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9905804" y="4582813"/>
              <a:ext cx="98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95"/>
                    <a:pt x="2735" y="10989"/>
                    <a:pt x="575" y="14589"/>
                  </a:cubicBezTo>
                  <a:cubicBezTo>
                    <a:pt x="-1585" y="18189"/>
                    <a:pt x="2735" y="1989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9894028" y="4547449"/>
              <a:ext cx="132905" cy="28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085" fill="norm" stroke="1" extrusionOk="0">
                  <a:moveTo>
                    <a:pt x="398" y="5432"/>
                  </a:moveTo>
                  <a:cubicBezTo>
                    <a:pt x="398" y="4650"/>
                    <a:pt x="398" y="3867"/>
                    <a:pt x="231" y="3006"/>
                  </a:cubicBezTo>
                  <a:cubicBezTo>
                    <a:pt x="65" y="2145"/>
                    <a:pt x="-267" y="1206"/>
                    <a:pt x="398" y="580"/>
                  </a:cubicBezTo>
                  <a:cubicBezTo>
                    <a:pt x="1062" y="-46"/>
                    <a:pt x="2724" y="-359"/>
                    <a:pt x="6379" y="658"/>
                  </a:cubicBezTo>
                  <a:cubicBezTo>
                    <a:pt x="10035" y="1676"/>
                    <a:pt x="15684" y="4024"/>
                    <a:pt x="18508" y="7076"/>
                  </a:cubicBezTo>
                  <a:cubicBezTo>
                    <a:pt x="21333" y="10128"/>
                    <a:pt x="21333" y="13884"/>
                    <a:pt x="20004" y="16311"/>
                  </a:cubicBezTo>
                  <a:cubicBezTo>
                    <a:pt x="18675" y="18737"/>
                    <a:pt x="16016" y="19832"/>
                    <a:pt x="13856" y="20458"/>
                  </a:cubicBezTo>
                  <a:cubicBezTo>
                    <a:pt x="11696" y="21084"/>
                    <a:pt x="10035" y="21241"/>
                    <a:pt x="8207" y="20928"/>
                  </a:cubicBezTo>
                  <a:cubicBezTo>
                    <a:pt x="6379" y="20615"/>
                    <a:pt x="4385" y="19832"/>
                    <a:pt x="4385" y="19206"/>
                  </a:cubicBezTo>
                  <a:cubicBezTo>
                    <a:pt x="4385" y="18580"/>
                    <a:pt x="6379" y="18111"/>
                    <a:pt x="8373" y="17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0093410" y="4786013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694"/>
                    <a:pt x="10800" y="3388"/>
                    <a:pt x="14400" y="6988"/>
                  </a:cubicBezTo>
                  <a:cubicBezTo>
                    <a:pt x="18000" y="10588"/>
                    <a:pt x="19800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0258510" y="4443113"/>
              <a:ext cx="57151" cy="53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2400" y="3159"/>
                    <a:pt x="4800" y="6318"/>
                    <a:pt x="6000" y="9562"/>
                  </a:cubicBezTo>
                  <a:cubicBezTo>
                    <a:pt x="7200" y="12806"/>
                    <a:pt x="7200" y="16136"/>
                    <a:pt x="7200" y="18014"/>
                  </a:cubicBezTo>
                  <a:cubicBezTo>
                    <a:pt x="7200" y="19892"/>
                    <a:pt x="7200" y="20319"/>
                    <a:pt x="7600" y="20746"/>
                  </a:cubicBezTo>
                  <a:cubicBezTo>
                    <a:pt x="8000" y="21173"/>
                    <a:pt x="8800" y="21600"/>
                    <a:pt x="11200" y="21515"/>
                  </a:cubicBezTo>
                  <a:cubicBezTo>
                    <a:pt x="13600" y="21429"/>
                    <a:pt x="17600" y="20832"/>
                    <a:pt x="21600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0421241" y="4572230"/>
              <a:ext cx="167470" cy="27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2" fill="norm" stroke="1" extrusionOk="0">
                  <a:moveTo>
                    <a:pt x="13262" y="3735"/>
                  </a:moveTo>
                  <a:cubicBezTo>
                    <a:pt x="13532" y="2436"/>
                    <a:pt x="13802" y="1137"/>
                    <a:pt x="13127" y="731"/>
                  </a:cubicBezTo>
                  <a:cubicBezTo>
                    <a:pt x="12452" y="325"/>
                    <a:pt x="10832" y="812"/>
                    <a:pt x="8537" y="2923"/>
                  </a:cubicBezTo>
                  <a:cubicBezTo>
                    <a:pt x="6242" y="5035"/>
                    <a:pt x="3272" y="8770"/>
                    <a:pt x="1652" y="11693"/>
                  </a:cubicBezTo>
                  <a:cubicBezTo>
                    <a:pt x="32" y="14617"/>
                    <a:pt x="-238" y="16728"/>
                    <a:pt x="167" y="18189"/>
                  </a:cubicBezTo>
                  <a:cubicBezTo>
                    <a:pt x="572" y="19651"/>
                    <a:pt x="1652" y="20463"/>
                    <a:pt x="3002" y="20950"/>
                  </a:cubicBezTo>
                  <a:cubicBezTo>
                    <a:pt x="4352" y="21438"/>
                    <a:pt x="5972" y="21600"/>
                    <a:pt x="8672" y="20463"/>
                  </a:cubicBezTo>
                  <a:cubicBezTo>
                    <a:pt x="11372" y="19326"/>
                    <a:pt x="15152" y="16890"/>
                    <a:pt x="17447" y="14048"/>
                  </a:cubicBezTo>
                  <a:cubicBezTo>
                    <a:pt x="19742" y="11206"/>
                    <a:pt x="20552" y="7958"/>
                    <a:pt x="20417" y="5603"/>
                  </a:cubicBezTo>
                  <a:cubicBezTo>
                    <a:pt x="20282" y="3248"/>
                    <a:pt x="19202" y="1786"/>
                    <a:pt x="17717" y="974"/>
                  </a:cubicBezTo>
                  <a:cubicBezTo>
                    <a:pt x="16232" y="162"/>
                    <a:pt x="14342" y="0"/>
                    <a:pt x="12722" y="0"/>
                  </a:cubicBezTo>
                  <a:cubicBezTo>
                    <a:pt x="11102" y="0"/>
                    <a:pt x="9752" y="162"/>
                    <a:pt x="8537" y="731"/>
                  </a:cubicBezTo>
                  <a:cubicBezTo>
                    <a:pt x="7322" y="1299"/>
                    <a:pt x="6242" y="2274"/>
                    <a:pt x="6377" y="3167"/>
                  </a:cubicBezTo>
                  <a:cubicBezTo>
                    <a:pt x="6512" y="4060"/>
                    <a:pt x="7862" y="4872"/>
                    <a:pt x="10562" y="5441"/>
                  </a:cubicBezTo>
                  <a:cubicBezTo>
                    <a:pt x="13262" y="6009"/>
                    <a:pt x="17312" y="6334"/>
                    <a:pt x="21362" y="6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0652210" y="4424063"/>
              <a:ext cx="957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0" y="0"/>
                  </a:moveTo>
                  <a:cubicBezTo>
                    <a:pt x="5974" y="2400"/>
                    <a:pt x="11949" y="4800"/>
                    <a:pt x="15855" y="7200"/>
                  </a:cubicBezTo>
                  <a:cubicBezTo>
                    <a:pt x="19762" y="9600"/>
                    <a:pt x="21600" y="12000"/>
                    <a:pt x="20451" y="14348"/>
                  </a:cubicBezTo>
                  <a:cubicBezTo>
                    <a:pt x="19302" y="16696"/>
                    <a:pt x="15166" y="18991"/>
                    <a:pt x="11949" y="20191"/>
                  </a:cubicBezTo>
                  <a:cubicBezTo>
                    <a:pt x="8732" y="21391"/>
                    <a:pt x="6434" y="21496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0868110" y="478601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1255460" y="4440626"/>
              <a:ext cx="91283" cy="40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8" fill="norm" stroke="1" extrusionOk="0">
                  <a:moveTo>
                    <a:pt x="20618" y="3805"/>
                  </a:moveTo>
                  <a:cubicBezTo>
                    <a:pt x="20618" y="3248"/>
                    <a:pt x="20618" y="2692"/>
                    <a:pt x="20864" y="2079"/>
                  </a:cubicBezTo>
                  <a:cubicBezTo>
                    <a:pt x="21109" y="1467"/>
                    <a:pt x="21600" y="799"/>
                    <a:pt x="20373" y="409"/>
                  </a:cubicBezTo>
                  <a:cubicBezTo>
                    <a:pt x="19145" y="19"/>
                    <a:pt x="16200" y="-92"/>
                    <a:pt x="13991" y="75"/>
                  </a:cubicBezTo>
                  <a:cubicBezTo>
                    <a:pt x="11782" y="242"/>
                    <a:pt x="10309" y="687"/>
                    <a:pt x="8345" y="2580"/>
                  </a:cubicBezTo>
                  <a:cubicBezTo>
                    <a:pt x="6382" y="4473"/>
                    <a:pt x="3927" y="7813"/>
                    <a:pt x="2945" y="10708"/>
                  </a:cubicBezTo>
                  <a:cubicBezTo>
                    <a:pt x="1964" y="13603"/>
                    <a:pt x="2455" y="16052"/>
                    <a:pt x="2209" y="17778"/>
                  </a:cubicBezTo>
                  <a:cubicBezTo>
                    <a:pt x="1964" y="19504"/>
                    <a:pt x="982" y="20506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1185610" y="4678063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000"/>
                    <a:pt x="1600" y="14400"/>
                    <a:pt x="5200" y="10800"/>
                  </a:cubicBezTo>
                  <a:cubicBezTo>
                    <a:pt x="8800" y="7200"/>
                    <a:pt x="15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1466534" y="4474863"/>
              <a:ext cx="138177" cy="34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74" fill="norm" stroke="1" extrusionOk="0">
                  <a:moveTo>
                    <a:pt x="21364" y="0"/>
                  </a:moveTo>
                  <a:cubicBezTo>
                    <a:pt x="19728" y="131"/>
                    <a:pt x="18091" y="262"/>
                    <a:pt x="15964" y="1178"/>
                  </a:cubicBezTo>
                  <a:cubicBezTo>
                    <a:pt x="13837" y="2095"/>
                    <a:pt x="11219" y="3796"/>
                    <a:pt x="8437" y="6415"/>
                  </a:cubicBezTo>
                  <a:cubicBezTo>
                    <a:pt x="5655" y="9033"/>
                    <a:pt x="2709" y="12567"/>
                    <a:pt x="1237" y="15055"/>
                  </a:cubicBezTo>
                  <a:cubicBezTo>
                    <a:pt x="-236" y="17542"/>
                    <a:pt x="-236" y="18982"/>
                    <a:pt x="419" y="19898"/>
                  </a:cubicBezTo>
                  <a:cubicBezTo>
                    <a:pt x="1073" y="20815"/>
                    <a:pt x="2382" y="21207"/>
                    <a:pt x="4019" y="21404"/>
                  </a:cubicBezTo>
                  <a:cubicBezTo>
                    <a:pt x="5655" y="21600"/>
                    <a:pt x="7619" y="21600"/>
                    <a:pt x="8764" y="21535"/>
                  </a:cubicBezTo>
                  <a:cubicBezTo>
                    <a:pt x="9909" y="21469"/>
                    <a:pt x="10237" y="21338"/>
                    <a:pt x="10564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1620496" y="4562549"/>
              <a:ext cx="174715" cy="26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97" fill="norm" stroke="1" extrusionOk="0">
                  <a:moveTo>
                    <a:pt x="12112" y="5710"/>
                  </a:moveTo>
                  <a:cubicBezTo>
                    <a:pt x="12112" y="4689"/>
                    <a:pt x="12112" y="3669"/>
                    <a:pt x="11462" y="3158"/>
                  </a:cubicBezTo>
                  <a:cubicBezTo>
                    <a:pt x="10811" y="2648"/>
                    <a:pt x="9510" y="2648"/>
                    <a:pt x="7818" y="3499"/>
                  </a:cubicBezTo>
                  <a:cubicBezTo>
                    <a:pt x="6127" y="4349"/>
                    <a:pt x="4045" y="6050"/>
                    <a:pt x="2483" y="8431"/>
                  </a:cubicBezTo>
                  <a:cubicBezTo>
                    <a:pt x="922" y="10812"/>
                    <a:pt x="-119" y="13873"/>
                    <a:pt x="11" y="16340"/>
                  </a:cubicBezTo>
                  <a:cubicBezTo>
                    <a:pt x="141" y="18806"/>
                    <a:pt x="1442" y="20677"/>
                    <a:pt x="4175" y="21102"/>
                  </a:cubicBezTo>
                  <a:cubicBezTo>
                    <a:pt x="6908" y="21527"/>
                    <a:pt x="11071" y="20507"/>
                    <a:pt x="13804" y="18210"/>
                  </a:cubicBezTo>
                  <a:cubicBezTo>
                    <a:pt x="16536" y="15914"/>
                    <a:pt x="17838" y="12343"/>
                    <a:pt x="17708" y="9281"/>
                  </a:cubicBezTo>
                  <a:cubicBezTo>
                    <a:pt x="17577" y="6220"/>
                    <a:pt x="16016" y="3669"/>
                    <a:pt x="13674" y="2138"/>
                  </a:cubicBezTo>
                  <a:cubicBezTo>
                    <a:pt x="11332" y="607"/>
                    <a:pt x="8209" y="97"/>
                    <a:pt x="5997" y="12"/>
                  </a:cubicBezTo>
                  <a:cubicBezTo>
                    <a:pt x="3785" y="-73"/>
                    <a:pt x="2483" y="267"/>
                    <a:pt x="1703" y="1288"/>
                  </a:cubicBezTo>
                  <a:cubicBezTo>
                    <a:pt x="922" y="2308"/>
                    <a:pt x="662" y="4009"/>
                    <a:pt x="2093" y="5455"/>
                  </a:cubicBezTo>
                  <a:cubicBezTo>
                    <a:pt x="3524" y="6900"/>
                    <a:pt x="6647" y="8091"/>
                    <a:pt x="10161" y="8601"/>
                  </a:cubicBezTo>
                  <a:cubicBezTo>
                    <a:pt x="13674" y="9111"/>
                    <a:pt x="17577" y="8941"/>
                    <a:pt x="21481" y="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1833310" y="4468513"/>
              <a:ext cx="9234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600" fill="norm" stroke="1" extrusionOk="0">
                  <a:moveTo>
                    <a:pt x="7043" y="0"/>
                  </a:moveTo>
                  <a:cubicBezTo>
                    <a:pt x="12678" y="2727"/>
                    <a:pt x="18313" y="5455"/>
                    <a:pt x="19957" y="8236"/>
                  </a:cubicBezTo>
                  <a:cubicBezTo>
                    <a:pt x="21600" y="11018"/>
                    <a:pt x="19252" y="13855"/>
                    <a:pt x="15261" y="16091"/>
                  </a:cubicBezTo>
                  <a:cubicBezTo>
                    <a:pt x="11270" y="18327"/>
                    <a:pt x="5635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9382210" y="5065413"/>
              <a:ext cx="2381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2" y="18000"/>
                    <a:pt x="1344" y="14400"/>
                    <a:pt x="2045" y="11571"/>
                  </a:cubicBezTo>
                  <a:cubicBezTo>
                    <a:pt x="2746" y="8743"/>
                    <a:pt x="3475" y="6686"/>
                    <a:pt x="4147" y="5143"/>
                  </a:cubicBezTo>
                  <a:cubicBezTo>
                    <a:pt x="4819" y="3600"/>
                    <a:pt x="5434" y="2571"/>
                    <a:pt x="6086" y="1800"/>
                  </a:cubicBezTo>
                  <a:cubicBezTo>
                    <a:pt x="6739" y="1029"/>
                    <a:pt x="7430" y="514"/>
                    <a:pt x="8150" y="257"/>
                  </a:cubicBezTo>
                  <a:cubicBezTo>
                    <a:pt x="8870" y="0"/>
                    <a:pt x="9619" y="0"/>
                    <a:pt x="10387" y="0"/>
                  </a:cubicBezTo>
                  <a:cubicBezTo>
                    <a:pt x="11155" y="0"/>
                    <a:pt x="11942" y="0"/>
                    <a:pt x="12720" y="0"/>
                  </a:cubicBezTo>
                  <a:cubicBezTo>
                    <a:pt x="13498" y="0"/>
                    <a:pt x="14266" y="0"/>
                    <a:pt x="14995" y="0"/>
                  </a:cubicBezTo>
                  <a:cubicBezTo>
                    <a:pt x="15725" y="0"/>
                    <a:pt x="16416" y="0"/>
                    <a:pt x="17194" y="0"/>
                  </a:cubicBezTo>
                  <a:cubicBezTo>
                    <a:pt x="17971" y="0"/>
                    <a:pt x="18835" y="0"/>
                    <a:pt x="19584" y="257"/>
                  </a:cubicBezTo>
                  <a:cubicBezTo>
                    <a:pt x="20333" y="514"/>
                    <a:pt x="20966" y="1029"/>
                    <a:pt x="21600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0068010" y="5183153"/>
              <a:ext cx="143136" cy="35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9" fill="norm" stroke="1" extrusionOk="0">
                  <a:moveTo>
                    <a:pt x="20012" y="4058"/>
                  </a:moveTo>
                  <a:cubicBezTo>
                    <a:pt x="20647" y="3411"/>
                    <a:pt x="21282" y="2765"/>
                    <a:pt x="21441" y="2118"/>
                  </a:cubicBezTo>
                  <a:cubicBezTo>
                    <a:pt x="21600" y="1471"/>
                    <a:pt x="21282" y="824"/>
                    <a:pt x="20329" y="436"/>
                  </a:cubicBezTo>
                  <a:cubicBezTo>
                    <a:pt x="19376" y="48"/>
                    <a:pt x="17788" y="-81"/>
                    <a:pt x="15406" y="48"/>
                  </a:cubicBezTo>
                  <a:cubicBezTo>
                    <a:pt x="13024" y="178"/>
                    <a:pt x="9847" y="566"/>
                    <a:pt x="7306" y="1665"/>
                  </a:cubicBezTo>
                  <a:cubicBezTo>
                    <a:pt x="4765" y="2765"/>
                    <a:pt x="2859" y="4575"/>
                    <a:pt x="2065" y="7227"/>
                  </a:cubicBezTo>
                  <a:cubicBezTo>
                    <a:pt x="1271" y="9878"/>
                    <a:pt x="1588" y="13370"/>
                    <a:pt x="1906" y="15440"/>
                  </a:cubicBezTo>
                  <a:cubicBezTo>
                    <a:pt x="2224" y="17509"/>
                    <a:pt x="2541" y="18156"/>
                    <a:pt x="2700" y="18803"/>
                  </a:cubicBezTo>
                  <a:cubicBezTo>
                    <a:pt x="2859" y="19450"/>
                    <a:pt x="2859" y="20096"/>
                    <a:pt x="2382" y="20549"/>
                  </a:cubicBezTo>
                  <a:cubicBezTo>
                    <a:pt x="1906" y="21002"/>
                    <a:pt x="953" y="21260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966410" y="5389263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8000"/>
                    <a:pt x="1168" y="14400"/>
                    <a:pt x="2530" y="11700"/>
                  </a:cubicBezTo>
                  <a:cubicBezTo>
                    <a:pt x="3892" y="9000"/>
                    <a:pt x="6032" y="7200"/>
                    <a:pt x="9341" y="5400"/>
                  </a:cubicBezTo>
                  <a:cubicBezTo>
                    <a:pt x="12649" y="3600"/>
                    <a:pt x="1712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0297885" y="5222987"/>
              <a:ext cx="151126" cy="26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176" fill="norm" stroke="1" extrusionOk="0">
                  <a:moveTo>
                    <a:pt x="17107" y="3083"/>
                  </a:moveTo>
                  <a:cubicBezTo>
                    <a:pt x="17683" y="1920"/>
                    <a:pt x="18259" y="757"/>
                    <a:pt x="17827" y="258"/>
                  </a:cubicBezTo>
                  <a:cubicBezTo>
                    <a:pt x="17395" y="-240"/>
                    <a:pt x="15955" y="-74"/>
                    <a:pt x="12931" y="1255"/>
                  </a:cubicBezTo>
                  <a:cubicBezTo>
                    <a:pt x="9907" y="2585"/>
                    <a:pt x="5299" y="5077"/>
                    <a:pt x="2563" y="7902"/>
                  </a:cubicBezTo>
                  <a:cubicBezTo>
                    <a:pt x="-173" y="10726"/>
                    <a:pt x="-1037" y="13883"/>
                    <a:pt x="1555" y="16209"/>
                  </a:cubicBezTo>
                  <a:cubicBezTo>
                    <a:pt x="4147" y="18535"/>
                    <a:pt x="10195" y="20031"/>
                    <a:pt x="13939" y="20695"/>
                  </a:cubicBezTo>
                  <a:cubicBezTo>
                    <a:pt x="17683" y="21360"/>
                    <a:pt x="19123" y="21194"/>
                    <a:pt x="20563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0571777" y="5249563"/>
              <a:ext cx="169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5620"/>
                    <a:pt x="0" y="11239"/>
                    <a:pt x="0" y="14663"/>
                  </a:cubicBezTo>
                  <a:cubicBezTo>
                    <a:pt x="0" y="18088"/>
                    <a:pt x="2700" y="19317"/>
                    <a:pt x="6750" y="20107"/>
                  </a:cubicBezTo>
                  <a:cubicBezTo>
                    <a:pt x="10800" y="20898"/>
                    <a:pt x="16200" y="21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0582360" y="5216760"/>
              <a:ext cx="159836" cy="31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28" fill="norm" stroke="1" extrusionOk="0">
                  <a:moveTo>
                    <a:pt x="0" y="2681"/>
                  </a:moveTo>
                  <a:cubicBezTo>
                    <a:pt x="2525" y="1522"/>
                    <a:pt x="5049" y="362"/>
                    <a:pt x="7714" y="72"/>
                  </a:cubicBezTo>
                  <a:cubicBezTo>
                    <a:pt x="10379" y="-218"/>
                    <a:pt x="13184" y="362"/>
                    <a:pt x="15709" y="1884"/>
                  </a:cubicBezTo>
                  <a:cubicBezTo>
                    <a:pt x="18234" y="3406"/>
                    <a:pt x="20478" y="5871"/>
                    <a:pt x="21039" y="8552"/>
                  </a:cubicBezTo>
                  <a:cubicBezTo>
                    <a:pt x="21600" y="11234"/>
                    <a:pt x="20478" y="14134"/>
                    <a:pt x="18374" y="16163"/>
                  </a:cubicBezTo>
                  <a:cubicBezTo>
                    <a:pt x="16270" y="18193"/>
                    <a:pt x="13184" y="19352"/>
                    <a:pt x="10800" y="20077"/>
                  </a:cubicBezTo>
                  <a:cubicBezTo>
                    <a:pt x="8416" y="20802"/>
                    <a:pt x="6732" y="21092"/>
                    <a:pt x="5049" y="21237"/>
                  </a:cubicBezTo>
                  <a:cubicBezTo>
                    <a:pt x="3366" y="21382"/>
                    <a:pt x="1683" y="21382"/>
                    <a:pt x="1122" y="21020"/>
                  </a:cubicBezTo>
                  <a:cubicBezTo>
                    <a:pt x="561" y="20657"/>
                    <a:pt x="1122" y="19932"/>
                    <a:pt x="2104" y="19497"/>
                  </a:cubicBezTo>
                  <a:cubicBezTo>
                    <a:pt x="3086" y="19063"/>
                    <a:pt x="4488" y="18918"/>
                    <a:pt x="5891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0798260" y="5446413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849060" y="5249563"/>
              <a:ext cx="12061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600" fill="norm" stroke="1" extrusionOk="0">
                  <a:moveTo>
                    <a:pt x="7560" y="0"/>
                  </a:moveTo>
                  <a:cubicBezTo>
                    <a:pt x="11520" y="720"/>
                    <a:pt x="15480" y="1440"/>
                    <a:pt x="18000" y="3120"/>
                  </a:cubicBezTo>
                  <a:cubicBezTo>
                    <a:pt x="20520" y="4800"/>
                    <a:pt x="21600" y="7440"/>
                    <a:pt x="19080" y="10500"/>
                  </a:cubicBezTo>
                  <a:cubicBezTo>
                    <a:pt x="16560" y="13560"/>
                    <a:pt x="10440" y="17040"/>
                    <a:pt x="6660" y="18960"/>
                  </a:cubicBezTo>
                  <a:cubicBezTo>
                    <a:pt x="2880" y="20880"/>
                    <a:pt x="144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6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889204" y="3727680"/>
              <a:ext cx="349507" cy="130013"/>
            </a:xfrm>
            <a:prstGeom prst="rect">
              <a:avLst/>
            </a:prstGeom>
            <a:effectLst/>
          </p:spPr>
        </p:pic>
        <p:pic>
          <p:nvPicPr>
            <p:cNvPr id="97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715338" y="5100050"/>
              <a:ext cx="1374449" cy="602851"/>
            </a:xfrm>
            <a:prstGeom prst="rect">
              <a:avLst/>
            </a:prstGeom>
            <a:effectLst/>
          </p:spPr>
        </p:pic>
        <p:pic>
          <p:nvPicPr>
            <p:cNvPr id="97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715460" y="5417557"/>
              <a:ext cx="914401" cy="73307"/>
            </a:xfrm>
            <a:prstGeom prst="rect">
              <a:avLst/>
            </a:prstGeom>
            <a:effectLst/>
          </p:spPr>
        </p:pic>
        <p:pic>
          <p:nvPicPr>
            <p:cNvPr id="97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651500" y="5357513"/>
              <a:ext cx="324311" cy="196851"/>
            </a:xfrm>
            <a:prstGeom prst="rect">
              <a:avLst/>
            </a:prstGeom>
            <a:effectLst/>
          </p:spPr>
        </p:pic>
        <p:pic>
          <p:nvPicPr>
            <p:cNvPr id="97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032710" y="5160663"/>
              <a:ext cx="66429" cy="323851"/>
            </a:xfrm>
            <a:prstGeom prst="rect">
              <a:avLst/>
            </a:prstGeom>
            <a:effectLst/>
          </p:spPr>
        </p:pic>
        <p:pic>
          <p:nvPicPr>
            <p:cNvPr id="97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835860" y="5421013"/>
              <a:ext cx="431801" cy="82551"/>
            </a:xfrm>
            <a:prstGeom prst="rect">
              <a:avLst/>
            </a:prstGeom>
            <a:effectLst/>
          </p:spPr>
        </p:pic>
        <p:pic>
          <p:nvPicPr>
            <p:cNvPr id="98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353156" y="5104924"/>
              <a:ext cx="371705" cy="591424"/>
            </a:xfrm>
            <a:prstGeom prst="rect">
              <a:avLst/>
            </a:prstGeom>
            <a:effectLst/>
          </p:spPr>
        </p:pic>
        <p:pic>
          <p:nvPicPr>
            <p:cNvPr id="98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892906" y="5236863"/>
              <a:ext cx="359005" cy="342901"/>
            </a:xfrm>
            <a:prstGeom prst="rect">
              <a:avLst/>
            </a:prstGeom>
            <a:effectLst/>
          </p:spPr>
        </p:pic>
        <p:sp>
          <p:nvSpPr>
            <p:cNvPr id="985" name="Line"/>
            <p:cNvSpPr/>
            <p:nvPr/>
          </p:nvSpPr>
          <p:spPr>
            <a:xfrm>
              <a:off x="3229060" y="6133374"/>
              <a:ext cx="146051" cy="49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2156"/>
                  </a:moveTo>
                  <a:cubicBezTo>
                    <a:pt x="20974" y="1696"/>
                    <a:pt x="20348" y="1237"/>
                    <a:pt x="18470" y="777"/>
                  </a:cubicBezTo>
                  <a:cubicBezTo>
                    <a:pt x="16591" y="318"/>
                    <a:pt x="13461" y="-142"/>
                    <a:pt x="10800" y="42"/>
                  </a:cubicBezTo>
                  <a:cubicBezTo>
                    <a:pt x="8139" y="226"/>
                    <a:pt x="5948" y="1053"/>
                    <a:pt x="4226" y="2753"/>
                  </a:cubicBezTo>
                  <a:cubicBezTo>
                    <a:pt x="2504" y="4454"/>
                    <a:pt x="1252" y="7027"/>
                    <a:pt x="1096" y="9371"/>
                  </a:cubicBezTo>
                  <a:cubicBezTo>
                    <a:pt x="939" y="11715"/>
                    <a:pt x="1878" y="13829"/>
                    <a:pt x="2504" y="15392"/>
                  </a:cubicBezTo>
                  <a:cubicBezTo>
                    <a:pt x="3130" y="16954"/>
                    <a:pt x="3443" y="17965"/>
                    <a:pt x="2974" y="18884"/>
                  </a:cubicBezTo>
                  <a:cubicBezTo>
                    <a:pt x="2504" y="19804"/>
                    <a:pt x="1252" y="20631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076660" y="6417963"/>
              <a:ext cx="266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9" y="16800"/>
                    <a:pt x="4457" y="12000"/>
                    <a:pt x="8057" y="8400"/>
                  </a:cubicBezTo>
                  <a:cubicBezTo>
                    <a:pt x="11657" y="4800"/>
                    <a:pt x="166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559716" y="6150049"/>
              <a:ext cx="126545" cy="45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01" fill="norm" stroke="1" extrusionOk="0">
                  <a:moveTo>
                    <a:pt x="21170" y="2148"/>
                  </a:moveTo>
                  <a:cubicBezTo>
                    <a:pt x="21170" y="1650"/>
                    <a:pt x="21170" y="1152"/>
                    <a:pt x="20462" y="754"/>
                  </a:cubicBezTo>
                  <a:cubicBezTo>
                    <a:pt x="19754" y="356"/>
                    <a:pt x="18337" y="58"/>
                    <a:pt x="16744" y="8"/>
                  </a:cubicBezTo>
                  <a:cubicBezTo>
                    <a:pt x="15150" y="-42"/>
                    <a:pt x="13380" y="157"/>
                    <a:pt x="11432" y="754"/>
                  </a:cubicBezTo>
                  <a:cubicBezTo>
                    <a:pt x="9485" y="1352"/>
                    <a:pt x="7360" y="2347"/>
                    <a:pt x="5236" y="4437"/>
                  </a:cubicBezTo>
                  <a:cubicBezTo>
                    <a:pt x="3111" y="6528"/>
                    <a:pt x="986" y="9713"/>
                    <a:pt x="278" y="12400"/>
                  </a:cubicBezTo>
                  <a:cubicBezTo>
                    <a:pt x="-430" y="15088"/>
                    <a:pt x="278" y="17278"/>
                    <a:pt x="1695" y="18771"/>
                  </a:cubicBezTo>
                  <a:cubicBezTo>
                    <a:pt x="3111" y="20264"/>
                    <a:pt x="5236" y="21060"/>
                    <a:pt x="8245" y="21309"/>
                  </a:cubicBezTo>
                  <a:cubicBezTo>
                    <a:pt x="11255" y="21558"/>
                    <a:pt x="15150" y="21259"/>
                    <a:pt x="19045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745527" y="6240941"/>
              <a:ext cx="277284" cy="34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9234" y="4272"/>
                  </a:moveTo>
                  <a:cubicBezTo>
                    <a:pt x="8739" y="3225"/>
                    <a:pt x="8244" y="2177"/>
                    <a:pt x="7585" y="1719"/>
                  </a:cubicBezTo>
                  <a:cubicBezTo>
                    <a:pt x="6925" y="1261"/>
                    <a:pt x="6101" y="1392"/>
                    <a:pt x="5194" y="2308"/>
                  </a:cubicBezTo>
                  <a:cubicBezTo>
                    <a:pt x="4287" y="3225"/>
                    <a:pt x="3298" y="4926"/>
                    <a:pt x="2473" y="7086"/>
                  </a:cubicBezTo>
                  <a:cubicBezTo>
                    <a:pt x="1649" y="9246"/>
                    <a:pt x="989" y="11865"/>
                    <a:pt x="577" y="13894"/>
                  </a:cubicBezTo>
                  <a:cubicBezTo>
                    <a:pt x="165" y="15923"/>
                    <a:pt x="0" y="17363"/>
                    <a:pt x="0" y="18476"/>
                  </a:cubicBezTo>
                  <a:cubicBezTo>
                    <a:pt x="0" y="19588"/>
                    <a:pt x="165" y="20374"/>
                    <a:pt x="660" y="20832"/>
                  </a:cubicBezTo>
                  <a:cubicBezTo>
                    <a:pt x="1154" y="21290"/>
                    <a:pt x="1979" y="21421"/>
                    <a:pt x="3215" y="21159"/>
                  </a:cubicBezTo>
                  <a:cubicBezTo>
                    <a:pt x="4452" y="20897"/>
                    <a:pt x="6101" y="20243"/>
                    <a:pt x="8492" y="18345"/>
                  </a:cubicBezTo>
                  <a:cubicBezTo>
                    <a:pt x="10882" y="16446"/>
                    <a:pt x="14015" y="13305"/>
                    <a:pt x="15664" y="10425"/>
                  </a:cubicBezTo>
                  <a:cubicBezTo>
                    <a:pt x="17313" y="7545"/>
                    <a:pt x="17478" y="4926"/>
                    <a:pt x="16818" y="3159"/>
                  </a:cubicBezTo>
                  <a:cubicBezTo>
                    <a:pt x="16159" y="1392"/>
                    <a:pt x="14675" y="476"/>
                    <a:pt x="12944" y="148"/>
                  </a:cubicBezTo>
                  <a:cubicBezTo>
                    <a:pt x="11212" y="-179"/>
                    <a:pt x="9234" y="83"/>
                    <a:pt x="7997" y="476"/>
                  </a:cubicBezTo>
                  <a:cubicBezTo>
                    <a:pt x="6760" y="868"/>
                    <a:pt x="6266" y="1392"/>
                    <a:pt x="5936" y="1981"/>
                  </a:cubicBezTo>
                  <a:cubicBezTo>
                    <a:pt x="5606" y="2570"/>
                    <a:pt x="5441" y="3225"/>
                    <a:pt x="5524" y="3879"/>
                  </a:cubicBezTo>
                  <a:cubicBezTo>
                    <a:pt x="5606" y="4534"/>
                    <a:pt x="5936" y="5188"/>
                    <a:pt x="6595" y="5581"/>
                  </a:cubicBezTo>
                  <a:cubicBezTo>
                    <a:pt x="7255" y="5974"/>
                    <a:pt x="8244" y="6105"/>
                    <a:pt x="10800" y="5712"/>
                  </a:cubicBezTo>
                  <a:cubicBezTo>
                    <a:pt x="13356" y="5319"/>
                    <a:pt x="17478" y="4403"/>
                    <a:pt x="21600" y="3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4118531" y="6024263"/>
              <a:ext cx="75730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1467" y="0"/>
                  </a:moveTo>
                  <a:cubicBezTo>
                    <a:pt x="19667" y="2031"/>
                    <a:pt x="17867" y="4062"/>
                    <a:pt x="15467" y="6123"/>
                  </a:cubicBezTo>
                  <a:cubicBezTo>
                    <a:pt x="13067" y="8185"/>
                    <a:pt x="10067" y="10277"/>
                    <a:pt x="7367" y="12462"/>
                  </a:cubicBezTo>
                  <a:cubicBezTo>
                    <a:pt x="4667" y="14646"/>
                    <a:pt x="2267" y="16923"/>
                    <a:pt x="1067" y="18246"/>
                  </a:cubicBezTo>
                  <a:cubicBezTo>
                    <a:pt x="-133" y="19569"/>
                    <a:pt x="-133" y="19938"/>
                    <a:pt x="167" y="20338"/>
                  </a:cubicBezTo>
                  <a:cubicBezTo>
                    <a:pt x="467" y="20738"/>
                    <a:pt x="1067" y="21169"/>
                    <a:pt x="2867" y="21385"/>
                  </a:cubicBezTo>
                  <a:cubicBezTo>
                    <a:pt x="4667" y="21600"/>
                    <a:pt x="7667" y="21600"/>
                    <a:pt x="106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279896" y="6209325"/>
              <a:ext cx="136615" cy="35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94" fill="norm" stroke="1" extrusionOk="0">
                  <a:moveTo>
                    <a:pt x="21448" y="1496"/>
                  </a:moveTo>
                  <a:cubicBezTo>
                    <a:pt x="20451" y="979"/>
                    <a:pt x="19454" y="461"/>
                    <a:pt x="18125" y="203"/>
                  </a:cubicBezTo>
                  <a:cubicBezTo>
                    <a:pt x="16796" y="-56"/>
                    <a:pt x="15134" y="-56"/>
                    <a:pt x="13140" y="138"/>
                  </a:cubicBezTo>
                  <a:cubicBezTo>
                    <a:pt x="11146" y="332"/>
                    <a:pt x="8820" y="720"/>
                    <a:pt x="7990" y="1496"/>
                  </a:cubicBezTo>
                  <a:cubicBezTo>
                    <a:pt x="7159" y="2272"/>
                    <a:pt x="7823" y="3436"/>
                    <a:pt x="9319" y="4536"/>
                  </a:cubicBezTo>
                  <a:cubicBezTo>
                    <a:pt x="10814" y="5635"/>
                    <a:pt x="13140" y="6670"/>
                    <a:pt x="13805" y="7769"/>
                  </a:cubicBezTo>
                  <a:cubicBezTo>
                    <a:pt x="14470" y="8869"/>
                    <a:pt x="13473" y="10033"/>
                    <a:pt x="12143" y="10744"/>
                  </a:cubicBezTo>
                  <a:cubicBezTo>
                    <a:pt x="10814" y="11455"/>
                    <a:pt x="9153" y="11714"/>
                    <a:pt x="7159" y="11843"/>
                  </a:cubicBezTo>
                  <a:cubicBezTo>
                    <a:pt x="5165" y="11973"/>
                    <a:pt x="2839" y="11973"/>
                    <a:pt x="2506" y="11908"/>
                  </a:cubicBezTo>
                  <a:cubicBezTo>
                    <a:pt x="2174" y="11843"/>
                    <a:pt x="3836" y="11714"/>
                    <a:pt x="5331" y="11843"/>
                  </a:cubicBezTo>
                  <a:cubicBezTo>
                    <a:pt x="6826" y="11973"/>
                    <a:pt x="8156" y="12361"/>
                    <a:pt x="8820" y="12878"/>
                  </a:cubicBezTo>
                  <a:cubicBezTo>
                    <a:pt x="9485" y="13395"/>
                    <a:pt x="9485" y="14042"/>
                    <a:pt x="8322" y="14948"/>
                  </a:cubicBezTo>
                  <a:cubicBezTo>
                    <a:pt x="7159" y="15853"/>
                    <a:pt x="4833" y="17017"/>
                    <a:pt x="3005" y="18116"/>
                  </a:cubicBezTo>
                  <a:cubicBezTo>
                    <a:pt x="1177" y="19216"/>
                    <a:pt x="-152" y="20251"/>
                    <a:pt x="14" y="20833"/>
                  </a:cubicBezTo>
                  <a:cubicBezTo>
                    <a:pt x="180" y="21415"/>
                    <a:pt x="1842" y="21544"/>
                    <a:pt x="5165" y="21221"/>
                  </a:cubicBezTo>
                  <a:cubicBezTo>
                    <a:pt x="8488" y="20897"/>
                    <a:pt x="13473" y="20121"/>
                    <a:pt x="18457" y="19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448260" y="6316363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235"/>
                    <a:pt x="7754" y="8471"/>
                    <a:pt x="11354" y="12071"/>
                  </a:cubicBezTo>
                  <a:cubicBezTo>
                    <a:pt x="14954" y="15671"/>
                    <a:pt x="18277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467310" y="6294636"/>
              <a:ext cx="165101" cy="28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99"/>
                  </a:moveTo>
                  <a:cubicBezTo>
                    <a:pt x="20215" y="42"/>
                    <a:pt x="18831" y="-116"/>
                    <a:pt x="17585" y="120"/>
                  </a:cubicBezTo>
                  <a:cubicBezTo>
                    <a:pt x="16338" y="357"/>
                    <a:pt x="15231" y="988"/>
                    <a:pt x="13015" y="3353"/>
                  </a:cubicBezTo>
                  <a:cubicBezTo>
                    <a:pt x="10800" y="5718"/>
                    <a:pt x="7477" y="9817"/>
                    <a:pt x="5123" y="13128"/>
                  </a:cubicBezTo>
                  <a:cubicBezTo>
                    <a:pt x="2769" y="16439"/>
                    <a:pt x="1385" y="18961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613360" y="651956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708610" y="6548320"/>
              <a:ext cx="63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861010" y="6557663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937210" y="656401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127710" y="6328568"/>
              <a:ext cx="185956" cy="26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0" fill="norm" stroke="1" extrusionOk="0">
                  <a:moveTo>
                    <a:pt x="0" y="1571"/>
                  </a:moveTo>
                  <a:cubicBezTo>
                    <a:pt x="971" y="890"/>
                    <a:pt x="1942" y="210"/>
                    <a:pt x="3155" y="40"/>
                  </a:cubicBezTo>
                  <a:cubicBezTo>
                    <a:pt x="4369" y="-130"/>
                    <a:pt x="5825" y="210"/>
                    <a:pt x="7766" y="1741"/>
                  </a:cubicBezTo>
                  <a:cubicBezTo>
                    <a:pt x="9708" y="3272"/>
                    <a:pt x="12135" y="5993"/>
                    <a:pt x="14562" y="9054"/>
                  </a:cubicBezTo>
                  <a:cubicBezTo>
                    <a:pt x="16989" y="12116"/>
                    <a:pt x="19416" y="15517"/>
                    <a:pt x="20508" y="17643"/>
                  </a:cubicBezTo>
                  <a:cubicBezTo>
                    <a:pt x="21600" y="19769"/>
                    <a:pt x="21357" y="20620"/>
                    <a:pt x="21115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210260" y="6278263"/>
              <a:ext cx="171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38"/>
                    <a:pt x="18933" y="277"/>
                    <a:pt x="16800" y="1938"/>
                  </a:cubicBezTo>
                  <a:cubicBezTo>
                    <a:pt x="14667" y="3600"/>
                    <a:pt x="11733" y="6785"/>
                    <a:pt x="8933" y="9623"/>
                  </a:cubicBezTo>
                  <a:cubicBezTo>
                    <a:pt x="6133" y="12462"/>
                    <a:pt x="3467" y="14954"/>
                    <a:pt x="2000" y="16892"/>
                  </a:cubicBezTo>
                  <a:cubicBezTo>
                    <a:pt x="533" y="18831"/>
                    <a:pt x="267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343610" y="6521267"/>
              <a:ext cx="88901" cy="9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7738"/>
                  </a:moveTo>
                  <a:cubicBezTo>
                    <a:pt x="0" y="9988"/>
                    <a:pt x="0" y="12238"/>
                    <a:pt x="514" y="12238"/>
                  </a:cubicBezTo>
                  <a:cubicBezTo>
                    <a:pt x="1029" y="12238"/>
                    <a:pt x="2057" y="9988"/>
                    <a:pt x="3343" y="7963"/>
                  </a:cubicBezTo>
                  <a:cubicBezTo>
                    <a:pt x="4629" y="5938"/>
                    <a:pt x="6171" y="4138"/>
                    <a:pt x="8229" y="2563"/>
                  </a:cubicBezTo>
                  <a:cubicBezTo>
                    <a:pt x="10286" y="988"/>
                    <a:pt x="12857" y="-362"/>
                    <a:pt x="14914" y="88"/>
                  </a:cubicBezTo>
                  <a:cubicBezTo>
                    <a:pt x="16971" y="538"/>
                    <a:pt x="18514" y="2788"/>
                    <a:pt x="19543" y="6613"/>
                  </a:cubicBezTo>
                  <a:cubicBezTo>
                    <a:pt x="20571" y="10438"/>
                    <a:pt x="21086" y="15838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527827" y="6241343"/>
              <a:ext cx="96402" cy="41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05" fill="norm" stroke="1" extrusionOk="0">
                  <a:moveTo>
                    <a:pt x="6879" y="1255"/>
                  </a:moveTo>
                  <a:cubicBezTo>
                    <a:pt x="8258" y="816"/>
                    <a:pt x="9637" y="378"/>
                    <a:pt x="11705" y="158"/>
                  </a:cubicBezTo>
                  <a:cubicBezTo>
                    <a:pt x="13773" y="-61"/>
                    <a:pt x="16530" y="-61"/>
                    <a:pt x="18369" y="213"/>
                  </a:cubicBezTo>
                  <a:cubicBezTo>
                    <a:pt x="20207" y="487"/>
                    <a:pt x="21126" y="1035"/>
                    <a:pt x="20896" y="2022"/>
                  </a:cubicBezTo>
                  <a:cubicBezTo>
                    <a:pt x="20666" y="3009"/>
                    <a:pt x="19288" y="4434"/>
                    <a:pt x="15841" y="5750"/>
                  </a:cubicBezTo>
                  <a:cubicBezTo>
                    <a:pt x="12394" y="7066"/>
                    <a:pt x="6879" y="8272"/>
                    <a:pt x="3662" y="9149"/>
                  </a:cubicBezTo>
                  <a:cubicBezTo>
                    <a:pt x="445" y="10026"/>
                    <a:pt x="-474" y="10575"/>
                    <a:pt x="215" y="10958"/>
                  </a:cubicBezTo>
                  <a:cubicBezTo>
                    <a:pt x="905" y="11342"/>
                    <a:pt x="3203" y="11561"/>
                    <a:pt x="5730" y="12164"/>
                  </a:cubicBezTo>
                  <a:cubicBezTo>
                    <a:pt x="8258" y="12767"/>
                    <a:pt x="11015" y="13754"/>
                    <a:pt x="13083" y="15015"/>
                  </a:cubicBezTo>
                  <a:cubicBezTo>
                    <a:pt x="15152" y="16276"/>
                    <a:pt x="16530" y="17811"/>
                    <a:pt x="16990" y="18908"/>
                  </a:cubicBezTo>
                  <a:cubicBezTo>
                    <a:pt x="17449" y="20004"/>
                    <a:pt x="16990" y="20662"/>
                    <a:pt x="15381" y="21046"/>
                  </a:cubicBezTo>
                  <a:cubicBezTo>
                    <a:pt x="13773" y="21429"/>
                    <a:pt x="11015" y="21539"/>
                    <a:pt x="9177" y="21210"/>
                  </a:cubicBezTo>
                  <a:cubicBezTo>
                    <a:pt x="7339" y="20881"/>
                    <a:pt x="6420" y="20114"/>
                    <a:pt x="5500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673810" y="6087763"/>
              <a:ext cx="241205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7821" y="0"/>
                  </a:moveTo>
                  <a:cubicBezTo>
                    <a:pt x="8752" y="68"/>
                    <a:pt x="9683" y="136"/>
                    <a:pt x="10893" y="611"/>
                  </a:cubicBezTo>
                  <a:cubicBezTo>
                    <a:pt x="12103" y="1087"/>
                    <a:pt x="13593" y="1970"/>
                    <a:pt x="15362" y="3464"/>
                  </a:cubicBezTo>
                  <a:cubicBezTo>
                    <a:pt x="17131" y="4958"/>
                    <a:pt x="19179" y="7064"/>
                    <a:pt x="20297" y="9034"/>
                  </a:cubicBezTo>
                  <a:cubicBezTo>
                    <a:pt x="21414" y="11004"/>
                    <a:pt x="21600" y="12838"/>
                    <a:pt x="20390" y="14502"/>
                  </a:cubicBezTo>
                  <a:cubicBezTo>
                    <a:pt x="19179" y="16166"/>
                    <a:pt x="16572" y="17660"/>
                    <a:pt x="12941" y="18815"/>
                  </a:cubicBezTo>
                  <a:cubicBezTo>
                    <a:pt x="9310" y="19970"/>
                    <a:pt x="4655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303830" y="6303663"/>
              <a:ext cx="43043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7402" y="0"/>
                  </a:moveTo>
                  <a:cubicBezTo>
                    <a:pt x="17719" y="554"/>
                    <a:pt x="18037" y="1108"/>
                    <a:pt x="18037" y="2492"/>
                  </a:cubicBezTo>
                  <a:cubicBezTo>
                    <a:pt x="18037" y="3877"/>
                    <a:pt x="17719" y="6092"/>
                    <a:pt x="16925" y="8308"/>
                  </a:cubicBezTo>
                  <a:cubicBezTo>
                    <a:pt x="16131" y="10523"/>
                    <a:pt x="14860" y="12738"/>
                    <a:pt x="13219" y="14538"/>
                  </a:cubicBezTo>
                  <a:cubicBezTo>
                    <a:pt x="11578" y="16338"/>
                    <a:pt x="9566" y="17723"/>
                    <a:pt x="7925" y="18138"/>
                  </a:cubicBezTo>
                  <a:cubicBezTo>
                    <a:pt x="6284" y="18554"/>
                    <a:pt x="5013" y="18000"/>
                    <a:pt x="3902" y="17169"/>
                  </a:cubicBezTo>
                  <a:cubicBezTo>
                    <a:pt x="2790" y="16338"/>
                    <a:pt x="1837" y="15231"/>
                    <a:pt x="1202" y="14331"/>
                  </a:cubicBezTo>
                  <a:cubicBezTo>
                    <a:pt x="566" y="13431"/>
                    <a:pt x="249" y="12738"/>
                    <a:pt x="90" y="12046"/>
                  </a:cubicBezTo>
                  <a:cubicBezTo>
                    <a:pt x="-69" y="11354"/>
                    <a:pt x="-69" y="10662"/>
                    <a:pt x="513" y="9762"/>
                  </a:cubicBezTo>
                  <a:cubicBezTo>
                    <a:pt x="1096" y="8862"/>
                    <a:pt x="2260" y="7754"/>
                    <a:pt x="3690" y="7062"/>
                  </a:cubicBezTo>
                  <a:cubicBezTo>
                    <a:pt x="5119" y="6369"/>
                    <a:pt x="6813" y="6092"/>
                    <a:pt x="8613" y="6785"/>
                  </a:cubicBezTo>
                  <a:cubicBezTo>
                    <a:pt x="10413" y="7477"/>
                    <a:pt x="12319" y="9138"/>
                    <a:pt x="14225" y="11285"/>
                  </a:cubicBezTo>
                  <a:cubicBezTo>
                    <a:pt x="16131" y="13431"/>
                    <a:pt x="18037" y="16062"/>
                    <a:pt x="19255" y="17862"/>
                  </a:cubicBezTo>
                  <a:cubicBezTo>
                    <a:pt x="20472" y="19662"/>
                    <a:pt x="21002" y="20631"/>
                    <a:pt x="21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7389252" y="6191075"/>
              <a:ext cx="140755" cy="48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24" fill="norm" stroke="1" extrusionOk="0">
                  <a:moveTo>
                    <a:pt x="20824" y="3010"/>
                  </a:moveTo>
                  <a:cubicBezTo>
                    <a:pt x="21141" y="2542"/>
                    <a:pt x="21459" y="2075"/>
                    <a:pt x="20347" y="1560"/>
                  </a:cubicBezTo>
                  <a:cubicBezTo>
                    <a:pt x="19235" y="1046"/>
                    <a:pt x="16694" y="485"/>
                    <a:pt x="14630" y="205"/>
                  </a:cubicBezTo>
                  <a:cubicBezTo>
                    <a:pt x="12565" y="-76"/>
                    <a:pt x="10977" y="-76"/>
                    <a:pt x="9071" y="251"/>
                  </a:cubicBezTo>
                  <a:cubicBezTo>
                    <a:pt x="7165" y="579"/>
                    <a:pt x="4941" y="1233"/>
                    <a:pt x="3194" y="2449"/>
                  </a:cubicBezTo>
                  <a:cubicBezTo>
                    <a:pt x="1447" y="3664"/>
                    <a:pt x="177" y="5441"/>
                    <a:pt x="18" y="7405"/>
                  </a:cubicBezTo>
                  <a:cubicBezTo>
                    <a:pt x="-141" y="9368"/>
                    <a:pt x="812" y="11519"/>
                    <a:pt x="1606" y="13482"/>
                  </a:cubicBezTo>
                  <a:cubicBezTo>
                    <a:pt x="2400" y="15446"/>
                    <a:pt x="3035" y="17223"/>
                    <a:pt x="2877" y="18532"/>
                  </a:cubicBezTo>
                  <a:cubicBezTo>
                    <a:pt x="2718" y="19841"/>
                    <a:pt x="1765" y="20682"/>
                    <a:pt x="812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305760" y="6468763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327"/>
                    <a:pt x="900" y="15055"/>
                    <a:pt x="4500" y="11455"/>
                  </a:cubicBezTo>
                  <a:cubicBezTo>
                    <a:pt x="8100" y="7855"/>
                    <a:pt x="1485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651769" y="6235515"/>
              <a:ext cx="200092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00" fill="norm" stroke="1" extrusionOk="0">
                  <a:moveTo>
                    <a:pt x="21270" y="1390"/>
                  </a:moveTo>
                  <a:cubicBezTo>
                    <a:pt x="20595" y="893"/>
                    <a:pt x="19920" y="397"/>
                    <a:pt x="18908" y="148"/>
                  </a:cubicBezTo>
                  <a:cubicBezTo>
                    <a:pt x="17895" y="-100"/>
                    <a:pt x="16545" y="-100"/>
                    <a:pt x="14408" y="645"/>
                  </a:cubicBezTo>
                  <a:cubicBezTo>
                    <a:pt x="12270" y="1390"/>
                    <a:pt x="9345" y="2879"/>
                    <a:pt x="6758" y="5424"/>
                  </a:cubicBezTo>
                  <a:cubicBezTo>
                    <a:pt x="4170" y="7969"/>
                    <a:pt x="1920" y="11569"/>
                    <a:pt x="795" y="13990"/>
                  </a:cubicBezTo>
                  <a:cubicBezTo>
                    <a:pt x="-330" y="16410"/>
                    <a:pt x="-330" y="17652"/>
                    <a:pt x="1245" y="18707"/>
                  </a:cubicBezTo>
                  <a:cubicBezTo>
                    <a:pt x="2820" y="19762"/>
                    <a:pt x="5970" y="20631"/>
                    <a:pt x="912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837044" y="6247934"/>
              <a:ext cx="148167" cy="33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2354"/>
                  </a:moveTo>
                  <a:cubicBezTo>
                    <a:pt x="20983" y="1675"/>
                    <a:pt x="20366" y="996"/>
                    <a:pt x="18514" y="520"/>
                  </a:cubicBezTo>
                  <a:cubicBezTo>
                    <a:pt x="16663" y="45"/>
                    <a:pt x="13577" y="-227"/>
                    <a:pt x="11109" y="248"/>
                  </a:cubicBezTo>
                  <a:cubicBezTo>
                    <a:pt x="8640" y="724"/>
                    <a:pt x="6789" y="1947"/>
                    <a:pt x="6017" y="3237"/>
                  </a:cubicBezTo>
                  <a:cubicBezTo>
                    <a:pt x="5246" y="4528"/>
                    <a:pt x="5554" y="5886"/>
                    <a:pt x="6326" y="6837"/>
                  </a:cubicBezTo>
                  <a:cubicBezTo>
                    <a:pt x="7097" y="7788"/>
                    <a:pt x="8331" y="8331"/>
                    <a:pt x="9103" y="8943"/>
                  </a:cubicBezTo>
                  <a:cubicBezTo>
                    <a:pt x="9874" y="9554"/>
                    <a:pt x="10183" y="10233"/>
                    <a:pt x="9720" y="10845"/>
                  </a:cubicBezTo>
                  <a:cubicBezTo>
                    <a:pt x="9257" y="11456"/>
                    <a:pt x="8023" y="11999"/>
                    <a:pt x="6634" y="12203"/>
                  </a:cubicBezTo>
                  <a:cubicBezTo>
                    <a:pt x="5246" y="12407"/>
                    <a:pt x="3703" y="12271"/>
                    <a:pt x="3703" y="12203"/>
                  </a:cubicBezTo>
                  <a:cubicBezTo>
                    <a:pt x="3703" y="12135"/>
                    <a:pt x="5246" y="12135"/>
                    <a:pt x="6171" y="12475"/>
                  </a:cubicBezTo>
                  <a:cubicBezTo>
                    <a:pt x="7097" y="12815"/>
                    <a:pt x="7406" y="13494"/>
                    <a:pt x="6789" y="14445"/>
                  </a:cubicBezTo>
                  <a:cubicBezTo>
                    <a:pt x="6171" y="15396"/>
                    <a:pt x="4629" y="16618"/>
                    <a:pt x="3086" y="17705"/>
                  </a:cubicBezTo>
                  <a:cubicBezTo>
                    <a:pt x="1543" y="18792"/>
                    <a:pt x="0" y="19743"/>
                    <a:pt x="0" y="20354"/>
                  </a:cubicBezTo>
                  <a:cubicBezTo>
                    <a:pt x="0" y="20965"/>
                    <a:pt x="1543" y="21237"/>
                    <a:pt x="4320" y="21305"/>
                  </a:cubicBezTo>
                  <a:cubicBezTo>
                    <a:pt x="7097" y="21373"/>
                    <a:pt x="11109" y="21237"/>
                    <a:pt x="1512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004260" y="6354463"/>
              <a:ext cx="184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4582"/>
                    <a:pt x="7448" y="9164"/>
                    <a:pt x="10303" y="12545"/>
                  </a:cubicBezTo>
                  <a:cubicBezTo>
                    <a:pt x="13159" y="15927"/>
                    <a:pt x="15145" y="18109"/>
                    <a:pt x="16883" y="19418"/>
                  </a:cubicBezTo>
                  <a:cubicBezTo>
                    <a:pt x="18621" y="20727"/>
                    <a:pt x="20110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067760" y="6354463"/>
              <a:ext cx="10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436"/>
                    <a:pt x="17365" y="873"/>
                    <a:pt x="13976" y="3709"/>
                  </a:cubicBezTo>
                  <a:cubicBezTo>
                    <a:pt x="10588" y="6545"/>
                    <a:pt x="5929" y="11782"/>
                    <a:pt x="3388" y="15164"/>
                  </a:cubicBezTo>
                  <a:cubicBezTo>
                    <a:pt x="847" y="18545"/>
                    <a:pt x="424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213810" y="6487813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302710" y="6538613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461460" y="653226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683710" y="6341763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800"/>
                    <a:pt x="9095" y="7600"/>
                    <a:pt x="12695" y="11200"/>
                  </a:cubicBezTo>
                  <a:cubicBezTo>
                    <a:pt x="16295" y="14800"/>
                    <a:pt x="18947" y="18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721810" y="6322713"/>
              <a:ext cx="133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400"/>
                    <a:pt x="13371" y="4800"/>
                    <a:pt x="9771" y="7543"/>
                  </a:cubicBezTo>
                  <a:cubicBezTo>
                    <a:pt x="6171" y="10286"/>
                    <a:pt x="3086" y="13371"/>
                    <a:pt x="1543" y="157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850927" y="6506911"/>
              <a:ext cx="112184" cy="9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038" y="1398"/>
                  </a:moveTo>
                  <a:cubicBezTo>
                    <a:pt x="1630" y="6094"/>
                    <a:pt x="1223" y="10790"/>
                    <a:pt x="815" y="14311"/>
                  </a:cubicBezTo>
                  <a:cubicBezTo>
                    <a:pt x="408" y="17833"/>
                    <a:pt x="0" y="20181"/>
                    <a:pt x="0" y="20181"/>
                  </a:cubicBezTo>
                  <a:cubicBezTo>
                    <a:pt x="0" y="20181"/>
                    <a:pt x="408" y="17833"/>
                    <a:pt x="2242" y="14311"/>
                  </a:cubicBezTo>
                  <a:cubicBezTo>
                    <a:pt x="4075" y="10790"/>
                    <a:pt x="7336" y="6094"/>
                    <a:pt x="10189" y="3277"/>
                  </a:cubicBezTo>
                  <a:cubicBezTo>
                    <a:pt x="13042" y="459"/>
                    <a:pt x="15487" y="-480"/>
                    <a:pt x="17117" y="224"/>
                  </a:cubicBezTo>
                  <a:cubicBezTo>
                    <a:pt x="18747" y="929"/>
                    <a:pt x="19562" y="3277"/>
                    <a:pt x="20174" y="7033"/>
                  </a:cubicBezTo>
                  <a:cubicBezTo>
                    <a:pt x="20785" y="10790"/>
                    <a:pt x="21192" y="15955"/>
                    <a:pt x="21600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013910" y="6306601"/>
              <a:ext cx="74647" cy="3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49" fill="norm" stroke="1" extrusionOk="0">
                  <a:moveTo>
                    <a:pt x="3600" y="608"/>
                  </a:moveTo>
                  <a:cubicBezTo>
                    <a:pt x="6600" y="344"/>
                    <a:pt x="9600" y="81"/>
                    <a:pt x="12600" y="15"/>
                  </a:cubicBezTo>
                  <a:cubicBezTo>
                    <a:pt x="15600" y="-51"/>
                    <a:pt x="18600" y="81"/>
                    <a:pt x="20100" y="871"/>
                  </a:cubicBezTo>
                  <a:cubicBezTo>
                    <a:pt x="21600" y="1661"/>
                    <a:pt x="21600" y="3110"/>
                    <a:pt x="19500" y="4427"/>
                  </a:cubicBezTo>
                  <a:cubicBezTo>
                    <a:pt x="17400" y="5744"/>
                    <a:pt x="13200" y="6929"/>
                    <a:pt x="10200" y="7786"/>
                  </a:cubicBezTo>
                  <a:cubicBezTo>
                    <a:pt x="7200" y="8642"/>
                    <a:pt x="5400" y="9169"/>
                    <a:pt x="6000" y="10025"/>
                  </a:cubicBezTo>
                  <a:cubicBezTo>
                    <a:pt x="6600" y="10881"/>
                    <a:pt x="9600" y="12066"/>
                    <a:pt x="12600" y="13449"/>
                  </a:cubicBezTo>
                  <a:cubicBezTo>
                    <a:pt x="15600" y="14832"/>
                    <a:pt x="18600" y="16412"/>
                    <a:pt x="19800" y="17532"/>
                  </a:cubicBezTo>
                  <a:cubicBezTo>
                    <a:pt x="21000" y="18651"/>
                    <a:pt x="20400" y="19310"/>
                    <a:pt x="16800" y="19903"/>
                  </a:cubicBezTo>
                  <a:cubicBezTo>
                    <a:pt x="13200" y="20495"/>
                    <a:pt x="6600" y="21022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286960" y="6106813"/>
              <a:ext cx="3175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16"/>
                    <a:pt x="5760" y="4032"/>
                    <a:pt x="7200" y="6516"/>
                  </a:cubicBezTo>
                  <a:cubicBezTo>
                    <a:pt x="8640" y="9000"/>
                    <a:pt x="8640" y="11952"/>
                    <a:pt x="8640" y="14148"/>
                  </a:cubicBezTo>
                  <a:cubicBezTo>
                    <a:pt x="8640" y="16344"/>
                    <a:pt x="8640" y="17784"/>
                    <a:pt x="10800" y="18900"/>
                  </a:cubicBezTo>
                  <a:cubicBezTo>
                    <a:pt x="12960" y="20016"/>
                    <a:pt x="17280" y="20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472926" y="6321502"/>
              <a:ext cx="233135" cy="29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25" fill="norm" stroke="1" extrusionOk="0">
                  <a:moveTo>
                    <a:pt x="10925" y="3281"/>
                  </a:moveTo>
                  <a:cubicBezTo>
                    <a:pt x="9174" y="3890"/>
                    <a:pt x="7422" y="4498"/>
                    <a:pt x="5574" y="6476"/>
                  </a:cubicBezTo>
                  <a:cubicBezTo>
                    <a:pt x="3725" y="8453"/>
                    <a:pt x="1779" y="11800"/>
                    <a:pt x="806" y="14234"/>
                  </a:cubicBezTo>
                  <a:cubicBezTo>
                    <a:pt x="-167" y="16667"/>
                    <a:pt x="-167" y="18189"/>
                    <a:pt x="319" y="19253"/>
                  </a:cubicBezTo>
                  <a:cubicBezTo>
                    <a:pt x="806" y="20318"/>
                    <a:pt x="1779" y="20927"/>
                    <a:pt x="2752" y="21231"/>
                  </a:cubicBezTo>
                  <a:cubicBezTo>
                    <a:pt x="3725" y="21535"/>
                    <a:pt x="4698" y="21535"/>
                    <a:pt x="6157" y="20850"/>
                  </a:cubicBezTo>
                  <a:cubicBezTo>
                    <a:pt x="7617" y="20166"/>
                    <a:pt x="9563" y="18797"/>
                    <a:pt x="11606" y="16287"/>
                  </a:cubicBezTo>
                  <a:cubicBezTo>
                    <a:pt x="13649" y="13777"/>
                    <a:pt x="15790" y="10127"/>
                    <a:pt x="16665" y="7312"/>
                  </a:cubicBezTo>
                  <a:cubicBezTo>
                    <a:pt x="17541" y="4498"/>
                    <a:pt x="17152" y="2521"/>
                    <a:pt x="15887" y="1380"/>
                  </a:cubicBezTo>
                  <a:cubicBezTo>
                    <a:pt x="14622" y="239"/>
                    <a:pt x="12482" y="-65"/>
                    <a:pt x="10438" y="11"/>
                  </a:cubicBezTo>
                  <a:cubicBezTo>
                    <a:pt x="8395" y="87"/>
                    <a:pt x="6449" y="543"/>
                    <a:pt x="4795" y="1380"/>
                  </a:cubicBezTo>
                  <a:cubicBezTo>
                    <a:pt x="3141" y="2217"/>
                    <a:pt x="1779" y="3434"/>
                    <a:pt x="1098" y="4422"/>
                  </a:cubicBezTo>
                  <a:cubicBezTo>
                    <a:pt x="417" y="5411"/>
                    <a:pt x="417" y="6172"/>
                    <a:pt x="2071" y="6780"/>
                  </a:cubicBezTo>
                  <a:cubicBezTo>
                    <a:pt x="3725" y="7389"/>
                    <a:pt x="7033" y="7845"/>
                    <a:pt x="10536" y="7845"/>
                  </a:cubicBezTo>
                  <a:cubicBezTo>
                    <a:pt x="14038" y="7845"/>
                    <a:pt x="17736" y="7389"/>
                    <a:pt x="21433" y="6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9699710" y="6151263"/>
              <a:ext cx="12173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600" fill="norm" stroke="1" extrusionOk="0">
                  <a:moveTo>
                    <a:pt x="4320" y="0"/>
                  </a:moveTo>
                  <a:cubicBezTo>
                    <a:pt x="8640" y="1569"/>
                    <a:pt x="12960" y="3138"/>
                    <a:pt x="16200" y="5077"/>
                  </a:cubicBezTo>
                  <a:cubicBezTo>
                    <a:pt x="19440" y="7015"/>
                    <a:pt x="21600" y="9323"/>
                    <a:pt x="20340" y="11769"/>
                  </a:cubicBezTo>
                  <a:cubicBezTo>
                    <a:pt x="19080" y="14215"/>
                    <a:pt x="14400" y="16800"/>
                    <a:pt x="10440" y="18462"/>
                  </a:cubicBezTo>
                  <a:cubicBezTo>
                    <a:pt x="6480" y="20123"/>
                    <a:pt x="3240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909260" y="659576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0214060" y="6161680"/>
              <a:ext cx="107951" cy="46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2451"/>
                  </a:moveTo>
                  <a:cubicBezTo>
                    <a:pt x="21176" y="1962"/>
                    <a:pt x="20753" y="1474"/>
                    <a:pt x="19906" y="1034"/>
                  </a:cubicBezTo>
                  <a:cubicBezTo>
                    <a:pt x="19059" y="594"/>
                    <a:pt x="17788" y="203"/>
                    <a:pt x="16094" y="57"/>
                  </a:cubicBezTo>
                  <a:cubicBezTo>
                    <a:pt x="14400" y="-90"/>
                    <a:pt x="12282" y="8"/>
                    <a:pt x="10165" y="839"/>
                  </a:cubicBezTo>
                  <a:cubicBezTo>
                    <a:pt x="8047" y="1669"/>
                    <a:pt x="5929" y="3233"/>
                    <a:pt x="4871" y="5628"/>
                  </a:cubicBezTo>
                  <a:cubicBezTo>
                    <a:pt x="3812" y="8022"/>
                    <a:pt x="3812" y="11248"/>
                    <a:pt x="4235" y="13838"/>
                  </a:cubicBezTo>
                  <a:cubicBezTo>
                    <a:pt x="4659" y="16428"/>
                    <a:pt x="5506" y="18382"/>
                    <a:pt x="5294" y="19555"/>
                  </a:cubicBezTo>
                  <a:cubicBezTo>
                    <a:pt x="5082" y="20728"/>
                    <a:pt x="3812" y="21119"/>
                    <a:pt x="2753" y="21315"/>
                  </a:cubicBezTo>
                  <a:cubicBezTo>
                    <a:pt x="1694" y="21510"/>
                    <a:pt x="847" y="21510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0144210" y="6449713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4400"/>
                    <a:pt x="5462" y="7200"/>
                    <a:pt x="9062" y="3600"/>
                  </a:cubicBezTo>
                  <a:cubicBezTo>
                    <a:pt x="12662" y="0"/>
                    <a:pt x="17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0441444" y="6196664"/>
              <a:ext cx="204417" cy="41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50" fill="norm" stroke="1" extrusionOk="0">
                  <a:moveTo>
                    <a:pt x="21286" y="947"/>
                  </a:moveTo>
                  <a:cubicBezTo>
                    <a:pt x="20184" y="504"/>
                    <a:pt x="19082" y="61"/>
                    <a:pt x="18090" y="5"/>
                  </a:cubicBezTo>
                  <a:cubicBezTo>
                    <a:pt x="17098" y="-50"/>
                    <a:pt x="16217" y="282"/>
                    <a:pt x="13902" y="1999"/>
                  </a:cubicBezTo>
                  <a:cubicBezTo>
                    <a:pt x="11588" y="3716"/>
                    <a:pt x="7841" y="6818"/>
                    <a:pt x="5196" y="9753"/>
                  </a:cubicBezTo>
                  <a:cubicBezTo>
                    <a:pt x="2551" y="12688"/>
                    <a:pt x="1008" y="15458"/>
                    <a:pt x="347" y="17175"/>
                  </a:cubicBezTo>
                  <a:cubicBezTo>
                    <a:pt x="-314" y="18892"/>
                    <a:pt x="-94" y="19556"/>
                    <a:pt x="1559" y="20110"/>
                  </a:cubicBezTo>
                  <a:cubicBezTo>
                    <a:pt x="3213" y="20664"/>
                    <a:pt x="6298" y="21107"/>
                    <a:pt x="9384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0591062" y="6282340"/>
              <a:ext cx="226249" cy="28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068" fill="norm" stroke="1" extrusionOk="0">
                  <a:moveTo>
                    <a:pt x="12742" y="8559"/>
                  </a:moveTo>
                  <a:cubicBezTo>
                    <a:pt x="12742" y="7160"/>
                    <a:pt x="12742" y="5761"/>
                    <a:pt x="12055" y="5062"/>
                  </a:cubicBezTo>
                  <a:cubicBezTo>
                    <a:pt x="11367" y="4363"/>
                    <a:pt x="9993" y="4363"/>
                    <a:pt x="8324" y="5373"/>
                  </a:cubicBezTo>
                  <a:cubicBezTo>
                    <a:pt x="6655" y="6383"/>
                    <a:pt x="4691" y="8403"/>
                    <a:pt x="3218" y="10734"/>
                  </a:cubicBezTo>
                  <a:cubicBezTo>
                    <a:pt x="1746" y="13065"/>
                    <a:pt x="764" y="15707"/>
                    <a:pt x="273" y="17572"/>
                  </a:cubicBezTo>
                  <a:cubicBezTo>
                    <a:pt x="-218" y="19436"/>
                    <a:pt x="-218" y="20524"/>
                    <a:pt x="1746" y="20913"/>
                  </a:cubicBezTo>
                  <a:cubicBezTo>
                    <a:pt x="3709" y="21301"/>
                    <a:pt x="7637" y="20990"/>
                    <a:pt x="10975" y="19669"/>
                  </a:cubicBezTo>
                  <a:cubicBezTo>
                    <a:pt x="14313" y="18348"/>
                    <a:pt x="17062" y="16018"/>
                    <a:pt x="18829" y="13220"/>
                  </a:cubicBezTo>
                  <a:cubicBezTo>
                    <a:pt x="20597" y="10423"/>
                    <a:pt x="21382" y="7160"/>
                    <a:pt x="19517" y="4674"/>
                  </a:cubicBezTo>
                  <a:cubicBezTo>
                    <a:pt x="17651" y="2187"/>
                    <a:pt x="13135" y="478"/>
                    <a:pt x="9993" y="89"/>
                  </a:cubicBezTo>
                  <a:cubicBezTo>
                    <a:pt x="6851" y="-299"/>
                    <a:pt x="5084" y="633"/>
                    <a:pt x="4102" y="1877"/>
                  </a:cubicBezTo>
                  <a:cubicBezTo>
                    <a:pt x="3120" y="3120"/>
                    <a:pt x="2924" y="4674"/>
                    <a:pt x="4004" y="5839"/>
                  </a:cubicBezTo>
                  <a:cubicBezTo>
                    <a:pt x="5084" y="7005"/>
                    <a:pt x="7440" y="7782"/>
                    <a:pt x="10484" y="8170"/>
                  </a:cubicBezTo>
                  <a:cubicBezTo>
                    <a:pt x="13527" y="8559"/>
                    <a:pt x="17258" y="8559"/>
                    <a:pt x="20989" y="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779210" y="6214763"/>
              <a:ext cx="22015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1507" y="0"/>
                  </a:moveTo>
                  <a:cubicBezTo>
                    <a:pt x="14333" y="2100"/>
                    <a:pt x="17159" y="4200"/>
                    <a:pt x="18976" y="6450"/>
                  </a:cubicBezTo>
                  <a:cubicBezTo>
                    <a:pt x="20793" y="8700"/>
                    <a:pt x="21600" y="11100"/>
                    <a:pt x="20490" y="13150"/>
                  </a:cubicBezTo>
                  <a:cubicBezTo>
                    <a:pt x="19379" y="15200"/>
                    <a:pt x="16351" y="16900"/>
                    <a:pt x="12617" y="18250"/>
                  </a:cubicBezTo>
                  <a:cubicBezTo>
                    <a:pt x="8882" y="19600"/>
                    <a:pt x="4441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941712" y="5675278"/>
              <a:ext cx="9681041" cy="132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0" fill="norm" stroke="1" extrusionOk="0">
                  <a:moveTo>
                    <a:pt x="95" y="3215"/>
                  </a:moveTo>
                  <a:cubicBezTo>
                    <a:pt x="227" y="2834"/>
                    <a:pt x="360" y="2454"/>
                    <a:pt x="499" y="2073"/>
                  </a:cubicBezTo>
                  <a:cubicBezTo>
                    <a:pt x="638" y="1692"/>
                    <a:pt x="784" y="1311"/>
                    <a:pt x="940" y="1052"/>
                  </a:cubicBezTo>
                  <a:cubicBezTo>
                    <a:pt x="1096" y="792"/>
                    <a:pt x="1261" y="654"/>
                    <a:pt x="1445" y="584"/>
                  </a:cubicBezTo>
                  <a:cubicBezTo>
                    <a:pt x="1630" y="515"/>
                    <a:pt x="1833" y="515"/>
                    <a:pt x="2024" y="533"/>
                  </a:cubicBezTo>
                  <a:cubicBezTo>
                    <a:pt x="2215" y="550"/>
                    <a:pt x="2394" y="584"/>
                    <a:pt x="2576" y="567"/>
                  </a:cubicBezTo>
                  <a:cubicBezTo>
                    <a:pt x="2758" y="550"/>
                    <a:pt x="2942" y="481"/>
                    <a:pt x="3126" y="411"/>
                  </a:cubicBezTo>
                  <a:cubicBezTo>
                    <a:pt x="3310" y="342"/>
                    <a:pt x="3494" y="273"/>
                    <a:pt x="3676" y="221"/>
                  </a:cubicBezTo>
                  <a:cubicBezTo>
                    <a:pt x="3858" y="169"/>
                    <a:pt x="4037" y="134"/>
                    <a:pt x="4222" y="100"/>
                  </a:cubicBezTo>
                  <a:cubicBezTo>
                    <a:pt x="4406" y="65"/>
                    <a:pt x="4595" y="31"/>
                    <a:pt x="4786" y="13"/>
                  </a:cubicBezTo>
                  <a:cubicBezTo>
                    <a:pt x="4977" y="-4"/>
                    <a:pt x="5171" y="-4"/>
                    <a:pt x="5355" y="13"/>
                  </a:cubicBezTo>
                  <a:cubicBezTo>
                    <a:pt x="5539" y="31"/>
                    <a:pt x="5714" y="65"/>
                    <a:pt x="5886" y="117"/>
                  </a:cubicBezTo>
                  <a:cubicBezTo>
                    <a:pt x="6058" y="169"/>
                    <a:pt x="6228" y="238"/>
                    <a:pt x="6408" y="290"/>
                  </a:cubicBezTo>
                  <a:cubicBezTo>
                    <a:pt x="6587" y="342"/>
                    <a:pt x="6776" y="377"/>
                    <a:pt x="6965" y="411"/>
                  </a:cubicBezTo>
                  <a:cubicBezTo>
                    <a:pt x="7154" y="446"/>
                    <a:pt x="7342" y="481"/>
                    <a:pt x="7531" y="515"/>
                  </a:cubicBezTo>
                  <a:cubicBezTo>
                    <a:pt x="7720" y="550"/>
                    <a:pt x="7909" y="584"/>
                    <a:pt x="8100" y="636"/>
                  </a:cubicBezTo>
                  <a:cubicBezTo>
                    <a:pt x="8291" y="688"/>
                    <a:pt x="8485" y="758"/>
                    <a:pt x="8678" y="844"/>
                  </a:cubicBezTo>
                  <a:cubicBezTo>
                    <a:pt x="8872" y="931"/>
                    <a:pt x="9066" y="1034"/>
                    <a:pt x="9259" y="1138"/>
                  </a:cubicBezTo>
                  <a:cubicBezTo>
                    <a:pt x="9453" y="1242"/>
                    <a:pt x="9646" y="1346"/>
                    <a:pt x="9826" y="1415"/>
                  </a:cubicBezTo>
                  <a:cubicBezTo>
                    <a:pt x="10005" y="1484"/>
                    <a:pt x="10170" y="1519"/>
                    <a:pt x="10336" y="1554"/>
                  </a:cubicBezTo>
                  <a:cubicBezTo>
                    <a:pt x="10501" y="1588"/>
                    <a:pt x="10666" y="1623"/>
                    <a:pt x="10834" y="1658"/>
                  </a:cubicBezTo>
                  <a:cubicBezTo>
                    <a:pt x="11001" y="1692"/>
                    <a:pt x="11171" y="1727"/>
                    <a:pt x="11344" y="1796"/>
                  </a:cubicBezTo>
                  <a:cubicBezTo>
                    <a:pt x="11516" y="1865"/>
                    <a:pt x="11691" y="1969"/>
                    <a:pt x="11865" y="2056"/>
                  </a:cubicBezTo>
                  <a:cubicBezTo>
                    <a:pt x="12040" y="2142"/>
                    <a:pt x="12215" y="2211"/>
                    <a:pt x="12389" y="2281"/>
                  </a:cubicBezTo>
                  <a:cubicBezTo>
                    <a:pt x="12564" y="2350"/>
                    <a:pt x="12739" y="2419"/>
                    <a:pt x="12911" y="2506"/>
                  </a:cubicBezTo>
                  <a:cubicBezTo>
                    <a:pt x="13083" y="2592"/>
                    <a:pt x="13253" y="2696"/>
                    <a:pt x="13421" y="2800"/>
                  </a:cubicBezTo>
                  <a:cubicBezTo>
                    <a:pt x="13589" y="2904"/>
                    <a:pt x="13754" y="3008"/>
                    <a:pt x="13922" y="3094"/>
                  </a:cubicBezTo>
                  <a:cubicBezTo>
                    <a:pt x="14089" y="3181"/>
                    <a:pt x="14259" y="3250"/>
                    <a:pt x="14431" y="3354"/>
                  </a:cubicBezTo>
                  <a:cubicBezTo>
                    <a:pt x="14604" y="3458"/>
                    <a:pt x="14778" y="3596"/>
                    <a:pt x="14958" y="3700"/>
                  </a:cubicBezTo>
                  <a:cubicBezTo>
                    <a:pt x="15137" y="3804"/>
                    <a:pt x="15321" y="3873"/>
                    <a:pt x="15506" y="3942"/>
                  </a:cubicBezTo>
                  <a:cubicBezTo>
                    <a:pt x="15690" y="4011"/>
                    <a:pt x="15874" y="4081"/>
                    <a:pt x="16056" y="4167"/>
                  </a:cubicBezTo>
                  <a:cubicBezTo>
                    <a:pt x="16237" y="4254"/>
                    <a:pt x="16417" y="4358"/>
                    <a:pt x="16594" y="4444"/>
                  </a:cubicBezTo>
                  <a:cubicBezTo>
                    <a:pt x="16771" y="4531"/>
                    <a:pt x="16946" y="4600"/>
                    <a:pt x="17115" y="4669"/>
                  </a:cubicBezTo>
                  <a:cubicBezTo>
                    <a:pt x="17285" y="4738"/>
                    <a:pt x="17451" y="4808"/>
                    <a:pt x="17616" y="4894"/>
                  </a:cubicBezTo>
                  <a:cubicBezTo>
                    <a:pt x="17781" y="4981"/>
                    <a:pt x="17946" y="5084"/>
                    <a:pt x="18128" y="5188"/>
                  </a:cubicBezTo>
                  <a:cubicBezTo>
                    <a:pt x="18310" y="5292"/>
                    <a:pt x="18508" y="5396"/>
                    <a:pt x="18699" y="5500"/>
                  </a:cubicBezTo>
                  <a:cubicBezTo>
                    <a:pt x="18891" y="5604"/>
                    <a:pt x="19075" y="5708"/>
                    <a:pt x="19247" y="5811"/>
                  </a:cubicBezTo>
                  <a:cubicBezTo>
                    <a:pt x="19419" y="5915"/>
                    <a:pt x="19580" y="6019"/>
                    <a:pt x="19741" y="6123"/>
                  </a:cubicBezTo>
                  <a:cubicBezTo>
                    <a:pt x="19901" y="6227"/>
                    <a:pt x="20062" y="6331"/>
                    <a:pt x="20229" y="6452"/>
                  </a:cubicBezTo>
                  <a:cubicBezTo>
                    <a:pt x="20397" y="6573"/>
                    <a:pt x="20571" y="6711"/>
                    <a:pt x="20734" y="6798"/>
                  </a:cubicBezTo>
                  <a:cubicBezTo>
                    <a:pt x="20897" y="6884"/>
                    <a:pt x="21048" y="6919"/>
                    <a:pt x="21171" y="6954"/>
                  </a:cubicBezTo>
                  <a:cubicBezTo>
                    <a:pt x="21294" y="6988"/>
                    <a:pt x="21388" y="7023"/>
                    <a:pt x="21447" y="7058"/>
                  </a:cubicBezTo>
                  <a:cubicBezTo>
                    <a:pt x="21506" y="7092"/>
                    <a:pt x="21530" y="7127"/>
                    <a:pt x="21549" y="7231"/>
                  </a:cubicBezTo>
                  <a:cubicBezTo>
                    <a:pt x="21568" y="7334"/>
                    <a:pt x="21582" y="7508"/>
                    <a:pt x="21589" y="7975"/>
                  </a:cubicBezTo>
                  <a:cubicBezTo>
                    <a:pt x="21596" y="8442"/>
                    <a:pt x="21596" y="9204"/>
                    <a:pt x="21584" y="10104"/>
                  </a:cubicBezTo>
                  <a:cubicBezTo>
                    <a:pt x="21572" y="11004"/>
                    <a:pt x="21549" y="12042"/>
                    <a:pt x="21520" y="13150"/>
                  </a:cubicBezTo>
                  <a:cubicBezTo>
                    <a:pt x="21492" y="14258"/>
                    <a:pt x="21459" y="15434"/>
                    <a:pt x="21426" y="16559"/>
                  </a:cubicBezTo>
                  <a:cubicBezTo>
                    <a:pt x="21393" y="17684"/>
                    <a:pt x="21360" y="18758"/>
                    <a:pt x="21313" y="19502"/>
                  </a:cubicBezTo>
                  <a:cubicBezTo>
                    <a:pt x="21266" y="20246"/>
                    <a:pt x="21204" y="20661"/>
                    <a:pt x="21136" y="20921"/>
                  </a:cubicBezTo>
                  <a:cubicBezTo>
                    <a:pt x="21067" y="21181"/>
                    <a:pt x="20992" y="21284"/>
                    <a:pt x="20874" y="21371"/>
                  </a:cubicBezTo>
                  <a:cubicBezTo>
                    <a:pt x="20756" y="21458"/>
                    <a:pt x="20595" y="21527"/>
                    <a:pt x="20416" y="21561"/>
                  </a:cubicBezTo>
                  <a:cubicBezTo>
                    <a:pt x="20236" y="21596"/>
                    <a:pt x="20038" y="21596"/>
                    <a:pt x="19837" y="21579"/>
                  </a:cubicBezTo>
                  <a:cubicBezTo>
                    <a:pt x="19637" y="21561"/>
                    <a:pt x="19434" y="21527"/>
                    <a:pt x="19247" y="21492"/>
                  </a:cubicBezTo>
                  <a:cubicBezTo>
                    <a:pt x="19061" y="21458"/>
                    <a:pt x="18891" y="21423"/>
                    <a:pt x="18711" y="21388"/>
                  </a:cubicBezTo>
                  <a:cubicBezTo>
                    <a:pt x="18532" y="21354"/>
                    <a:pt x="18343" y="21319"/>
                    <a:pt x="18173" y="21284"/>
                  </a:cubicBezTo>
                  <a:cubicBezTo>
                    <a:pt x="18003" y="21250"/>
                    <a:pt x="17852" y="21215"/>
                    <a:pt x="17696" y="21181"/>
                  </a:cubicBezTo>
                  <a:cubicBezTo>
                    <a:pt x="17540" y="21146"/>
                    <a:pt x="17380" y="21111"/>
                    <a:pt x="17222" y="21059"/>
                  </a:cubicBezTo>
                  <a:cubicBezTo>
                    <a:pt x="17064" y="21008"/>
                    <a:pt x="16908" y="20938"/>
                    <a:pt x="16745" y="20886"/>
                  </a:cubicBezTo>
                  <a:cubicBezTo>
                    <a:pt x="16582" y="20834"/>
                    <a:pt x="16412" y="20800"/>
                    <a:pt x="16244" y="20748"/>
                  </a:cubicBezTo>
                  <a:cubicBezTo>
                    <a:pt x="16077" y="20696"/>
                    <a:pt x="15912" y="20627"/>
                    <a:pt x="15744" y="20540"/>
                  </a:cubicBezTo>
                  <a:cubicBezTo>
                    <a:pt x="15576" y="20454"/>
                    <a:pt x="15406" y="20350"/>
                    <a:pt x="15241" y="20263"/>
                  </a:cubicBezTo>
                  <a:cubicBezTo>
                    <a:pt x="15076" y="20177"/>
                    <a:pt x="14915" y="20108"/>
                    <a:pt x="14750" y="20021"/>
                  </a:cubicBezTo>
                  <a:cubicBezTo>
                    <a:pt x="14585" y="19934"/>
                    <a:pt x="14415" y="19831"/>
                    <a:pt x="14247" y="19727"/>
                  </a:cubicBezTo>
                  <a:cubicBezTo>
                    <a:pt x="14080" y="19623"/>
                    <a:pt x="13914" y="19519"/>
                    <a:pt x="13744" y="19433"/>
                  </a:cubicBezTo>
                  <a:cubicBezTo>
                    <a:pt x="13574" y="19346"/>
                    <a:pt x="13400" y="19277"/>
                    <a:pt x="13223" y="19208"/>
                  </a:cubicBezTo>
                  <a:cubicBezTo>
                    <a:pt x="13046" y="19138"/>
                    <a:pt x="12866" y="19069"/>
                    <a:pt x="12682" y="19000"/>
                  </a:cubicBezTo>
                  <a:cubicBezTo>
                    <a:pt x="12498" y="18931"/>
                    <a:pt x="12309" y="18861"/>
                    <a:pt x="12123" y="18792"/>
                  </a:cubicBezTo>
                  <a:cubicBezTo>
                    <a:pt x="11936" y="18723"/>
                    <a:pt x="11752" y="18654"/>
                    <a:pt x="11570" y="18602"/>
                  </a:cubicBezTo>
                  <a:cubicBezTo>
                    <a:pt x="11389" y="18550"/>
                    <a:pt x="11209" y="18515"/>
                    <a:pt x="11037" y="18498"/>
                  </a:cubicBezTo>
                  <a:cubicBezTo>
                    <a:pt x="10864" y="18481"/>
                    <a:pt x="10699" y="18481"/>
                    <a:pt x="10532" y="18463"/>
                  </a:cubicBezTo>
                  <a:cubicBezTo>
                    <a:pt x="10364" y="18446"/>
                    <a:pt x="10194" y="18411"/>
                    <a:pt x="10029" y="18394"/>
                  </a:cubicBezTo>
                  <a:cubicBezTo>
                    <a:pt x="9864" y="18377"/>
                    <a:pt x="9703" y="18377"/>
                    <a:pt x="9517" y="18377"/>
                  </a:cubicBezTo>
                  <a:cubicBezTo>
                    <a:pt x="9330" y="18377"/>
                    <a:pt x="9118" y="18377"/>
                    <a:pt x="8910" y="18377"/>
                  </a:cubicBezTo>
                  <a:cubicBezTo>
                    <a:pt x="8702" y="18377"/>
                    <a:pt x="8499" y="18377"/>
                    <a:pt x="8296" y="18377"/>
                  </a:cubicBezTo>
                  <a:cubicBezTo>
                    <a:pt x="8093" y="18377"/>
                    <a:pt x="7890" y="18377"/>
                    <a:pt x="7694" y="18394"/>
                  </a:cubicBezTo>
                  <a:cubicBezTo>
                    <a:pt x="7498" y="18411"/>
                    <a:pt x="7309" y="18446"/>
                    <a:pt x="7125" y="18481"/>
                  </a:cubicBezTo>
                  <a:cubicBezTo>
                    <a:pt x="6941" y="18515"/>
                    <a:pt x="6762" y="18550"/>
                    <a:pt x="6582" y="18584"/>
                  </a:cubicBezTo>
                  <a:cubicBezTo>
                    <a:pt x="6403" y="18619"/>
                    <a:pt x="6223" y="18654"/>
                    <a:pt x="6042" y="18706"/>
                  </a:cubicBezTo>
                  <a:cubicBezTo>
                    <a:pt x="5860" y="18758"/>
                    <a:pt x="5676" y="18827"/>
                    <a:pt x="5489" y="18913"/>
                  </a:cubicBezTo>
                  <a:cubicBezTo>
                    <a:pt x="5303" y="19000"/>
                    <a:pt x="5114" y="19104"/>
                    <a:pt x="4930" y="19173"/>
                  </a:cubicBezTo>
                  <a:cubicBezTo>
                    <a:pt x="4746" y="19242"/>
                    <a:pt x="4566" y="19277"/>
                    <a:pt x="4392" y="19311"/>
                  </a:cubicBezTo>
                  <a:cubicBezTo>
                    <a:pt x="4217" y="19346"/>
                    <a:pt x="4047" y="19381"/>
                    <a:pt x="3879" y="19433"/>
                  </a:cubicBezTo>
                  <a:cubicBezTo>
                    <a:pt x="3712" y="19484"/>
                    <a:pt x="3546" y="19554"/>
                    <a:pt x="3379" y="19588"/>
                  </a:cubicBezTo>
                  <a:cubicBezTo>
                    <a:pt x="3211" y="19623"/>
                    <a:pt x="3041" y="19623"/>
                    <a:pt x="2857" y="19640"/>
                  </a:cubicBezTo>
                  <a:cubicBezTo>
                    <a:pt x="2673" y="19658"/>
                    <a:pt x="2475" y="19692"/>
                    <a:pt x="2283" y="19727"/>
                  </a:cubicBezTo>
                  <a:cubicBezTo>
                    <a:pt x="2092" y="19761"/>
                    <a:pt x="1908" y="19796"/>
                    <a:pt x="1722" y="19813"/>
                  </a:cubicBezTo>
                  <a:cubicBezTo>
                    <a:pt x="1535" y="19831"/>
                    <a:pt x="1346" y="19831"/>
                    <a:pt x="1153" y="19848"/>
                  </a:cubicBezTo>
                  <a:cubicBezTo>
                    <a:pt x="959" y="19865"/>
                    <a:pt x="761" y="19900"/>
                    <a:pt x="600" y="19831"/>
                  </a:cubicBezTo>
                  <a:cubicBezTo>
                    <a:pt x="440" y="19761"/>
                    <a:pt x="317" y="19588"/>
                    <a:pt x="232" y="19398"/>
                  </a:cubicBezTo>
                  <a:cubicBezTo>
                    <a:pt x="147" y="19208"/>
                    <a:pt x="100" y="19000"/>
                    <a:pt x="64" y="18688"/>
                  </a:cubicBezTo>
                  <a:cubicBezTo>
                    <a:pt x="29" y="18377"/>
                    <a:pt x="5" y="17961"/>
                    <a:pt x="1" y="17356"/>
                  </a:cubicBezTo>
                  <a:cubicBezTo>
                    <a:pt x="-4" y="16750"/>
                    <a:pt x="10" y="15954"/>
                    <a:pt x="24" y="15054"/>
                  </a:cubicBezTo>
                  <a:cubicBezTo>
                    <a:pt x="38" y="14154"/>
                    <a:pt x="53" y="13150"/>
                    <a:pt x="79" y="12059"/>
                  </a:cubicBezTo>
                  <a:cubicBezTo>
                    <a:pt x="105" y="10969"/>
                    <a:pt x="142" y="9792"/>
                    <a:pt x="185" y="8581"/>
                  </a:cubicBezTo>
                  <a:cubicBezTo>
                    <a:pt x="227" y="7369"/>
                    <a:pt x="275" y="6123"/>
                    <a:pt x="326" y="5015"/>
                  </a:cubicBezTo>
                  <a:cubicBezTo>
                    <a:pt x="378" y="3908"/>
                    <a:pt x="435" y="2938"/>
                    <a:pt x="499" y="2246"/>
                  </a:cubicBezTo>
                  <a:cubicBezTo>
                    <a:pt x="563" y="1554"/>
                    <a:pt x="633" y="1138"/>
                    <a:pt x="704" y="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334210" y="7256163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353260" y="7395863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970493" y="7130687"/>
              <a:ext cx="309868" cy="33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02" fill="norm" stroke="1" extrusionOk="0">
                  <a:moveTo>
                    <a:pt x="21511" y="3570"/>
                  </a:moveTo>
                  <a:cubicBezTo>
                    <a:pt x="21511" y="2347"/>
                    <a:pt x="21511" y="1125"/>
                    <a:pt x="21070" y="513"/>
                  </a:cubicBezTo>
                  <a:cubicBezTo>
                    <a:pt x="20629" y="-98"/>
                    <a:pt x="19748" y="-98"/>
                    <a:pt x="18131" y="174"/>
                  </a:cubicBezTo>
                  <a:cubicBezTo>
                    <a:pt x="16515" y="445"/>
                    <a:pt x="14164" y="989"/>
                    <a:pt x="11446" y="2687"/>
                  </a:cubicBezTo>
                  <a:cubicBezTo>
                    <a:pt x="8727" y="4385"/>
                    <a:pt x="5642" y="7238"/>
                    <a:pt x="3658" y="9955"/>
                  </a:cubicBezTo>
                  <a:cubicBezTo>
                    <a:pt x="1674" y="12672"/>
                    <a:pt x="793" y="15253"/>
                    <a:pt x="352" y="16883"/>
                  </a:cubicBezTo>
                  <a:cubicBezTo>
                    <a:pt x="-89" y="18513"/>
                    <a:pt x="-89" y="19193"/>
                    <a:pt x="205" y="19804"/>
                  </a:cubicBezTo>
                  <a:cubicBezTo>
                    <a:pt x="499" y="20415"/>
                    <a:pt x="1087" y="20959"/>
                    <a:pt x="3731" y="21230"/>
                  </a:cubicBezTo>
                  <a:cubicBezTo>
                    <a:pt x="6376" y="21502"/>
                    <a:pt x="11078" y="21502"/>
                    <a:pt x="1578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356510" y="7387397"/>
              <a:ext cx="69901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921" y="21600"/>
                  </a:moveTo>
                  <a:cubicBezTo>
                    <a:pt x="651" y="15552"/>
                    <a:pt x="-620" y="9504"/>
                    <a:pt x="333" y="5616"/>
                  </a:cubicBezTo>
                  <a:cubicBezTo>
                    <a:pt x="1286" y="1728"/>
                    <a:pt x="4462" y="0"/>
                    <a:pt x="8274" y="0"/>
                  </a:cubicBezTo>
                  <a:cubicBezTo>
                    <a:pt x="12086" y="0"/>
                    <a:pt x="16533" y="1728"/>
                    <a:pt x="2098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705810" y="7094035"/>
              <a:ext cx="203201" cy="40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5161"/>
                  </a:moveTo>
                  <a:cubicBezTo>
                    <a:pt x="20925" y="3610"/>
                    <a:pt x="20250" y="2059"/>
                    <a:pt x="18788" y="1118"/>
                  </a:cubicBezTo>
                  <a:cubicBezTo>
                    <a:pt x="17325" y="176"/>
                    <a:pt x="15075" y="-156"/>
                    <a:pt x="13162" y="66"/>
                  </a:cubicBezTo>
                  <a:cubicBezTo>
                    <a:pt x="11250" y="287"/>
                    <a:pt x="9675" y="1062"/>
                    <a:pt x="8213" y="2835"/>
                  </a:cubicBezTo>
                  <a:cubicBezTo>
                    <a:pt x="6750" y="4607"/>
                    <a:pt x="5400" y="7376"/>
                    <a:pt x="4950" y="9869"/>
                  </a:cubicBezTo>
                  <a:cubicBezTo>
                    <a:pt x="4500" y="12361"/>
                    <a:pt x="4950" y="14576"/>
                    <a:pt x="5288" y="16349"/>
                  </a:cubicBezTo>
                  <a:cubicBezTo>
                    <a:pt x="5625" y="18121"/>
                    <a:pt x="5850" y="19450"/>
                    <a:pt x="4950" y="20226"/>
                  </a:cubicBezTo>
                  <a:cubicBezTo>
                    <a:pt x="4050" y="21001"/>
                    <a:pt x="2025" y="21222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641004" y="7357763"/>
              <a:ext cx="19180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45" y="21600"/>
                  </a:moveTo>
                  <a:cubicBezTo>
                    <a:pt x="-90" y="18000"/>
                    <a:pt x="-325" y="14400"/>
                    <a:pt x="1905" y="11400"/>
                  </a:cubicBezTo>
                  <a:cubicBezTo>
                    <a:pt x="4136" y="8400"/>
                    <a:pt x="8832" y="6000"/>
                    <a:pt x="12471" y="4200"/>
                  </a:cubicBezTo>
                  <a:cubicBezTo>
                    <a:pt x="16110" y="2400"/>
                    <a:pt x="18692" y="120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883594" y="7186313"/>
              <a:ext cx="13336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20938" y="0"/>
                  </a:moveTo>
                  <a:cubicBezTo>
                    <a:pt x="16618" y="565"/>
                    <a:pt x="12298" y="1129"/>
                    <a:pt x="8809" y="3106"/>
                  </a:cubicBezTo>
                  <a:cubicBezTo>
                    <a:pt x="5320" y="5082"/>
                    <a:pt x="2661" y="8471"/>
                    <a:pt x="1166" y="11153"/>
                  </a:cubicBezTo>
                  <a:cubicBezTo>
                    <a:pt x="-330" y="13835"/>
                    <a:pt x="-662" y="15812"/>
                    <a:pt x="1830" y="17435"/>
                  </a:cubicBezTo>
                  <a:cubicBezTo>
                    <a:pt x="4323" y="19059"/>
                    <a:pt x="9640" y="20329"/>
                    <a:pt x="149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021194" y="7168817"/>
              <a:ext cx="173567" cy="36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2530"/>
                  </a:moveTo>
                  <a:cubicBezTo>
                    <a:pt x="18702" y="1656"/>
                    <a:pt x="15805" y="782"/>
                    <a:pt x="13698" y="345"/>
                  </a:cubicBezTo>
                  <a:cubicBezTo>
                    <a:pt x="11590" y="-92"/>
                    <a:pt x="10273" y="-92"/>
                    <a:pt x="9351" y="220"/>
                  </a:cubicBezTo>
                  <a:cubicBezTo>
                    <a:pt x="8429" y="532"/>
                    <a:pt x="7902" y="1157"/>
                    <a:pt x="8429" y="2468"/>
                  </a:cubicBezTo>
                  <a:cubicBezTo>
                    <a:pt x="8956" y="3779"/>
                    <a:pt x="10537" y="5776"/>
                    <a:pt x="11854" y="7212"/>
                  </a:cubicBezTo>
                  <a:cubicBezTo>
                    <a:pt x="13171" y="8648"/>
                    <a:pt x="14224" y="9522"/>
                    <a:pt x="14751" y="10271"/>
                  </a:cubicBezTo>
                  <a:cubicBezTo>
                    <a:pt x="15278" y="11020"/>
                    <a:pt x="15278" y="11644"/>
                    <a:pt x="14751" y="12144"/>
                  </a:cubicBezTo>
                  <a:cubicBezTo>
                    <a:pt x="14224" y="12643"/>
                    <a:pt x="13171" y="13018"/>
                    <a:pt x="11063" y="13268"/>
                  </a:cubicBezTo>
                  <a:cubicBezTo>
                    <a:pt x="8956" y="13517"/>
                    <a:pt x="5795" y="13642"/>
                    <a:pt x="3556" y="13705"/>
                  </a:cubicBezTo>
                  <a:cubicBezTo>
                    <a:pt x="1317" y="13767"/>
                    <a:pt x="0" y="13767"/>
                    <a:pt x="0" y="13642"/>
                  </a:cubicBezTo>
                  <a:cubicBezTo>
                    <a:pt x="0" y="13517"/>
                    <a:pt x="1317" y="13268"/>
                    <a:pt x="2502" y="13330"/>
                  </a:cubicBezTo>
                  <a:cubicBezTo>
                    <a:pt x="3688" y="13392"/>
                    <a:pt x="4741" y="13767"/>
                    <a:pt x="5532" y="14766"/>
                  </a:cubicBezTo>
                  <a:cubicBezTo>
                    <a:pt x="6322" y="15765"/>
                    <a:pt x="6849" y="17388"/>
                    <a:pt x="6717" y="18636"/>
                  </a:cubicBezTo>
                  <a:cubicBezTo>
                    <a:pt x="6585" y="19885"/>
                    <a:pt x="5795" y="20759"/>
                    <a:pt x="6059" y="21133"/>
                  </a:cubicBezTo>
                  <a:cubicBezTo>
                    <a:pt x="6322" y="21508"/>
                    <a:pt x="7639" y="21383"/>
                    <a:pt x="10010" y="21009"/>
                  </a:cubicBezTo>
                  <a:cubicBezTo>
                    <a:pt x="12380" y="20634"/>
                    <a:pt x="15805" y="20010"/>
                    <a:pt x="19229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258260" y="7262513"/>
              <a:ext cx="16510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2769" y="2113"/>
                    <a:pt x="5538" y="4226"/>
                    <a:pt x="8446" y="7396"/>
                  </a:cubicBezTo>
                  <a:cubicBezTo>
                    <a:pt x="11354" y="10565"/>
                    <a:pt x="14400" y="14791"/>
                    <a:pt x="16200" y="17491"/>
                  </a:cubicBezTo>
                  <a:cubicBezTo>
                    <a:pt x="18000" y="20191"/>
                    <a:pt x="18554" y="21365"/>
                    <a:pt x="19246" y="21483"/>
                  </a:cubicBezTo>
                  <a:cubicBezTo>
                    <a:pt x="19938" y="21600"/>
                    <a:pt x="20769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294632" y="7216540"/>
              <a:ext cx="154129" cy="26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79" fill="norm" stroke="1" extrusionOk="0">
                  <a:moveTo>
                    <a:pt x="21255" y="2717"/>
                  </a:moveTo>
                  <a:cubicBezTo>
                    <a:pt x="20379" y="1853"/>
                    <a:pt x="19504" y="989"/>
                    <a:pt x="18336" y="470"/>
                  </a:cubicBezTo>
                  <a:cubicBezTo>
                    <a:pt x="17169" y="-48"/>
                    <a:pt x="15709" y="-221"/>
                    <a:pt x="14104" y="384"/>
                  </a:cubicBezTo>
                  <a:cubicBezTo>
                    <a:pt x="12498" y="989"/>
                    <a:pt x="10747" y="2371"/>
                    <a:pt x="8266" y="5481"/>
                  </a:cubicBezTo>
                  <a:cubicBezTo>
                    <a:pt x="5785" y="8592"/>
                    <a:pt x="2574" y="13430"/>
                    <a:pt x="1114" y="16368"/>
                  </a:cubicBezTo>
                  <a:cubicBezTo>
                    <a:pt x="-345" y="19305"/>
                    <a:pt x="-53" y="20342"/>
                    <a:pt x="239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461460" y="737681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550360" y="743396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671010" y="742126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848810" y="7262513"/>
              <a:ext cx="177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618"/>
                    <a:pt x="6171" y="5236"/>
                    <a:pt x="9771" y="8836"/>
                  </a:cubicBezTo>
                  <a:cubicBezTo>
                    <a:pt x="13371" y="12436"/>
                    <a:pt x="17486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899610" y="7242880"/>
              <a:ext cx="127001" cy="24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1600" y="1139"/>
                  </a:moveTo>
                  <a:cubicBezTo>
                    <a:pt x="20520" y="413"/>
                    <a:pt x="19440" y="-313"/>
                    <a:pt x="17820" y="141"/>
                  </a:cubicBezTo>
                  <a:cubicBezTo>
                    <a:pt x="16200" y="595"/>
                    <a:pt x="14040" y="2228"/>
                    <a:pt x="10980" y="5949"/>
                  </a:cubicBezTo>
                  <a:cubicBezTo>
                    <a:pt x="7920" y="9670"/>
                    <a:pt x="3960" y="15479"/>
                    <a:pt x="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9046605" y="7426457"/>
              <a:ext cx="113356" cy="8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34" fill="norm" stroke="1" extrusionOk="0">
                  <a:moveTo>
                    <a:pt x="7022" y="1868"/>
                  </a:moveTo>
                  <a:cubicBezTo>
                    <a:pt x="5822" y="4502"/>
                    <a:pt x="4622" y="7136"/>
                    <a:pt x="3222" y="9771"/>
                  </a:cubicBezTo>
                  <a:cubicBezTo>
                    <a:pt x="1822" y="12405"/>
                    <a:pt x="222" y="15039"/>
                    <a:pt x="22" y="15302"/>
                  </a:cubicBezTo>
                  <a:cubicBezTo>
                    <a:pt x="-178" y="15566"/>
                    <a:pt x="1022" y="13458"/>
                    <a:pt x="3422" y="10561"/>
                  </a:cubicBezTo>
                  <a:cubicBezTo>
                    <a:pt x="5822" y="7663"/>
                    <a:pt x="9422" y="3975"/>
                    <a:pt x="12222" y="1868"/>
                  </a:cubicBezTo>
                  <a:cubicBezTo>
                    <a:pt x="15022" y="-239"/>
                    <a:pt x="17022" y="-766"/>
                    <a:pt x="18222" y="1341"/>
                  </a:cubicBezTo>
                  <a:cubicBezTo>
                    <a:pt x="19422" y="3449"/>
                    <a:pt x="19822" y="8190"/>
                    <a:pt x="20222" y="11878"/>
                  </a:cubicBezTo>
                  <a:cubicBezTo>
                    <a:pt x="20622" y="15566"/>
                    <a:pt x="21022" y="18200"/>
                    <a:pt x="21422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204410" y="7194036"/>
              <a:ext cx="110783" cy="33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31" fill="norm" stroke="1" extrusionOk="0">
                  <a:moveTo>
                    <a:pt x="0" y="1552"/>
                  </a:moveTo>
                  <a:cubicBezTo>
                    <a:pt x="1223" y="1005"/>
                    <a:pt x="2445" y="458"/>
                    <a:pt x="4075" y="184"/>
                  </a:cubicBezTo>
                  <a:cubicBezTo>
                    <a:pt x="5706" y="-89"/>
                    <a:pt x="7743" y="-89"/>
                    <a:pt x="9985" y="389"/>
                  </a:cubicBezTo>
                  <a:cubicBezTo>
                    <a:pt x="12226" y="868"/>
                    <a:pt x="14672" y="1825"/>
                    <a:pt x="15283" y="2919"/>
                  </a:cubicBezTo>
                  <a:cubicBezTo>
                    <a:pt x="15894" y="4012"/>
                    <a:pt x="14672" y="5243"/>
                    <a:pt x="13042" y="6063"/>
                  </a:cubicBezTo>
                  <a:cubicBezTo>
                    <a:pt x="11411" y="6883"/>
                    <a:pt x="9374" y="7293"/>
                    <a:pt x="7540" y="7703"/>
                  </a:cubicBezTo>
                  <a:cubicBezTo>
                    <a:pt x="5706" y="8114"/>
                    <a:pt x="4075" y="8524"/>
                    <a:pt x="4075" y="8934"/>
                  </a:cubicBezTo>
                  <a:cubicBezTo>
                    <a:pt x="4075" y="9344"/>
                    <a:pt x="5706" y="9754"/>
                    <a:pt x="8762" y="10984"/>
                  </a:cubicBezTo>
                  <a:cubicBezTo>
                    <a:pt x="11819" y="12215"/>
                    <a:pt x="16302" y="14265"/>
                    <a:pt x="18747" y="15701"/>
                  </a:cubicBezTo>
                  <a:cubicBezTo>
                    <a:pt x="21192" y="17136"/>
                    <a:pt x="21600" y="17957"/>
                    <a:pt x="21192" y="18640"/>
                  </a:cubicBezTo>
                  <a:cubicBezTo>
                    <a:pt x="20785" y="19324"/>
                    <a:pt x="19562" y="19870"/>
                    <a:pt x="17932" y="20349"/>
                  </a:cubicBezTo>
                  <a:cubicBezTo>
                    <a:pt x="16302" y="20827"/>
                    <a:pt x="14264" y="21238"/>
                    <a:pt x="12838" y="21374"/>
                  </a:cubicBezTo>
                  <a:cubicBezTo>
                    <a:pt x="11411" y="21511"/>
                    <a:pt x="10596" y="21374"/>
                    <a:pt x="9781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483810" y="7110113"/>
              <a:ext cx="3180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fill="norm" stroke="1" extrusionOk="0">
                  <a:moveTo>
                    <a:pt x="16200" y="0"/>
                  </a:moveTo>
                  <a:cubicBezTo>
                    <a:pt x="18900" y="2860"/>
                    <a:pt x="21600" y="5721"/>
                    <a:pt x="19575" y="8532"/>
                  </a:cubicBezTo>
                  <a:cubicBezTo>
                    <a:pt x="17550" y="11342"/>
                    <a:pt x="10800" y="14104"/>
                    <a:pt x="6750" y="16274"/>
                  </a:cubicBezTo>
                  <a:cubicBezTo>
                    <a:pt x="2700" y="18444"/>
                    <a:pt x="1350" y="200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9600492" y="7240199"/>
              <a:ext cx="194469" cy="25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938" fill="norm" stroke="1" extrusionOk="0">
                  <a:moveTo>
                    <a:pt x="11584" y="4379"/>
                  </a:moveTo>
                  <a:cubicBezTo>
                    <a:pt x="10655" y="3865"/>
                    <a:pt x="9726" y="3351"/>
                    <a:pt x="8797" y="3351"/>
                  </a:cubicBezTo>
                  <a:cubicBezTo>
                    <a:pt x="7868" y="3351"/>
                    <a:pt x="6939" y="3865"/>
                    <a:pt x="5429" y="6265"/>
                  </a:cubicBezTo>
                  <a:cubicBezTo>
                    <a:pt x="3920" y="8665"/>
                    <a:pt x="1829" y="12951"/>
                    <a:pt x="784" y="15522"/>
                  </a:cubicBezTo>
                  <a:cubicBezTo>
                    <a:pt x="-261" y="18093"/>
                    <a:pt x="-261" y="18951"/>
                    <a:pt x="784" y="19808"/>
                  </a:cubicBezTo>
                  <a:cubicBezTo>
                    <a:pt x="1829" y="20665"/>
                    <a:pt x="3920" y="21522"/>
                    <a:pt x="6591" y="20408"/>
                  </a:cubicBezTo>
                  <a:cubicBezTo>
                    <a:pt x="9262" y="19293"/>
                    <a:pt x="12513" y="16208"/>
                    <a:pt x="14371" y="12779"/>
                  </a:cubicBezTo>
                  <a:cubicBezTo>
                    <a:pt x="16229" y="9351"/>
                    <a:pt x="16694" y="5579"/>
                    <a:pt x="15765" y="3265"/>
                  </a:cubicBezTo>
                  <a:cubicBezTo>
                    <a:pt x="14836" y="951"/>
                    <a:pt x="12513" y="93"/>
                    <a:pt x="10307" y="8"/>
                  </a:cubicBezTo>
                  <a:cubicBezTo>
                    <a:pt x="8100" y="-78"/>
                    <a:pt x="6010" y="608"/>
                    <a:pt x="4849" y="1379"/>
                  </a:cubicBezTo>
                  <a:cubicBezTo>
                    <a:pt x="3687" y="2151"/>
                    <a:pt x="3455" y="3008"/>
                    <a:pt x="6358" y="4122"/>
                  </a:cubicBezTo>
                  <a:cubicBezTo>
                    <a:pt x="9262" y="5236"/>
                    <a:pt x="15300" y="6608"/>
                    <a:pt x="21339" y="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9794960" y="7148213"/>
              <a:ext cx="10326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0" y="0"/>
                  </a:moveTo>
                  <a:cubicBezTo>
                    <a:pt x="4985" y="1494"/>
                    <a:pt x="9969" y="2989"/>
                    <a:pt x="14123" y="4891"/>
                  </a:cubicBezTo>
                  <a:cubicBezTo>
                    <a:pt x="18277" y="6792"/>
                    <a:pt x="21600" y="9102"/>
                    <a:pt x="19731" y="11955"/>
                  </a:cubicBezTo>
                  <a:cubicBezTo>
                    <a:pt x="17862" y="14808"/>
                    <a:pt x="10800" y="18204"/>
                    <a:pt x="3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9972760" y="747841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0347410" y="7122829"/>
              <a:ext cx="139701" cy="43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2528"/>
                  </a:moveTo>
                  <a:cubicBezTo>
                    <a:pt x="20618" y="1791"/>
                    <a:pt x="19636" y="1053"/>
                    <a:pt x="18327" y="579"/>
                  </a:cubicBezTo>
                  <a:cubicBezTo>
                    <a:pt x="17018" y="105"/>
                    <a:pt x="15382" y="-106"/>
                    <a:pt x="13745" y="52"/>
                  </a:cubicBezTo>
                  <a:cubicBezTo>
                    <a:pt x="12109" y="210"/>
                    <a:pt x="10473" y="737"/>
                    <a:pt x="8182" y="2475"/>
                  </a:cubicBezTo>
                  <a:cubicBezTo>
                    <a:pt x="5891" y="4214"/>
                    <a:pt x="2945" y="7164"/>
                    <a:pt x="1473" y="10536"/>
                  </a:cubicBezTo>
                  <a:cubicBezTo>
                    <a:pt x="0" y="13908"/>
                    <a:pt x="0" y="17701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0271210" y="7370463"/>
              <a:ext cx="17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133" y="12738"/>
                  </a:cubicBezTo>
                  <a:cubicBezTo>
                    <a:pt x="4267" y="9415"/>
                    <a:pt x="8533" y="5538"/>
                    <a:pt x="12133" y="3323"/>
                  </a:cubicBezTo>
                  <a:cubicBezTo>
                    <a:pt x="15733" y="1108"/>
                    <a:pt x="18667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510019" y="7178303"/>
              <a:ext cx="173942" cy="38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58" fill="norm" stroke="1" extrusionOk="0">
                  <a:moveTo>
                    <a:pt x="21131" y="92"/>
                  </a:moveTo>
                  <a:cubicBezTo>
                    <a:pt x="19331" y="-25"/>
                    <a:pt x="17531" y="-142"/>
                    <a:pt x="14960" y="500"/>
                  </a:cubicBezTo>
                  <a:cubicBezTo>
                    <a:pt x="12388" y="1142"/>
                    <a:pt x="9045" y="2543"/>
                    <a:pt x="6217" y="4820"/>
                  </a:cubicBezTo>
                  <a:cubicBezTo>
                    <a:pt x="3388" y="7097"/>
                    <a:pt x="1074" y="10249"/>
                    <a:pt x="302" y="12935"/>
                  </a:cubicBezTo>
                  <a:cubicBezTo>
                    <a:pt x="-469" y="15620"/>
                    <a:pt x="302" y="17839"/>
                    <a:pt x="1845" y="19181"/>
                  </a:cubicBezTo>
                  <a:cubicBezTo>
                    <a:pt x="3388" y="20524"/>
                    <a:pt x="5702" y="20991"/>
                    <a:pt x="8017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0658293" y="7281124"/>
              <a:ext cx="166480" cy="23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0745" fill="norm" stroke="1" extrusionOk="0">
                  <a:moveTo>
                    <a:pt x="16629" y="3983"/>
                  </a:moveTo>
                  <a:cubicBezTo>
                    <a:pt x="15048" y="3232"/>
                    <a:pt x="13468" y="2480"/>
                    <a:pt x="11360" y="2668"/>
                  </a:cubicBezTo>
                  <a:cubicBezTo>
                    <a:pt x="9253" y="2856"/>
                    <a:pt x="6619" y="3983"/>
                    <a:pt x="4380" y="6143"/>
                  </a:cubicBezTo>
                  <a:cubicBezTo>
                    <a:pt x="2141" y="8303"/>
                    <a:pt x="297" y="11496"/>
                    <a:pt x="33" y="14313"/>
                  </a:cubicBezTo>
                  <a:cubicBezTo>
                    <a:pt x="-230" y="17131"/>
                    <a:pt x="1087" y="19573"/>
                    <a:pt x="3458" y="20418"/>
                  </a:cubicBezTo>
                  <a:cubicBezTo>
                    <a:pt x="5829" y="21263"/>
                    <a:pt x="9253" y="20512"/>
                    <a:pt x="12546" y="17694"/>
                  </a:cubicBezTo>
                  <a:cubicBezTo>
                    <a:pt x="15838" y="14877"/>
                    <a:pt x="18999" y="9993"/>
                    <a:pt x="20185" y="6706"/>
                  </a:cubicBezTo>
                  <a:cubicBezTo>
                    <a:pt x="21370" y="3420"/>
                    <a:pt x="20580" y="1729"/>
                    <a:pt x="17814" y="790"/>
                  </a:cubicBezTo>
                  <a:cubicBezTo>
                    <a:pt x="15048" y="-149"/>
                    <a:pt x="10307" y="-337"/>
                    <a:pt x="7014" y="696"/>
                  </a:cubicBezTo>
                  <a:cubicBezTo>
                    <a:pt x="3721" y="1729"/>
                    <a:pt x="1877" y="3983"/>
                    <a:pt x="2009" y="6237"/>
                  </a:cubicBezTo>
                  <a:cubicBezTo>
                    <a:pt x="2141" y="8491"/>
                    <a:pt x="4248" y="10745"/>
                    <a:pt x="7409" y="11684"/>
                  </a:cubicBezTo>
                  <a:cubicBezTo>
                    <a:pt x="10570" y="12623"/>
                    <a:pt x="14785" y="12247"/>
                    <a:pt x="18999" y="11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772860" y="7186313"/>
              <a:ext cx="21490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2071" y="0"/>
                  </a:moveTo>
                  <a:cubicBezTo>
                    <a:pt x="14188" y="1983"/>
                    <a:pt x="16306" y="3965"/>
                    <a:pt x="18106" y="6000"/>
                  </a:cubicBezTo>
                  <a:cubicBezTo>
                    <a:pt x="19906" y="8035"/>
                    <a:pt x="21388" y="10122"/>
                    <a:pt x="21494" y="12000"/>
                  </a:cubicBezTo>
                  <a:cubicBezTo>
                    <a:pt x="21600" y="13878"/>
                    <a:pt x="20329" y="15548"/>
                    <a:pt x="16518" y="17113"/>
                  </a:cubicBezTo>
                  <a:cubicBezTo>
                    <a:pt x="12706" y="18678"/>
                    <a:pt x="6353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700518" y="6951363"/>
              <a:ext cx="242793" cy="20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03" fill="norm" stroke="1" extrusionOk="0">
                  <a:moveTo>
                    <a:pt x="21359" y="0"/>
                  </a:moveTo>
                  <a:cubicBezTo>
                    <a:pt x="17449" y="4231"/>
                    <a:pt x="13538" y="8462"/>
                    <a:pt x="10652" y="11357"/>
                  </a:cubicBezTo>
                  <a:cubicBezTo>
                    <a:pt x="7766" y="14252"/>
                    <a:pt x="5904" y="15810"/>
                    <a:pt x="4042" y="17369"/>
                  </a:cubicBezTo>
                  <a:cubicBezTo>
                    <a:pt x="2180" y="18928"/>
                    <a:pt x="318" y="20487"/>
                    <a:pt x="38" y="21043"/>
                  </a:cubicBezTo>
                  <a:cubicBezTo>
                    <a:pt x="-241" y="21600"/>
                    <a:pt x="1062" y="21155"/>
                    <a:pt x="2366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746460" y="6976763"/>
              <a:ext cx="241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3600"/>
                    <a:pt x="15537" y="7200"/>
                    <a:pt x="12884" y="10232"/>
                  </a:cubicBezTo>
                  <a:cubicBezTo>
                    <a:pt x="10232" y="13263"/>
                    <a:pt x="7958" y="15726"/>
                    <a:pt x="5874" y="17526"/>
                  </a:cubicBezTo>
                  <a:cubicBezTo>
                    <a:pt x="3789" y="19326"/>
                    <a:pt x="1895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606760" y="7033913"/>
              <a:ext cx="2476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" y="2769"/>
                    <a:pt x="738" y="5538"/>
                    <a:pt x="831" y="7938"/>
                  </a:cubicBezTo>
                  <a:cubicBezTo>
                    <a:pt x="923" y="10338"/>
                    <a:pt x="738" y="12369"/>
                    <a:pt x="646" y="13846"/>
                  </a:cubicBezTo>
                  <a:cubicBezTo>
                    <a:pt x="554" y="15323"/>
                    <a:pt x="554" y="16246"/>
                    <a:pt x="831" y="17077"/>
                  </a:cubicBezTo>
                  <a:cubicBezTo>
                    <a:pt x="1108" y="17908"/>
                    <a:pt x="1662" y="18646"/>
                    <a:pt x="3600" y="19200"/>
                  </a:cubicBezTo>
                  <a:cubicBezTo>
                    <a:pt x="5538" y="19754"/>
                    <a:pt x="8862" y="20123"/>
                    <a:pt x="11908" y="20308"/>
                  </a:cubicBezTo>
                  <a:cubicBezTo>
                    <a:pt x="14954" y="20492"/>
                    <a:pt x="17723" y="20492"/>
                    <a:pt x="19292" y="20677"/>
                  </a:cubicBezTo>
                  <a:cubicBezTo>
                    <a:pt x="20862" y="20862"/>
                    <a:pt x="21231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11100" y="7211628"/>
              <a:ext cx="135061" cy="55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56" fill="norm" stroke="1" extrusionOk="0">
                  <a:moveTo>
                    <a:pt x="21204" y="1722"/>
                  </a:moveTo>
                  <a:cubicBezTo>
                    <a:pt x="20872" y="1313"/>
                    <a:pt x="20539" y="904"/>
                    <a:pt x="19709" y="535"/>
                  </a:cubicBezTo>
                  <a:cubicBezTo>
                    <a:pt x="18878" y="167"/>
                    <a:pt x="17549" y="-160"/>
                    <a:pt x="14558" y="85"/>
                  </a:cubicBezTo>
                  <a:cubicBezTo>
                    <a:pt x="11567" y="331"/>
                    <a:pt x="6915" y="1149"/>
                    <a:pt x="3924" y="2335"/>
                  </a:cubicBezTo>
                  <a:cubicBezTo>
                    <a:pt x="933" y="3522"/>
                    <a:pt x="-396" y="5076"/>
                    <a:pt x="102" y="6672"/>
                  </a:cubicBezTo>
                  <a:cubicBezTo>
                    <a:pt x="601" y="8267"/>
                    <a:pt x="2927" y="9904"/>
                    <a:pt x="6416" y="11499"/>
                  </a:cubicBezTo>
                  <a:cubicBezTo>
                    <a:pt x="9906" y="13095"/>
                    <a:pt x="14558" y="14649"/>
                    <a:pt x="17382" y="15876"/>
                  </a:cubicBezTo>
                  <a:cubicBezTo>
                    <a:pt x="20207" y="17104"/>
                    <a:pt x="21204" y="18004"/>
                    <a:pt x="21204" y="18822"/>
                  </a:cubicBezTo>
                  <a:cubicBezTo>
                    <a:pt x="21204" y="19640"/>
                    <a:pt x="20207" y="20376"/>
                    <a:pt x="18878" y="20826"/>
                  </a:cubicBezTo>
                  <a:cubicBezTo>
                    <a:pt x="17549" y="21276"/>
                    <a:pt x="15887" y="21440"/>
                    <a:pt x="15389" y="21317"/>
                  </a:cubicBezTo>
                  <a:cubicBezTo>
                    <a:pt x="14890" y="21195"/>
                    <a:pt x="15555" y="20785"/>
                    <a:pt x="16386" y="20499"/>
                  </a:cubicBezTo>
                  <a:cubicBezTo>
                    <a:pt x="17216" y="20213"/>
                    <a:pt x="18213" y="20049"/>
                    <a:pt x="19210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60460" y="7285326"/>
              <a:ext cx="120651" cy="44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1057"/>
                  </a:moveTo>
                  <a:cubicBezTo>
                    <a:pt x="19705" y="747"/>
                    <a:pt x="17811" y="437"/>
                    <a:pt x="15726" y="230"/>
                  </a:cubicBezTo>
                  <a:cubicBezTo>
                    <a:pt x="13642" y="23"/>
                    <a:pt x="11368" y="-80"/>
                    <a:pt x="9663" y="75"/>
                  </a:cubicBezTo>
                  <a:cubicBezTo>
                    <a:pt x="7958" y="230"/>
                    <a:pt x="6821" y="643"/>
                    <a:pt x="5684" y="2452"/>
                  </a:cubicBezTo>
                  <a:cubicBezTo>
                    <a:pt x="4547" y="4261"/>
                    <a:pt x="3411" y="7464"/>
                    <a:pt x="3411" y="10358"/>
                  </a:cubicBezTo>
                  <a:cubicBezTo>
                    <a:pt x="3411" y="13252"/>
                    <a:pt x="4547" y="15836"/>
                    <a:pt x="5116" y="17386"/>
                  </a:cubicBezTo>
                  <a:cubicBezTo>
                    <a:pt x="5684" y="18936"/>
                    <a:pt x="5684" y="19453"/>
                    <a:pt x="5684" y="19970"/>
                  </a:cubicBezTo>
                  <a:cubicBezTo>
                    <a:pt x="5684" y="20487"/>
                    <a:pt x="5684" y="21003"/>
                    <a:pt x="4737" y="21262"/>
                  </a:cubicBezTo>
                  <a:cubicBezTo>
                    <a:pt x="3789" y="21520"/>
                    <a:pt x="1895" y="2152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92853" y="7548263"/>
              <a:ext cx="20095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432" y="21600"/>
                  </a:moveTo>
                  <a:cubicBezTo>
                    <a:pt x="-14" y="18831"/>
                    <a:pt x="-459" y="16062"/>
                    <a:pt x="988" y="12738"/>
                  </a:cubicBezTo>
                  <a:cubicBezTo>
                    <a:pt x="2436" y="9415"/>
                    <a:pt x="5776" y="5538"/>
                    <a:pt x="9450" y="3323"/>
                  </a:cubicBezTo>
                  <a:cubicBezTo>
                    <a:pt x="13125" y="1108"/>
                    <a:pt x="17133" y="554"/>
                    <a:pt x="211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07670" y="7326013"/>
              <a:ext cx="10044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7303" y="1543"/>
                    <a:pt x="13253" y="3086"/>
                    <a:pt x="9653" y="5657"/>
                  </a:cubicBezTo>
                  <a:cubicBezTo>
                    <a:pt x="6053" y="8229"/>
                    <a:pt x="2903" y="11829"/>
                    <a:pt x="1328" y="14400"/>
                  </a:cubicBezTo>
                  <a:cubicBezTo>
                    <a:pt x="-247" y="16971"/>
                    <a:pt x="-247" y="18514"/>
                    <a:pt x="428" y="19543"/>
                  </a:cubicBezTo>
                  <a:cubicBezTo>
                    <a:pt x="1103" y="20571"/>
                    <a:pt x="2453" y="21086"/>
                    <a:pt x="4478" y="21343"/>
                  </a:cubicBezTo>
                  <a:cubicBezTo>
                    <a:pt x="6503" y="21600"/>
                    <a:pt x="9203" y="21600"/>
                    <a:pt x="11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14966" y="7410894"/>
              <a:ext cx="151895" cy="25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26" fill="norm" stroke="1" extrusionOk="0">
                  <a:moveTo>
                    <a:pt x="14328" y="874"/>
                  </a:moveTo>
                  <a:cubicBezTo>
                    <a:pt x="12228" y="339"/>
                    <a:pt x="10128" y="-197"/>
                    <a:pt x="8478" y="71"/>
                  </a:cubicBezTo>
                  <a:cubicBezTo>
                    <a:pt x="6828" y="339"/>
                    <a:pt x="5628" y="1410"/>
                    <a:pt x="4278" y="3998"/>
                  </a:cubicBezTo>
                  <a:cubicBezTo>
                    <a:pt x="2928" y="6586"/>
                    <a:pt x="1428" y="10692"/>
                    <a:pt x="678" y="13281"/>
                  </a:cubicBezTo>
                  <a:cubicBezTo>
                    <a:pt x="-72" y="15869"/>
                    <a:pt x="-72" y="16940"/>
                    <a:pt x="78" y="17922"/>
                  </a:cubicBezTo>
                  <a:cubicBezTo>
                    <a:pt x="228" y="18904"/>
                    <a:pt x="528" y="19796"/>
                    <a:pt x="1428" y="20421"/>
                  </a:cubicBezTo>
                  <a:cubicBezTo>
                    <a:pt x="2328" y="21046"/>
                    <a:pt x="3828" y="21403"/>
                    <a:pt x="5328" y="21135"/>
                  </a:cubicBezTo>
                  <a:cubicBezTo>
                    <a:pt x="6828" y="20867"/>
                    <a:pt x="8328" y="19975"/>
                    <a:pt x="10578" y="17922"/>
                  </a:cubicBezTo>
                  <a:cubicBezTo>
                    <a:pt x="12828" y="15869"/>
                    <a:pt x="15828" y="12656"/>
                    <a:pt x="17328" y="10067"/>
                  </a:cubicBezTo>
                  <a:cubicBezTo>
                    <a:pt x="18828" y="7479"/>
                    <a:pt x="18828" y="5515"/>
                    <a:pt x="18378" y="4087"/>
                  </a:cubicBezTo>
                  <a:cubicBezTo>
                    <a:pt x="17928" y="2659"/>
                    <a:pt x="17028" y="1767"/>
                    <a:pt x="15078" y="1231"/>
                  </a:cubicBezTo>
                  <a:cubicBezTo>
                    <a:pt x="13128" y="696"/>
                    <a:pt x="10128" y="517"/>
                    <a:pt x="7878" y="696"/>
                  </a:cubicBezTo>
                  <a:cubicBezTo>
                    <a:pt x="5628" y="874"/>
                    <a:pt x="4128" y="1410"/>
                    <a:pt x="3378" y="2124"/>
                  </a:cubicBezTo>
                  <a:cubicBezTo>
                    <a:pt x="2628" y="2838"/>
                    <a:pt x="2628" y="3730"/>
                    <a:pt x="3678" y="4266"/>
                  </a:cubicBezTo>
                  <a:cubicBezTo>
                    <a:pt x="4728" y="4801"/>
                    <a:pt x="6828" y="4980"/>
                    <a:pt x="9978" y="5069"/>
                  </a:cubicBezTo>
                  <a:cubicBezTo>
                    <a:pt x="13128" y="5158"/>
                    <a:pt x="17328" y="5158"/>
                    <a:pt x="21528" y="5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955760" y="7224413"/>
              <a:ext cx="44451" cy="58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0"/>
                  </a:moveTo>
                  <a:cubicBezTo>
                    <a:pt x="17486" y="2592"/>
                    <a:pt x="13371" y="5184"/>
                    <a:pt x="10800" y="7933"/>
                  </a:cubicBezTo>
                  <a:cubicBezTo>
                    <a:pt x="8229" y="10682"/>
                    <a:pt x="7200" y="13588"/>
                    <a:pt x="6171" y="15709"/>
                  </a:cubicBezTo>
                  <a:cubicBezTo>
                    <a:pt x="5143" y="17830"/>
                    <a:pt x="4114" y="19165"/>
                    <a:pt x="3086" y="20029"/>
                  </a:cubicBezTo>
                  <a:cubicBezTo>
                    <a:pt x="2057" y="20893"/>
                    <a:pt x="1029" y="21286"/>
                    <a:pt x="514" y="21443"/>
                  </a:cubicBezTo>
                  <a:cubicBezTo>
                    <a:pt x="0" y="21600"/>
                    <a:pt x="0" y="21521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114510" y="738316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082760" y="7384900"/>
              <a:ext cx="134482" cy="32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4" fill="norm" stroke="1" extrusionOk="0">
                  <a:moveTo>
                    <a:pt x="3037" y="731"/>
                  </a:moveTo>
                  <a:cubicBezTo>
                    <a:pt x="2700" y="5108"/>
                    <a:pt x="2362" y="9484"/>
                    <a:pt x="2025" y="12378"/>
                  </a:cubicBezTo>
                  <a:cubicBezTo>
                    <a:pt x="1687" y="15272"/>
                    <a:pt x="1350" y="16684"/>
                    <a:pt x="1181" y="17743"/>
                  </a:cubicBezTo>
                  <a:cubicBezTo>
                    <a:pt x="1012" y="18802"/>
                    <a:pt x="1012" y="19508"/>
                    <a:pt x="844" y="17249"/>
                  </a:cubicBezTo>
                  <a:cubicBezTo>
                    <a:pt x="675" y="14990"/>
                    <a:pt x="337" y="9766"/>
                    <a:pt x="169" y="6731"/>
                  </a:cubicBezTo>
                  <a:cubicBezTo>
                    <a:pt x="0" y="3696"/>
                    <a:pt x="0" y="2849"/>
                    <a:pt x="337" y="2072"/>
                  </a:cubicBezTo>
                  <a:cubicBezTo>
                    <a:pt x="675" y="1296"/>
                    <a:pt x="1350" y="590"/>
                    <a:pt x="2700" y="237"/>
                  </a:cubicBezTo>
                  <a:cubicBezTo>
                    <a:pt x="4050" y="-116"/>
                    <a:pt x="6075" y="-116"/>
                    <a:pt x="8606" y="519"/>
                  </a:cubicBezTo>
                  <a:cubicBezTo>
                    <a:pt x="11137" y="1155"/>
                    <a:pt x="14175" y="2425"/>
                    <a:pt x="16706" y="4755"/>
                  </a:cubicBezTo>
                  <a:cubicBezTo>
                    <a:pt x="19237" y="7084"/>
                    <a:pt x="21262" y="10472"/>
                    <a:pt x="21431" y="13155"/>
                  </a:cubicBezTo>
                  <a:cubicBezTo>
                    <a:pt x="21600" y="15837"/>
                    <a:pt x="19912" y="17813"/>
                    <a:pt x="17381" y="19084"/>
                  </a:cubicBezTo>
                  <a:cubicBezTo>
                    <a:pt x="14850" y="20355"/>
                    <a:pt x="11475" y="20919"/>
                    <a:pt x="8775" y="21202"/>
                  </a:cubicBezTo>
                  <a:cubicBezTo>
                    <a:pt x="6075" y="21484"/>
                    <a:pt x="4050" y="21484"/>
                    <a:pt x="2531" y="21202"/>
                  </a:cubicBezTo>
                  <a:cubicBezTo>
                    <a:pt x="1012" y="20919"/>
                    <a:pt x="0" y="20355"/>
                    <a:pt x="0" y="19719"/>
                  </a:cubicBezTo>
                  <a:cubicBezTo>
                    <a:pt x="0" y="19084"/>
                    <a:pt x="1012" y="18378"/>
                    <a:pt x="2025" y="17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273260" y="761811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317710" y="7319663"/>
              <a:ext cx="7824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0" y="0"/>
                  </a:moveTo>
                  <a:cubicBezTo>
                    <a:pt x="6092" y="3282"/>
                    <a:pt x="12185" y="6565"/>
                    <a:pt x="16062" y="9318"/>
                  </a:cubicBezTo>
                  <a:cubicBezTo>
                    <a:pt x="19938" y="12071"/>
                    <a:pt x="21600" y="14294"/>
                    <a:pt x="19662" y="16253"/>
                  </a:cubicBezTo>
                  <a:cubicBezTo>
                    <a:pt x="17723" y="18212"/>
                    <a:pt x="12185" y="19906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520910" y="764986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735459" y="7264640"/>
              <a:ext cx="134702" cy="43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62" fill="norm" stroke="1" extrusionOk="0">
                  <a:moveTo>
                    <a:pt x="19153" y="13915"/>
                  </a:moveTo>
                  <a:cubicBezTo>
                    <a:pt x="18156" y="13500"/>
                    <a:pt x="17159" y="13084"/>
                    <a:pt x="15996" y="12721"/>
                  </a:cubicBezTo>
                  <a:cubicBezTo>
                    <a:pt x="14833" y="12358"/>
                    <a:pt x="13504" y="12046"/>
                    <a:pt x="12175" y="12046"/>
                  </a:cubicBezTo>
                  <a:cubicBezTo>
                    <a:pt x="10845" y="12046"/>
                    <a:pt x="9516" y="12358"/>
                    <a:pt x="7356" y="13708"/>
                  </a:cubicBezTo>
                  <a:cubicBezTo>
                    <a:pt x="5196" y="15058"/>
                    <a:pt x="2205" y="17446"/>
                    <a:pt x="876" y="18952"/>
                  </a:cubicBezTo>
                  <a:cubicBezTo>
                    <a:pt x="-453" y="20458"/>
                    <a:pt x="-121" y="21081"/>
                    <a:pt x="876" y="21288"/>
                  </a:cubicBezTo>
                  <a:cubicBezTo>
                    <a:pt x="1873" y="21496"/>
                    <a:pt x="3535" y="21288"/>
                    <a:pt x="5861" y="20354"/>
                  </a:cubicBezTo>
                  <a:cubicBezTo>
                    <a:pt x="8187" y="19419"/>
                    <a:pt x="11178" y="17758"/>
                    <a:pt x="13504" y="15369"/>
                  </a:cubicBezTo>
                  <a:cubicBezTo>
                    <a:pt x="15830" y="12981"/>
                    <a:pt x="17492" y="9865"/>
                    <a:pt x="18489" y="7425"/>
                  </a:cubicBezTo>
                  <a:cubicBezTo>
                    <a:pt x="19485" y="4984"/>
                    <a:pt x="19818" y="3219"/>
                    <a:pt x="19485" y="2077"/>
                  </a:cubicBezTo>
                  <a:cubicBezTo>
                    <a:pt x="19153" y="934"/>
                    <a:pt x="18156" y="415"/>
                    <a:pt x="16827" y="156"/>
                  </a:cubicBezTo>
                  <a:cubicBezTo>
                    <a:pt x="15498" y="-104"/>
                    <a:pt x="13836" y="-104"/>
                    <a:pt x="12341" y="675"/>
                  </a:cubicBezTo>
                  <a:cubicBezTo>
                    <a:pt x="10845" y="1454"/>
                    <a:pt x="9516" y="3011"/>
                    <a:pt x="9018" y="5348"/>
                  </a:cubicBezTo>
                  <a:cubicBezTo>
                    <a:pt x="8519" y="7684"/>
                    <a:pt x="8852" y="10800"/>
                    <a:pt x="9682" y="13084"/>
                  </a:cubicBezTo>
                  <a:cubicBezTo>
                    <a:pt x="10513" y="15369"/>
                    <a:pt x="11842" y="16823"/>
                    <a:pt x="13836" y="17861"/>
                  </a:cubicBezTo>
                  <a:cubicBezTo>
                    <a:pt x="15830" y="18900"/>
                    <a:pt x="18489" y="19523"/>
                    <a:pt x="21147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953437" y="7330409"/>
              <a:ext cx="259624" cy="34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70" fill="norm" stroke="1" extrusionOk="0">
                  <a:moveTo>
                    <a:pt x="8369" y="4863"/>
                  </a:moveTo>
                  <a:cubicBezTo>
                    <a:pt x="7491" y="4863"/>
                    <a:pt x="6613" y="4863"/>
                    <a:pt x="5823" y="5192"/>
                  </a:cubicBezTo>
                  <a:cubicBezTo>
                    <a:pt x="5033" y="5521"/>
                    <a:pt x="4330" y="6180"/>
                    <a:pt x="3452" y="8155"/>
                  </a:cubicBezTo>
                  <a:cubicBezTo>
                    <a:pt x="2574" y="10131"/>
                    <a:pt x="1520" y="13424"/>
                    <a:pt x="994" y="15465"/>
                  </a:cubicBezTo>
                  <a:cubicBezTo>
                    <a:pt x="467" y="17506"/>
                    <a:pt x="467" y="18297"/>
                    <a:pt x="555" y="19021"/>
                  </a:cubicBezTo>
                  <a:cubicBezTo>
                    <a:pt x="642" y="19746"/>
                    <a:pt x="818" y="20404"/>
                    <a:pt x="1345" y="20799"/>
                  </a:cubicBezTo>
                  <a:cubicBezTo>
                    <a:pt x="1872" y="21194"/>
                    <a:pt x="2750" y="21326"/>
                    <a:pt x="3979" y="20931"/>
                  </a:cubicBezTo>
                  <a:cubicBezTo>
                    <a:pt x="5208" y="20536"/>
                    <a:pt x="6789" y="19614"/>
                    <a:pt x="8633" y="17111"/>
                  </a:cubicBezTo>
                  <a:cubicBezTo>
                    <a:pt x="10477" y="14609"/>
                    <a:pt x="12584" y="10526"/>
                    <a:pt x="13462" y="7497"/>
                  </a:cubicBezTo>
                  <a:cubicBezTo>
                    <a:pt x="14340" y="4467"/>
                    <a:pt x="13989" y="2492"/>
                    <a:pt x="13023" y="1306"/>
                  </a:cubicBezTo>
                  <a:cubicBezTo>
                    <a:pt x="12057" y="121"/>
                    <a:pt x="10477" y="-274"/>
                    <a:pt x="8369" y="187"/>
                  </a:cubicBezTo>
                  <a:cubicBezTo>
                    <a:pt x="6262" y="648"/>
                    <a:pt x="3628" y="1965"/>
                    <a:pt x="2135" y="3085"/>
                  </a:cubicBezTo>
                  <a:cubicBezTo>
                    <a:pt x="642" y="4204"/>
                    <a:pt x="291" y="5126"/>
                    <a:pt x="116" y="5982"/>
                  </a:cubicBezTo>
                  <a:cubicBezTo>
                    <a:pt x="-60" y="6838"/>
                    <a:pt x="-60" y="7628"/>
                    <a:pt x="291" y="8221"/>
                  </a:cubicBezTo>
                  <a:cubicBezTo>
                    <a:pt x="642" y="8814"/>
                    <a:pt x="1345" y="9209"/>
                    <a:pt x="4945" y="9077"/>
                  </a:cubicBezTo>
                  <a:cubicBezTo>
                    <a:pt x="8545" y="8946"/>
                    <a:pt x="15042" y="8287"/>
                    <a:pt x="21540" y="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226455" y="7812847"/>
              <a:ext cx="214956" cy="13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89" fill="norm" stroke="1" extrusionOk="0">
                  <a:moveTo>
                    <a:pt x="6259" y="3224"/>
                  </a:moveTo>
                  <a:cubicBezTo>
                    <a:pt x="5200" y="3869"/>
                    <a:pt x="4141" y="4513"/>
                    <a:pt x="3400" y="6448"/>
                  </a:cubicBezTo>
                  <a:cubicBezTo>
                    <a:pt x="2659" y="8382"/>
                    <a:pt x="2235" y="11606"/>
                    <a:pt x="2024" y="14024"/>
                  </a:cubicBezTo>
                  <a:cubicBezTo>
                    <a:pt x="1812" y="16442"/>
                    <a:pt x="1812" y="18054"/>
                    <a:pt x="2765" y="19343"/>
                  </a:cubicBezTo>
                  <a:cubicBezTo>
                    <a:pt x="3718" y="20633"/>
                    <a:pt x="5624" y="21600"/>
                    <a:pt x="7318" y="20794"/>
                  </a:cubicBezTo>
                  <a:cubicBezTo>
                    <a:pt x="9012" y="19988"/>
                    <a:pt x="10494" y="17409"/>
                    <a:pt x="11341" y="14185"/>
                  </a:cubicBezTo>
                  <a:cubicBezTo>
                    <a:pt x="12188" y="10961"/>
                    <a:pt x="12400" y="7093"/>
                    <a:pt x="11553" y="4352"/>
                  </a:cubicBezTo>
                  <a:cubicBezTo>
                    <a:pt x="10706" y="1612"/>
                    <a:pt x="8800" y="0"/>
                    <a:pt x="6894" y="0"/>
                  </a:cubicBezTo>
                  <a:cubicBezTo>
                    <a:pt x="4988" y="0"/>
                    <a:pt x="3082" y="1612"/>
                    <a:pt x="1812" y="3063"/>
                  </a:cubicBezTo>
                  <a:cubicBezTo>
                    <a:pt x="541" y="4513"/>
                    <a:pt x="-94" y="5803"/>
                    <a:pt x="12" y="6931"/>
                  </a:cubicBezTo>
                  <a:cubicBezTo>
                    <a:pt x="118" y="8060"/>
                    <a:pt x="965" y="9027"/>
                    <a:pt x="3612" y="8866"/>
                  </a:cubicBezTo>
                  <a:cubicBezTo>
                    <a:pt x="6259" y="8704"/>
                    <a:pt x="10706" y="7415"/>
                    <a:pt x="13988" y="6448"/>
                  </a:cubicBezTo>
                  <a:cubicBezTo>
                    <a:pt x="17271" y="5481"/>
                    <a:pt x="19388" y="4836"/>
                    <a:pt x="21506" y="4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346410" y="754826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346410" y="7618113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771" y="9600"/>
                    <a:pt x="1543" y="19200"/>
                    <a:pt x="5143" y="20400"/>
                  </a:cubicBezTo>
                  <a:cubicBezTo>
                    <a:pt x="8743" y="21600"/>
                    <a:pt x="15171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651210" y="7503813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3" name="Drawing"/>
          <p:cNvGrpSpPr/>
          <p:nvPr/>
        </p:nvGrpSpPr>
        <p:grpSpPr>
          <a:xfrm>
            <a:off x="1009650" y="1471318"/>
            <a:ext cx="10979150" cy="8020049"/>
            <a:chOff x="0" y="-12699"/>
            <a:chExt cx="10979150" cy="8020047"/>
          </a:xfrm>
        </p:grpSpPr>
        <p:sp>
          <p:nvSpPr>
            <p:cNvPr id="1074" name="Line"/>
            <p:cNvSpPr/>
            <p:nvPr/>
          </p:nvSpPr>
          <p:spPr>
            <a:xfrm>
              <a:off x="1244600" y="431164"/>
              <a:ext cx="165100" cy="59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3284"/>
                  </a:moveTo>
                  <a:cubicBezTo>
                    <a:pt x="20215" y="2600"/>
                    <a:pt x="18831" y="1915"/>
                    <a:pt x="17585" y="1383"/>
                  </a:cubicBezTo>
                  <a:cubicBezTo>
                    <a:pt x="16338" y="851"/>
                    <a:pt x="15231" y="470"/>
                    <a:pt x="13985" y="242"/>
                  </a:cubicBezTo>
                  <a:cubicBezTo>
                    <a:pt x="12738" y="14"/>
                    <a:pt x="11354" y="-62"/>
                    <a:pt x="10246" y="52"/>
                  </a:cubicBezTo>
                  <a:cubicBezTo>
                    <a:pt x="9138" y="166"/>
                    <a:pt x="8308" y="470"/>
                    <a:pt x="6785" y="1649"/>
                  </a:cubicBezTo>
                  <a:cubicBezTo>
                    <a:pt x="5262" y="2828"/>
                    <a:pt x="3046" y="4882"/>
                    <a:pt x="1938" y="7277"/>
                  </a:cubicBezTo>
                  <a:cubicBezTo>
                    <a:pt x="831" y="9673"/>
                    <a:pt x="831" y="12411"/>
                    <a:pt x="1246" y="14693"/>
                  </a:cubicBezTo>
                  <a:cubicBezTo>
                    <a:pt x="1662" y="16975"/>
                    <a:pt x="2492" y="18800"/>
                    <a:pt x="2354" y="19865"/>
                  </a:cubicBezTo>
                  <a:cubicBezTo>
                    <a:pt x="2215" y="20930"/>
                    <a:pt x="1108" y="21234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107988" y="846431"/>
              <a:ext cx="21281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254" y="21600"/>
                  </a:moveTo>
                  <a:cubicBezTo>
                    <a:pt x="1185" y="19600"/>
                    <a:pt x="116" y="17600"/>
                    <a:pt x="9" y="16000"/>
                  </a:cubicBezTo>
                  <a:cubicBezTo>
                    <a:pt x="-98" y="14400"/>
                    <a:pt x="757" y="13200"/>
                    <a:pt x="3752" y="11200"/>
                  </a:cubicBezTo>
                  <a:cubicBezTo>
                    <a:pt x="6746" y="9200"/>
                    <a:pt x="11878" y="6400"/>
                    <a:pt x="15193" y="4400"/>
                  </a:cubicBezTo>
                  <a:cubicBezTo>
                    <a:pt x="18508" y="2400"/>
                    <a:pt x="20005" y="12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576411" y="497181"/>
              <a:ext cx="182540" cy="48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06" fill="norm" stroke="1" extrusionOk="0">
                  <a:moveTo>
                    <a:pt x="16750" y="0"/>
                  </a:moveTo>
                  <a:cubicBezTo>
                    <a:pt x="15277" y="0"/>
                    <a:pt x="13804" y="0"/>
                    <a:pt x="11841" y="704"/>
                  </a:cubicBezTo>
                  <a:cubicBezTo>
                    <a:pt x="9877" y="1409"/>
                    <a:pt x="7423" y="2817"/>
                    <a:pt x="5213" y="4977"/>
                  </a:cubicBezTo>
                  <a:cubicBezTo>
                    <a:pt x="3004" y="7137"/>
                    <a:pt x="1041" y="10049"/>
                    <a:pt x="304" y="12631"/>
                  </a:cubicBezTo>
                  <a:cubicBezTo>
                    <a:pt x="-432" y="15214"/>
                    <a:pt x="59" y="17468"/>
                    <a:pt x="3004" y="18923"/>
                  </a:cubicBezTo>
                  <a:cubicBezTo>
                    <a:pt x="5950" y="20379"/>
                    <a:pt x="11350" y="21037"/>
                    <a:pt x="14786" y="21318"/>
                  </a:cubicBezTo>
                  <a:cubicBezTo>
                    <a:pt x="18223" y="21600"/>
                    <a:pt x="19695" y="21506"/>
                    <a:pt x="21168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836142" y="567168"/>
              <a:ext cx="221259" cy="3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57" fill="norm" stroke="1" extrusionOk="0">
                  <a:moveTo>
                    <a:pt x="12743" y="1507"/>
                  </a:moveTo>
                  <a:cubicBezTo>
                    <a:pt x="12131" y="876"/>
                    <a:pt x="11520" y="244"/>
                    <a:pt x="10705" y="54"/>
                  </a:cubicBezTo>
                  <a:cubicBezTo>
                    <a:pt x="9890" y="-135"/>
                    <a:pt x="8871" y="118"/>
                    <a:pt x="7139" y="1570"/>
                  </a:cubicBezTo>
                  <a:cubicBezTo>
                    <a:pt x="5407" y="3023"/>
                    <a:pt x="2961" y="5676"/>
                    <a:pt x="1535" y="8707"/>
                  </a:cubicBezTo>
                  <a:cubicBezTo>
                    <a:pt x="109" y="11739"/>
                    <a:pt x="-299" y="15149"/>
                    <a:pt x="210" y="17360"/>
                  </a:cubicBezTo>
                  <a:cubicBezTo>
                    <a:pt x="720" y="19570"/>
                    <a:pt x="2146" y="20581"/>
                    <a:pt x="3980" y="21023"/>
                  </a:cubicBezTo>
                  <a:cubicBezTo>
                    <a:pt x="5814" y="21465"/>
                    <a:pt x="8056" y="21339"/>
                    <a:pt x="10501" y="20139"/>
                  </a:cubicBezTo>
                  <a:cubicBezTo>
                    <a:pt x="12946" y="18939"/>
                    <a:pt x="15595" y="16665"/>
                    <a:pt x="17124" y="14454"/>
                  </a:cubicBezTo>
                  <a:cubicBezTo>
                    <a:pt x="18652" y="12244"/>
                    <a:pt x="19059" y="10097"/>
                    <a:pt x="18652" y="8139"/>
                  </a:cubicBezTo>
                  <a:cubicBezTo>
                    <a:pt x="18244" y="6181"/>
                    <a:pt x="17022" y="4412"/>
                    <a:pt x="15392" y="3276"/>
                  </a:cubicBezTo>
                  <a:cubicBezTo>
                    <a:pt x="13761" y="2139"/>
                    <a:pt x="11724" y="1633"/>
                    <a:pt x="9686" y="1633"/>
                  </a:cubicBezTo>
                  <a:cubicBezTo>
                    <a:pt x="7648" y="1633"/>
                    <a:pt x="5610" y="2139"/>
                    <a:pt x="4286" y="2644"/>
                  </a:cubicBezTo>
                  <a:cubicBezTo>
                    <a:pt x="2961" y="3149"/>
                    <a:pt x="2350" y="3654"/>
                    <a:pt x="2044" y="4223"/>
                  </a:cubicBezTo>
                  <a:cubicBezTo>
                    <a:pt x="1739" y="4791"/>
                    <a:pt x="1739" y="5423"/>
                    <a:pt x="2452" y="5928"/>
                  </a:cubicBezTo>
                  <a:cubicBezTo>
                    <a:pt x="3165" y="6433"/>
                    <a:pt x="4592" y="6812"/>
                    <a:pt x="7852" y="6560"/>
                  </a:cubicBezTo>
                  <a:cubicBezTo>
                    <a:pt x="11112" y="6307"/>
                    <a:pt x="16207" y="5423"/>
                    <a:pt x="21301" y="4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212686" y="332081"/>
              <a:ext cx="47915" cy="79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74" fill="norm" stroke="1" extrusionOk="0">
                  <a:moveTo>
                    <a:pt x="7171" y="0"/>
                  </a:moveTo>
                  <a:cubicBezTo>
                    <a:pt x="5293" y="1891"/>
                    <a:pt x="3415" y="3781"/>
                    <a:pt x="2475" y="5901"/>
                  </a:cubicBezTo>
                  <a:cubicBezTo>
                    <a:pt x="1536" y="8021"/>
                    <a:pt x="1536" y="10370"/>
                    <a:pt x="1067" y="12462"/>
                  </a:cubicBezTo>
                  <a:cubicBezTo>
                    <a:pt x="597" y="14553"/>
                    <a:pt x="-342" y="16386"/>
                    <a:pt x="128" y="17761"/>
                  </a:cubicBezTo>
                  <a:cubicBezTo>
                    <a:pt x="597" y="19136"/>
                    <a:pt x="2475" y="20053"/>
                    <a:pt x="3884" y="20655"/>
                  </a:cubicBezTo>
                  <a:cubicBezTo>
                    <a:pt x="5293" y="21256"/>
                    <a:pt x="6232" y="21543"/>
                    <a:pt x="8110" y="21571"/>
                  </a:cubicBezTo>
                  <a:cubicBezTo>
                    <a:pt x="9988" y="21600"/>
                    <a:pt x="12806" y="21371"/>
                    <a:pt x="15154" y="21170"/>
                  </a:cubicBezTo>
                  <a:cubicBezTo>
                    <a:pt x="17501" y="20970"/>
                    <a:pt x="19380" y="20798"/>
                    <a:pt x="21258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433042" y="504527"/>
              <a:ext cx="126009" cy="47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22" fill="norm" stroke="1" extrusionOk="0">
                  <a:moveTo>
                    <a:pt x="21080" y="1382"/>
                  </a:moveTo>
                  <a:cubicBezTo>
                    <a:pt x="18601" y="716"/>
                    <a:pt x="16123" y="50"/>
                    <a:pt x="12759" y="3"/>
                  </a:cubicBezTo>
                  <a:cubicBezTo>
                    <a:pt x="9395" y="-45"/>
                    <a:pt x="5146" y="526"/>
                    <a:pt x="2667" y="1287"/>
                  </a:cubicBezTo>
                  <a:cubicBezTo>
                    <a:pt x="188" y="2048"/>
                    <a:pt x="-520" y="3000"/>
                    <a:pt x="365" y="4142"/>
                  </a:cubicBezTo>
                  <a:cubicBezTo>
                    <a:pt x="1250" y="5284"/>
                    <a:pt x="3729" y="6616"/>
                    <a:pt x="5500" y="7472"/>
                  </a:cubicBezTo>
                  <a:cubicBezTo>
                    <a:pt x="7270" y="8329"/>
                    <a:pt x="8332" y="8709"/>
                    <a:pt x="9218" y="9280"/>
                  </a:cubicBezTo>
                  <a:cubicBezTo>
                    <a:pt x="10103" y="9851"/>
                    <a:pt x="10811" y="10612"/>
                    <a:pt x="10457" y="11136"/>
                  </a:cubicBezTo>
                  <a:cubicBezTo>
                    <a:pt x="10103" y="11659"/>
                    <a:pt x="8687" y="11944"/>
                    <a:pt x="6739" y="12087"/>
                  </a:cubicBezTo>
                  <a:cubicBezTo>
                    <a:pt x="4791" y="12230"/>
                    <a:pt x="2313" y="12230"/>
                    <a:pt x="1959" y="12182"/>
                  </a:cubicBezTo>
                  <a:cubicBezTo>
                    <a:pt x="1605" y="12135"/>
                    <a:pt x="3375" y="12040"/>
                    <a:pt x="5146" y="12040"/>
                  </a:cubicBezTo>
                  <a:cubicBezTo>
                    <a:pt x="6916" y="12040"/>
                    <a:pt x="8687" y="12135"/>
                    <a:pt x="9749" y="12420"/>
                  </a:cubicBezTo>
                  <a:cubicBezTo>
                    <a:pt x="10811" y="12706"/>
                    <a:pt x="11165" y="13181"/>
                    <a:pt x="10811" y="13848"/>
                  </a:cubicBezTo>
                  <a:cubicBezTo>
                    <a:pt x="10457" y="14514"/>
                    <a:pt x="9395" y="15370"/>
                    <a:pt x="7978" y="16274"/>
                  </a:cubicBezTo>
                  <a:cubicBezTo>
                    <a:pt x="6562" y="17178"/>
                    <a:pt x="4791" y="18129"/>
                    <a:pt x="3375" y="18986"/>
                  </a:cubicBezTo>
                  <a:cubicBezTo>
                    <a:pt x="1959" y="19842"/>
                    <a:pt x="896" y="20603"/>
                    <a:pt x="1250" y="21032"/>
                  </a:cubicBezTo>
                  <a:cubicBezTo>
                    <a:pt x="1605" y="21460"/>
                    <a:pt x="3375" y="21555"/>
                    <a:pt x="6739" y="21222"/>
                  </a:cubicBezTo>
                  <a:cubicBezTo>
                    <a:pt x="10103" y="20889"/>
                    <a:pt x="15060" y="20128"/>
                    <a:pt x="20018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709187" y="624181"/>
              <a:ext cx="12291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9428" y="300"/>
                    <a:pt x="17598" y="600"/>
                    <a:pt x="15035" y="2325"/>
                  </a:cubicBezTo>
                  <a:cubicBezTo>
                    <a:pt x="12473" y="4050"/>
                    <a:pt x="9178" y="7200"/>
                    <a:pt x="6432" y="10200"/>
                  </a:cubicBezTo>
                  <a:cubicBezTo>
                    <a:pt x="3686" y="13200"/>
                    <a:pt x="1490" y="16050"/>
                    <a:pt x="574" y="17925"/>
                  </a:cubicBezTo>
                  <a:cubicBezTo>
                    <a:pt x="-341" y="19800"/>
                    <a:pt x="25" y="20700"/>
                    <a:pt x="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628900" y="668631"/>
              <a:ext cx="1651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960"/>
                    <a:pt x="7754" y="7920"/>
                    <a:pt x="11354" y="11520"/>
                  </a:cubicBezTo>
                  <a:cubicBezTo>
                    <a:pt x="14954" y="15120"/>
                    <a:pt x="18277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863849" y="871831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984500" y="960731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162300" y="922631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302000" y="91628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473450" y="598781"/>
              <a:ext cx="1841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665"/>
                    <a:pt x="7448" y="7331"/>
                    <a:pt x="11048" y="10931"/>
                  </a:cubicBezTo>
                  <a:cubicBezTo>
                    <a:pt x="14648" y="14531"/>
                    <a:pt x="18124" y="180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536950" y="592431"/>
              <a:ext cx="1587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1694"/>
                    <a:pt x="14688" y="3388"/>
                    <a:pt x="11376" y="5982"/>
                  </a:cubicBezTo>
                  <a:cubicBezTo>
                    <a:pt x="8064" y="8576"/>
                    <a:pt x="4896" y="12071"/>
                    <a:pt x="3024" y="14824"/>
                  </a:cubicBezTo>
                  <a:cubicBezTo>
                    <a:pt x="1152" y="17576"/>
                    <a:pt x="576" y="19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710516" y="870618"/>
              <a:ext cx="112184" cy="15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3260" y="5496"/>
                  </a:moveTo>
                  <a:cubicBezTo>
                    <a:pt x="2445" y="6975"/>
                    <a:pt x="1630" y="8455"/>
                    <a:pt x="1019" y="10526"/>
                  </a:cubicBezTo>
                  <a:cubicBezTo>
                    <a:pt x="408" y="12597"/>
                    <a:pt x="0" y="15260"/>
                    <a:pt x="0" y="15408"/>
                  </a:cubicBezTo>
                  <a:cubicBezTo>
                    <a:pt x="0" y="15556"/>
                    <a:pt x="408" y="13189"/>
                    <a:pt x="1630" y="10378"/>
                  </a:cubicBezTo>
                  <a:cubicBezTo>
                    <a:pt x="2853" y="7567"/>
                    <a:pt x="4891" y="4312"/>
                    <a:pt x="6928" y="2389"/>
                  </a:cubicBezTo>
                  <a:cubicBezTo>
                    <a:pt x="8966" y="466"/>
                    <a:pt x="11004" y="-126"/>
                    <a:pt x="12838" y="22"/>
                  </a:cubicBezTo>
                  <a:cubicBezTo>
                    <a:pt x="14672" y="170"/>
                    <a:pt x="16302" y="1058"/>
                    <a:pt x="17728" y="4756"/>
                  </a:cubicBezTo>
                  <a:cubicBezTo>
                    <a:pt x="19155" y="8455"/>
                    <a:pt x="20377" y="14964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873500" y="551553"/>
              <a:ext cx="151179" cy="43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68" fill="norm" stroke="1" extrusionOk="0">
                  <a:moveTo>
                    <a:pt x="0" y="763"/>
                  </a:moveTo>
                  <a:cubicBezTo>
                    <a:pt x="1200" y="450"/>
                    <a:pt x="2400" y="137"/>
                    <a:pt x="4200" y="32"/>
                  </a:cubicBezTo>
                  <a:cubicBezTo>
                    <a:pt x="6000" y="-72"/>
                    <a:pt x="8400" y="32"/>
                    <a:pt x="9450" y="971"/>
                  </a:cubicBezTo>
                  <a:cubicBezTo>
                    <a:pt x="10500" y="1911"/>
                    <a:pt x="10200" y="3685"/>
                    <a:pt x="9750" y="4937"/>
                  </a:cubicBezTo>
                  <a:cubicBezTo>
                    <a:pt x="9300" y="6189"/>
                    <a:pt x="8700" y="6919"/>
                    <a:pt x="8250" y="7545"/>
                  </a:cubicBezTo>
                  <a:cubicBezTo>
                    <a:pt x="7800" y="8171"/>
                    <a:pt x="7500" y="8693"/>
                    <a:pt x="8550" y="9371"/>
                  </a:cubicBezTo>
                  <a:cubicBezTo>
                    <a:pt x="9600" y="10050"/>
                    <a:pt x="12000" y="10885"/>
                    <a:pt x="14400" y="12241"/>
                  </a:cubicBezTo>
                  <a:cubicBezTo>
                    <a:pt x="16800" y="13598"/>
                    <a:pt x="19200" y="15476"/>
                    <a:pt x="20400" y="16780"/>
                  </a:cubicBezTo>
                  <a:cubicBezTo>
                    <a:pt x="21600" y="18085"/>
                    <a:pt x="21600" y="18815"/>
                    <a:pt x="21150" y="19441"/>
                  </a:cubicBezTo>
                  <a:cubicBezTo>
                    <a:pt x="20700" y="20067"/>
                    <a:pt x="19800" y="20589"/>
                    <a:pt x="18600" y="20954"/>
                  </a:cubicBezTo>
                  <a:cubicBezTo>
                    <a:pt x="17400" y="21319"/>
                    <a:pt x="15900" y="21528"/>
                    <a:pt x="15000" y="21215"/>
                  </a:cubicBezTo>
                  <a:cubicBezTo>
                    <a:pt x="14100" y="20902"/>
                    <a:pt x="13800" y="20067"/>
                    <a:pt x="13500" y="1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057649" y="440031"/>
              <a:ext cx="158256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0" y="0"/>
                  </a:moveTo>
                  <a:cubicBezTo>
                    <a:pt x="2805" y="520"/>
                    <a:pt x="5610" y="1041"/>
                    <a:pt x="8836" y="2602"/>
                  </a:cubicBezTo>
                  <a:cubicBezTo>
                    <a:pt x="12062" y="4164"/>
                    <a:pt x="15709" y="6766"/>
                    <a:pt x="18094" y="9412"/>
                  </a:cubicBezTo>
                  <a:cubicBezTo>
                    <a:pt x="20478" y="12058"/>
                    <a:pt x="21600" y="14747"/>
                    <a:pt x="20618" y="16699"/>
                  </a:cubicBezTo>
                  <a:cubicBezTo>
                    <a:pt x="19636" y="18651"/>
                    <a:pt x="16551" y="19865"/>
                    <a:pt x="13745" y="20559"/>
                  </a:cubicBezTo>
                  <a:cubicBezTo>
                    <a:pt x="10940" y="21253"/>
                    <a:pt x="8416" y="21427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665674" y="560681"/>
              <a:ext cx="369877" cy="30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3" fill="norm" stroke="1" extrusionOk="0">
                  <a:moveTo>
                    <a:pt x="20710" y="0"/>
                  </a:moveTo>
                  <a:cubicBezTo>
                    <a:pt x="20219" y="3086"/>
                    <a:pt x="19728" y="6171"/>
                    <a:pt x="18623" y="9184"/>
                  </a:cubicBezTo>
                  <a:cubicBezTo>
                    <a:pt x="17519" y="12196"/>
                    <a:pt x="15801" y="15135"/>
                    <a:pt x="14266" y="17192"/>
                  </a:cubicBezTo>
                  <a:cubicBezTo>
                    <a:pt x="12732" y="19249"/>
                    <a:pt x="11382" y="20424"/>
                    <a:pt x="10032" y="21012"/>
                  </a:cubicBezTo>
                  <a:cubicBezTo>
                    <a:pt x="8682" y="21600"/>
                    <a:pt x="7332" y="21600"/>
                    <a:pt x="6105" y="21159"/>
                  </a:cubicBezTo>
                  <a:cubicBezTo>
                    <a:pt x="4878" y="20718"/>
                    <a:pt x="3773" y="19837"/>
                    <a:pt x="2791" y="18514"/>
                  </a:cubicBezTo>
                  <a:cubicBezTo>
                    <a:pt x="1810" y="17192"/>
                    <a:pt x="951" y="15429"/>
                    <a:pt x="460" y="14033"/>
                  </a:cubicBezTo>
                  <a:cubicBezTo>
                    <a:pt x="-31" y="12637"/>
                    <a:pt x="-154" y="11608"/>
                    <a:pt x="214" y="10800"/>
                  </a:cubicBezTo>
                  <a:cubicBezTo>
                    <a:pt x="582" y="9992"/>
                    <a:pt x="1441" y="9404"/>
                    <a:pt x="2546" y="9110"/>
                  </a:cubicBezTo>
                  <a:cubicBezTo>
                    <a:pt x="3651" y="8816"/>
                    <a:pt x="5001" y="8816"/>
                    <a:pt x="6780" y="9698"/>
                  </a:cubicBezTo>
                  <a:cubicBezTo>
                    <a:pt x="8560" y="10580"/>
                    <a:pt x="10769" y="12343"/>
                    <a:pt x="12732" y="14253"/>
                  </a:cubicBezTo>
                  <a:cubicBezTo>
                    <a:pt x="14696" y="16163"/>
                    <a:pt x="16414" y="18220"/>
                    <a:pt x="17826" y="19322"/>
                  </a:cubicBezTo>
                  <a:cubicBezTo>
                    <a:pt x="19237" y="20424"/>
                    <a:pt x="20341" y="20571"/>
                    <a:pt x="21446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594350" y="448124"/>
              <a:ext cx="120650" cy="51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2327"/>
                  </a:moveTo>
                  <a:cubicBezTo>
                    <a:pt x="21221" y="1883"/>
                    <a:pt x="20842" y="1438"/>
                    <a:pt x="18568" y="994"/>
                  </a:cubicBezTo>
                  <a:cubicBezTo>
                    <a:pt x="16295" y="549"/>
                    <a:pt x="12126" y="105"/>
                    <a:pt x="9284" y="16"/>
                  </a:cubicBezTo>
                  <a:cubicBezTo>
                    <a:pt x="6442" y="-73"/>
                    <a:pt x="4926" y="194"/>
                    <a:pt x="3600" y="1394"/>
                  </a:cubicBezTo>
                  <a:cubicBezTo>
                    <a:pt x="2274" y="2594"/>
                    <a:pt x="1137" y="4727"/>
                    <a:pt x="1137" y="7438"/>
                  </a:cubicBezTo>
                  <a:cubicBezTo>
                    <a:pt x="1137" y="10149"/>
                    <a:pt x="2274" y="13438"/>
                    <a:pt x="2274" y="15883"/>
                  </a:cubicBezTo>
                  <a:cubicBezTo>
                    <a:pt x="2274" y="18327"/>
                    <a:pt x="1137" y="19927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486400" y="789281"/>
              <a:ext cx="26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5600"/>
                    <a:pt x="6322" y="9600"/>
                    <a:pt x="9922" y="6000"/>
                  </a:cubicBezTo>
                  <a:cubicBezTo>
                    <a:pt x="13522" y="2400"/>
                    <a:pt x="1756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872676" y="510037"/>
              <a:ext cx="140775" cy="47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08" fill="norm" stroke="1" extrusionOk="0">
                  <a:moveTo>
                    <a:pt x="21126" y="1145"/>
                  </a:moveTo>
                  <a:cubicBezTo>
                    <a:pt x="20491" y="665"/>
                    <a:pt x="19855" y="185"/>
                    <a:pt x="18744" y="41"/>
                  </a:cubicBezTo>
                  <a:cubicBezTo>
                    <a:pt x="17632" y="-103"/>
                    <a:pt x="16044" y="89"/>
                    <a:pt x="13185" y="1337"/>
                  </a:cubicBezTo>
                  <a:cubicBezTo>
                    <a:pt x="10326" y="2585"/>
                    <a:pt x="6197" y="4889"/>
                    <a:pt x="3497" y="7625"/>
                  </a:cubicBezTo>
                  <a:cubicBezTo>
                    <a:pt x="797" y="10361"/>
                    <a:pt x="-474" y="13529"/>
                    <a:pt x="161" y="15881"/>
                  </a:cubicBezTo>
                  <a:cubicBezTo>
                    <a:pt x="797" y="18233"/>
                    <a:pt x="3338" y="19769"/>
                    <a:pt x="6355" y="20585"/>
                  </a:cubicBezTo>
                  <a:cubicBezTo>
                    <a:pt x="9373" y="21401"/>
                    <a:pt x="12867" y="21497"/>
                    <a:pt x="15250" y="21353"/>
                  </a:cubicBezTo>
                  <a:cubicBezTo>
                    <a:pt x="17632" y="21209"/>
                    <a:pt x="18902" y="20825"/>
                    <a:pt x="20173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074833" y="563180"/>
              <a:ext cx="135468" cy="39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953"/>
                  </a:moveTo>
                  <a:cubicBezTo>
                    <a:pt x="18900" y="1257"/>
                    <a:pt x="16200" y="560"/>
                    <a:pt x="14006" y="211"/>
                  </a:cubicBezTo>
                  <a:cubicBezTo>
                    <a:pt x="11812" y="-137"/>
                    <a:pt x="10125" y="-137"/>
                    <a:pt x="7931" y="850"/>
                  </a:cubicBezTo>
                  <a:cubicBezTo>
                    <a:pt x="5737" y="1837"/>
                    <a:pt x="3037" y="3811"/>
                    <a:pt x="2362" y="5379"/>
                  </a:cubicBezTo>
                  <a:cubicBezTo>
                    <a:pt x="1687" y="6947"/>
                    <a:pt x="3037" y="8108"/>
                    <a:pt x="4219" y="8921"/>
                  </a:cubicBezTo>
                  <a:cubicBezTo>
                    <a:pt x="5400" y="9734"/>
                    <a:pt x="6412" y="10198"/>
                    <a:pt x="7256" y="10721"/>
                  </a:cubicBezTo>
                  <a:cubicBezTo>
                    <a:pt x="8100" y="11244"/>
                    <a:pt x="8775" y="11824"/>
                    <a:pt x="8100" y="12289"/>
                  </a:cubicBezTo>
                  <a:cubicBezTo>
                    <a:pt x="7425" y="12753"/>
                    <a:pt x="5400" y="13102"/>
                    <a:pt x="3544" y="13160"/>
                  </a:cubicBezTo>
                  <a:cubicBezTo>
                    <a:pt x="1687" y="13218"/>
                    <a:pt x="0" y="12986"/>
                    <a:pt x="0" y="12869"/>
                  </a:cubicBezTo>
                  <a:cubicBezTo>
                    <a:pt x="0" y="12753"/>
                    <a:pt x="1687" y="12753"/>
                    <a:pt x="3375" y="12811"/>
                  </a:cubicBezTo>
                  <a:cubicBezTo>
                    <a:pt x="5062" y="12869"/>
                    <a:pt x="6750" y="12986"/>
                    <a:pt x="8269" y="13566"/>
                  </a:cubicBezTo>
                  <a:cubicBezTo>
                    <a:pt x="9788" y="14147"/>
                    <a:pt x="11137" y="15192"/>
                    <a:pt x="10800" y="16295"/>
                  </a:cubicBezTo>
                  <a:cubicBezTo>
                    <a:pt x="10462" y="17398"/>
                    <a:pt x="8437" y="18560"/>
                    <a:pt x="7256" y="19431"/>
                  </a:cubicBezTo>
                  <a:cubicBezTo>
                    <a:pt x="6075" y="20302"/>
                    <a:pt x="5737" y="20882"/>
                    <a:pt x="6412" y="21173"/>
                  </a:cubicBezTo>
                  <a:cubicBezTo>
                    <a:pt x="7087" y="21463"/>
                    <a:pt x="8775" y="21463"/>
                    <a:pt x="10969" y="21289"/>
                  </a:cubicBezTo>
                  <a:cubicBezTo>
                    <a:pt x="13162" y="21115"/>
                    <a:pt x="15862" y="20766"/>
                    <a:pt x="18563" y="2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305550" y="674981"/>
              <a:ext cx="171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1309"/>
                    <a:pt x="4267" y="2618"/>
                    <a:pt x="6800" y="5236"/>
                  </a:cubicBezTo>
                  <a:cubicBezTo>
                    <a:pt x="9333" y="7855"/>
                    <a:pt x="12267" y="11782"/>
                    <a:pt x="14800" y="14727"/>
                  </a:cubicBezTo>
                  <a:cubicBezTo>
                    <a:pt x="17333" y="17673"/>
                    <a:pt x="19467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369050" y="632232"/>
              <a:ext cx="120650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813"/>
                  </a:moveTo>
                  <a:cubicBezTo>
                    <a:pt x="20084" y="344"/>
                    <a:pt x="18568" y="-126"/>
                    <a:pt x="17053" y="31"/>
                  </a:cubicBezTo>
                  <a:cubicBezTo>
                    <a:pt x="15537" y="187"/>
                    <a:pt x="14021" y="970"/>
                    <a:pt x="11368" y="3709"/>
                  </a:cubicBezTo>
                  <a:cubicBezTo>
                    <a:pt x="8716" y="6448"/>
                    <a:pt x="4926" y="11144"/>
                    <a:pt x="2842" y="14431"/>
                  </a:cubicBezTo>
                  <a:cubicBezTo>
                    <a:pt x="758" y="17717"/>
                    <a:pt x="379" y="19596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515100" y="795631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623049" y="865481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756400" y="852781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023100" y="567031"/>
              <a:ext cx="2032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600"/>
                    <a:pt x="7650" y="7200"/>
                    <a:pt x="11250" y="10800"/>
                  </a:cubicBezTo>
                  <a:cubicBezTo>
                    <a:pt x="14850" y="14400"/>
                    <a:pt x="1822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105628" y="541631"/>
              <a:ext cx="190522" cy="34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95" fill="norm" stroke="1" extrusionOk="0">
                  <a:moveTo>
                    <a:pt x="21365" y="0"/>
                  </a:moveTo>
                  <a:cubicBezTo>
                    <a:pt x="20178" y="0"/>
                    <a:pt x="18991" y="0"/>
                    <a:pt x="17211" y="1047"/>
                  </a:cubicBezTo>
                  <a:cubicBezTo>
                    <a:pt x="15431" y="2095"/>
                    <a:pt x="13057" y="4189"/>
                    <a:pt x="10684" y="6742"/>
                  </a:cubicBezTo>
                  <a:cubicBezTo>
                    <a:pt x="8310" y="9295"/>
                    <a:pt x="5936" y="12305"/>
                    <a:pt x="4275" y="14400"/>
                  </a:cubicBezTo>
                  <a:cubicBezTo>
                    <a:pt x="2613" y="16495"/>
                    <a:pt x="1664" y="17673"/>
                    <a:pt x="952" y="18785"/>
                  </a:cubicBezTo>
                  <a:cubicBezTo>
                    <a:pt x="240" y="19898"/>
                    <a:pt x="-235" y="20945"/>
                    <a:pt x="121" y="21273"/>
                  </a:cubicBezTo>
                  <a:cubicBezTo>
                    <a:pt x="477" y="21600"/>
                    <a:pt x="1664" y="21207"/>
                    <a:pt x="2851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309790" y="775370"/>
              <a:ext cx="119711" cy="13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5" fill="norm" stroke="1" extrusionOk="0">
                  <a:moveTo>
                    <a:pt x="4379" y="192"/>
                  </a:moveTo>
                  <a:cubicBezTo>
                    <a:pt x="3621" y="3905"/>
                    <a:pt x="2864" y="7618"/>
                    <a:pt x="2106" y="10993"/>
                  </a:cubicBezTo>
                  <a:cubicBezTo>
                    <a:pt x="1348" y="14368"/>
                    <a:pt x="590" y="17405"/>
                    <a:pt x="211" y="18080"/>
                  </a:cubicBezTo>
                  <a:cubicBezTo>
                    <a:pt x="-168" y="18755"/>
                    <a:pt x="-168" y="17068"/>
                    <a:pt x="1348" y="13861"/>
                  </a:cubicBezTo>
                  <a:cubicBezTo>
                    <a:pt x="2864" y="10655"/>
                    <a:pt x="5895" y="5930"/>
                    <a:pt x="8358" y="3230"/>
                  </a:cubicBezTo>
                  <a:cubicBezTo>
                    <a:pt x="10821" y="530"/>
                    <a:pt x="12716" y="-145"/>
                    <a:pt x="14611" y="24"/>
                  </a:cubicBezTo>
                  <a:cubicBezTo>
                    <a:pt x="16506" y="192"/>
                    <a:pt x="18400" y="1205"/>
                    <a:pt x="19537" y="4918"/>
                  </a:cubicBezTo>
                  <a:cubicBezTo>
                    <a:pt x="20674" y="8630"/>
                    <a:pt x="21053" y="15043"/>
                    <a:pt x="2143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512049" y="489620"/>
              <a:ext cx="116242" cy="41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04" fill="norm" stroke="1" extrusionOk="0">
                  <a:moveTo>
                    <a:pt x="0" y="724"/>
                  </a:moveTo>
                  <a:cubicBezTo>
                    <a:pt x="1543" y="394"/>
                    <a:pt x="3086" y="63"/>
                    <a:pt x="4821" y="8"/>
                  </a:cubicBezTo>
                  <a:cubicBezTo>
                    <a:pt x="6557" y="-47"/>
                    <a:pt x="8486" y="173"/>
                    <a:pt x="10221" y="1055"/>
                  </a:cubicBezTo>
                  <a:cubicBezTo>
                    <a:pt x="11957" y="1937"/>
                    <a:pt x="13500" y="3480"/>
                    <a:pt x="13693" y="4747"/>
                  </a:cubicBezTo>
                  <a:cubicBezTo>
                    <a:pt x="13886" y="6014"/>
                    <a:pt x="12729" y="7006"/>
                    <a:pt x="11571" y="7722"/>
                  </a:cubicBezTo>
                  <a:cubicBezTo>
                    <a:pt x="10414" y="8439"/>
                    <a:pt x="9257" y="8880"/>
                    <a:pt x="8486" y="9375"/>
                  </a:cubicBezTo>
                  <a:cubicBezTo>
                    <a:pt x="7714" y="9871"/>
                    <a:pt x="7329" y="10422"/>
                    <a:pt x="8486" y="11249"/>
                  </a:cubicBezTo>
                  <a:cubicBezTo>
                    <a:pt x="9643" y="12075"/>
                    <a:pt x="12343" y="13177"/>
                    <a:pt x="14850" y="14224"/>
                  </a:cubicBezTo>
                  <a:cubicBezTo>
                    <a:pt x="17357" y="15271"/>
                    <a:pt x="19671" y="16263"/>
                    <a:pt x="20636" y="17310"/>
                  </a:cubicBezTo>
                  <a:cubicBezTo>
                    <a:pt x="21600" y="18357"/>
                    <a:pt x="21214" y="19459"/>
                    <a:pt x="20057" y="20231"/>
                  </a:cubicBezTo>
                  <a:cubicBezTo>
                    <a:pt x="18900" y="21002"/>
                    <a:pt x="16971" y="21443"/>
                    <a:pt x="15236" y="21498"/>
                  </a:cubicBezTo>
                  <a:cubicBezTo>
                    <a:pt x="13500" y="21553"/>
                    <a:pt x="11957" y="21222"/>
                    <a:pt x="10414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772349" y="363831"/>
              <a:ext cx="69901" cy="75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85" fill="norm" stroke="1" extrusionOk="0">
                  <a:moveTo>
                    <a:pt x="20980" y="0"/>
                  </a:moveTo>
                  <a:cubicBezTo>
                    <a:pt x="19709" y="1800"/>
                    <a:pt x="18439" y="3600"/>
                    <a:pt x="17804" y="5730"/>
                  </a:cubicBezTo>
                  <a:cubicBezTo>
                    <a:pt x="17168" y="7860"/>
                    <a:pt x="17168" y="10320"/>
                    <a:pt x="15262" y="12570"/>
                  </a:cubicBezTo>
                  <a:cubicBezTo>
                    <a:pt x="13356" y="14820"/>
                    <a:pt x="9545" y="16860"/>
                    <a:pt x="7004" y="18060"/>
                  </a:cubicBezTo>
                  <a:cubicBezTo>
                    <a:pt x="4462" y="19260"/>
                    <a:pt x="3192" y="19620"/>
                    <a:pt x="1921" y="20130"/>
                  </a:cubicBezTo>
                  <a:cubicBezTo>
                    <a:pt x="651" y="20640"/>
                    <a:pt x="-620" y="21300"/>
                    <a:pt x="333" y="21450"/>
                  </a:cubicBezTo>
                  <a:cubicBezTo>
                    <a:pt x="1286" y="21600"/>
                    <a:pt x="4462" y="21240"/>
                    <a:pt x="7639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915647" y="545529"/>
              <a:ext cx="313954" cy="37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90" fill="norm" stroke="1" extrusionOk="0">
                  <a:moveTo>
                    <a:pt x="7585" y="6582"/>
                  </a:moveTo>
                  <a:cubicBezTo>
                    <a:pt x="7730" y="5747"/>
                    <a:pt x="7875" y="4911"/>
                    <a:pt x="7658" y="4673"/>
                  </a:cubicBezTo>
                  <a:cubicBezTo>
                    <a:pt x="7440" y="4434"/>
                    <a:pt x="6860" y="4792"/>
                    <a:pt x="5556" y="6463"/>
                  </a:cubicBezTo>
                  <a:cubicBezTo>
                    <a:pt x="4251" y="8134"/>
                    <a:pt x="2221" y="11117"/>
                    <a:pt x="1134" y="13444"/>
                  </a:cubicBezTo>
                  <a:cubicBezTo>
                    <a:pt x="47" y="15771"/>
                    <a:pt x="-98" y="17442"/>
                    <a:pt x="47" y="18576"/>
                  </a:cubicBezTo>
                  <a:cubicBezTo>
                    <a:pt x="192" y="19709"/>
                    <a:pt x="627" y="20306"/>
                    <a:pt x="1642" y="20724"/>
                  </a:cubicBezTo>
                  <a:cubicBezTo>
                    <a:pt x="2656" y="21141"/>
                    <a:pt x="4251" y="21380"/>
                    <a:pt x="6498" y="20425"/>
                  </a:cubicBezTo>
                  <a:cubicBezTo>
                    <a:pt x="8745" y="19471"/>
                    <a:pt x="11644" y="17323"/>
                    <a:pt x="13529" y="14458"/>
                  </a:cubicBezTo>
                  <a:cubicBezTo>
                    <a:pt x="15413" y="11594"/>
                    <a:pt x="16283" y="8014"/>
                    <a:pt x="16283" y="5568"/>
                  </a:cubicBezTo>
                  <a:cubicBezTo>
                    <a:pt x="16283" y="3121"/>
                    <a:pt x="15413" y="1809"/>
                    <a:pt x="13746" y="973"/>
                  </a:cubicBezTo>
                  <a:cubicBezTo>
                    <a:pt x="12079" y="138"/>
                    <a:pt x="9615" y="-220"/>
                    <a:pt x="8020" y="138"/>
                  </a:cubicBezTo>
                  <a:cubicBezTo>
                    <a:pt x="6425" y="496"/>
                    <a:pt x="5701" y="1570"/>
                    <a:pt x="5411" y="2704"/>
                  </a:cubicBezTo>
                  <a:cubicBezTo>
                    <a:pt x="5121" y="3837"/>
                    <a:pt x="5266" y="5031"/>
                    <a:pt x="6136" y="5807"/>
                  </a:cubicBezTo>
                  <a:cubicBezTo>
                    <a:pt x="7005" y="6582"/>
                    <a:pt x="8600" y="6940"/>
                    <a:pt x="11282" y="6463"/>
                  </a:cubicBezTo>
                  <a:cubicBezTo>
                    <a:pt x="13964" y="5986"/>
                    <a:pt x="17733" y="4673"/>
                    <a:pt x="21502" y="3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242300" y="370181"/>
              <a:ext cx="10232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0" y="0"/>
                  </a:moveTo>
                  <a:cubicBezTo>
                    <a:pt x="5184" y="1846"/>
                    <a:pt x="10368" y="3692"/>
                    <a:pt x="14472" y="5723"/>
                  </a:cubicBezTo>
                  <a:cubicBezTo>
                    <a:pt x="18576" y="7754"/>
                    <a:pt x="21600" y="9969"/>
                    <a:pt x="20736" y="12323"/>
                  </a:cubicBezTo>
                  <a:cubicBezTo>
                    <a:pt x="19872" y="14677"/>
                    <a:pt x="15120" y="17169"/>
                    <a:pt x="11232" y="18738"/>
                  </a:cubicBezTo>
                  <a:cubicBezTo>
                    <a:pt x="7344" y="20308"/>
                    <a:pt x="4320" y="20954"/>
                    <a:pt x="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464550" y="821031"/>
              <a:ext cx="50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928100" y="314713"/>
              <a:ext cx="209550" cy="53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3463"/>
                  </a:moveTo>
                  <a:cubicBezTo>
                    <a:pt x="20945" y="2454"/>
                    <a:pt x="20291" y="1446"/>
                    <a:pt x="18545" y="774"/>
                  </a:cubicBezTo>
                  <a:cubicBezTo>
                    <a:pt x="16800" y="101"/>
                    <a:pt x="13964" y="-235"/>
                    <a:pt x="11564" y="185"/>
                  </a:cubicBezTo>
                  <a:cubicBezTo>
                    <a:pt x="9164" y="605"/>
                    <a:pt x="7200" y="1782"/>
                    <a:pt x="5782" y="3631"/>
                  </a:cubicBezTo>
                  <a:cubicBezTo>
                    <a:pt x="4364" y="5480"/>
                    <a:pt x="3491" y="8002"/>
                    <a:pt x="3273" y="10607"/>
                  </a:cubicBezTo>
                  <a:cubicBezTo>
                    <a:pt x="3055" y="13212"/>
                    <a:pt x="3491" y="15902"/>
                    <a:pt x="3600" y="17625"/>
                  </a:cubicBezTo>
                  <a:cubicBezTo>
                    <a:pt x="3709" y="19348"/>
                    <a:pt x="3491" y="20104"/>
                    <a:pt x="2836" y="20567"/>
                  </a:cubicBezTo>
                  <a:cubicBezTo>
                    <a:pt x="2182" y="21029"/>
                    <a:pt x="1091" y="21197"/>
                    <a:pt x="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826500" y="655931"/>
              <a:ext cx="266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000"/>
                    <a:pt x="6171" y="10400"/>
                    <a:pt x="9771" y="6800"/>
                  </a:cubicBezTo>
                  <a:cubicBezTo>
                    <a:pt x="13371" y="3200"/>
                    <a:pt x="1748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241631" y="387001"/>
              <a:ext cx="207169" cy="46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07" fill="norm" stroke="1" extrusionOk="0">
                  <a:moveTo>
                    <a:pt x="21355" y="982"/>
                  </a:moveTo>
                  <a:cubicBezTo>
                    <a:pt x="20700" y="591"/>
                    <a:pt x="20046" y="200"/>
                    <a:pt x="19173" y="54"/>
                  </a:cubicBezTo>
                  <a:cubicBezTo>
                    <a:pt x="18300" y="-93"/>
                    <a:pt x="17210" y="5"/>
                    <a:pt x="14919" y="1031"/>
                  </a:cubicBezTo>
                  <a:cubicBezTo>
                    <a:pt x="12628" y="2057"/>
                    <a:pt x="9137" y="4012"/>
                    <a:pt x="6410" y="6602"/>
                  </a:cubicBezTo>
                  <a:cubicBezTo>
                    <a:pt x="3682" y="9192"/>
                    <a:pt x="1719" y="12417"/>
                    <a:pt x="737" y="14910"/>
                  </a:cubicBezTo>
                  <a:cubicBezTo>
                    <a:pt x="-245" y="17402"/>
                    <a:pt x="-245" y="19161"/>
                    <a:pt x="737" y="20139"/>
                  </a:cubicBezTo>
                  <a:cubicBezTo>
                    <a:pt x="1719" y="21116"/>
                    <a:pt x="3682" y="21312"/>
                    <a:pt x="5646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420967" y="480247"/>
              <a:ext cx="288183" cy="33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8" fill="norm" stroke="1" extrusionOk="0">
                  <a:moveTo>
                    <a:pt x="13425" y="4320"/>
                  </a:moveTo>
                  <a:cubicBezTo>
                    <a:pt x="12794" y="3780"/>
                    <a:pt x="12164" y="3240"/>
                    <a:pt x="11375" y="2970"/>
                  </a:cubicBezTo>
                  <a:cubicBezTo>
                    <a:pt x="10587" y="2700"/>
                    <a:pt x="9641" y="2700"/>
                    <a:pt x="7907" y="3848"/>
                  </a:cubicBezTo>
                  <a:cubicBezTo>
                    <a:pt x="6173" y="4995"/>
                    <a:pt x="3650" y="7290"/>
                    <a:pt x="2073" y="9990"/>
                  </a:cubicBezTo>
                  <a:cubicBezTo>
                    <a:pt x="497" y="12690"/>
                    <a:pt x="-134" y="15795"/>
                    <a:pt x="24" y="17955"/>
                  </a:cubicBezTo>
                  <a:cubicBezTo>
                    <a:pt x="181" y="20115"/>
                    <a:pt x="1127" y="21330"/>
                    <a:pt x="3098" y="21465"/>
                  </a:cubicBezTo>
                  <a:cubicBezTo>
                    <a:pt x="5069" y="21600"/>
                    <a:pt x="8065" y="20655"/>
                    <a:pt x="10587" y="18360"/>
                  </a:cubicBezTo>
                  <a:cubicBezTo>
                    <a:pt x="13110" y="16065"/>
                    <a:pt x="15159" y="12420"/>
                    <a:pt x="15869" y="9315"/>
                  </a:cubicBezTo>
                  <a:cubicBezTo>
                    <a:pt x="16578" y="6210"/>
                    <a:pt x="15948" y="3645"/>
                    <a:pt x="14686" y="2093"/>
                  </a:cubicBezTo>
                  <a:cubicBezTo>
                    <a:pt x="13425" y="540"/>
                    <a:pt x="11533" y="0"/>
                    <a:pt x="9641" y="0"/>
                  </a:cubicBezTo>
                  <a:cubicBezTo>
                    <a:pt x="7749" y="0"/>
                    <a:pt x="5857" y="540"/>
                    <a:pt x="4832" y="1485"/>
                  </a:cubicBezTo>
                  <a:cubicBezTo>
                    <a:pt x="3808" y="2430"/>
                    <a:pt x="3650" y="3780"/>
                    <a:pt x="4202" y="5130"/>
                  </a:cubicBezTo>
                  <a:cubicBezTo>
                    <a:pt x="4754" y="6480"/>
                    <a:pt x="6015" y="7830"/>
                    <a:pt x="9011" y="8572"/>
                  </a:cubicBezTo>
                  <a:cubicBezTo>
                    <a:pt x="12006" y="9315"/>
                    <a:pt x="16736" y="9450"/>
                    <a:pt x="21466" y="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658350" y="370181"/>
              <a:ext cx="233763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13763" y="0"/>
                  </a:moveTo>
                  <a:cubicBezTo>
                    <a:pt x="16248" y="2831"/>
                    <a:pt x="18733" y="5663"/>
                    <a:pt x="20071" y="8252"/>
                  </a:cubicBezTo>
                  <a:cubicBezTo>
                    <a:pt x="21409" y="10840"/>
                    <a:pt x="21600" y="13187"/>
                    <a:pt x="19784" y="15249"/>
                  </a:cubicBezTo>
                  <a:cubicBezTo>
                    <a:pt x="17968" y="17312"/>
                    <a:pt x="14145" y="19092"/>
                    <a:pt x="10513" y="20103"/>
                  </a:cubicBezTo>
                  <a:cubicBezTo>
                    <a:pt x="6881" y="21115"/>
                    <a:pt x="3441" y="21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1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85850" y="1192236"/>
              <a:ext cx="2453419" cy="181246"/>
            </a:xfrm>
            <a:prstGeom prst="rect">
              <a:avLst/>
            </a:prstGeom>
            <a:effectLst/>
          </p:spPr>
        </p:pic>
        <p:pic>
          <p:nvPicPr>
            <p:cNvPr id="111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333500" y="1398881"/>
              <a:ext cx="1936750" cy="101601"/>
            </a:xfrm>
            <a:prstGeom prst="rect">
              <a:avLst/>
            </a:prstGeom>
            <a:effectLst/>
          </p:spPr>
        </p:pic>
        <p:pic>
          <p:nvPicPr>
            <p:cNvPr id="111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58249" y="1008508"/>
              <a:ext cx="965201" cy="47474"/>
            </a:xfrm>
            <a:prstGeom prst="rect">
              <a:avLst/>
            </a:prstGeom>
            <a:effectLst/>
          </p:spPr>
        </p:pic>
        <p:pic>
          <p:nvPicPr>
            <p:cNvPr id="112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978900" y="1084784"/>
              <a:ext cx="990600" cy="44041"/>
            </a:xfrm>
            <a:prstGeom prst="rect">
              <a:avLst/>
            </a:prstGeom>
            <a:effectLst/>
          </p:spPr>
        </p:pic>
        <p:pic>
          <p:nvPicPr>
            <p:cNvPr id="112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524500" y="1173684"/>
              <a:ext cx="2477614" cy="102431"/>
            </a:xfrm>
            <a:prstGeom prst="rect">
              <a:avLst/>
            </a:prstGeom>
            <a:effectLst/>
          </p:spPr>
        </p:pic>
        <p:pic>
          <p:nvPicPr>
            <p:cNvPr id="112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410200" y="1414504"/>
              <a:ext cx="2622572" cy="92328"/>
            </a:xfrm>
            <a:prstGeom prst="rect">
              <a:avLst/>
            </a:prstGeom>
            <a:effectLst/>
          </p:spPr>
        </p:pic>
        <p:pic>
          <p:nvPicPr>
            <p:cNvPr id="112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462701" y="1621131"/>
              <a:ext cx="2419390" cy="364385"/>
            </a:xfrm>
            <a:prstGeom prst="rect">
              <a:avLst/>
            </a:prstGeom>
            <a:effectLst/>
          </p:spPr>
        </p:pic>
        <p:sp>
          <p:nvSpPr>
            <p:cNvPr id="1128" name="Line"/>
            <p:cNvSpPr/>
            <p:nvPr/>
          </p:nvSpPr>
          <p:spPr>
            <a:xfrm>
              <a:off x="5657865" y="2318601"/>
              <a:ext cx="146035" cy="47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56" fill="norm" stroke="1" extrusionOk="0">
                  <a:moveTo>
                    <a:pt x="21289" y="3472"/>
                  </a:moveTo>
                  <a:cubicBezTo>
                    <a:pt x="19746" y="2330"/>
                    <a:pt x="18203" y="1188"/>
                    <a:pt x="15889" y="570"/>
                  </a:cubicBezTo>
                  <a:cubicBezTo>
                    <a:pt x="13575" y="-49"/>
                    <a:pt x="10489" y="-144"/>
                    <a:pt x="7866" y="189"/>
                  </a:cubicBezTo>
                  <a:cubicBezTo>
                    <a:pt x="5243" y="522"/>
                    <a:pt x="3083" y="1283"/>
                    <a:pt x="1695" y="2853"/>
                  </a:cubicBezTo>
                  <a:cubicBezTo>
                    <a:pt x="306" y="4423"/>
                    <a:pt x="-311" y="6802"/>
                    <a:pt x="152" y="8800"/>
                  </a:cubicBezTo>
                  <a:cubicBezTo>
                    <a:pt x="615" y="10799"/>
                    <a:pt x="2158" y="12416"/>
                    <a:pt x="2929" y="14034"/>
                  </a:cubicBezTo>
                  <a:cubicBezTo>
                    <a:pt x="3700" y="15652"/>
                    <a:pt x="3700" y="17269"/>
                    <a:pt x="3238" y="18506"/>
                  </a:cubicBezTo>
                  <a:cubicBezTo>
                    <a:pt x="2775" y="19743"/>
                    <a:pt x="1849" y="20600"/>
                    <a:pt x="923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486400" y="2618081"/>
              <a:ext cx="2476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6" y="17723"/>
                    <a:pt x="3692" y="13846"/>
                    <a:pt x="7292" y="10246"/>
                  </a:cubicBezTo>
                  <a:cubicBezTo>
                    <a:pt x="10892" y="6646"/>
                    <a:pt x="16246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925743" y="2302892"/>
              <a:ext cx="176608" cy="50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02" fill="norm" stroke="1" extrusionOk="0">
                  <a:moveTo>
                    <a:pt x="21203" y="1252"/>
                  </a:moveTo>
                  <a:cubicBezTo>
                    <a:pt x="19678" y="802"/>
                    <a:pt x="18154" y="352"/>
                    <a:pt x="16756" y="127"/>
                  </a:cubicBezTo>
                  <a:cubicBezTo>
                    <a:pt x="15358" y="-98"/>
                    <a:pt x="14088" y="-98"/>
                    <a:pt x="11674" y="757"/>
                  </a:cubicBezTo>
                  <a:cubicBezTo>
                    <a:pt x="9259" y="1612"/>
                    <a:pt x="5702" y="3322"/>
                    <a:pt x="3288" y="5662"/>
                  </a:cubicBezTo>
                  <a:cubicBezTo>
                    <a:pt x="874" y="8002"/>
                    <a:pt x="-397" y="10972"/>
                    <a:pt x="111" y="13447"/>
                  </a:cubicBezTo>
                  <a:cubicBezTo>
                    <a:pt x="619" y="15922"/>
                    <a:pt x="2907" y="17902"/>
                    <a:pt x="6210" y="19162"/>
                  </a:cubicBezTo>
                  <a:cubicBezTo>
                    <a:pt x="9514" y="20422"/>
                    <a:pt x="13834" y="20962"/>
                    <a:pt x="1815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165850" y="2452981"/>
              <a:ext cx="165100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4985" y="5815"/>
                    <a:pt x="9969" y="11631"/>
                    <a:pt x="12877" y="14954"/>
                  </a:cubicBezTo>
                  <a:cubicBezTo>
                    <a:pt x="15785" y="18277"/>
                    <a:pt x="16615" y="19108"/>
                    <a:pt x="17585" y="19855"/>
                  </a:cubicBezTo>
                  <a:cubicBezTo>
                    <a:pt x="18554" y="20603"/>
                    <a:pt x="19662" y="21268"/>
                    <a:pt x="20354" y="21434"/>
                  </a:cubicBezTo>
                  <a:cubicBezTo>
                    <a:pt x="21046" y="21600"/>
                    <a:pt x="21323" y="2126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6216650" y="2421231"/>
              <a:ext cx="1587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36"/>
                    <a:pt x="18720" y="472"/>
                    <a:pt x="16848" y="1652"/>
                  </a:cubicBezTo>
                  <a:cubicBezTo>
                    <a:pt x="14976" y="2833"/>
                    <a:pt x="12672" y="4957"/>
                    <a:pt x="9792" y="7672"/>
                  </a:cubicBezTo>
                  <a:cubicBezTo>
                    <a:pt x="6912" y="10387"/>
                    <a:pt x="3456" y="13692"/>
                    <a:pt x="1728" y="16111"/>
                  </a:cubicBezTo>
                  <a:cubicBezTo>
                    <a:pt x="0" y="18531"/>
                    <a:pt x="0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6400800" y="2668881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6432549" y="2541881"/>
              <a:ext cx="35985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87"/>
                  </a:moveTo>
                  <a:cubicBezTo>
                    <a:pt x="3812" y="17843"/>
                    <a:pt x="7624" y="21600"/>
                    <a:pt x="12071" y="21600"/>
                  </a:cubicBezTo>
                  <a:cubicBezTo>
                    <a:pt x="16518" y="21600"/>
                    <a:pt x="21600" y="17843"/>
                    <a:pt x="21600" y="13617"/>
                  </a:cubicBezTo>
                  <a:cubicBezTo>
                    <a:pt x="21600" y="9391"/>
                    <a:pt x="16518" y="4696"/>
                    <a:pt x="1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6588767" y="2233412"/>
              <a:ext cx="40634" cy="70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489" fill="norm" stroke="1" extrusionOk="0">
                  <a:moveTo>
                    <a:pt x="20732" y="688"/>
                  </a:moveTo>
                  <a:cubicBezTo>
                    <a:pt x="18572" y="304"/>
                    <a:pt x="16412" y="-81"/>
                    <a:pt x="14792" y="15"/>
                  </a:cubicBezTo>
                  <a:cubicBezTo>
                    <a:pt x="13172" y="111"/>
                    <a:pt x="12092" y="688"/>
                    <a:pt x="12092" y="2066"/>
                  </a:cubicBezTo>
                  <a:cubicBezTo>
                    <a:pt x="12092" y="3444"/>
                    <a:pt x="13172" y="5623"/>
                    <a:pt x="13712" y="7674"/>
                  </a:cubicBezTo>
                  <a:cubicBezTo>
                    <a:pt x="14252" y="9726"/>
                    <a:pt x="14252" y="11648"/>
                    <a:pt x="12092" y="13635"/>
                  </a:cubicBezTo>
                  <a:cubicBezTo>
                    <a:pt x="9932" y="15622"/>
                    <a:pt x="5612" y="17673"/>
                    <a:pt x="3452" y="18891"/>
                  </a:cubicBezTo>
                  <a:cubicBezTo>
                    <a:pt x="1292" y="20109"/>
                    <a:pt x="1292" y="20493"/>
                    <a:pt x="752" y="20846"/>
                  </a:cubicBezTo>
                  <a:cubicBezTo>
                    <a:pt x="212" y="21199"/>
                    <a:pt x="-868" y="21519"/>
                    <a:pt x="1292" y="21487"/>
                  </a:cubicBezTo>
                  <a:cubicBezTo>
                    <a:pt x="3452" y="21455"/>
                    <a:pt x="8852" y="21070"/>
                    <a:pt x="14252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6780584" y="2390702"/>
              <a:ext cx="198067" cy="34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8" fill="norm" stroke="1" extrusionOk="0">
                  <a:moveTo>
                    <a:pt x="10472" y="6993"/>
                  </a:moveTo>
                  <a:cubicBezTo>
                    <a:pt x="10472" y="6208"/>
                    <a:pt x="10472" y="5422"/>
                    <a:pt x="10472" y="4571"/>
                  </a:cubicBezTo>
                  <a:cubicBezTo>
                    <a:pt x="10472" y="3720"/>
                    <a:pt x="10472" y="2804"/>
                    <a:pt x="9898" y="2477"/>
                  </a:cubicBezTo>
                  <a:cubicBezTo>
                    <a:pt x="9323" y="2149"/>
                    <a:pt x="8174" y="2411"/>
                    <a:pt x="6566" y="3720"/>
                  </a:cubicBezTo>
                  <a:cubicBezTo>
                    <a:pt x="4957" y="5029"/>
                    <a:pt x="2889" y="7386"/>
                    <a:pt x="1625" y="10200"/>
                  </a:cubicBezTo>
                  <a:cubicBezTo>
                    <a:pt x="362" y="13015"/>
                    <a:pt x="-98" y="16288"/>
                    <a:pt x="17" y="18251"/>
                  </a:cubicBezTo>
                  <a:cubicBezTo>
                    <a:pt x="132" y="20215"/>
                    <a:pt x="821" y="20869"/>
                    <a:pt x="1855" y="21197"/>
                  </a:cubicBezTo>
                  <a:cubicBezTo>
                    <a:pt x="2889" y="21524"/>
                    <a:pt x="4268" y="21524"/>
                    <a:pt x="6336" y="21066"/>
                  </a:cubicBezTo>
                  <a:cubicBezTo>
                    <a:pt x="8404" y="20608"/>
                    <a:pt x="11162" y="19691"/>
                    <a:pt x="13689" y="17793"/>
                  </a:cubicBezTo>
                  <a:cubicBezTo>
                    <a:pt x="16217" y="15895"/>
                    <a:pt x="18515" y="13015"/>
                    <a:pt x="19549" y="10397"/>
                  </a:cubicBezTo>
                  <a:cubicBezTo>
                    <a:pt x="20583" y="7779"/>
                    <a:pt x="20353" y="5422"/>
                    <a:pt x="19319" y="3720"/>
                  </a:cubicBezTo>
                  <a:cubicBezTo>
                    <a:pt x="18285" y="2019"/>
                    <a:pt x="16447" y="971"/>
                    <a:pt x="14264" y="448"/>
                  </a:cubicBezTo>
                  <a:cubicBezTo>
                    <a:pt x="12081" y="-76"/>
                    <a:pt x="9553" y="-76"/>
                    <a:pt x="7830" y="120"/>
                  </a:cubicBezTo>
                  <a:cubicBezTo>
                    <a:pt x="6106" y="317"/>
                    <a:pt x="5187" y="709"/>
                    <a:pt x="4613" y="1233"/>
                  </a:cubicBezTo>
                  <a:cubicBezTo>
                    <a:pt x="4038" y="1757"/>
                    <a:pt x="3808" y="2411"/>
                    <a:pt x="3808" y="3066"/>
                  </a:cubicBezTo>
                  <a:cubicBezTo>
                    <a:pt x="3808" y="3720"/>
                    <a:pt x="4038" y="4375"/>
                    <a:pt x="7025" y="4899"/>
                  </a:cubicBezTo>
                  <a:cubicBezTo>
                    <a:pt x="10013" y="5422"/>
                    <a:pt x="15757" y="5815"/>
                    <a:pt x="21502" y="6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7042150" y="2262481"/>
              <a:ext cx="1232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6374" y="0"/>
                  </a:moveTo>
                  <a:cubicBezTo>
                    <a:pt x="11685" y="3138"/>
                    <a:pt x="16997" y="6277"/>
                    <a:pt x="19298" y="9138"/>
                  </a:cubicBezTo>
                  <a:cubicBezTo>
                    <a:pt x="21600" y="12000"/>
                    <a:pt x="20892" y="14585"/>
                    <a:pt x="17174" y="16615"/>
                  </a:cubicBezTo>
                  <a:cubicBezTo>
                    <a:pt x="13456" y="18646"/>
                    <a:pt x="6728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959350" y="2414881"/>
              <a:ext cx="698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667"/>
                    <a:pt x="9818" y="9333"/>
                    <a:pt x="6218" y="12933"/>
                  </a:cubicBezTo>
                  <a:cubicBezTo>
                    <a:pt x="2618" y="16533"/>
                    <a:pt x="1309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137149" y="2383131"/>
              <a:ext cx="254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794"/>
                    <a:pt x="18000" y="5588"/>
                    <a:pt x="17100" y="8651"/>
                  </a:cubicBezTo>
                  <a:cubicBezTo>
                    <a:pt x="16200" y="11713"/>
                    <a:pt x="16200" y="15045"/>
                    <a:pt x="13500" y="17248"/>
                  </a:cubicBezTo>
                  <a:cubicBezTo>
                    <a:pt x="10800" y="19451"/>
                    <a:pt x="5400" y="20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781550" y="2412885"/>
              <a:ext cx="539750" cy="11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21192"/>
                  </a:moveTo>
                  <a:cubicBezTo>
                    <a:pt x="2033" y="16949"/>
                    <a:pt x="4066" y="12706"/>
                    <a:pt x="6692" y="9042"/>
                  </a:cubicBezTo>
                  <a:cubicBezTo>
                    <a:pt x="9318" y="5378"/>
                    <a:pt x="12536" y="2292"/>
                    <a:pt x="15120" y="942"/>
                  </a:cubicBezTo>
                  <a:cubicBezTo>
                    <a:pt x="17704" y="-408"/>
                    <a:pt x="19652" y="-22"/>
                    <a:pt x="21600" y="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800600" y="3100681"/>
              <a:ext cx="38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795192" y="2951720"/>
              <a:ext cx="65146" cy="7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906" fill="norm" stroke="1" extrusionOk="0">
                  <a:moveTo>
                    <a:pt x="5774" y="8254"/>
                  </a:moveTo>
                  <a:cubicBezTo>
                    <a:pt x="3074" y="10105"/>
                    <a:pt x="374" y="11957"/>
                    <a:pt x="36" y="14117"/>
                  </a:cubicBezTo>
                  <a:cubicBezTo>
                    <a:pt x="-301" y="16277"/>
                    <a:pt x="1724" y="18745"/>
                    <a:pt x="4424" y="19980"/>
                  </a:cubicBezTo>
                  <a:cubicBezTo>
                    <a:pt x="7124" y="21214"/>
                    <a:pt x="10499" y="21214"/>
                    <a:pt x="13199" y="19980"/>
                  </a:cubicBezTo>
                  <a:cubicBezTo>
                    <a:pt x="15899" y="18745"/>
                    <a:pt x="17924" y="16277"/>
                    <a:pt x="19274" y="13500"/>
                  </a:cubicBezTo>
                  <a:cubicBezTo>
                    <a:pt x="20624" y="10723"/>
                    <a:pt x="21299" y="7637"/>
                    <a:pt x="20287" y="5168"/>
                  </a:cubicBezTo>
                  <a:cubicBezTo>
                    <a:pt x="19274" y="2700"/>
                    <a:pt x="16574" y="848"/>
                    <a:pt x="13536" y="231"/>
                  </a:cubicBezTo>
                  <a:cubicBezTo>
                    <a:pt x="10499" y="-386"/>
                    <a:pt x="7124" y="231"/>
                    <a:pt x="6111" y="2083"/>
                  </a:cubicBezTo>
                  <a:cubicBezTo>
                    <a:pt x="5099" y="3934"/>
                    <a:pt x="6449" y="7020"/>
                    <a:pt x="7799" y="10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940299" y="306893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946650" y="3157831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200650" y="3049881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010149" y="2118167"/>
              <a:ext cx="146051" cy="18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5755"/>
                  </a:moveTo>
                  <a:cubicBezTo>
                    <a:pt x="313" y="8486"/>
                    <a:pt x="626" y="11217"/>
                    <a:pt x="783" y="13575"/>
                  </a:cubicBezTo>
                  <a:cubicBezTo>
                    <a:pt x="939" y="15934"/>
                    <a:pt x="939" y="17920"/>
                    <a:pt x="939" y="18293"/>
                  </a:cubicBezTo>
                  <a:cubicBezTo>
                    <a:pt x="939" y="18665"/>
                    <a:pt x="939" y="17424"/>
                    <a:pt x="1878" y="14320"/>
                  </a:cubicBezTo>
                  <a:cubicBezTo>
                    <a:pt x="2817" y="11217"/>
                    <a:pt x="4696" y="6251"/>
                    <a:pt x="6261" y="3396"/>
                  </a:cubicBezTo>
                  <a:cubicBezTo>
                    <a:pt x="7826" y="541"/>
                    <a:pt x="9078" y="-204"/>
                    <a:pt x="10957" y="44"/>
                  </a:cubicBezTo>
                  <a:cubicBezTo>
                    <a:pt x="12835" y="293"/>
                    <a:pt x="15339" y="1534"/>
                    <a:pt x="17217" y="5258"/>
                  </a:cubicBezTo>
                  <a:cubicBezTo>
                    <a:pt x="19096" y="8982"/>
                    <a:pt x="20348" y="15189"/>
                    <a:pt x="2160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044875" y="3982202"/>
              <a:ext cx="127075" cy="3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37" fill="norm" stroke="1" extrusionOk="0">
                  <a:moveTo>
                    <a:pt x="18825" y="1692"/>
                  </a:moveTo>
                  <a:cubicBezTo>
                    <a:pt x="17083" y="882"/>
                    <a:pt x="15341" y="72"/>
                    <a:pt x="13773" y="5"/>
                  </a:cubicBezTo>
                  <a:cubicBezTo>
                    <a:pt x="12205" y="-63"/>
                    <a:pt x="10812" y="612"/>
                    <a:pt x="8373" y="3245"/>
                  </a:cubicBezTo>
                  <a:cubicBezTo>
                    <a:pt x="5934" y="5877"/>
                    <a:pt x="2450" y="10467"/>
                    <a:pt x="883" y="13504"/>
                  </a:cubicBezTo>
                  <a:cubicBezTo>
                    <a:pt x="-685" y="16542"/>
                    <a:pt x="-337" y="18027"/>
                    <a:pt x="3321" y="19107"/>
                  </a:cubicBezTo>
                  <a:cubicBezTo>
                    <a:pt x="6980" y="20187"/>
                    <a:pt x="13947" y="20862"/>
                    <a:pt x="20915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285699" y="4021431"/>
              <a:ext cx="125814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10715" y="0"/>
                  </a:moveTo>
                  <a:cubicBezTo>
                    <a:pt x="8945" y="0"/>
                    <a:pt x="7174" y="0"/>
                    <a:pt x="5581" y="466"/>
                  </a:cubicBezTo>
                  <a:cubicBezTo>
                    <a:pt x="3987" y="931"/>
                    <a:pt x="2571" y="1862"/>
                    <a:pt x="1508" y="4376"/>
                  </a:cubicBezTo>
                  <a:cubicBezTo>
                    <a:pt x="446" y="6890"/>
                    <a:pt x="-262" y="10986"/>
                    <a:pt x="92" y="14059"/>
                  </a:cubicBezTo>
                  <a:cubicBezTo>
                    <a:pt x="446" y="17131"/>
                    <a:pt x="1863" y="19179"/>
                    <a:pt x="3810" y="20297"/>
                  </a:cubicBezTo>
                  <a:cubicBezTo>
                    <a:pt x="5758" y="21414"/>
                    <a:pt x="8236" y="21600"/>
                    <a:pt x="10361" y="21600"/>
                  </a:cubicBezTo>
                  <a:cubicBezTo>
                    <a:pt x="12486" y="21600"/>
                    <a:pt x="14256" y="21414"/>
                    <a:pt x="16027" y="20297"/>
                  </a:cubicBezTo>
                  <a:cubicBezTo>
                    <a:pt x="17797" y="19179"/>
                    <a:pt x="19568" y="17131"/>
                    <a:pt x="20453" y="15083"/>
                  </a:cubicBezTo>
                  <a:cubicBezTo>
                    <a:pt x="21338" y="13034"/>
                    <a:pt x="21338" y="10986"/>
                    <a:pt x="19745" y="9124"/>
                  </a:cubicBezTo>
                  <a:cubicBezTo>
                    <a:pt x="18151" y="7262"/>
                    <a:pt x="14964" y="5586"/>
                    <a:pt x="11777" y="3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517736" y="3972080"/>
              <a:ext cx="136814" cy="20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35" fill="norm" stroke="1" extrusionOk="0">
                  <a:moveTo>
                    <a:pt x="1541" y="2420"/>
                  </a:moveTo>
                  <a:cubicBezTo>
                    <a:pt x="876" y="7339"/>
                    <a:pt x="211" y="12258"/>
                    <a:pt x="45" y="15573"/>
                  </a:cubicBezTo>
                  <a:cubicBezTo>
                    <a:pt x="-121" y="18887"/>
                    <a:pt x="211" y="20598"/>
                    <a:pt x="377" y="20812"/>
                  </a:cubicBezTo>
                  <a:cubicBezTo>
                    <a:pt x="544" y="21026"/>
                    <a:pt x="544" y="19743"/>
                    <a:pt x="1208" y="16749"/>
                  </a:cubicBezTo>
                  <a:cubicBezTo>
                    <a:pt x="1873" y="13755"/>
                    <a:pt x="3202" y="9050"/>
                    <a:pt x="4199" y="6163"/>
                  </a:cubicBezTo>
                  <a:cubicBezTo>
                    <a:pt x="5196" y="3276"/>
                    <a:pt x="5861" y="2206"/>
                    <a:pt x="7024" y="1244"/>
                  </a:cubicBezTo>
                  <a:cubicBezTo>
                    <a:pt x="8187" y="281"/>
                    <a:pt x="9848" y="-574"/>
                    <a:pt x="11676" y="495"/>
                  </a:cubicBezTo>
                  <a:cubicBezTo>
                    <a:pt x="13504" y="1565"/>
                    <a:pt x="15497" y="4559"/>
                    <a:pt x="17159" y="7980"/>
                  </a:cubicBezTo>
                  <a:cubicBezTo>
                    <a:pt x="18821" y="11402"/>
                    <a:pt x="20150" y="15252"/>
                    <a:pt x="21479" y="1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751021" y="3666781"/>
              <a:ext cx="135525" cy="47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52" fill="norm" stroke="1" extrusionOk="0">
                  <a:moveTo>
                    <a:pt x="16502" y="12178"/>
                  </a:moveTo>
                  <a:cubicBezTo>
                    <a:pt x="15193" y="11894"/>
                    <a:pt x="13884" y="11610"/>
                    <a:pt x="12411" y="11515"/>
                  </a:cubicBezTo>
                  <a:cubicBezTo>
                    <a:pt x="10938" y="11420"/>
                    <a:pt x="9302" y="11515"/>
                    <a:pt x="7175" y="12746"/>
                  </a:cubicBezTo>
                  <a:cubicBezTo>
                    <a:pt x="5047" y="13978"/>
                    <a:pt x="2429" y="16346"/>
                    <a:pt x="1120" y="17768"/>
                  </a:cubicBezTo>
                  <a:cubicBezTo>
                    <a:pt x="-189" y="19189"/>
                    <a:pt x="-189" y="19662"/>
                    <a:pt x="302" y="20136"/>
                  </a:cubicBezTo>
                  <a:cubicBezTo>
                    <a:pt x="793" y="20610"/>
                    <a:pt x="1775" y="21083"/>
                    <a:pt x="3084" y="21320"/>
                  </a:cubicBezTo>
                  <a:cubicBezTo>
                    <a:pt x="4393" y="21557"/>
                    <a:pt x="6029" y="21557"/>
                    <a:pt x="8811" y="20610"/>
                  </a:cubicBezTo>
                  <a:cubicBezTo>
                    <a:pt x="11593" y="19662"/>
                    <a:pt x="15520" y="17768"/>
                    <a:pt x="17975" y="15541"/>
                  </a:cubicBezTo>
                  <a:cubicBezTo>
                    <a:pt x="20429" y="13315"/>
                    <a:pt x="21411" y="10757"/>
                    <a:pt x="20756" y="8246"/>
                  </a:cubicBezTo>
                  <a:cubicBezTo>
                    <a:pt x="20102" y="5736"/>
                    <a:pt x="17811" y="3273"/>
                    <a:pt x="16175" y="1852"/>
                  </a:cubicBezTo>
                  <a:cubicBezTo>
                    <a:pt x="14538" y="431"/>
                    <a:pt x="13556" y="52"/>
                    <a:pt x="12411" y="4"/>
                  </a:cubicBezTo>
                  <a:cubicBezTo>
                    <a:pt x="11266" y="-43"/>
                    <a:pt x="9956" y="241"/>
                    <a:pt x="9138" y="1615"/>
                  </a:cubicBezTo>
                  <a:cubicBezTo>
                    <a:pt x="8320" y="2989"/>
                    <a:pt x="7993" y="5452"/>
                    <a:pt x="8811" y="8483"/>
                  </a:cubicBezTo>
                  <a:cubicBezTo>
                    <a:pt x="9629" y="11515"/>
                    <a:pt x="11593" y="15115"/>
                    <a:pt x="12902" y="17199"/>
                  </a:cubicBezTo>
                  <a:cubicBezTo>
                    <a:pt x="14211" y="19283"/>
                    <a:pt x="14866" y="19852"/>
                    <a:pt x="16011" y="20136"/>
                  </a:cubicBezTo>
                  <a:cubicBezTo>
                    <a:pt x="17156" y="20420"/>
                    <a:pt x="18793" y="20420"/>
                    <a:pt x="20429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927599" y="3983331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921249" y="3792831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050366" y="3634081"/>
              <a:ext cx="54092" cy="40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50" fill="norm" stroke="1" extrusionOk="0">
                  <a:moveTo>
                    <a:pt x="6646" y="0"/>
                  </a:moveTo>
                  <a:cubicBezTo>
                    <a:pt x="3323" y="3375"/>
                    <a:pt x="0" y="6750"/>
                    <a:pt x="0" y="10181"/>
                  </a:cubicBezTo>
                  <a:cubicBezTo>
                    <a:pt x="0" y="13612"/>
                    <a:pt x="3323" y="17100"/>
                    <a:pt x="6231" y="19069"/>
                  </a:cubicBezTo>
                  <a:cubicBezTo>
                    <a:pt x="9138" y="21037"/>
                    <a:pt x="11631" y="21488"/>
                    <a:pt x="14538" y="21544"/>
                  </a:cubicBezTo>
                  <a:cubicBezTo>
                    <a:pt x="17446" y="21600"/>
                    <a:pt x="20769" y="21262"/>
                    <a:pt x="21185" y="20475"/>
                  </a:cubicBezTo>
                  <a:cubicBezTo>
                    <a:pt x="21600" y="19687"/>
                    <a:pt x="19108" y="18450"/>
                    <a:pt x="16615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5000571" y="3843631"/>
              <a:ext cx="1556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9202" y="21600"/>
                  </a:moveTo>
                  <a:cubicBezTo>
                    <a:pt x="7450" y="20160"/>
                    <a:pt x="5699" y="18720"/>
                    <a:pt x="3802" y="17760"/>
                  </a:cubicBezTo>
                  <a:cubicBezTo>
                    <a:pt x="1904" y="16800"/>
                    <a:pt x="-139" y="16320"/>
                    <a:pt x="7" y="15120"/>
                  </a:cubicBezTo>
                  <a:cubicBezTo>
                    <a:pt x="153" y="13920"/>
                    <a:pt x="2488" y="12000"/>
                    <a:pt x="6429" y="9360"/>
                  </a:cubicBezTo>
                  <a:cubicBezTo>
                    <a:pt x="10369" y="6720"/>
                    <a:pt x="15915" y="336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184493" y="3843631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00"/>
                    <a:pt x="-1585" y="11400"/>
                    <a:pt x="575" y="15000"/>
                  </a:cubicBezTo>
                  <a:cubicBezTo>
                    <a:pt x="2735" y="18600"/>
                    <a:pt x="11375" y="201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168900" y="378648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249379" y="3824581"/>
              <a:ext cx="112233" cy="13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354" fill="norm" stroke="1" extrusionOk="0">
                  <a:moveTo>
                    <a:pt x="9466" y="0"/>
                  </a:moveTo>
                  <a:cubicBezTo>
                    <a:pt x="5676" y="2618"/>
                    <a:pt x="1887" y="5236"/>
                    <a:pt x="560" y="8182"/>
                  </a:cubicBezTo>
                  <a:cubicBezTo>
                    <a:pt x="-766" y="11127"/>
                    <a:pt x="371" y="14400"/>
                    <a:pt x="2834" y="16691"/>
                  </a:cubicBezTo>
                  <a:cubicBezTo>
                    <a:pt x="5297" y="18982"/>
                    <a:pt x="9087" y="20291"/>
                    <a:pt x="11929" y="20945"/>
                  </a:cubicBezTo>
                  <a:cubicBezTo>
                    <a:pt x="14771" y="21600"/>
                    <a:pt x="16666" y="21600"/>
                    <a:pt x="18181" y="19964"/>
                  </a:cubicBezTo>
                  <a:cubicBezTo>
                    <a:pt x="19697" y="18327"/>
                    <a:pt x="20834" y="15055"/>
                    <a:pt x="19508" y="11945"/>
                  </a:cubicBezTo>
                  <a:cubicBezTo>
                    <a:pt x="18181" y="8836"/>
                    <a:pt x="14392" y="5891"/>
                    <a:pt x="10602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365749" y="3757074"/>
              <a:ext cx="127001" cy="21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5943"/>
                  </a:moveTo>
                  <a:cubicBezTo>
                    <a:pt x="2520" y="9441"/>
                    <a:pt x="5040" y="12938"/>
                    <a:pt x="6480" y="15201"/>
                  </a:cubicBezTo>
                  <a:cubicBezTo>
                    <a:pt x="7920" y="17463"/>
                    <a:pt x="8280" y="18492"/>
                    <a:pt x="8100" y="18492"/>
                  </a:cubicBezTo>
                  <a:cubicBezTo>
                    <a:pt x="7920" y="18492"/>
                    <a:pt x="7200" y="17463"/>
                    <a:pt x="6660" y="14892"/>
                  </a:cubicBezTo>
                  <a:cubicBezTo>
                    <a:pt x="6120" y="12321"/>
                    <a:pt x="5760" y="8206"/>
                    <a:pt x="5760" y="5635"/>
                  </a:cubicBezTo>
                  <a:cubicBezTo>
                    <a:pt x="5760" y="3063"/>
                    <a:pt x="6120" y="2035"/>
                    <a:pt x="7020" y="1212"/>
                  </a:cubicBezTo>
                  <a:cubicBezTo>
                    <a:pt x="7920" y="389"/>
                    <a:pt x="9360" y="-228"/>
                    <a:pt x="10620" y="81"/>
                  </a:cubicBezTo>
                  <a:cubicBezTo>
                    <a:pt x="11880" y="389"/>
                    <a:pt x="12960" y="1623"/>
                    <a:pt x="14220" y="4503"/>
                  </a:cubicBezTo>
                  <a:cubicBezTo>
                    <a:pt x="15480" y="7383"/>
                    <a:pt x="16920" y="11909"/>
                    <a:pt x="18180" y="14995"/>
                  </a:cubicBezTo>
                  <a:cubicBezTo>
                    <a:pt x="19440" y="18081"/>
                    <a:pt x="20520" y="19726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538258" y="3745944"/>
              <a:ext cx="176743" cy="16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56" fill="norm" stroke="1" extrusionOk="0">
                  <a:moveTo>
                    <a:pt x="5271" y="7796"/>
                  </a:moveTo>
                  <a:cubicBezTo>
                    <a:pt x="5271" y="6411"/>
                    <a:pt x="5271" y="5027"/>
                    <a:pt x="4885" y="3503"/>
                  </a:cubicBezTo>
                  <a:cubicBezTo>
                    <a:pt x="4500" y="1980"/>
                    <a:pt x="3728" y="319"/>
                    <a:pt x="2828" y="42"/>
                  </a:cubicBezTo>
                  <a:cubicBezTo>
                    <a:pt x="1928" y="-235"/>
                    <a:pt x="900" y="873"/>
                    <a:pt x="385" y="3088"/>
                  </a:cubicBezTo>
                  <a:cubicBezTo>
                    <a:pt x="-129" y="5303"/>
                    <a:pt x="-129" y="8627"/>
                    <a:pt x="385" y="11673"/>
                  </a:cubicBezTo>
                  <a:cubicBezTo>
                    <a:pt x="900" y="14719"/>
                    <a:pt x="1928" y="17488"/>
                    <a:pt x="3085" y="19150"/>
                  </a:cubicBezTo>
                  <a:cubicBezTo>
                    <a:pt x="4242" y="20811"/>
                    <a:pt x="5528" y="21365"/>
                    <a:pt x="6557" y="21088"/>
                  </a:cubicBezTo>
                  <a:cubicBezTo>
                    <a:pt x="7585" y="20811"/>
                    <a:pt x="8357" y="19703"/>
                    <a:pt x="8871" y="18319"/>
                  </a:cubicBezTo>
                  <a:cubicBezTo>
                    <a:pt x="9385" y="16934"/>
                    <a:pt x="9642" y="15273"/>
                    <a:pt x="9514" y="13611"/>
                  </a:cubicBezTo>
                  <a:cubicBezTo>
                    <a:pt x="9385" y="11950"/>
                    <a:pt x="8871" y="10288"/>
                    <a:pt x="8485" y="10150"/>
                  </a:cubicBezTo>
                  <a:cubicBezTo>
                    <a:pt x="8100" y="10011"/>
                    <a:pt x="7842" y="11396"/>
                    <a:pt x="8228" y="12503"/>
                  </a:cubicBezTo>
                  <a:cubicBezTo>
                    <a:pt x="8614" y="13611"/>
                    <a:pt x="9642" y="14442"/>
                    <a:pt x="11957" y="14027"/>
                  </a:cubicBezTo>
                  <a:cubicBezTo>
                    <a:pt x="14271" y="13611"/>
                    <a:pt x="17871" y="11950"/>
                    <a:pt x="21471" y="1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685341" y="3446546"/>
              <a:ext cx="93159" cy="4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51" fill="norm" stroke="1" extrusionOk="0">
                  <a:moveTo>
                    <a:pt x="21126" y="6397"/>
                  </a:moveTo>
                  <a:cubicBezTo>
                    <a:pt x="21126" y="4528"/>
                    <a:pt x="21126" y="2659"/>
                    <a:pt x="19206" y="1464"/>
                  </a:cubicBezTo>
                  <a:cubicBezTo>
                    <a:pt x="17286" y="270"/>
                    <a:pt x="13446" y="-249"/>
                    <a:pt x="9846" y="114"/>
                  </a:cubicBezTo>
                  <a:cubicBezTo>
                    <a:pt x="6246" y="478"/>
                    <a:pt x="2886" y="1724"/>
                    <a:pt x="1206" y="4268"/>
                  </a:cubicBezTo>
                  <a:cubicBezTo>
                    <a:pt x="-474" y="6813"/>
                    <a:pt x="-474" y="10655"/>
                    <a:pt x="1686" y="13563"/>
                  </a:cubicBezTo>
                  <a:cubicBezTo>
                    <a:pt x="3846" y="16470"/>
                    <a:pt x="8166" y="18443"/>
                    <a:pt x="11766" y="19586"/>
                  </a:cubicBezTo>
                  <a:cubicBezTo>
                    <a:pt x="15366" y="20728"/>
                    <a:pt x="18246" y="21039"/>
                    <a:pt x="21126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445250" y="3378589"/>
              <a:ext cx="25400" cy="39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460"/>
                  </a:moveTo>
                  <a:cubicBezTo>
                    <a:pt x="0" y="655"/>
                    <a:pt x="0" y="-149"/>
                    <a:pt x="900" y="23"/>
                  </a:cubicBezTo>
                  <a:cubicBezTo>
                    <a:pt x="1800" y="196"/>
                    <a:pt x="3600" y="1345"/>
                    <a:pt x="7200" y="3987"/>
                  </a:cubicBezTo>
                  <a:cubicBezTo>
                    <a:pt x="10800" y="6630"/>
                    <a:pt x="16200" y="10766"/>
                    <a:pt x="18900" y="13925"/>
                  </a:cubicBezTo>
                  <a:cubicBezTo>
                    <a:pt x="21600" y="17085"/>
                    <a:pt x="21600" y="19268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343650" y="3792831"/>
              <a:ext cx="266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7486"/>
                    <a:pt x="11657" y="13371"/>
                    <a:pt x="15257" y="9771"/>
                  </a:cubicBezTo>
                  <a:cubicBezTo>
                    <a:pt x="18857" y="6171"/>
                    <a:pt x="202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507999" y="5050131"/>
              <a:ext cx="980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600"/>
                    <a:pt x="21600" y="7200"/>
                    <a:pt x="19440" y="10800"/>
                  </a:cubicBezTo>
                  <a:cubicBezTo>
                    <a:pt x="17280" y="14400"/>
                    <a:pt x="86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79383" y="4974927"/>
              <a:ext cx="463567" cy="43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9" fill="norm" stroke="1" extrusionOk="0">
                  <a:moveTo>
                    <a:pt x="2346" y="13542"/>
                  </a:moveTo>
                  <a:cubicBezTo>
                    <a:pt x="1564" y="13121"/>
                    <a:pt x="782" y="12699"/>
                    <a:pt x="343" y="12172"/>
                  </a:cubicBezTo>
                  <a:cubicBezTo>
                    <a:pt x="-97" y="11646"/>
                    <a:pt x="-195" y="11013"/>
                    <a:pt x="538" y="10065"/>
                  </a:cubicBezTo>
                  <a:cubicBezTo>
                    <a:pt x="1271" y="9117"/>
                    <a:pt x="2835" y="7852"/>
                    <a:pt x="5034" y="6483"/>
                  </a:cubicBezTo>
                  <a:cubicBezTo>
                    <a:pt x="7233" y="5113"/>
                    <a:pt x="10067" y="3638"/>
                    <a:pt x="11778" y="2742"/>
                  </a:cubicBezTo>
                  <a:cubicBezTo>
                    <a:pt x="13488" y="1847"/>
                    <a:pt x="14075" y="1530"/>
                    <a:pt x="14612" y="1056"/>
                  </a:cubicBezTo>
                  <a:cubicBezTo>
                    <a:pt x="15150" y="582"/>
                    <a:pt x="15638" y="-50"/>
                    <a:pt x="15785" y="3"/>
                  </a:cubicBezTo>
                  <a:cubicBezTo>
                    <a:pt x="15932" y="55"/>
                    <a:pt x="15736" y="793"/>
                    <a:pt x="15638" y="2690"/>
                  </a:cubicBezTo>
                  <a:cubicBezTo>
                    <a:pt x="15541" y="4586"/>
                    <a:pt x="15541" y="7642"/>
                    <a:pt x="15687" y="10803"/>
                  </a:cubicBezTo>
                  <a:cubicBezTo>
                    <a:pt x="15834" y="13964"/>
                    <a:pt x="16127" y="17230"/>
                    <a:pt x="16274" y="19127"/>
                  </a:cubicBezTo>
                  <a:cubicBezTo>
                    <a:pt x="16420" y="21023"/>
                    <a:pt x="16420" y="21550"/>
                    <a:pt x="16372" y="21392"/>
                  </a:cubicBezTo>
                  <a:cubicBezTo>
                    <a:pt x="16323" y="21234"/>
                    <a:pt x="16225" y="20391"/>
                    <a:pt x="16469" y="19337"/>
                  </a:cubicBezTo>
                  <a:cubicBezTo>
                    <a:pt x="16714" y="18284"/>
                    <a:pt x="17300" y="17019"/>
                    <a:pt x="17789" y="16229"/>
                  </a:cubicBezTo>
                  <a:cubicBezTo>
                    <a:pt x="18277" y="15439"/>
                    <a:pt x="18668" y="15123"/>
                    <a:pt x="19108" y="14912"/>
                  </a:cubicBezTo>
                  <a:cubicBezTo>
                    <a:pt x="19548" y="14701"/>
                    <a:pt x="20037" y="14596"/>
                    <a:pt x="20379" y="14859"/>
                  </a:cubicBezTo>
                  <a:cubicBezTo>
                    <a:pt x="20721" y="15123"/>
                    <a:pt x="20916" y="15755"/>
                    <a:pt x="21063" y="16756"/>
                  </a:cubicBezTo>
                  <a:cubicBezTo>
                    <a:pt x="21210" y="17757"/>
                    <a:pt x="21307" y="19127"/>
                    <a:pt x="21405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62000" y="5210587"/>
              <a:ext cx="220513" cy="13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4" fill="norm" stroke="1" extrusionOk="0">
                  <a:moveTo>
                    <a:pt x="0" y="12067"/>
                  </a:moveTo>
                  <a:cubicBezTo>
                    <a:pt x="411" y="10353"/>
                    <a:pt x="823" y="8638"/>
                    <a:pt x="1337" y="9495"/>
                  </a:cubicBezTo>
                  <a:cubicBezTo>
                    <a:pt x="1851" y="10353"/>
                    <a:pt x="2469" y="13781"/>
                    <a:pt x="3189" y="16010"/>
                  </a:cubicBezTo>
                  <a:cubicBezTo>
                    <a:pt x="3909" y="18238"/>
                    <a:pt x="4731" y="19267"/>
                    <a:pt x="5349" y="18924"/>
                  </a:cubicBezTo>
                  <a:cubicBezTo>
                    <a:pt x="5966" y="18581"/>
                    <a:pt x="6377" y="16867"/>
                    <a:pt x="6891" y="16867"/>
                  </a:cubicBezTo>
                  <a:cubicBezTo>
                    <a:pt x="7406" y="16867"/>
                    <a:pt x="8023" y="18581"/>
                    <a:pt x="9257" y="19610"/>
                  </a:cubicBezTo>
                  <a:cubicBezTo>
                    <a:pt x="10491" y="20638"/>
                    <a:pt x="12343" y="20981"/>
                    <a:pt x="13989" y="18238"/>
                  </a:cubicBezTo>
                  <a:cubicBezTo>
                    <a:pt x="15634" y="15495"/>
                    <a:pt x="17074" y="9667"/>
                    <a:pt x="17794" y="5895"/>
                  </a:cubicBezTo>
                  <a:cubicBezTo>
                    <a:pt x="18514" y="2124"/>
                    <a:pt x="18514" y="410"/>
                    <a:pt x="18103" y="67"/>
                  </a:cubicBezTo>
                  <a:cubicBezTo>
                    <a:pt x="17691" y="-276"/>
                    <a:pt x="16869" y="753"/>
                    <a:pt x="16457" y="2124"/>
                  </a:cubicBezTo>
                  <a:cubicBezTo>
                    <a:pt x="16046" y="3495"/>
                    <a:pt x="16046" y="5210"/>
                    <a:pt x="16971" y="7610"/>
                  </a:cubicBezTo>
                  <a:cubicBezTo>
                    <a:pt x="17897" y="10010"/>
                    <a:pt x="19749" y="13095"/>
                    <a:pt x="20674" y="15495"/>
                  </a:cubicBezTo>
                  <a:cubicBezTo>
                    <a:pt x="21600" y="17895"/>
                    <a:pt x="21600" y="19610"/>
                    <a:pt x="21086" y="20467"/>
                  </a:cubicBezTo>
                  <a:cubicBezTo>
                    <a:pt x="20571" y="21324"/>
                    <a:pt x="19543" y="21324"/>
                    <a:pt x="18514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363815" y="4934615"/>
              <a:ext cx="350686" cy="40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37" fill="norm" stroke="1" extrusionOk="0">
                  <a:moveTo>
                    <a:pt x="12892" y="4692"/>
                  </a:moveTo>
                  <a:cubicBezTo>
                    <a:pt x="11082" y="3149"/>
                    <a:pt x="9271" y="1606"/>
                    <a:pt x="7913" y="780"/>
                  </a:cubicBezTo>
                  <a:cubicBezTo>
                    <a:pt x="6555" y="-47"/>
                    <a:pt x="5649" y="-157"/>
                    <a:pt x="5003" y="174"/>
                  </a:cubicBezTo>
                  <a:cubicBezTo>
                    <a:pt x="4356" y="504"/>
                    <a:pt x="3968" y="1276"/>
                    <a:pt x="3839" y="3259"/>
                  </a:cubicBezTo>
                  <a:cubicBezTo>
                    <a:pt x="3709" y="5243"/>
                    <a:pt x="3839" y="8439"/>
                    <a:pt x="4227" y="11029"/>
                  </a:cubicBezTo>
                  <a:cubicBezTo>
                    <a:pt x="4615" y="13619"/>
                    <a:pt x="5261" y="15602"/>
                    <a:pt x="5585" y="16980"/>
                  </a:cubicBezTo>
                  <a:cubicBezTo>
                    <a:pt x="5908" y="18357"/>
                    <a:pt x="5908" y="19129"/>
                    <a:pt x="5714" y="19790"/>
                  </a:cubicBezTo>
                  <a:cubicBezTo>
                    <a:pt x="5520" y="20451"/>
                    <a:pt x="5132" y="21002"/>
                    <a:pt x="4550" y="21223"/>
                  </a:cubicBezTo>
                  <a:cubicBezTo>
                    <a:pt x="3968" y="21443"/>
                    <a:pt x="3192" y="21333"/>
                    <a:pt x="2416" y="21002"/>
                  </a:cubicBezTo>
                  <a:cubicBezTo>
                    <a:pt x="1640" y="20672"/>
                    <a:pt x="864" y="20121"/>
                    <a:pt x="411" y="19514"/>
                  </a:cubicBezTo>
                  <a:cubicBezTo>
                    <a:pt x="-42" y="18908"/>
                    <a:pt x="-171" y="18247"/>
                    <a:pt x="282" y="17751"/>
                  </a:cubicBezTo>
                  <a:cubicBezTo>
                    <a:pt x="734" y="17255"/>
                    <a:pt x="1769" y="16925"/>
                    <a:pt x="3515" y="16539"/>
                  </a:cubicBezTo>
                  <a:cubicBezTo>
                    <a:pt x="5261" y="16153"/>
                    <a:pt x="7719" y="15712"/>
                    <a:pt x="9271" y="15382"/>
                  </a:cubicBezTo>
                  <a:cubicBezTo>
                    <a:pt x="10823" y="15051"/>
                    <a:pt x="11470" y="14831"/>
                    <a:pt x="11470" y="14610"/>
                  </a:cubicBezTo>
                  <a:cubicBezTo>
                    <a:pt x="11470" y="14390"/>
                    <a:pt x="10823" y="14170"/>
                    <a:pt x="10241" y="14225"/>
                  </a:cubicBezTo>
                  <a:cubicBezTo>
                    <a:pt x="9659" y="14280"/>
                    <a:pt x="9142" y="14610"/>
                    <a:pt x="8624" y="14941"/>
                  </a:cubicBezTo>
                  <a:cubicBezTo>
                    <a:pt x="8107" y="15272"/>
                    <a:pt x="7589" y="15602"/>
                    <a:pt x="7201" y="16153"/>
                  </a:cubicBezTo>
                  <a:cubicBezTo>
                    <a:pt x="6813" y="16704"/>
                    <a:pt x="6555" y="17476"/>
                    <a:pt x="6813" y="17861"/>
                  </a:cubicBezTo>
                  <a:cubicBezTo>
                    <a:pt x="7072" y="18247"/>
                    <a:pt x="7848" y="18247"/>
                    <a:pt x="8495" y="18082"/>
                  </a:cubicBezTo>
                  <a:cubicBezTo>
                    <a:pt x="9142" y="17916"/>
                    <a:pt x="9659" y="17586"/>
                    <a:pt x="10047" y="17145"/>
                  </a:cubicBezTo>
                  <a:cubicBezTo>
                    <a:pt x="10435" y="16704"/>
                    <a:pt x="10694" y="16153"/>
                    <a:pt x="11017" y="15657"/>
                  </a:cubicBezTo>
                  <a:cubicBezTo>
                    <a:pt x="11340" y="15161"/>
                    <a:pt x="11728" y="14721"/>
                    <a:pt x="12246" y="14610"/>
                  </a:cubicBezTo>
                  <a:cubicBezTo>
                    <a:pt x="12763" y="14500"/>
                    <a:pt x="13410" y="14721"/>
                    <a:pt x="14186" y="15272"/>
                  </a:cubicBezTo>
                  <a:cubicBezTo>
                    <a:pt x="14962" y="15823"/>
                    <a:pt x="15867" y="16704"/>
                    <a:pt x="16514" y="17365"/>
                  </a:cubicBezTo>
                  <a:cubicBezTo>
                    <a:pt x="17161" y="18027"/>
                    <a:pt x="17549" y="18467"/>
                    <a:pt x="17549" y="18908"/>
                  </a:cubicBezTo>
                  <a:cubicBezTo>
                    <a:pt x="17549" y="19349"/>
                    <a:pt x="17161" y="19790"/>
                    <a:pt x="16579" y="19680"/>
                  </a:cubicBezTo>
                  <a:cubicBezTo>
                    <a:pt x="15997" y="19570"/>
                    <a:pt x="15221" y="18908"/>
                    <a:pt x="14768" y="18192"/>
                  </a:cubicBezTo>
                  <a:cubicBezTo>
                    <a:pt x="14315" y="17476"/>
                    <a:pt x="14186" y="16704"/>
                    <a:pt x="15350" y="15878"/>
                  </a:cubicBezTo>
                  <a:cubicBezTo>
                    <a:pt x="16514" y="15051"/>
                    <a:pt x="18972" y="14170"/>
                    <a:pt x="21429" y="13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797049" y="517078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803400" y="5291431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2617893" y="4985499"/>
              <a:ext cx="163407" cy="43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51" fill="norm" stroke="1" extrusionOk="0">
                  <a:moveTo>
                    <a:pt x="21378" y="2585"/>
                  </a:moveTo>
                  <a:cubicBezTo>
                    <a:pt x="21101" y="2058"/>
                    <a:pt x="20824" y="1531"/>
                    <a:pt x="19163" y="1005"/>
                  </a:cubicBezTo>
                  <a:cubicBezTo>
                    <a:pt x="17501" y="478"/>
                    <a:pt x="14455" y="-49"/>
                    <a:pt x="11824" y="4"/>
                  </a:cubicBezTo>
                  <a:cubicBezTo>
                    <a:pt x="9193" y="56"/>
                    <a:pt x="6978" y="689"/>
                    <a:pt x="6978" y="2006"/>
                  </a:cubicBezTo>
                  <a:cubicBezTo>
                    <a:pt x="6978" y="3323"/>
                    <a:pt x="9193" y="5325"/>
                    <a:pt x="10855" y="6800"/>
                  </a:cubicBezTo>
                  <a:cubicBezTo>
                    <a:pt x="12516" y="8275"/>
                    <a:pt x="13624" y="9223"/>
                    <a:pt x="14178" y="9961"/>
                  </a:cubicBezTo>
                  <a:cubicBezTo>
                    <a:pt x="14732" y="10698"/>
                    <a:pt x="14732" y="11225"/>
                    <a:pt x="14316" y="11699"/>
                  </a:cubicBezTo>
                  <a:cubicBezTo>
                    <a:pt x="13901" y="12173"/>
                    <a:pt x="13070" y="12595"/>
                    <a:pt x="11132" y="12911"/>
                  </a:cubicBezTo>
                  <a:cubicBezTo>
                    <a:pt x="9193" y="13227"/>
                    <a:pt x="6147" y="13438"/>
                    <a:pt x="3932" y="13543"/>
                  </a:cubicBezTo>
                  <a:cubicBezTo>
                    <a:pt x="1716" y="13649"/>
                    <a:pt x="332" y="13649"/>
                    <a:pt x="55" y="13965"/>
                  </a:cubicBezTo>
                  <a:cubicBezTo>
                    <a:pt x="-222" y="14281"/>
                    <a:pt x="609" y="14913"/>
                    <a:pt x="1024" y="15651"/>
                  </a:cubicBezTo>
                  <a:cubicBezTo>
                    <a:pt x="1440" y="16388"/>
                    <a:pt x="1440" y="17231"/>
                    <a:pt x="1301" y="18074"/>
                  </a:cubicBezTo>
                  <a:cubicBezTo>
                    <a:pt x="1163" y="18917"/>
                    <a:pt x="886" y="19760"/>
                    <a:pt x="1440" y="20287"/>
                  </a:cubicBezTo>
                  <a:cubicBezTo>
                    <a:pt x="1993" y="20813"/>
                    <a:pt x="3378" y="21024"/>
                    <a:pt x="6147" y="21182"/>
                  </a:cubicBezTo>
                  <a:cubicBezTo>
                    <a:pt x="8916" y="21340"/>
                    <a:pt x="13070" y="21446"/>
                    <a:pt x="17224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2813050" y="5145381"/>
              <a:ext cx="2159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3161"/>
                    <a:pt x="6353" y="6322"/>
                    <a:pt x="9953" y="9922"/>
                  </a:cubicBezTo>
                  <a:cubicBezTo>
                    <a:pt x="13553" y="13522"/>
                    <a:pt x="17576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890494" y="5107281"/>
              <a:ext cx="14480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6481" y="2585"/>
                    <a:pt x="11853" y="5169"/>
                    <a:pt x="8150" y="7846"/>
                  </a:cubicBezTo>
                  <a:cubicBezTo>
                    <a:pt x="4447" y="10523"/>
                    <a:pt x="1670" y="13292"/>
                    <a:pt x="590" y="15600"/>
                  </a:cubicBezTo>
                  <a:cubicBezTo>
                    <a:pt x="-490" y="17908"/>
                    <a:pt x="127" y="19754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067050" y="5266031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175000" y="5361281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276600" y="5361281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429000" y="536763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644900" y="5137302"/>
              <a:ext cx="209550" cy="26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37"/>
                  </a:moveTo>
                  <a:cubicBezTo>
                    <a:pt x="1091" y="-31"/>
                    <a:pt x="2182" y="-200"/>
                    <a:pt x="3600" y="644"/>
                  </a:cubicBezTo>
                  <a:cubicBezTo>
                    <a:pt x="5018" y="1487"/>
                    <a:pt x="6764" y="3344"/>
                    <a:pt x="9273" y="6381"/>
                  </a:cubicBezTo>
                  <a:cubicBezTo>
                    <a:pt x="11782" y="9419"/>
                    <a:pt x="15055" y="13637"/>
                    <a:pt x="17236" y="16338"/>
                  </a:cubicBezTo>
                  <a:cubicBezTo>
                    <a:pt x="19418" y="19037"/>
                    <a:pt x="20509" y="20219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683000" y="5100931"/>
              <a:ext cx="1714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1702"/>
                    <a:pt x="16267" y="3404"/>
                    <a:pt x="13200" y="5891"/>
                  </a:cubicBezTo>
                  <a:cubicBezTo>
                    <a:pt x="10133" y="8378"/>
                    <a:pt x="6667" y="11651"/>
                    <a:pt x="4400" y="14400"/>
                  </a:cubicBezTo>
                  <a:cubicBezTo>
                    <a:pt x="2133" y="17149"/>
                    <a:pt x="1067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885643" y="5363397"/>
              <a:ext cx="95807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5758" y="2298"/>
                  </a:moveTo>
                  <a:cubicBezTo>
                    <a:pt x="4350" y="4596"/>
                    <a:pt x="2941" y="6894"/>
                    <a:pt x="1767" y="9191"/>
                  </a:cubicBezTo>
                  <a:cubicBezTo>
                    <a:pt x="593" y="11489"/>
                    <a:pt x="-346" y="13787"/>
                    <a:pt x="124" y="13557"/>
                  </a:cubicBezTo>
                  <a:cubicBezTo>
                    <a:pt x="593" y="13328"/>
                    <a:pt x="2471" y="10570"/>
                    <a:pt x="4350" y="8502"/>
                  </a:cubicBezTo>
                  <a:cubicBezTo>
                    <a:pt x="6228" y="6434"/>
                    <a:pt x="8106" y="5055"/>
                    <a:pt x="10219" y="3447"/>
                  </a:cubicBezTo>
                  <a:cubicBezTo>
                    <a:pt x="12332" y="1838"/>
                    <a:pt x="14680" y="0"/>
                    <a:pt x="16558" y="0"/>
                  </a:cubicBezTo>
                  <a:cubicBezTo>
                    <a:pt x="18437" y="0"/>
                    <a:pt x="19845" y="1838"/>
                    <a:pt x="20550" y="5745"/>
                  </a:cubicBezTo>
                  <a:cubicBezTo>
                    <a:pt x="21254" y="9651"/>
                    <a:pt x="21254" y="15626"/>
                    <a:pt x="21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076700" y="5062831"/>
              <a:ext cx="9262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440" y="678"/>
                  </a:cubicBezTo>
                  <a:cubicBezTo>
                    <a:pt x="10080" y="1357"/>
                    <a:pt x="12960" y="2713"/>
                    <a:pt x="12720" y="3913"/>
                  </a:cubicBezTo>
                  <a:cubicBezTo>
                    <a:pt x="12480" y="5113"/>
                    <a:pt x="9120" y="6157"/>
                    <a:pt x="6960" y="6939"/>
                  </a:cubicBezTo>
                  <a:cubicBezTo>
                    <a:pt x="4800" y="7722"/>
                    <a:pt x="3840" y="8243"/>
                    <a:pt x="4320" y="9026"/>
                  </a:cubicBezTo>
                  <a:cubicBezTo>
                    <a:pt x="4800" y="9809"/>
                    <a:pt x="6720" y="10852"/>
                    <a:pt x="9840" y="12000"/>
                  </a:cubicBezTo>
                  <a:cubicBezTo>
                    <a:pt x="12960" y="13148"/>
                    <a:pt x="17280" y="14400"/>
                    <a:pt x="19440" y="15600"/>
                  </a:cubicBezTo>
                  <a:cubicBezTo>
                    <a:pt x="21600" y="16800"/>
                    <a:pt x="21600" y="17948"/>
                    <a:pt x="18960" y="18939"/>
                  </a:cubicBezTo>
                  <a:cubicBezTo>
                    <a:pt x="16320" y="19930"/>
                    <a:pt x="11040" y="20765"/>
                    <a:pt x="5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381934" y="5266031"/>
              <a:ext cx="386917" cy="13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53" fill="norm" stroke="1" extrusionOk="0">
                  <a:moveTo>
                    <a:pt x="2088" y="16691"/>
                  </a:moveTo>
                  <a:cubicBezTo>
                    <a:pt x="1501" y="17345"/>
                    <a:pt x="915" y="18000"/>
                    <a:pt x="504" y="17345"/>
                  </a:cubicBezTo>
                  <a:cubicBezTo>
                    <a:pt x="93" y="16691"/>
                    <a:pt x="-142" y="14727"/>
                    <a:pt x="93" y="12109"/>
                  </a:cubicBezTo>
                  <a:cubicBezTo>
                    <a:pt x="328" y="9491"/>
                    <a:pt x="1032" y="6218"/>
                    <a:pt x="2147" y="4091"/>
                  </a:cubicBezTo>
                  <a:cubicBezTo>
                    <a:pt x="3262" y="1964"/>
                    <a:pt x="4788" y="982"/>
                    <a:pt x="6373" y="2455"/>
                  </a:cubicBezTo>
                  <a:cubicBezTo>
                    <a:pt x="7958" y="3927"/>
                    <a:pt x="9601" y="7855"/>
                    <a:pt x="11128" y="11455"/>
                  </a:cubicBezTo>
                  <a:cubicBezTo>
                    <a:pt x="12654" y="15055"/>
                    <a:pt x="14062" y="18327"/>
                    <a:pt x="15119" y="19964"/>
                  </a:cubicBezTo>
                  <a:cubicBezTo>
                    <a:pt x="16175" y="21600"/>
                    <a:pt x="16880" y="21600"/>
                    <a:pt x="17819" y="19636"/>
                  </a:cubicBezTo>
                  <a:cubicBezTo>
                    <a:pt x="18758" y="17673"/>
                    <a:pt x="19932" y="13745"/>
                    <a:pt x="20578" y="10145"/>
                  </a:cubicBezTo>
                  <a:cubicBezTo>
                    <a:pt x="21223" y="6545"/>
                    <a:pt x="21341" y="3273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514850" y="5031081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533900" y="496758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616449" y="5050131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622799" y="4961231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713791" y="4831697"/>
              <a:ext cx="137610" cy="31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44" fill="norm" stroke="1" extrusionOk="0">
                  <a:moveTo>
                    <a:pt x="19313" y="13812"/>
                  </a:moveTo>
                  <a:cubicBezTo>
                    <a:pt x="15713" y="13670"/>
                    <a:pt x="12113" y="13528"/>
                    <a:pt x="8841" y="14097"/>
                  </a:cubicBezTo>
                  <a:cubicBezTo>
                    <a:pt x="5568" y="14665"/>
                    <a:pt x="2622" y="15944"/>
                    <a:pt x="1150" y="16939"/>
                  </a:cubicBezTo>
                  <a:cubicBezTo>
                    <a:pt x="-323" y="17933"/>
                    <a:pt x="-323" y="18644"/>
                    <a:pt x="822" y="19497"/>
                  </a:cubicBezTo>
                  <a:cubicBezTo>
                    <a:pt x="1968" y="20349"/>
                    <a:pt x="4259" y="21344"/>
                    <a:pt x="6877" y="21344"/>
                  </a:cubicBezTo>
                  <a:cubicBezTo>
                    <a:pt x="9495" y="21344"/>
                    <a:pt x="12441" y="20349"/>
                    <a:pt x="14732" y="17223"/>
                  </a:cubicBezTo>
                  <a:cubicBezTo>
                    <a:pt x="17022" y="14097"/>
                    <a:pt x="18659" y="8839"/>
                    <a:pt x="19313" y="5712"/>
                  </a:cubicBezTo>
                  <a:cubicBezTo>
                    <a:pt x="19968" y="2586"/>
                    <a:pt x="19641" y="1591"/>
                    <a:pt x="18822" y="881"/>
                  </a:cubicBezTo>
                  <a:cubicBezTo>
                    <a:pt x="18004" y="170"/>
                    <a:pt x="16695" y="-256"/>
                    <a:pt x="15550" y="170"/>
                  </a:cubicBezTo>
                  <a:cubicBezTo>
                    <a:pt x="14404" y="597"/>
                    <a:pt x="13422" y="1876"/>
                    <a:pt x="13095" y="4505"/>
                  </a:cubicBezTo>
                  <a:cubicBezTo>
                    <a:pt x="12768" y="7133"/>
                    <a:pt x="13095" y="11112"/>
                    <a:pt x="14568" y="13955"/>
                  </a:cubicBezTo>
                  <a:cubicBezTo>
                    <a:pt x="16041" y="16797"/>
                    <a:pt x="18659" y="18502"/>
                    <a:pt x="21277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175249" y="5151731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78"/>
                    <a:pt x="14400" y="10957"/>
                    <a:pt x="10800" y="14557"/>
                  </a:cubicBezTo>
                  <a:cubicBezTo>
                    <a:pt x="7200" y="18157"/>
                    <a:pt x="360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175249" y="5094051"/>
              <a:ext cx="192785" cy="33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40" fill="norm" stroke="1" extrusionOk="0">
                  <a:moveTo>
                    <a:pt x="704" y="7006"/>
                  </a:moveTo>
                  <a:cubicBezTo>
                    <a:pt x="704" y="5092"/>
                    <a:pt x="704" y="3178"/>
                    <a:pt x="1174" y="1948"/>
                  </a:cubicBezTo>
                  <a:cubicBezTo>
                    <a:pt x="1643" y="717"/>
                    <a:pt x="2583" y="170"/>
                    <a:pt x="4813" y="34"/>
                  </a:cubicBezTo>
                  <a:cubicBezTo>
                    <a:pt x="7043" y="-103"/>
                    <a:pt x="10565" y="170"/>
                    <a:pt x="13030" y="854"/>
                  </a:cubicBezTo>
                  <a:cubicBezTo>
                    <a:pt x="15496" y="1538"/>
                    <a:pt x="16904" y="2631"/>
                    <a:pt x="17609" y="3520"/>
                  </a:cubicBezTo>
                  <a:cubicBezTo>
                    <a:pt x="18313" y="4408"/>
                    <a:pt x="18313" y="5092"/>
                    <a:pt x="17139" y="5775"/>
                  </a:cubicBezTo>
                  <a:cubicBezTo>
                    <a:pt x="15965" y="6459"/>
                    <a:pt x="13617" y="7143"/>
                    <a:pt x="11739" y="7621"/>
                  </a:cubicBezTo>
                  <a:cubicBezTo>
                    <a:pt x="9861" y="8100"/>
                    <a:pt x="8452" y="8373"/>
                    <a:pt x="8217" y="8783"/>
                  </a:cubicBezTo>
                  <a:cubicBezTo>
                    <a:pt x="7983" y="9193"/>
                    <a:pt x="8922" y="9740"/>
                    <a:pt x="11270" y="11107"/>
                  </a:cubicBezTo>
                  <a:cubicBezTo>
                    <a:pt x="13617" y="12474"/>
                    <a:pt x="17374" y="14662"/>
                    <a:pt x="19370" y="16234"/>
                  </a:cubicBezTo>
                  <a:cubicBezTo>
                    <a:pt x="21365" y="17806"/>
                    <a:pt x="21600" y="18763"/>
                    <a:pt x="21248" y="19446"/>
                  </a:cubicBezTo>
                  <a:cubicBezTo>
                    <a:pt x="20896" y="20130"/>
                    <a:pt x="19957" y="20540"/>
                    <a:pt x="16904" y="20882"/>
                  </a:cubicBezTo>
                  <a:cubicBezTo>
                    <a:pt x="13852" y="21224"/>
                    <a:pt x="8687" y="21497"/>
                    <a:pt x="5517" y="21429"/>
                  </a:cubicBezTo>
                  <a:cubicBezTo>
                    <a:pt x="2348" y="21360"/>
                    <a:pt x="1174" y="20950"/>
                    <a:pt x="0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384167" y="5270178"/>
              <a:ext cx="121284" cy="1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08" fill="norm" stroke="1" extrusionOk="0">
                  <a:moveTo>
                    <a:pt x="3348" y="8531"/>
                  </a:moveTo>
                  <a:cubicBezTo>
                    <a:pt x="5508" y="8226"/>
                    <a:pt x="7668" y="7922"/>
                    <a:pt x="9468" y="7314"/>
                  </a:cubicBezTo>
                  <a:cubicBezTo>
                    <a:pt x="11268" y="6705"/>
                    <a:pt x="12708" y="5793"/>
                    <a:pt x="13608" y="4576"/>
                  </a:cubicBezTo>
                  <a:cubicBezTo>
                    <a:pt x="14508" y="3359"/>
                    <a:pt x="14868" y="1838"/>
                    <a:pt x="14148" y="925"/>
                  </a:cubicBezTo>
                  <a:cubicBezTo>
                    <a:pt x="13428" y="12"/>
                    <a:pt x="11628" y="-292"/>
                    <a:pt x="9288" y="316"/>
                  </a:cubicBezTo>
                  <a:cubicBezTo>
                    <a:pt x="6948" y="925"/>
                    <a:pt x="4068" y="2446"/>
                    <a:pt x="2088" y="3967"/>
                  </a:cubicBezTo>
                  <a:cubicBezTo>
                    <a:pt x="108" y="5488"/>
                    <a:pt x="-972" y="7009"/>
                    <a:pt x="1188" y="9900"/>
                  </a:cubicBezTo>
                  <a:cubicBezTo>
                    <a:pt x="3348" y="12790"/>
                    <a:pt x="8748" y="17049"/>
                    <a:pt x="12528" y="19178"/>
                  </a:cubicBezTo>
                  <a:cubicBezTo>
                    <a:pt x="16308" y="21308"/>
                    <a:pt x="18468" y="21308"/>
                    <a:pt x="20628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549900" y="5266031"/>
              <a:ext cx="120650" cy="17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342"/>
                  </a:moveTo>
                  <a:cubicBezTo>
                    <a:pt x="3032" y="3904"/>
                    <a:pt x="6063" y="5465"/>
                    <a:pt x="8716" y="7807"/>
                  </a:cubicBezTo>
                  <a:cubicBezTo>
                    <a:pt x="11368" y="10149"/>
                    <a:pt x="13642" y="13272"/>
                    <a:pt x="14779" y="15614"/>
                  </a:cubicBezTo>
                  <a:cubicBezTo>
                    <a:pt x="15916" y="17957"/>
                    <a:pt x="15916" y="19518"/>
                    <a:pt x="14968" y="20429"/>
                  </a:cubicBezTo>
                  <a:cubicBezTo>
                    <a:pt x="14021" y="21340"/>
                    <a:pt x="12126" y="21600"/>
                    <a:pt x="10421" y="21080"/>
                  </a:cubicBezTo>
                  <a:cubicBezTo>
                    <a:pt x="8716" y="20559"/>
                    <a:pt x="7200" y="19258"/>
                    <a:pt x="7958" y="15875"/>
                  </a:cubicBezTo>
                  <a:cubicBezTo>
                    <a:pt x="8716" y="12492"/>
                    <a:pt x="11747" y="7027"/>
                    <a:pt x="14400" y="4034"/>
                  </a:cubicBezTo>
                  <a:cubicBezTo>
                    <a:pt x="17053" y="1041"/>
                    <a:pt x="19326" y="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712618" y="5266193"/>
              <a:ext cx="154782" cy="16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09" fill="norm" stroke="1" extrusionOk="0">
                  <a:moveTo>
                    <a:pt x="2956" y="4029"/>
                  </a:moveTo>
                  <a:cubicBezTo>
                    <a:pt x="2080" y="8889"/>
                    <a:pt x="1204" y="13749"/>
                    <a:pt x="767" y="16854"/>
                  </a:cubicBezTo>
                  <a:cubicBezTo>
                    <a:pt x="329" y="19959"/>
                    <a:pt x="329" y="21309"/>
                    <a:pt x="183" y="21309"/>
                  </a:cubicBezTo>
                  <a:cubicBezTo>
                    <a:pt x="37" y="21309"/>
                    <a:pt x="-255" y="19959"/>
                    <a:pt x="475" y="16719"/>
                  </a:cubicBezTo>
                  <a:cubicBezTo>
                    <a:pt x="1204" y="13479"/>
                    <a:pt x="2956" y="8349"/>
                    <a:pt x="5145" y="5109"/>
                  </a:cubicBezTo>
                  <a:cubicBezTo>
                    <a:pt x="7334" y="1869"/>
                    <a:pt x="9961" y="519"/>
                    <a:pt x="12004" y="114"/>
                  </a:cubicBezTo>
                  <a:cubicBezTo>
                    <a:pt x="14048" y="-291"/>
                    <a:pt x="15507" y="249"/>
                    <a:pt x="16967" y="3894"/>
                  </a:cubicBezTo>
                  <a:cubicBezTo>
                    <a:pt x="18426" y="7539"/>
                    <a:pt x="19886" y="14289"/>
                    <a:pt x="21345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993606" y="5139031"/>
              <a:ext cx="10874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16047" y="0"/>
                  </a:moveTo>
                  <a:cubicBezTo>
                    <a:pt x="13195" y="0"/>
                    <a:pt x="10342" y="0"/>
                    <a:pt x="7693" y="675"/>
                  </a:cubicBezTo>
                  <a:cubicBezTo>
                    <a:pt x="5044" y="1350"/>
                    <a:pt x="2598" y="2700"/>
                    <a:pt x="1172" y="5100"/>
                  </a:cubicBezTo>
                  <a:cubicBezTo>
                    <a:pt x="-254" y="7500"/>
                    <a:pt x="-662" y="10950"/>
                    <a:pt x="1580" y="13800"/>
                  </a:cubicBezTo>
                  <a:cubicBezTo>
                    <a:pt x="3821" y="16650"/>
                    <a:pt x="8712" y="18900"/>
                    <a:pt x="12380" y="20100"/>
                  </a:cubicBezTo>
                  <a:cubicBezTo>
                    <a:pt x="16047" y="21300"/>
                    <a:pt x="18493" y="21450"/>
                    <a:pt x="20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146799" y="5184423"/>
              <a:ext cx="129254" cy="43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53" fill="norm" stroke="1" extrusionOk="0">
                  <a:moveTo>
                    <a:pt x="5226" y="7577"/>
                  </a:moveTo>
                  <a:cubicBezTo>
                    <a:pt x="4181" y="10435"/>
                    <a:pt x="3135" y="13294"/>
                    <a:pt x="2439" y="15412"/>
                  </a:cubicBezTo>
                  <a:cubicBezTo>
                    <a:pt x="1742" y="17529"/>
                    <a:pt x="1394" y="18906"/>
                    <a:pt x="1045" y="19912"/>
                  </a:cubicBezTo>
                  <a:cubicBezTo>
                    <a:pt x="697" y="20918"/>
                    <a:pt x="348" y="21553"/>
                    <a:pt x="174" y="21553"/>
                  </a:cubicBezTo>
                  <a:cubicBezTo>
                    <a:pt x="0" y="21553"/>
                    <a:pt x="0" y="20918"/>
                    <a:pt x="0" y="18800"/>
                  </a:cubicBezTo>
                  <a:cubicBezTo>
                    <a:pt x="0" y="16682"/>
                    <a:pt x="0" y="13082"/>
                    <a:pt x="1394" y="10012"/>
                  </a:cubicBezTo>
                  <a:cubicBezTo>
                    <a:pt x="2787" y="6941"/>
                    <a:pt x="5574" y="4400"/>
                    <a:pt x="7490" y="2918"/>
                  </a:cubicBezTo>
                  <a:cubicBezTo>
                    <a:pt x="9406" y="1435"/>
                    <a:pt x="10452" y="1012"/>
                    <a:pt x="11845" y="641"/>
                  </a:cubicBezTo>
                  <a:cubicBezTo>
                    <a:pt x="13239" y="271"/>
                    <a:pt x="14981" y="-47"/>
                    <a:pt x="16548" y="6"/>
                  </a:cubicBezTo>
                  <a:cubicBezTo>
                    <a:pt x="18116" y="59"/>
                    <a:pt x="19510" y="482"/>
                    <a:pt x="20381" y="1647"/>
                  </a:cubicBezTo>
                  <a:cubicBezTo>
                    <a:pt x="21252" y="2812"/>
                    <a:pt x="21600" y="4718"/>
                    <a:pt x="20903" y="6200"/>
                  </a:cubicBezTo>
                  <a:cubicBezTo>
                    <a:pt x="20206" y="7682"/>
                    <a:pt x="18465" y="8741"/>
                    <a:pt x="15677" y="9377"/>
                  </a:cubicBezTo>
                  <a:cubicBezTo>
                    <a:pt x="12890" y="10012"/>
                    <a:pt x="9058" y="10224"/>
                    <a:pt x="5226" y="1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273800" y="5113631"/>
              <a:ext cx="14177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0330" y="0"/>
                  </a:moveTo>
                  <a:cubicBezTo>
                    <a:pt x="13461" y="692"/>
                    <a:pt x="16591" y="1385"/>
                    <a:pt x="18626" y="3185"/>
                  </a:cubicBezTo>
                  <a:cubicBezTo>
                    <a:pt x="20661" y="4985"/>
                    <a:pt x="21600" y="7892"/>
                    <a:pt x="20504" y="10592"/>
                  </a:cubicBezTo>
                  <a:cubicBezTo>
                    <a:pt x="19409" y="13292"/>
                    <a:pt x="16278" y="15785"/>
                    <a:pt x="12522" y="17585"/>
                  </a:cubicBezTo>
                  <a:cubicBezTo>
                    <a:pt x="8765" y="19385"/>
                    <a:pt x="4383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038850" y="5691481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083300" y="5742281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9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095398" y="-12700"/>
              <a:ext cx="3444744" cy="1504715"/>
            </a:xfrm>
            <a:prstGeom prst="rect">
              <a:avLst/>
            </a:prstGeom>
            <a:effectLst/>
          </p:spPr>
        </p:pic>
        <p:pic>
          <p:nvPicPr>
            <p:cNvPr id="119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249096" y="1891648"/>
              <a:ext cx="3252253" cy="1686397"/>
            </a:xfrm>
            <a:prstGeom prst="rect">
              <a:avLst/>
            </a:prstGeom>
            <a:effectLst/>
          </p:spPr>
        </p:pic>
        <p:sp>
          <p:nvSpPr>
            <p:cNvPr id="1200" name="Line"/>
            <p:cNvSpPr/>
            <p:nvPr/>
          </p:nvSpPr>
          <p:spPr>
            <a:xfrm>
              <a:off x="0" y="5990195"/>
              <a:ext cx="10979150" cy="36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1500"/>
                  </a:moveTo>
                  <a:cubicBezTo>
                    <a:pt x="137" y="1373"/>
                    <a:pt x="275" y="1247"/>
                    <a:pt x="414" y="1058"/>
                  </a:cubicBezTo>
                  <a:cubicBezTo>
                    <a:pt x="554" y="868"/>
                    <a:pt x="695" y="616"/>
                    <a:pt x="843" y="426"/>
                  </a:cubicBezTo>
                  <a:cubicBezTo>
                    <a:pt x="991" y="237"/>
                    <a:pt x="1145" y="110"/>
                    <a:pt x="1310" y="47"/>
                  </a:cubicBezTo>
                  <a:cubicBezTo>
                    <a:pt x="1474" y="-16"/>
                    <a:pt x="1649" y="-16"/>
                    <a:pt x="1807" y="47"/>
                  </a:cubicBezTo>
                  <a:cubicBezTo>
                    <a:pt x="1966" y="110"/>
                    <a:pt x="2107" y="237"/>
                    <a:pt x="2255" y="552"/>
                  </a:cubicBezTo>
                  <a:cubicBezTo>
                    <a:pt x="2403" y="868"/>
                    <a:pt x="2557" y="1373"/>
                    <a:pt x="2719" y="1816"/>
                  </a:cubicBezTo>
                  <a:cubicBezTo>
                    <a:pt x="2882" y="2258"/>
                    <a:pt x="3052" y="2637"/>
                    <a:pt x="3211" y="2826"/>
                  </a:cubicBezTo>
                  <a:cubicBezTo>
                    <a:pt x="3369" y="3016"/>
                    <a:pt x="3515" y="3016"/>
                    <a:pt x="3671" y="2952"/>
                  </a:cubicBezTo>
                  <a:cubicBezTo>
                    <a:pt x="3827" y="2889"/>
                    <a:pt x="3994" y="2763"/>
                    <a:pt x="4166" y="2573"/>
                  </a:cubicBezTo>
                  <a:cubicBezTo>
                    <a:pt x="4339" y="2384"/>
                    <a:pt x="4518" y="2131"/>
                    <a:pt x="4672" y="1942"/>
                  </a:cubicBezTo>
                  <a:cubicBezTo>
                    <a:pt x="4826" y="1752"/>
                    <a:pt x="4955" y="1626"/>
                    <a:pt x="5085" y="1500"/>
                  </a:cubicBezTo>
                  <a:cubicBezTo>
                    <a:pt x="5214" y="1373"/>
                    <a:pt x="5343" y="1247"/>
                    <a:pt x="5476" y="1121"/>
                  </a:cubicBezTo>
                  <a:cubicBezTo>
                    <a:pt x="5609" y="995"/>
                    <a:pt x="5747" y="868"/>
                    <a:pt x="5878" y="805"/>
                  </a:cubicBezTo>
                  <a:cubicBezTo>
                    <a:pt x="6009" y="742"/>
                    <a:pt x="6134" y="742"/>
                    <a:pt x="6259" y="742"/>
                  </a:cubicBezTo>
                  <a:cubicBezTo>
                    <a:pt x="6384" y="742"/>
                    <a:pt x="6509" y="742"/>
                    <a:pt x="6636" y="805"/>
                  </a:cubicBezTo>
                  <a:cubicBezTo>
                    <a:pt x="6763" y="868"/>
                    <a:pt x="6892" y="995"/>
                    <a:pt x="7017" y="1184"/>
                  </a:cubicBezTo>
                  <a:cubicBezTo>
                    <a:pt x="7142" y="1373"/>
                    <a:pt x="7262" y="1626"/>
                    <a:pt x="7387" y="1879"/>
                  </a:cubicBezTo>
                  <a:cubicBezTo>
                    <a:pt x="7512" y="2131"/>
                    <a:pt x="7641" y="2384"/>
                    <a:pt x="7773" y="2637"/>
                  </a:cubicBezTo>
                  <a:cubicBezTo>
                    <a:pt x="7904" y="2889"/>
                    <a:pt x="8037" y="3142"/>
                    <a:pt x="8166" y="3331"/>
                  </a:cubicBezTo>
                  <a:cubicBezTo>
                    <a:pt x="8295" y="3521"/>
                    <a:pt x="8420" y="3647"/>
                    <a:pt x="8551" y="3837"/>
                  </a:cubicBezTo>
                  <a:cubicBezTo>
                    <a:pt x="8682" y="4026"/>
                    <a:pt x="8820" y="4279"/>
                    <a:pt x="8959" y="4468"/>
                  </a:cubicBezTo>
                  <a:cubicBezTo>
                    <a:pt x="9099" y="4658"/>
                    <a:pt x="9240" y="4784"/>
                    <a:pt x="9382" y="4847"/>
                  </a:cubicBezTo>
                  <a:cubicBezTo>
                    <a:pt x="9524" y="4910"/>
                    <a:pt x="9665" y="4910"/>
                    <a:pt x="9815" y="4973"/>
                  </a:cubicBezTo>
                  <a:cubicBezTo>
                    <a:pt x="9965" y="5037"/>
                    <a:pt x="10123" y="5163"/>
                    <a:pt x="10277" y="5226"/>
                  </a:cubicBezTo>
                  <a:cubicBezTo>
                    <a:pt x="10431" y="5289"/>
                    <a:pt x="10581" y="5289"/>
                    <a:pt x="10735" y="5289"/>
                  </a:cubicBezTo>
                  <a:cubicBezTo>
                    <a:pt x="10890" y="5289"/>
                    <a:pt x="11048" y="5289"/>
                    <a:pt x="11202" y="5289"/>
                  </a:cubicBezTo>
                  <a:cubicBezTo>
                    <a:pt x="11356" y="5289"/>
                    <a:pt x="11506" y="5289"/>
                    <a:pt x="11660" y="5289"/>
                  </a:cubicBezTo>
                  <a:cubicBezTo>
                    <a:pt x="11814" y="5289"/>
                    <a:pt x="11972" y="5289"/>
                    <a:pt x="12128" y="5352"/>
                  </a:cubicBezTo>
                  <a:cubicBezTo>
                    <a:pt x="12285" y="5416"/>
                    <a:pt x="12439" y="5542"/>
                    <a:pt x="12599" y="5605"/>
                  </a:cubicBezTo>
                  <a:cubicBezTo>
                    <a:pt x="12759" y="5668"/>
                    <a:pt x="12926" y="5668"/>
                    <a:pt x="13090" y="5668"/>
                  </a:cubicBezTo>
                  <a:cubicBezTo>
                    <a:pt x="13255" y="5668"/>
                    <a:pt x="13417" y="5668"/>
                    <a:pt x="13586" y="5731"/>
                  </a:cubicBezTo>
                  <a:cubicBezTo>
                    <a:pt x="13755" y="5795"/>
                    <a:pt x="13929" y="5921"/>
                    <a:pt x="14100" y="5984"/>
                  </a:cubicBezTo>
                  <a:cubicBezTo>
                    <a:pt x="14271" y="6047"/>
                    <a:pt x="14437" y="6047"/>
                    <a:pt x="14610" y="6110"/>
                  </a:cubicBezTo>
                  <a:cubicBezTo>
                    <a:pt x="14783" y="6173"/>
                    <a:pt x="14962" y="6300"/>
                    <a:pt x="15135" y="6489"/>
                  </a:cubicBezTo>
                  <a:cubicBezTo>
                    <a:pt x="15308" y="6679"/>
                    <a:pt x="15474" y="6931"/>
                    <a:pt x="15645" y="7184"/>
                  </a:cubicBezTo>
                  <a:cubicBezTo>
                    <a:pt x="15816" y="7437"/>
                    <a:pt x="15991" y="7689"/>
                    <a:pt x="16168" y="7879"/>
                  </a:cubicBezTo>
                  <a:cubicBezTo>
                    <a:pt x="16345" y="8068"/>
                    <a:pt x="16524" y="8195"/>
                    <a:pt x="16697" y="8384"/>
                  </a:cubicBezTo>
                  <a:cubicBezTo>
                    <a:pt x="16869" y="8573"/>
                    <a:pt x="17036" y="8826"/>
                    <a:pt x="17205" y="9079"/>
                  </a:cubicBezTo>
                  <a:cubicBezTo>
                    <a:pt x="17373" y="9331"/>
                    <a:pt x="17544" y="9584"/>
                    <a:pt x="17719" y="9837"/>
                  </a:cubicBezTo>
                  <a:cubicBezTo>
                    <a:pt x="17894" y="10089"/>
                    <a:pt x="18073" y="10342"/>
                    <a:pt x="18244" y="10658"/>
                  </a:cubicBezTo>
                  <a:cubicBezTo>
                    <a:pt x="18414" y="10973"/>
                    <a:pt x="18577" y="11352"/>
                    <a:pt x="18743" y="11668"/>
                  </a:cubicBezTo>
                  <a:cubicBezTo>
                    <a:pt x="18910" y="11984"/>
                    <a:pt x="19081" y="12237"/>
                    <a:pt x="19243" y="12552"/>
                  </a:cubicBezTo>
                  <a:cubicBezTo>
                    <a:pt x="19405" y="12868"/>
                    <a:pt x="19560" y="13247"/>
                    <a:pt x="19749" y="13816"/>
                  </a:cubicBezTo>
                  <a:cubicBezTo>
                    <a:pt x="19938" y="14384"/>
                    <a:pt x="20163" y="15142"/>
                    <a:pt x="20369" y="15963"/>
                  </a:cubicBezTo>
                  <a:cubicBezTo>
                    <a:pt x="20576" y="16784"/>
                    <a:pt x="20763" y="17668"/>
                    <a:pt x="20942" y="18489"/>
                  </a:cubicBezTo>
                  <a:cubicBezTo>
                    <a:pt x="21121" y="19310"/>
                    <a:pt x="21292" y="20068"/>
                    <a:pt x="21400" y="20573"/>
                  </a:cubicBezTo>
                  <a:cubicBezTo>
                    <a:pt x="21508" y="21079"/>
                    <a:pt x="21554" y="21331"/>
                    <a:pt x="21600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28188" y="6291358"/>
              <a:ext cx="173462" cy="55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5" fill="norm" stroke="1" extrusionOk="0">
                  <a:moveTo>
                    <a:pt x="21327" y="1603"/>
                  </a:moveTo>
                  <a:cubicBezTo>
                    <a:pt x="18204" y="1030"/>
                    <a:pt x="15081" y="458"/>
                    <a:pt x="12869" y="171"/>
                  </a:cubicBezTo>
                  <a:cubicBezTo>
                    <a:pt x="10657" y="-115"/>
                    <a:pt x="9356" y="-115"/>
                    <a:pt x="7404" y="744"/>
                  </a:cubicBezTo>
                  <a:cubicBezTo>
                    <a:pt x="5452" y="1603"/>
                    <a:pt x="2850" y="3321"/>
                    <a:pt x="1419" y="5449"/>
                  </a:cubicBezTo>
                  <a:cubicBezTo>
                    <a:pt x="-13" y="7576"/>
                    <a:pt x="-273" y="10112"/>
                    <a:pt x="247" y="12649"/>
                  </a:cubicBezTo>
                  <a:cubicBezTo>
                    <a:pt x="768" y="15185"/>
                    <a:pt x="2069" y="17721"/>
                    <a:pt x="2720" y="19194"/>
                  </a:cubicBezTo>
                  <a:cubicBezTo>
                    <a:pt x="3370" y="20667"/>
                    <a:pt x="3370" y="21076"/>
                    <a:pt x="337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15900" y="6574131"/>
              <a:ext cx="234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4" y="17169"/>
                    <a:pt x="5449" y="12738"/>
                    <a:pt x="9049" y="9138"/>
                  </a:cubicBezTo>
                  <a:cubicBezTo>
                    <a:pt x="12649" y="5538"/>
                    <a:pt x="17124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601557" y="6307431"/>
              <a:ext cx="17314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9727" y="0"/>
                    <a:pt x="18165" y="0"/>
                    <a:pt x="16994" y="189"/>
                  </a:cubicBezTo>
                  <a:cubicBezTo>
                    <a:pt x="15823" y="379"/>
                    <a:pt x="15042" y="758"/>
                    <a:pt x="12960" y="1895"/>
                  </a:cubicBezTo>
                  <a:cubicBezTo>
                    <a:pt x="10878" y="3032"/>
                    <a:pt x="7495" y="4926"/>
                    <a:pt x="4893" y="7011"/>
                  </a:cubicBezTo>
                  <a:cubicBezTo>
                    <a:pt x="2290" y="9095"/>
                    <a:pt x="469" y="11368"/>
                    <a:pt x="78" y="13500"/>
                  </a:cubicBezTo>
                  <a:cubicBezTo>
                    <a:pt x="-312" y="15632"/>
                    <a:pt x="729" y="17621"/>
                    <a:pt x="3982" y="18947"/>
                  </a:cubicBezTo>
                  <a:cubicBezTo>
                    <a:pt x="7235" y="20274"/>
                    <a:pt x="12700" y="20937"/>
                    <a:pt x="18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27876" y="6363361"/>
              <a:ext cx="213524" cy="34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3" fill="norm" stroke="1" extrusionOk="0">
                  <a:moveTo>
                    <a:pt x="13738" y="4422"/>
                  </a:moveTo>
                  <a:cubicBezTo>
                    <a:pt x="12891" y="4027"/>
                    <a:pt x="12044" y="3632"/>
                    <a:pt x="11091" y="3500"/>
                  </a:cubicBezTo>
                  <a:cubicBezTo>
                    <a:pt x="10138" y="3368"/>
                    <a:pt x="9080" y="3500"/>
                    <a:pt x="7386" y="4620"/>
                  </a:cubicBezTo>
                  <a:cubicBezTo>
                    <a:pt x="5691" y="5739"/>
                    <a:pt x="3362" y="7846"/>
                    <a:pt x="1880" y="10349"/>
                  </a:cubicBezTo>
                  <a:cubicBezTo>
                    <a:pt x="397" y="12851"/>
                    <a:pt x="-238" y="15749"/>
                    <a:pt x="80" y="17724"/>
                  </a:cubicBezTo>
                  <a:cubicBezTo>
                    <a:pt x="397" y="19700"/>
                    <a:pt x="1668" y="20754"/>
                    <a:pt x="3468" y="21149"/>
                  </a:cubicBezTo>
                  <a:cubicBezTo>
                    <a:pt x="5268" y="21544"/>
                    <a:pt x="7597" y="21281"/>
                    <a:pt x="9927" y="20227"/>
                  </a:cubicBezTo>
                  <a:cubicBezTo>
                    <a:pt x="12256" y="19173"/>
                    <a:pt x="14586" y="17329"/>
                    <a:pt x="16068" y="14629"/>
                  </a:cubicBezTo>
                  <a:cubicBezTo>
                    <a:pt x="17550" y="11929"/>
                    <a:pt x="18186" y="8373"/>
                    <a:pt x="18291" y="5937"/>
                  </a:cubicBezTo>
                  <a:cubicBezTo>
                    <a:pt x="18397" y="3500"/>
                    <a:pt x="17974" y="2183"/>
                    <a:pt x="16491" y="1327"/>
                  </a:cubicBezTo>
                  <a:cubicBezTo>
                    <a:pt x="15009" y="471"/>
                    <a:pt x="12468" y="76"/>
                    <a:pt x="10033" y="10"/>
                  </a:cubicBezTo>
                  <a:cubicBezTo>
                    <a:pt x="7597" y="-56"/>
                    <a:pt x="5268" y="207"/>
                    <a:pt x="3680" y="668"/>
                  </a:cubicBezTo>
                  <a:cubicBezTo>
                    <a:pt x="2091" y="1129"/>
                    <a:pt x="1244" y="1788"/>
                    <a:pt x="821" y="2512"/>
                  </a:cubicBezTo>
                  <a:cubicBezTo>
                    <a:pt x="397" y="3237"/>
                    <a:pt x="397" y="4027"/>
                    <a:pt x="821" y="4620"/>
                  </a:cubicBezTo>
                  <a:cubicBezTo>
                    <a:pt x="1244" y="5212"/>
                    <a:pt x="2091" y="5607"/>
                    <a:pt x="5586" y="5937"/>
                  </a:cubicBezTo>
                  <a:cubicBezTo>
                    <a:pt x="9080" y="6266"/>
                    <a:pt x="15221" y="6529"/>
                    <a:pt x="21362" y="6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225550" y="6142331"/>
              <a:ext cx="76200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28"/>
                    <a:pt x="14400" y="2855"/>
                    <a:pt x="12300" y="4779"/>
                  </a:cubicBezTo>
                  <a:cubicBezTo>
                    <a:pt x="10200" y="6703"/>
                    <a:pt x="9600" y="9124"/>
                    <a:pt x="8100" y="11421"/>
                  </a:cubicBezTo>
                  <a:cubicBezTo>
                    <a:pt x="6600" y="13717"/>
                    <a:pt x="4200" y="15890"/>
                    <a:pt x="2700" y="17566"/>
                  </a:cubicBezTo>
                  <a:cubicBezTo>
                    <a:pt x="1200" y="19241"/>
                    <a:pt x="600" y="204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360613" y="6337961"/>
              <a:ext cx="93537" cy="38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05" fill="norm" stroke="1" extrusionOk="0">
                  <a:moveTo>
                    <a:pt x="19771" y="776"/>
                  </a:moveTo>
                  <a:cubicBezTo>
                    <a:pt x="14971" y="422"/>
                    <a:pt x="10171" y="68"/>
                    <a:pt x="6571" y="9"/>
                  </a:cubicBezTo>
                  <a:cubicBezTo>
                    <a:pt x="2971" y="-50"/>
                    <a:pt x="571" y="186"/>
                    <a:pt x="91" y="599"/>
                  </a:cubicBezTo>
                  <a:cubicBezTo>
                    <a:pt x="-389" y="1012"/>
                    <a:pt x="1051" y="1602"/>
                    <a:pt x="3691" y="2488"/>
                  </a:cubicBezTo>
                  <a:cubicBezTo>
                    <a:pt x="6331" y="3373"/>
                    <a:pt x="10171" y="4553"/>
                    <a:pt x="12331" y="5439"/>
                  </a:cubicBezTo>
                  <a:cubicBezTo>
                    <a:pt x="14491" y="6324"/>
                    <a:pt x="14971" y="6914"/>
                    <a:pt x="14491" y="7445"/>
                  </a:cubicBezTo>
                  <a:cubicBezTo>
                    <a:pt x="14011" y="7976"/>
                    <a:pt x="12571" y="8448"/>
                    <a:pt x="10891" y="8861"/>
                  </a:cubicBezTo>
                  <a:cubicBezTo>
                    <a:pt x="9211" y="9275"/>
                    <a:pt x="7291" y="9629"/>
                    <a:pt x="7531" y="9747"/>
                  </a:cubicBezTo>
                  <a:cubicBezTo>
                    <a:pt x="7771" y="9865"/>
                    <a:pt x="10171" y="9747"/>
                    <a:pt x="12331" y="9983"/>
                  </a:cubicBezTo>
                  <a:cubicBezTo>
                    <a:pt x="14491" y="10219"/>
                    <a:pt x="16411" y="10809"/>
                    <a:pt x="16411" y="11930"/>
                  </a:cubicBezTo>
                  <a:cubicBezTo>
                    <a:pt x="16411" y="13052"/>
                    <a:pt x="14491" y="14704"/>
                    <a:pt x="11851" y="15943"/>
                  </a:cubicBezTo>
                  <a:cubicBezTo>
                    <a:pt x="9211" y="17183"/>
                    <a:pt x="5851" y="18009"/>
                    <a:pt x="3451" y="18835"/>
                  </a:cubicBezTo>
                  <a:cubicBezTo>
                    <a:pt x="1051" y="19661"/>
                    <a:pt x="-389" y="20488"/>
                    <a:pt x="331" y="20960"/>
                  </a:cubicBezTo>
                  <a:cubicBezTo>
                    <a:pt x="1051" y="21432"/>
                    <a:pt x="3931" y="21550"/>
                    <a:pt x="7771" y="21491"/>
                  </a:cubicBezTo>
                  <a:cubicBezTo>
                    <a:pt x="11611" y="21432"/>
                    <a:pt x="16411" y="21196"/>
                    <a:pt x="21211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536700" y="6447131"/>
              <a:ext cx="165100" cy="22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3877" y="4320"/>
                    <a:pt x="7754" y="8640"/>
                    <a:pt x="10662" y="11829"/>
                  </a:cubicBezTo>
                  <a:cubicBezTo>
                    <a:pt x="13569" y="15017"/>
                    <a:pt x="15508" y="17074"/>
                    <a:pt x="16754" y="18617"/>
                  </a:cubicBezTo>
                  <a:cubicBezTo>
                    <a:pt x="18000" y="20160"/>
                    <a:pt x="18554" y="21189"/>
                    <a:pt x="19246" y="21394"/>
                  </a:cubicBezTo>
                  <a:cubicBezTo>
                    <a:pt x="19938" y="21600"/>
                    <a:pt x="20769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600200" y="6440781"/>
              <a:ext cx="133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300"/>
                    <a:pt x="18171" y="600"/>
                    <a:pt x="16114" y="2400"/>
                  </a:cubicBezTo>
                  <a:cubicBezTo>
                    <a:pt x="14057" y="4200"/>
                    <a:pt x="11657" y="7500"/>
                    <a:pt x="8914" y="10950"/>
                  </a:cubicBezTo>
                  <a:cubicBezTo>
                    <a:pt x="6171" y="14400"/>
                    <a:pt x="308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778000" y="6656681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879600" y="6691787"/>
              <a:ext cx="571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032000" y="6682081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279650" y="6427563"/>
              <a:ext cx="190500" cy="26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573"/>
                  </a:moveTo>
                  <a:cubicBezTo>
                    <a:pt x="720" y="1729"/>
                    <a:pt x="1440" y="885"/>
                    <a:pt x="2400" y="379"/>
                  </a:cubicBezTo>
                  <a:cubicBezTo>
                    <a:pt x="3360" y="-127"/>
                    <a:pt x="4560" y="-296"/>
                    <a:pt x="6000" y="970"/>
                  </a:cubicBezTo>
                  <a:cubicBezTo>
                    <a:pt x="7440" y="2235"/>
                    <a:pt x="9120" y="4935"/>
                    <a:pt x="11280" y="8310"/>
                  </a:cubicBezTo>
                  <a:cubicBezTo>
                    <a:pt x="13440" y="11685"/>
                    <a:pt x="16080" y="15735"/>
                    <a:pt x="17880" y="18013"/>
                  </a:cubicBezTo>
                  <a:cubicBezTo>
                    <a:pt x="19680" y="20291"/>
                    <a:pt x="20640" y="20798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369255" y="6402681"/>
              <a:ext cx="13264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9462" y="0"/>
                    <a:pt x="17775" y="0"/>
                    <a:pt x="15244" y="1543"/>
                  </a:cubicBezTo>
                  <a:cubicBezTo>
                    <a:pt x="12712" y="3086"/>
                    <a:pt x="9337" y="6171"/>
                    <a:pt x="6469" y="9331"/>
                  </a:cubicBezTo>
                  <a:cubicBezTo>
                    <a:pt x="3600" y="12490"/>
                    <a:pt x="1237" y="15722"/>
                    <a:pt x="394" y="17780"/>
                  </a:cubicBezTo>
                  <a:cubicBezTo>
                    <a:pt x="-450" y="19837"/>
                    <a:pt x="225" y="20718"/>
                    <a:pt x="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506133" y="6643064"/>
              <a:ext cx="129118" cy="9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354" y="199"/>
                  </a:moveTo>
                  <a:cubicBezTo>
                    <a:pt x="708" y="4795"/>
                    <a:pt x="1062" y="9391"/>
                    <a:pt x="885" y="13067"/>
                  </a:cubicBezTo>
                  <a:cubicBezTo>
                    <a:pt x="708" y="16744"/>
                    <a:pt x="0" y="19501"/>
                    <a:pt x="0" y="19501"/>
                  </a:cubicBezTo>
                  <a:cubicBezTo>
                    <a:pt x="0" y="19501"/>
                    <a:pt x="708" y="16744"/>
                    <a:pt x="2656" y="13067"/>
                  </a:cubicBezTo>
                  <a:cubicBezTo>
                    <a:pt x="4603" y="9391"/>
                    <a:pt x="7790" y="4795"/>
                    <a:pt x="10269" y="2267"/>
                  </a:cubicBezTo>
                  <a:cubicBezTo>
                    <a:pt x="12748" y="-260"/>
                    <a:pt x="14518" y="-720"/>
                    <a:pt x="16289" y="1118"/>
                  </a:cubicBezTo>
                  <a:cubicBezTo>
                    <a:pt x="18059" y="2957"/>
                    <a:pt x="19830" y="7093"/>
                    <a:pt x="20715" y="10769"/>
                  </a:cubicBezTo>
                  <a:cubicBezTo>
                    <a:pt x="21600" y="14446"/>
                    <a:pt x="21600" y="17663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673349" y="6330481"/>
              <a:ext cx="128403" cy="40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89" fill="norm" stroke="1" extrusionOk="0">
                  <a:moveTo>
                    <a:pt x="0" y="1131"/>
                  </a:moveTo>
                  <a:cubicBezTo>
                    <a:pt x="1045" y="683"/>
                    <a:pt x="2090" y="236"/>
                    <a:pt x="3658" y="68"/>
                  </a:cubicBezTo>
                  <a:cubicBezTo>
                    <a:pt x="5226" y="-100"/>
                    <a:pt x="7316" y="12"/>
                    <a:pt x="9232" y="739"/>
                  </a:cubicBezTo>
                  <a:cubicBezTo>
                    <a:pt x="11148" y="1467"/>
                    <a:pt x="12890" y="2810"/>
                    <a:pt x="13065" y="3985"/>
                  </a:cubicBezTo>
                  <a:cubicBezTo>
                    <a:pt x="13239" y="5160"/>
                    <a:pt x="11845" y="6167"/>
                    <a:pt x="10452" y="7398"/>
                  </a:cubicBezTo>
                  <a:cubicBezTo>
                    <a:pt x="9058" y="8630"/>
                    <a:pt x="7665" y="10084"/>
                    <a:pt x="7665" y="11036"/>
                  </a:cubicBezTo>
                  <a:cubicBezTo>
                    <a:pt x="7665" y="11987"/>
                    <a:pt x="9058" y="12435"/>
                    <a:pt x="11497" y="13330"/>
                  </a:cubicBezTo>
                  <a:cubicBezTo>
                    <a:pt x="13935" y="14225"/>
                    <a:pt x="17419" y="15568"/>
                    <a:pt x="19335" y="16632"/>
                  </a:cubicBezTo>
                  <a:cubicBezTo>
                    <a:pt x="21252" y="17695"/>
                    <a:pt x="21600" y="18478"/>
                    <a:pt x="20555" y="19262"/>
                  </a:cubicBezTo>
                  <a:cubicBezTo>
                    <a:pt x="19510" y="20045"/>
                    <a:pt x="17071" y="20828"/>
                    <a:pt x="14981" y="21164"/>
                  </a:cubicBezTo>
                  <a:cubicBezTo>
                    <a:pt x="12890" y="21500"/>
                    <a:pt x="11148" y="21388"/>
                    <a:pt x="9406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870200" y="6242202"/>
              <a:ext cx="164575" cy="54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501" fill="norm" stroke="1" extrusionOk="0">
                  <a:moveTo>
                    <a:pt x="0" y="69"/>
                  </a:moveTo>
                  <a:cubicBezTo>
                    <a:pt x="1890" y="-15"/>
                    <a:pt x="3780" y="-99"/>
                    <a:pt x="6075" y="321"/>
                  </a:cubicBezTo>
                  <a:cubicBezTo>
                    <a:pt x="8370" y="741"/>
                    <a:pt x="11070" y="1666"/>
                    <a:pt x="13905" y="3347"/>
                  </a:cubicBezTo>
                  <a:cubicBezTo>
                    <a:pt x="16740" y="5028"/>
                    <a:pt x="19710" y="7465"/>
                    <a:pt x="20655" y="9776"/>
                  </a:cubicBezTo>
                  <a:cubicBezTo>
                    <a:pt x="21600" y="12088"/>
                    <a:pt x="20520" y="14273"/>
                    <a:pt x="17955" y="16206"/>
                  </a:cubicBezTo>
                  <a:cubicBezTo>
                    <a:pt x="15390" y="18139"/>
                    <a:pt x="11340" y="19820"/>
                    <a:pt x="729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439212" y="6396331"/>
              <a:ext cx="38348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8654" y="0"/>
                  </a:moveTo>
                  <a:cubicBezTo>
                    <a:pt x="17348" y="3273"/>
                    <a:pt x="16043" y="6545"/>
                    <a:pt x="14559" y="9082"/>
                  </a:cubicBezTo>
                  <a:cubicBezTo>
                    <a:pt x="13076" y="11618"/>
                    <a:pt x="11414" y="13418"/>
                    <a:pt x="9456" y="14564"/>
                  </a:cubicBezTo>
                  <a:cubicBezTo>
                    <a:pt x="7498" y="15709"/>
                    <a:pt x="5243" y="16200"/>
                    <a:pt x="3818" y="16282"/>
                  </a:cubicBezTo>
                  <a:cubicBezTo>
                    <a:pt x="2394" y="16364"/>
                    <a:pt x="1801" y="16036"/>
                    <a:pt x="1267" y="15627"/>
                  </a:cubicBezTo>
                  <a:cubicBezTo>
                    <a:pt x="733" y="15218"/>
                    <a:pt x="258" y="14727"/>
                    <a:pt x="80" y="14073"/>
                  </a:cubicBezTo>
                  <a:cubicBezTo>
                    <a:pt x="-98" y="13418"/>
                    <a:pt x="21" y="12600"/>
                    <a:pt x="436" y="11945"/>
                  </a:cubicBezTo>
                  <a:cubicBezTo>
                    <a:pt x="851" y="11291"/>
                    <a:pt x="1564" y="10800"/>
                    <a:pt x="2869" y="10718"/>
                  </a:cubicBezTo>
                  <a:cubicBezTo>
                    <a:pt x="4175" y="10636"/>
                    <a:pt x="6073" y="10964"/>
                    <a:pt x="8447" y="12027"/>
                  </a:cubicBezTo>
                  <a:cubicBezTo>
                    <a:pt x="10821" y="13091"/>
                    <a:pt x="13669" y="14891"/>
                    <a:pt x="15924" y="16609"/>
                  </a:cubicBezTo>
                  <a:cubicBezTo>
                    <a:pt x="18179" y="18327"/>
                    <a:pt x="19840" y="19964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267200" y="6265300"/>
              <a:ext cx="135613" cy="49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0" fill="norm" stroke="1" extrusionOk="0">
                  <a:moveTo>
                    <a:pt x="20935" y="2908"/>
                  </a:moveTo>
                  <a:cubicBezTo>
                    <a:pt x="21268" y="2452"/>
                    <a:pt x="21600" y="1996"/>
                    <a:pt x="20769" y="1495"/>
                  </a:cubicBezTo>
                  <a:cubicBezTo>
                    <a:pt x="19938" y="994"/>
                    <a:pt x="17945" y="447"/>
                    <a:pt x="16117" y="173"/>
                  </a:cubicBezTo>
                  <a:cubicBezTo>
                    <a:pt x="14289" y="-100"/>
                    <a:pt x="12628" y="-100"/>
                    <a:pt x="10634" y="538"/>
                  </a:cubicBezTo>
                  <a:cubicBezTo>
                    <a:pt x="8640" y="1176"/>
                    <a:pt x="6314" y="2452"/>
                    <a:pt x="4985" y="4457"/>
                  </a:cubicBezTo>
                  <a:cubicBezTo>
                    <a:pt x="3655" y="6462"/>
                    <a:pt x="3323" y="9196"/>
                    <a:pt x="3157" y="11930"/>
                  </a:cubicBezTo>
                  <a:cubicBezTo>
                    <a:pt x="2991" y="14665"/>
                    <a:pt x="2991" y="17399"/>
                    <a:pt x="2492" y="18994"/>
                  </a:cubicBezTo>
                  <a:cubicBezTo>
                    <a:pt x="1994" y="20589"/>
                    <a:pt x="997" y="21044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146549" y="6561431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7723"/>
                    <a:pt x="2743" y="13846"/>
                    <a:pt x="5229" y="10523"/>
                  </a:cubicBezTo>
                  <a:cubicBezTo>
                    <a:pt x="7714" y="7200"/>
                    <a:pt x="11314" y="4431"/>
                    <a:pt x="14229" y="2769"/>
                  </a:cubicBezTo>
                  <a:cubicBezTo>
                    <a:pt x="17143" y="1108"/>
                    <a:pt x="19371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545917" y="6287183"/>
              <a:ext cx="184834" cy="43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50" fill="norm" stroke="1" extrusionOk="0">
                  <a:moveTo>
                    <a:pt x="20727" y="1633"/>
                  </a:moveTo>
                  <a:cubicBezTo>
                    <a:pt x="20490" y="1108"/>
                    <a:pt x="20252" y="584"/>
                    <a:pt x="19540" y="269"/>
                  </a:cubicBezTo>
                  <a:cubicBezTo>
                    <a:pt x="18828" y="-45"/>
                    <a:pt x="17641" y="-150"/>
                    <a:pt x="15980" y="322"/>
                  </a:cubicBezTo>
                  <a:cubicBezTo>
                    <a:pt x="14318" y="794"/>
                    <a:pt x="12182" y="1842"/>
                    <a:pt x="9452" y="3939"/>
                  </a:cubicBezTo>
                  <a:cubicBezTo>
                    <a:pt x="6723" y="6036"/>
                    <a:pt x="3400" y="9182"/>
                    <a:pt x="1501" y="11751"/>
                  </a:cubicBezTo>
                  <a:cubicBezTo>
                    <a:pt x="-398" y="14320"/>
                    <a:pt x="-873" y="16312"/>
                    <a:pt x="2331" y="17833"/>
                  </a:cubicBezTo>
                  <a:cubicBezTo>
                    <a:pt x="5536" y="19353"/>
                    <a:pt x="12419" y="20401"/>
                    <a:pt x="19303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773849" y="6337440"/>
              <a:ext cx="147402" cy="34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12" fill="norm" stroke="1" extrusionOk="0">
                  <a:moveTo>
                    <a:pt x="18448" y="899"/>
                  </a:moveTo>
                  <a:cubicBezTo>
                    <a:pt x="15710" y="372"/>
                    <a:pt x="12972" y="-155"/>
                    <a:pt x="9930" y="43"/>
                  </a:cubicBezTo>
                  <a:cubicBezTo>
                    <a:pt x="6887" y="240"/>
                    <a:pt x="3541" y="1162"/>
                    <a:pt x="1716" y="1952"/>
                  </a:cubicBezTo>
                  <a:cubicBezTo>
                    <a:pt x="-110" y="2743"/>
                    <a:pt x="-414" y="3401"/>
                    <a:pt x="499" y="4191"/>
                  </a:cubicBezTo>
                  <a:cubicBezTo>
                    <a:pt x="1411" y="4982"/>
                    <a:pt x="3541" y="5904"/>
                    <a:pt x="5214" y="6957"/>
                  </a:cubicBezTo>
                  <a:cubicBezTo>
                    <a:pt x="6887" y="8011"/>
                    <a:pt x="8104" y="9196"/>
                    <a:pt x="8256" y="10052"/>
                  </a:cubicBezTo>
                  <a:cubicBezTo>
                    <a:pt x="8409" y="10908"/>
                    <a:pt x="7496" y="11435"/>
                    <a:pt x="5823" y="11765"/>
                  </a:cubicBezTo>
                  <a:cubicBezTo>
                    <a:pt x="4149" y="12094"/>
                    <a:pt x="1716" y="12225"/>
                    <a:pt x="1259" y="12160"/>
                  </a:cubicBezTo>
                  <a:cubicBezTo>
                    <a:pt x="803" y="12094"/>
                    <a:pt x="2324" y="11830"/>
                    <a:pt x="3693" y="11896"/>
                  </a:cubicBezTo>
                  <a:cubicBezTo>
                    <a:pt x="5062" y="11962"/>
                    <a:pt x="6279" y="12357"/>
                    <a:pt x="7192" y="12884"/>
                  </a:cubicBezTo>
                  <a:cubicBezTo>
                    <a:pt x="8104" y="13411"/>
                    <a:pt x="8713" y="14069"/>
                    <a:pt x="8561" y="14728"/>
                  </a:cubicBezTo>
                  <a:cubicBezTo>
                    <a:pt x="8409" y="15386"/>
                    <a:pt x="7496" y="16045"/>
                    <a:pt x="5823" y="17033"/>
                  </a:cubicBezTo>
                  <a:cubicBezTo>
                    <a:pt x="4149" y="18021"/>
                    <a:pt x="1716" y="19338"/>
                    <a:pt x="1411" y="20128"/>
                  </a:cubicBezTo>
                  <a:cubicBezTo>
                    <a:pt x="1107" y="20918"/>
                    <a:pt x="2932" y="21182"/>
                    <a:pt x="5518" y="21313"/>
                  </a:cubicBezTo>
                  <a:cubicBezTo>
                    <a:pt x="8104" y="21445"/>
                    <a:pt x="11451" y="21445"/>
                    <a:pt x="14189" y="21313"/>
                  </a:cubicBezTo>
                  <a:cubicBezTo>
                    <a:pt x="16927" y="21182"/>
                    <a:pt x="19056" y="20918"/>
                    <a:pt x="21186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978400" y="6415381"/>
              <a:ext cx="165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771"/>
                    <a:pt x="6646" y="7543"/>
                    <a:pt x="10246" y="11143"/>
                  </a:cubicBezTo>
                  <a:cubicBezTo>
                    <a:pt x="13846" y="14743"/>
                    <a:pt x="17723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986451" y="6411893"/>
              <a:ext cx="182449" cy="32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3" fill="norm" stroke="1" extrusionOk="0">
                  <a:moveTo>
                    <a:pt x="21400" y="644"/>
                  </a:moveTo>
                  <a:cubicBezTo>
                    <a:pt x="20407" y="228"/>
                    <a:pt x="19414" y="-187"/>
                    <a:pt x="18172" y="90"/>
                  </a:cubicBezTo>
                  <a:cubicBezTo>
                    <a:pt x="16931" y="367"/>
                    <a:pt x="15441" y="1336"/>
                    <a:pt x="12834" y="3690"/>
                  </a:cubicBezTo>
                  <a:cubicBezTo>
                    <a:pt x="10228" y="6044"/>
                    <a:pt x="6503" y="9782"/>
                    <a:pt x="4021" y="12621"/>
                  </a:cubicBezTo>
                  <a:cubicBezTo>
                    <a:pt x="1538" y="15459"/>
                    <a:pt x="297" y="17398"/>
                    <a:pt x="48" y="18713"/>
                  </a:cubicBezTo>
                  <a:cubicBezTo>
                    <a:pt x="-200" y="20028"/>
                    <a:pt x="545" y="20721"/>
                    <a:pt x="129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168900" y="6593181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35"/>
                    <a:pt x="21600" y="11270"/>
                    <a:pt x="18000" y="14870"/>
                  </a:cubicBezTo>
                  <a:cubicBezTo>
                    <a:pt x="14400" y="18470"/>
                    <a:pt x="72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257800" y="6682081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467350" y="6682081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632449" y="6669381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829300" y="6447131"/>
              <a:ext cx="165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4846" y="1227"/>
                  </a:cubicBezTo>
                  <a:cubicBezTo>
                    <a:pt x="6923" y="2455"/>
                    <a:pt x="9692" y="4909"/>
                    <a:pt x="12462" y="8018"/>
                  </a:cubicBezTo>
                  <a:cubicBezTo>
                    <a:pt x="15231" y="11127"/>
                    <a:pt x="18000" y="14891"/>
                    <a:pt x="19523" y="17264"/>
                  </a:cubicBezTo>
                  <a:cubicBezTo>
                    <a:pt x="21046" y="19636"/>
                    <a:pt x="21323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899150" y="6389981"/>
              <a:ext cx="1587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400"/>
                    <a:pt x="14112" y="4800"/>
                    <a:pt x="10656" y="7705"/>
                  </a:cubicBezTo>
                  <a:cubicBezTo>
                    <a:pt x="7200" y="10611"/>
                    <a:pt x="4032" y="14021"/>
                    <a:pt x="2304" y="16421"/>
                  </a:cubicBezTo>
                  <a:cubicBezTo>
                    <a:pt x="576" y="18821"/>
                    <a:pt x="288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043981" y="6631281"/>
              <a:ext cx="10627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5326" y="0"/>
                  </a:moveTo>
                  <a:cubicBezTo>
                    <a:pt x="4479" y="4000"/>
                    <a:pt x="3632" y="8000"/>
                    <a:pt x="2573" y="11200"/>
                  </a:cubicBezTo>
                  <a:cubicBezTo>
                    <a:pt x="1514" y="14400"/>
                    <a:pt x="244" y="16800"/>
                    <a:pt x="32" y="16800"/>
                  </a:cubicBezTo>
                  <a:cubicBezTo>
                    <a:pt x="-180" y="16800"/>
                    <a:pt x="667" y="14400"/>
                    <a:pt x="2361" y="11600"/>
                  </a:cubicBezTo>
                  <a:cubicBezTo>
                    <a:pt x="4055" y="8800"/>
                    <a:pt x="6596" y="5600"/>
                    <a:pt x="9561" y="3400"/>
                  </a:cubicBezTo>
                  <a:cubicBezTo>
                    <a:pt x="12526" y="1200"/>
                    <a:pt x="15914" y="0"/>
                    <a:pt x="18032" y="400"/>
                  </a:cubicBezTo>
                  <a:cubicBezTo>
                    <a:pt x="20149" y="800"/>
                    <a:pt x="20996" y="2800"/>
                    <a:pt x="21208" y="6600"/>
                  </a:cubicBezTo>
                  <a:cubicBezTo>
                    <a:pt x="21420" y="10400"/>
                    <a:pt x="20996" y="16000"/>
                    <a:pt x="20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254750" y="6340882"/>
              <a:ext cx="119924" cy="41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1" fill="norm" stroke="1" extrusionOk="0">
                  <a:moveTo>
                    <a:pt x="4547" y="572"/>
                  </a:moveTo>
                  <a:cubicBezTo>
                    <a:pt x="6063" y="242"/>
                    <a:pt x="7579" y="-89"/>
                    <a:pt x="9284" y="21"/>
                  </a:cubicBezTo>
                  <a:cubicBezTo>
                    <a:pt x="10989" y="131"/>
                    <a:pt x="12884" y="682"/>
                    <a:pt x="14021" y="2005"/>
                  </a:cubicBezTo>
                  <a:cubicBezTo>
                    <a:pt x="15158" y="3327"/>
                    <a:pt x="15537" y="5421"/>
                    <a:pt x="15158" y="6744"/>
                  </a:cubicBezTo>
                  <a:cubicBezTo>
                    <a:pt x="14779" y="8066"/>
                    <a:pt x="13642" y="8617"/>
                    <a:pt x="12884" y="9168"/>
                  </a:cubicBezTo>
                  <a:cubicBezTo>
                    <a:pt x="12126" y="9719"/>
                    <a:pt x="11747" y="10270"/>
                    <a:pt x="12884" y="11152"/>
                  </a:cubicBezTo>
                  <a:cubicBezTo>
                    <a:pt x="14021" y="12033"/>
                    <a:pt x="16674" y="13246"/>
                    <a:pt x="18379" y="14513"/>
                  </a:cubicBezTo>
                  <a:cubicBezTo>
                    <a:pt x="20084" y="15780"/>
                    <a:pt x="20842" y="17103"/>
                    <a:pt x="21221" y="18040"/>
                  </a:cubicBezTo>
                  <a:cubicBezTo>
                    <a:pt x="21600" y="18976"/>
                    <a:pt x="21600" y="19527"/>
                    <a:pt x="20842" y="19968"/>
                  </a:cubicBezTo>
                  <a:cubicBezTo>
                    <a:pt x="20084" y="20409"/>
                    <a:pt x="18568" y="20740"/>
                    <a:pt x="16674" y="21015"/>
                  </a:cubicBezTo>
                  <a:cubicBezTo>
                    <a:pt x="14779" y="21291"/>
                    <a:pt x="12505" y="21511"/>
                    <a:pt x="9663" y="21511"/>
                  </a:cubicBezTo>
                  <a:cubicBezTo>
                    <a:pt x="6821" y="21511"/>
                    <a:pt x="3411" y="21291"/>
                    <a:pt x="0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546850" y="6193131"/>
              <a:ext cx="76200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750"/>
                    <a:pt x="16800" y="3499"/>
                    <a:pt x="15000" y="5652"/>
                  </a:cubicBezTo>
                  <a:cubicBezTo>
                    <a:pt x="13200" y="7806"/>
                    <a:pt x="12000" y="10363"/>
                    <a:pt x="9900" y="12819"/>
                  </a:cubicBezTo>
                  <a:cubicBezTo>
                    <a:pt x="7800" y="15275"/>
                    <a:pt x="4800" y="17630"/>
                    <a:pt x="3000" y="19077"/>
                  </a:cubicBezTo>
                  <a:cubicBezTo>
                    <a:pt x="1200" y="20523"/>
                    <a:pt x="600" y="21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748527" y="6386404"/>
              <a:ext cx="274574" cy="30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42" fill="norm" stroke="1" extrusionOk="0">
                  <a:moveTo>
                    <a:pt x="9517" y="2011"/>
                  </a:moveTo>
                  <a:cubicBezTo>
                    <a:pt x="7539" y="3480"/>
                    <a:pt x="5560" y="4950"/>
                    <a:pt x="3911" y="7301"/>
                  </a:cubicBezTo>
                  <a:cubicBezTo>
                    <a:pt x="2262" y="9652"/>
                    <a:pt x="943" y="12885"/>
                    <a:pt x="366" y="15236"/>
                  </a:cubicBezTo>
                  <a:cubicBezTo>
                    <a:pt x="-211" y="17587"/>
                    <a:pt x="-46" y="19056"/>
                    <a:pt x="449" y="20011"/>
                  </a:cubicBezTo>
                  <a:cubicBezTo>
                    <a:pt x="943" y="20966"/>
                    <a:pt x="1768" y="21407"/>
                    <a:pt x="3334" y="21334"/>
                  </a:cubicBezTo>
                  <a:cubicBezTo>
                    <a:pt x="4900" y="21260"/>
                    <a:pt x="7209" y="20672"/>
                    <a:pt x="9270" y="19423"/>
                  </a:cubicBezTo>
                  <a:cubicBezTo>
                    <a:pt x="11331" y="18174"/>
                    <a:pt x="13145" y="16264"/>
                    <a:pt x="14299" y="13693"/>
                  </a:cubicBezTo>
                  <a:cubicBezTo>
                    <a:pt x="15453" y="11121"/>
                    <a:pt x="15948" y="7889"/>
                    <a:pt x="15041" y="5464"/>
                  </a:cubicBezTo>
                  <a:cubicBezTo>
                    <a:pt x="14134" y="3040"/>
                    <a:pt x="11826" y="1423"/>
                    <a:pt x="9765" y="615"/>
                  </a:cubicBezTo>
                  <a:cubicBezTo>
                    <a:pt x="7704" y="-193"/>
                    <a:pt x="5890" y="-193"/>
                    <a:pt x="4323" y="542"/>
                  </a:cubicBezTo>
                  <a:cubicBezTo>
                    <a:pt x="2757" y="1276"/>
                    <a:pt x="1438" y="2746"/>
                    <a:pt x="1191" y="4436"/>
                  </a:cubicBezTo>
                  <a:cubicBezTo>
                    <a:pt x="943" y="6125"/>
                    <a:pt x="1768" y="8036"/>
                    <a:pt x="3994" y="9285"/>
                  </a:cubicBezTo>
                  <a:cubicBezTo>
                    <a:pt x="6220" y="10534"/>
                    <a:pt x="9847" y="11121"/>
                    <a:pt x="12980" y="11048"/>
                  </a:cubicBezTo>
                  <a:cubicBezTo>
                    <a:pt x="16113" y="10974"/>
                    <a:pt x="18751" y="10240"/>
                    <a:pt x="21389" y="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965950" y="6237581"/>
              <a:ext cx="184159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8545" y="0"/>
                  </a:moveTo>
                  <a:cubicBezTo>
                    <a:pt x="12580" y="2278"/>
                    <a:pt x="16615" y="4557"/>
                    <a:pt x="18870" y="6744"/>
                  </a:cubicBezTo>
                  <a:cubicBezTo>
                    <a:pt x="21125" y="8932"/>
                    <a:pt x="21600" y="11028"/>
                    <a:pt x="18158" y="13489"/>
                  </a:cubicBezTo>
                  <a:cubicBezTo>
                    <a:pt x="14716" y="15949"/>
                    <a:pt x="7358" y="18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194550" y="6654003"/>
              <a:ext cx="508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00" y="12302"/>
                    <a:pt x="5400" y="4448"/>
                    <a:pt x="9000" y="1502"/>
                  </a:cubicBezTo>
                  <a:cubicBezTo>
                    <a:pt x="12600" y="-1443"/>
                    <a:pt x="17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569200" y="6262456"/>
              <a:ext cx="203200" cy="47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2930"/>
                  </a:moveTo>
                  <a:cubicBezTo>
                    <a:pt x="20700" y="2058"/>
                    <a:pt x="19800" y="1186"/>
                    <a:pt x="18788" y="653"/>
                  </a:cubicBezTo>
                  <a:cubicBezTo>
                    <a:pt x="17775" y="121"/>
                    <a:pt x="16650" y="-73"/>
                    <a:pt x="15525" y="24"/>
                  </a:cubicBezTo>
                  <a:cubicBezTo>
                    <a:pt x="14400" y="121"/>
                    <a:pt x="13275" y="508"/>
                    <a:pt x="11925" y="1913"/>
                  </a:cubicBezTo>
                  <a:cubicBezTo>
                    <a:pt x="10575" y="3317"/>
                    <a:pt x="9000" y="5739"/>
                    <a:pt x="7987" y="8596"/>
                  </a:cubicBezTo>
                  <a:cubicBezTo>
                    <a:pt x="6975" y="11453"/>
                    <a:pt x="6525" y="14747"/>
                    <a:pt x="6300" y="16636"/>
                  </a:cubicBezTo>
                  <a:cubicBezTo>
                    <a:pt x="6075" y="18524"/>
                    <a:pt x="6075" y="19009"/>
                    <a:pt x="5062" y="19590"/>
                  </a:cubicBezTo>
                  <a:cubicBezTo>
                    <a:pt x="4050" y="20171"/>
                    <a:pt x="2025" y="20849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512050" y="6574131"/>
              <a:ext cx="209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3273" y="9360"/>
                  </a:cubicBezTo>
                  <a:cubicBezTo>
                    <a:pt x="6545" y="5760"/>
                    <a:pt x="13091" y="2880"/>
                    <a:pt x="16691" y="1440"/>
                  </a:cubicBezTo>
                  <a:cubicBezTo>
                    <a:pt x="20291" y="0"/>
                    <a:pt x="209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865932" y="6368145"/>
              <a:ext cx="179518" cy="3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10" fill="norm" stroke="1" extrusionOk="0">
                  <a:moveTo>
                    <a:pt x="21301" y="964"/>
                  </a:moveTo>
                  <a:cubicBezTo>
                    <a:pt x="20296" y="569"/>
                    <a:pt x="19292" y="173"/>
                    <a:pt x="18161" y="42"/>
                  </a:cubicBezTo>
                  <a:cubicBezTo>
                    <a:pt x="17031" y="-90"/>
                    <a:pt x="15775" y="42"/>
                    <a:pt x="13515" y="1161"/>
                  </a:cubicBezTo>
                  <a:cubicBezTo>
                    <a:pt x="11254" y="2281"/>
                    <a:pt x="7989" y="4388"/>
                    <a:pt x="5478" y="7088"/>
                  </a:cubicBezTo>
                  <a:cubicBezTo>
                    <a:pt x="2966" y="9788"/>
                    <a:pt x="1208" y="13081"/>
                    <a:pt x="454" y="15451"/>
                  </a:cubicBezTo>
                  <a:cubicBezTo>
                    <a:pt x="-299" y="17822"/>
                    <a:pt x="-48" y="19271"/>
                    <a:pt x="706" y="20127"/>
                  </a:cubicBezTo>
                  <a:cubicBezTo>
                    <a:pt x="1459" y="20983"/>
                    <a:pt x="2715" y="21247"/>
                    <a:pt x="3971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025772" y="6421731"/>
              <a:ext cx="260978" cy="29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74" fill="norm" stroke="1" extrusionOk="0">
                  <a:moveTo>
                    <a:pt x="15604" y="1838"/>
                  </a:moveTo>
                  <a:cubicBezTo>
                    <a:pt x="14740" y="1379"/>
                    <a:pt x="13876" y="919"/>
                    <a:pt x="13012" y="689"/>
                  </a:cubicBezTo>
                  <a:cubicBezTo>
                    <a:pt x="12148" y="460"/>
                    <a:pt x="11284" y="460"/>
                    <a:pt x="9901" y="1302"/>
                  </a:cubicBezTo>
                  <a:cubicBezTo>
                    <a:pt x="8519" y="2145"/>
                    <a:pt x="6618" y="3830"/>
                    <a:pt x="4804" y="6357"/>
                  </a:cubicBezTo>
                  <a:cubicBezTo>
                    <a:pt x="2989" y="8885"/>
                    <a:pt x="1261" y="12255"/>
                    <a:pt x="484" y="14783"/>
                  </a:cubicBezTo>
                  <a:cubicBezTo>
                    <a:pt x="-294" y="17311"/>
                    <a:pt x="-121" y="18996"/>
                    <a:pt x="916" y="20068"/>
                  </a:cubicBezTo>
                  <a:cubicBezTo>
                    <a:pt x="1952" y="21140"/>
                    <a:pt x="3853" y="21600"/>
                    <a:pt x="6791" y="20681"/>
                  </a:cubicBezTo>
                  <a:cubicBezTo>
                    <a:pt x="9728" y="19762"/>
                    <a:pt x="13703" y="17464"/>
                    <a:pt x="16122" y="14630"/>
                  </a:cubicBezTo>
                  <a:cubicBezTo>
                    <a:pt x="18541" y="11796"/>
                    <a:pt x="19405" y="8426"/>
                    <a:pt x="19405" y="6051"/>
                  </a:cubicBezTo>
                  <a:cubicBezTo>
                    <a:pt x="19405" y="3677"/>
                    <a:pt x="18541" y="2298"/>
                    <a:pt x="16986" y="1379"/>
                  </a:cubicBezTo>
                  <a:cubicBezTo>
                    <a:pt x="15431" y="460"/>
                    <a:pt x="13184" y="0"/>
                    <a:pt x="11284" y="0"/>
                  </a:cubicBezTo>
                  <a:cubicBezTo>
                    <a:pt x="9383" y="0"/>
                    <a:pt x="7828" y="460"/>
                    <a:pt x="6964" y="1072"/>
                  </a:cubicBezTo>
                  <a:cubicBezTo>
                    <a:pt x="6100" y="1685"/>
                    <a:pt x="5927" y="2451"/>
                    <a:pt x="6704" y="3600"/>
                  </a:cubicBezTo>
                  <a:cubicBezTo>
                    <a:pt x="7482" y="4749"/>
                    <a:pt x="9210" y="6281"/>
                    <a:pt x="11802" y="7353"/>
                  </a:cubicBezTo>
                  <a:cubicBezTo>
                    <a:pt x="14394" y="8426"/>
                    <a:pt x="17850" y="9038"/>
                    <a:pt x="21306" y="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242299" y="6358231"/>
              <a:ext cx="20251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8037" y="0"/>
                  </a:moveTo>
                  <a:cubicBezTo>
                    <a:pt x="19373" y="2332"/>
                    <a:pt x="20709" y="4665"/>
                    <a:pt x="21155" y="7403"/>
                  </a:cubicBezTo>
                  <a:cubicBezTo>
                    <a:pt x="21600" y="10141"/>
                    <a:pt x="21155" y="13285"/>
                    <a:pt x="18482" y="15617"/>
                  </a:cubicBezTo>
                  <a:cubicBezTo>
                    <a:pt x="15810" y="17949"/>
                    <a:pt x="10911" y="19470"/>
                    <a:pt x="7460" y="20332"/>
                  </a:cubicBezTo>
                  <a:cubicBezTo>
                    <a:pt x="4008" y="21194"/>
                    <a:pt x="2004" y="213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4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42899" y="6986881"/>
              <a:ext cx="2433507" cy="173172"/>
            </a:xfrm>
            <a:prstGeom prst="rect">
              <a:avLst/>
            </a:prstGeom>
            <a:effectLst/>
          </p:spPr>
        </p:pic>
        <p:pic>
          <p:nvPicPr>
            <p:cNvPr id="124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78263" y="7307324"/>
              <a:ext cx="191257" cy="408571"/>
            </a:xfrm>
            <a:prstGeom prst="rect">
              <a:avLst/>
            </a:prstGeom>
            <a:effectLst/>
          </p:spPr>
        </p:pic>
        <p:pic>
          <p:nvPicPr>
            <p:cNvPr id="124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209939" y="7358266"/>
              <a:ext cx="98161" cy="170410"/>
            </a:xfrm>
            <a:prstGeom prst="rect">
              <a:avLst/>
            </a:prstGeom>
            <a:effectLst/>
          </p:spPr>
        </p:pic>
        <p:pic>
          <p:nvPicPr>
            <p:cNvPr id="124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348087" y="7332696"/>
              <a:ext cx="114825" cy="192613"/>
            </a:xfrm>
            <a:prstGeom prst="rect">
              <a:avLst/>
            </a:prstGeom>
            <a:effectLst/>
          </p:spPr>
        </p:pic>
        <p:pic>
          <p:nvPicPr>
            <p:cNvPr id="124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530350" y="7196431"/>
              <a:ext cx="120650" cy="319218"/>
            </a:xfrm>
            <a:prstGeom prst="rect">
              <a:avLst/>
            </a:prstGeom>
            <a:effectLst/>
          </p:spPr>
        </p:pic>
        <p:pic>
          <p:nvPicPr>
            <p:cNvPr id="125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581150" y="7302440"/>
              <a:ext cx="222250" cy="155468"/>
            </a:xfrm>
            <a:prstGeom prst="rect">
              <a:avLst/>
            </a:prstGeom>
            <a:effectLst/>
          </p:spPr>
        </p:pic>
        <p:pic>
          <p:nvPicPr>
            <p:cNvPr id="125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771650" y="7317081"/>
              <a:ext cx="152400" cy="177801"/>
            </a:xfrm>
            <a:prstGeom prst="rect">
              <a:avLst/>
            </a:prstGeom>
            <a:effectLst/>
          </p:spPr>
        </p:pic>
        <p:pic>
          <p:nvPicPr>
            <p:cNvPr id="125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435100" y="7329781"/>
              <a:ext cx="311150" cy="63501"/>
            </a:xfrm>
            <a:prstGeom prst="rect">
              <a:avLst/>
            </a:prstGeom>
            <a:effectLst/>
          </p:spPr>
        </p:pic>
        <p:pic>
          <p:nvPicPr>
            <p:cNvPr id="125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974849" y="7336131"/>
              <a:ext cx="39324" cy="177801"/>
            </a:xfrm>
            <a:prstGeom prst="rect">
              <a:avLst/>
            </a:prstGeom>
            <a:effectLst/>
          </p:spPr>
        </p:pic>
        <p:pic>
          <p:nvPicPr>
            <p:cNvPr id="125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974849" y="7273336"/>
              <a:ext cx="63501" cy="62796"/>
            </a:xfrm>
            <a:prstGeom prst="rect">
              <a:avLst/>
            </a:prstGeom>
            <a:effectLst/>
          </p:spPr>
        </p:pic>
        <p:pic>
          <p:nvPicPr>
            <p:cNvPr id="126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998794" y="7333101"/>
              <a:ext cx="153856" cy="140844"/>
            </a:xfrm>
            <a:prstGeom prst="rect">
              <a:avLst/>
            </a:prstGeom>
            <a:effectLst/>
          </p:spPr>
        </p:pic>
        <p:pic>
          <p:nvPicPr>
            <p:cNvPr id="126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089149" y="7259931"/>
              <a:ext cx="260351" cy="223407"/>
            </a:xfrm>
            <a:prstGeom prst="rect">
              <a:avLst/>
            </a:prstGeom>
            <a:effectLst/>
          </p:spPr>
        </p:pic>
        <p:pic>
          <p:nvPicPr>
            <p:cNvPr id="126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04201" y="6796997"/>
              <a:ext cx="1156444" cy="214288"/>
            </a:xfrm>
            <a:prstGeom prst="rect">
              <a:avLst/>
            </a:prstGeom>
            <a:effectLst/>
          </p:spPr>
        </p:pic>
        <p:pic>
          <p:nvPicPr>
            <p:cNvPr id="126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535454" y="7153796"/>
              <a:ext cx="253019" cy="413052"/>
            </a:xfrm>
            <a:prstGeom prst="rect">
              <a:avLst/>
            </a:prstGeom>
            <a:effectLst/>
          </p:spPr>
        </p:pic>
        <p:pic>
          <p:nvPicPr>
            <p:cNvPr id="126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772400" y="7154205"/>
              <a:ext cx="241300" cy="180984"/>
            </a:xfrm>
            <a:prstGeom prst="rect">
              <a:avLst/>
            </a:prstGeom>
            <a:effectLst/>
          </p:spPr>
        </p:pic>
        <p:pic>
          <p:nvPicPr>
            <p:cNvPr id="127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994650" y="7146120"/>
              <a:ext cx="133350" cy="201508"/>
            </a:xfrm>
            <a:prstGeom prst="rect">
              <a:avLst/>
            </a:prstGeom>
            <a:effectLst/>
          </p:spPr>
        </p:pic>
        <p:pic>
          <p:nvPicPr>
            <p:cNvPr id="127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072302" y="7151981"/>
              <a:ext cx="341449" cy="222251"/>
            </a:xfrm>
            <a:prstGeom prst="rect">
              <a:avLst/>
            </a:prstGeom>
            <a:effectLst/>
          </p:spPr>
        </p:pic>
        <p:pic>
          <p:nvPicPr>
            <p:cNvPr id="127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229100" y="6910681"/>
              <a:ext cx="2470150" cy="250238"/>
            </a:xfrm>
            <a:prstGeom prst="rect">
              <a:avLst/>
            </a:prstGeom>
            <a:effectLst/>
          </p:spPr>
        </p:pic>
        <p:pic>
          <p:nvPicPr>
            <p:cNvPr id="127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035550" y="7171031"/>
              <a:ext cx="41094" cy="361951"/>
            </a:xfrm>
            <a:prstGeom prst="rect">
              <a:avLst/>
            </a:prstGeom>
            <a:effectLst/>
          </p:spPr>
        </p:pic>
        <p:pic>
          <p:nvPicPr>
            <p:cNvPr id="1279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111750" y="7386931"/>
              <a:ext cx="31750" cy="95251"/>
            </a:xfrm>
            <a:prstGeom prst="rect">
              <a:avLst/>
            </a:prstGeom>
            <a:effectLst/>
          </p:spPr>
        </p:pic>
        <p:pic>
          <p:nvPicPr>
            <p:cNvPr id="1281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143500" y="7272631"/>
              <a:ext cx="31750" cy="63501"/>
            </a:xfrm>
            <a:prstGeom prst="rect">
              <a:avLst/>
            </a:prstGeom>
            <a:effectLst/>
          </p:spPr>
        </p:pic>
        <p:pic>
          <p:nvPicPr>
            <p:cNvPr id="128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232399" y="7183731"/>
              <a:ext cx="41095" cy="355601"/>
            </a:xfrm>
            <a:prstGeom prst="rect">
              <a:avLst/>
            </a:prstGeom>
            <a:effectLst/>
          </p:spPr>
        </p:pic>
        <p:pic>
          <p:nvPicPr>
            <p:cNvPr id="128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225059" y="7310731"/>
              <a:ext cx="127991" cy="171451"/>
            </a:xfrm>
            <a:prstGeom prst="rect">
              <a:avLst/>
            </a:prstGeom>
            <a:effectLst/>
          </p:spPr>
        </p:pic>
        <p:pic>
          <p:nvPicPr>
            <p:cNvPr id="128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357320" y="7324877"/>
              <a:ext cx="173530" cy="150955"/>
            </a:xfrm>
            <a:prstGeom prst="rect">
              <a:avLst/>
            </a:prstGeom>
            <a:effectLst/>
          </p:spPr>
        </p:pic>
        <p:pic>
          <p:nvPicPr>
            <p:cNvPr id="128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545666" y="7171031"/>
              <a:ext cx="29635" cy="336551"/>
            </a:xfrm>
            <a:prstGeom prst="rect">
              <a:avLst/>
            </a:prstGeom>
            <a:effectLst/>
          </p:spPr>
        </p:pic>
        <p:pic>
          <p:nvPicPr>
            <p:cNvPr id="1291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600699" y="7348831"/>
              <a:ext cx="44451" cy="139701"/>
            </a:xfrm>
            <a:prstGeom prst="rect">
              <a:avLst/>
            </a:prstGeom>
            <a:effectLst/>
          </p:spPr>
        </p:pic>
        <p:pic>
          <p:nvPicPr>
            <p:cNvPr id="1293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594350" y="7291681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29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716008" y="7183731"/>
              <a:ext cx="138692" cy="336551"/>
            </a:xfrm>
            <a:prstGeom prst="rect">
              <a:avLst/>
            </a:prstGeom>
            <a:effectLst/>
          </p:spPr>
        </p:pic>
        <p:pic>
          <p:nvPicPr>
            <p:cNvPr id="129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889852" y="7346628"/>
              <a:ext cx="90906" cy="142386"/>
            </a:xfrm>
            <a:prstGeom prst="rect">
              <a:avLst/>
            </a:prstGeom>
            <a:effectLst/>
          </p:spPr>
        </p:pic>
        <p:pic>
          <p:nvPicPr>
            <p:cNvPr id="129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033442" y="7364616"/>
              <a:ext cx="103105" cy="121180"/>
            </a:xfrm>
            <a:prstGeom prst="rect">
              <a:avLst/>
            </a:prstGeom>
            <a:effectLst/>
          </p:spPr>
        </p:pic>
        <p:pic>
          <p:nvPicPr>
            <p:cNvPr id="130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199250" y="7118880"/>
              <a:ext cx="246000" cy="414102"/>
            </a:xfrm>
            <a:prstGeom prst="rect">
              <a:avLst/>
            </a:prstGeom>
            <a:effectLst/>
          </p:spPr>
        </p:pic>
        <p:pic>
          <p:nvPicPr>
            <p:cNvPr id="130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99016" y="7183731"/>
              <a:ext cx="74084" cy="823617"/>
            </a:xfrm>
            <a:prstGeom prst="rect">
              <a:avLst/>
            </a:prstGeom>
            <a:effectLst/>
          </p:spPr>
        </p:pic>
        <p:pic>
          <p:nvPicPr>
            <p:cNvPr id="130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98450" y="6968194"/>
              <a:ext cx="8686437" cy="980485"/>
            </a:xfrm>
            <a:prstGeom prst="rect">
              <a:avLst/>
            </a:prstGeom>
            <a:effectLst/>
          </p:spPr>
        </p:pic>
        <p:pic>
          <p:nvPicPr>
            <p:cNvPr id="130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449496" y="7200335"/>
              <a:ext cx="519254" cy="415197"/>
            </a:xfrm>
            <a:prstGeom prst="rect">
              <a:avLst/>
            </a:prstGeom>
            <a:effectLst/>
          </p:spPr>
        </p:pic>
        <p:pic>
          <p:nvPicPr>
            <p:cNvPr id="130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8389323" y="7232630"/>
              <a:ext cx="483219" cy="242848"/>
            </a:xfrm>
            <a:prstGeom prst="rect">
              <a:avLst/>
            </a:prstGeom>
            <a:effectLst/>
          </p:spPr>
        </p:pic>
        <p:pic>
          <p:nvPicPr>
            <p:cNvPr id="131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496423" y="7237032"/>
              <a:ext cx="364363" cy="25216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Drawing"/>
          <p:cNvGrpSpPr/>
          <p:nvPr/>
        </p:nvGrpSpPr>
        <p:grpSpPr>
          <a:xfrm>
            <a:off x="1946933" y="1320800"/>
            <a:ext cx="10194267" cy="7264400"/>
            <a:chOff x="0" y="0"/>
            <a:chExt cx="10194267" cy="7264400"/>
          </a:xfrm>
        </p:grpSpPr>
        <p:sp>
          <p:nvSpPr>
            <p:cNvPr id="1315" name="Line"/>
            <p:cNvSpPr/>
            <p:nvPr/>
          </p:nvSpPr>
          <p:spPr>
            <a:xfrm>
              <a:off x="34267" y="2476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5217" y="228346"/>
              <a:ext cx="42334" cy="38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795"/>
                  </a:moveTo>
                  <a:cubicBezTo>
                    <a:pt x="1080" y="964"/>
                    <a:pt x="2160" y="133"/>
                    <a:pt x="2700" y="15"/>
                  </a:cubicBezTo>
                  <a:cubicBezTo>
                    <a:pt x="3240" y="-104"/>
                    <a:pt x="3240" y="489"/>
                    <a:pt x="3780" y="2982"/>
                  </a:cubicBezTo>
                  <a:cubicBezTo>
                    <a:pt x="4320" y="5474"/>
                    <a:pt x="5400" y="9865"/>
                    <a:pt x="7560" y="13010"/>
                  </a:cubicBezTo>
                  <a:cubicBezTo>
                    <a:pt x="9720" y="16155"/>
                    <a:pt x="12960" y="18054"/>
                    <a:pt x="15120" y="19360"/>
                  </a:cubicBezTo>
                  <a:cubicBezTo>
                    <a:pt x="17280" y="20665"/>
                    <a:pt x="18360" y="21377"/>
                    <a:pt x="19440" y="21437"/>
                  </a:cubicBezTo>
                  <a:cubicBezTo>
                    <a:pt x="20520" y="21496"/>
                    <a:pt x="21600" y="20903"/>
                    <a:pt x="21600" y="19478"/>
                  </a:cubicBezTo>
                  <a:cubicBezTo>
                    <a:pt x="21600" y="18054"/>
                    <a:pt x="20520" y="15799"/>
                    <a:pt x="19440" y="13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0" y="229145"/>
              <a:ext cx="199459" cy="40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340" fill="norm" stroke="1" extrusionOk="0">
                  <a:moveTo>
                    <a:pt x="2245" y="7734"/>
                  </a:moveTo>
                  <a:cubicBezTo>
                    <a:pt x="1364" y="6497"/>
                    <a:pt x="482" y="5259"/>
                    <a:pt x="152" y="4022"/>
                  </a:cubicBezTo>
                  <a:cubicBezTo>
                    <a:pt x="-179" y="2784"/>
                    <a:pt x="41" y="1547"/>
                    <a:pt x="703" y="815"/>
                  </a:cubicBezTo>
                  <a:cubicBezTo>
                    <a:pt x="1364" y="84"/>
                    <a:pt x="2466" y="-141"/>
                    <a:pt x="4560" y="84"/>
                  </a:cubicBezTo>
                  <a:cubicBezTo>
                    <a:pt x="6654" y="309"/>
                    <a:pt x="9739" y="984"/>
                    <a:pt x="12935" y="2728"/>
                  </a:cubicBezTo>
                  <a:cubicBezTo>
                    <a:pt x="16131" y="4471"/>
                    <a:pt x="19437" y="7284"/>
                    <a:pt x="20429" y="10153"/>
                  </a:cubicBezTo>
                  <a:cubicBezTo>
                    <a:pt x="21421" y="13021"/>
                    <a:pt x="20099" y="15947"/>
                    <a:pt x="18335" y="17859"/>
                  </a:cubicBezTo>
                  <a:cubicBezTo>
                    <a:pt x="16572" y="19771"/>
                    <a:pt x="14368" y="20672"/>
                    <a:pt x="12715" y="21065"/>
                  </a:cubicBezTo>
                  <a:cubicBezTo>
                    <a:pt x="11062" y="21459"/>
                    <a:pt x="9960" y="21347"/>
                    <a:pt x="8858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45417" y="4127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70817" y="50164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703366" y="145499"/>
              <a:ext cx="131002" cy="44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60" fill="norm" stroke="1" extrusionOk="0">
                  <a:moveTo>
                    <a:pt x="21219" y="2483"/>
                  </a:moveTo>
                  <a:cubicBezTo>
                    <a:pt x="21219" y="1971"/>
                    <a:pt x="21219" y="1460"/>
                    <a:pt x="20705" y="999"/>
                  </a:cubicBezTo>
                  <a:cubicBezTo>
                    <a:pt x="20190" y="538"/>
                    <a:pt x="19162" y="129"/>
                    <a:pt x="16590" y="26"/>
                  </a:cubicBezTo>
                  <a:cubicBezTo>
                    <a:pt x="14019" y="-76"/>
                    <a:pt x="9905" y="129"/>
                    <a:pt x="6990" y="436"/>
                  </a:cubicBezTo>
                  <a:cubicBezTo>
                    <a:pt x="4076" y="743"/>
                    <a:pt x="2362" y="1152"/>
                    <a:pt x="3219" y="2023"/>
                  </a:cubicBezTo>
                  <a:cubicBezTo>
                    <a:pt x="4076" y="2893"/>
                    <a:pt x="7505" y="4224"/>
                    <a:pt x="10419" y="5554"/>
                  </a:cubicBezTo>
                  <a:cubicBezTo>
                    <a:pt x="13333" y="6885"/>
                    <a:pt x="15733" y="8216"/>
                    <a:pt x="16933" y="9137"/>
                  </a:cubicBezTo>
                  <a:cubicBezTo>
                    <a:pt x="18133" y="10059"/>
                    <a:pt x="18133" y="10570"/>
                    <a:pt x="16762" y="11185"/>
                  </a:cubicBezTo>
                  <a:cubicBezTo>
                    <a:pt x="15390" y="11799"/>
                    <a:pt x="12648" y="12515"/>
                    <a:pt x="10419" y="12976"/>
                  </a:cubicBezTo>
                  <a:cubicBezTo>
                    <a:pt x="8190" y="13437"/>
                    <a:pt x="6476" y="13642"/>
                    <a:pt x="4590" y="13693"/>
                  </a:cubicBezTo>
                  <a:cubicBezTo>
                    <a:pt x="2705" y="13744"/>
                    <a:pt x="648" y="13642"/>
                    <a:pt x="133" y="13386"/>
                  </a:cubicBezTo>
                  <a:cubicBezTo>
                    <a:pt x="-381" y="13130"/>
                    <a:pt x="648" y="12720"/>
                    <a:pt x="2190" y="12464"/>
                  </a:cubicBezTo>
                  <a:cubicBezTo>
                    <a:pt x="3733" y="12208"/>
                    <a:pt x="5790" y="12106"/>
                    <a:pt x="7505" y="12208"/>
                  </a:cubicBezTo>
                  <a:cubicBezTo>
                    <a:pt x="9219" y="12311"/>
                    <a:pt x="10590" y="12618"/>
                    <a:pt x="11276" y="13027"/>
                  </a:cubicBezTo>
                  <a:cubicBezTo>
                    <a:pt x="11962" y="13437"/>
                    <a:pt x="11962" y="13949"/>
                    <a:pt x="11105" y="15126"/>
                  </a:cubicBezTo>
                  <a:cubicBezTo>
                    <a:pt x="10248" y="16303"/>
                    <a:pt x="8533" y="18146"/>
                    <a:pt x="7676" y="19323"/>
                  </a:cubicBezTo>
                  <a:cubicBezTo>
                    <a:pt x="6819" y="20500"/>
                    <a:pt x="6819" y="21012"/>
                    <a:pt x="7676" y="21268"/>
                  </a:cubicBezTo>
                  <a:cubicBezTo>
                    <a:pt x="8533" y="21524"/>
                    <a:pt x="10248" y="21524"/>
                    <a:pt x="12648" y="21268"/>
                  </a:cubicBezTo>
                  <a:cubicBezTo>
                    <a:pt x="15048" y="21012"/>
                    <a:pt x="18133" y="20500"/>
                    <a:pt x="21219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55017" y="298450"/>
              <a:ext cx="1714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751"/>
                    <a:pt x="4800" y="3503"/>
                    <a:pt x="7733" y="6616"/>
                  </a:cubicBezTo>
                  <a:cubicBezTo>
                    <a:pt x="10667" y="9730"/>
                    <a:pt x="14133" y="14205"/>
                    <a:pt x="16533" y="16930"/>
                  </a:cubicBezTo>
                  <a:cubicBezTo>
                    <a:pt x="18933" y="19654"/>
                    <a:pt x="20267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97204" y="254000"/>
              <a:ext cx="12291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6134" y="4518"/>
                    <a:pt x="11008" y="9035"/>
                    <a:pt x="7347" y="12282"/>
                  </a:cubicBezTo>
                  <a:cubicBezTo>
                    <a:pt x="3686" y="15529"/>
                    <a:pt x="1490" y="17506"/>
                    <a:pt x="574" y="18847"/>
                  </a:cubicBezTo>
                  <a:cubicBezTo>
                    <a:pt x="-341" y="20188"/>
                    <a:pt x="25" y="20894"/>
                    <a:pt x="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228067" y="4699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342367" y="527050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539217" y="4953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945617" y="260349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"/>
                  </a:moveTo>
                  <a:cubicBezTo>
                    <a:pt x="960" y="432"/>
                    <a:pt x="1920" y="0"/>
                    <a:pt x="2880" y="0"/>
                  </a:cubicBezTo>
                  <a:cubicBezTo>
                    <a:pt x="3840" y="0"/>
                    <a:pt x="4800" y="432"/>
                    <a:pt x="6960" y="2376"/>
                  </a:cubicBezTo>
                  <a:cubicBezTo>
                    <a:pt x="9120" y="4320"/>
                    <a:pt x="12480" y="7776"/>
                    <a:pt x="15120" y="11232"/>
                  </a:cubicBezTo>
                  <a:cubicBezTo>
                    <a:pt x="17760" y="14688"/>
                    <a:pt x="19680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016928" y="234950"/>
              <a:ext cx="13824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21055" y="0"/>
                  </a:moveTo>
                  <a:cubicBezTo>
                    <a:pt x="16864" y="2640"/>
                    <a:pt x="12673" y="5280"/>
                    <a:pt x="8965" y="8220"/>
                  </a:cubicBezTo>
                  <a:cubicBezTo>
                    <a:pt x="5258" y="11160"/>
                    <a:pt x="2034" y="14400"/>
                    <a:pt x="745" y="16680"/>
                  </a:cubicBezTo>
                  <a:cubicBezTo>
                    <a:pt x="-545" y="18960"/>
                    <a:pt x="100" y="20280"/>
                    <a:pt x="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183497" y="466545"/>
              <a:ext cx="130421" cy="14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94" fill="norm" stroke="1" extrusionOk="0">
                  <a:moveTo>
                    <a:pt x="1608" y="5045"/>
                  </a:moveTo>
                  <a:cubicBezTo>
                    <a:pt x="1608" y="8392"/>
                    <a:pt x="1608" y="11738"/>
                    <a:pt x="1260" y="14780"/>
                  </a:cubicBezTo>
                  <a:cubicBezTo>
                    <a:pt x="911" y="17823"/>
                    <a:pt x="214" y="20561"/>
                    <a:pt x="40" y="20865"/>
                  </a:cubicBezTo>
                  <a:cubicBezTo>
                    <a:pt x="-134" y="21169"/>
                    <a:pt x="214" y="19039"/>
                    <a:pt x="1956" y="15389"/>
                  </a:cubicBezTo>
                  <a:cubicBezTo>
                    <a:pt x="3698" y="11738"/>
                    <a:pt x="6834" y="6566"/>
                    <a:pt x="9621" y="3524"/>
                  </a:cubicBezTo>
                  <a:cubicBezTo>
                    <a:pt x="12408" y="482"/>
                    <a:pt x="14847" y="-431"/>
                    <a:pt x="16589" y="177"/>
                  </a:cubicBezTo>
                  <a:cubicBezTo>
                    <a:pt x="18331" y="786"/>
                    <a:pt x="19376" y="2915"/>
                    <a:pt x="20072" y="6414"/>
                  </a:cubicBezTo>
                  <a:cubicBezTo>
                    <a:pt x="20769" y="9913"/>
                    <a:pt x="21118" y="14780"/>
                    <a:pt x="21466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383767" y="176577"/>
              <a:ext cx="122767" cy="49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332"/>
                  </a:moveTo>
                  <a:cubicBezTo>
                    <a:pt x="1862" y="146"/>
                    <a:pt x="3724" y="-39"/>
                    <a:pt x="5400" y="7"/>
                  </a:cubicBezTo>
                  <a:cubicBezTo>
                    <a:pt x="7076" y="54"/>
                    <a:pt x="8566" y="332"/>
                    <a:pt x="9869" y="1027"/>
                  </a:cubicBezTo>
                  <a:cubicBezTo>
                    <a:pt x="11172" y="1722"/>
                    <a:pt x="12290" y="2835"/>
                    <a:pt x="11917" y="3855"/>
                  </a:cubicBezTo>
                  <a:cubicBezTo>
                    <a:pt x="11545" y="4874"/>
                    <a:pt x="9683" y="5801"/>
                    <a:pt x="9310" y="6960"/>
                  </a:cubicBezTo>
                  <a:cubicBezTo>
                    <a:pt x="8938" y="8119"/>
                    <a:pt x="10055" y="9509"/>
                    <a:pt x="12103" y="10900"/>
                  </a:cubicBezTo>
                  <a:cubicBezTo>
                    <a:pt x="14152" y="12291"/>
                    <a:pt x="17131" y="13681"/>
                    <a:pt x="18993" y="15118"/>
                  </a:cubicBezTo>
                  <a:cubicBezTo>
                    <a:pt x="20855" y="16555"/>
                    <a:pt x="21600" y="18038"/>
                    <a:pt x="21600" y="19058"/>
                  </a:cubicBezTo>
                  <a:cubicBezTo>
                    <a:pt x="21600" y="20078"/>
                    <a:pt x="20855" y="20634"/>
                    <a:pt x="19552" y="21005"/>
                  </a:cubicBezTo>
                  <a:cubicBezTo>
                    <a:pt x="18248" y="21376"/>
                    <a:pt x="16386" y="21561"/>
                    <a:pt x="14710" y="21515"/>
                  </a:cubicBezTo>
                  <a:cubicBezTo>
                    <a:pt x="13034" y="21468"/>
                    <a:pt x="11545" y="21190"/>
                    <a:pt x="10055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872717" y="445130"/>
              <a:ext cx="330201" cy="14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9" fill="norm" stroke="1" extrusionOk="0">
                  <a:moveTo>
                    <a:pt x="831" y="17426"/>
                  </a:moveTo>
                  <a:cubicBezTo>
                    <a:pt x="415" y="14507"/>
                    <a:pt x="0" y="11588"/>
                    <a:pt x="0" y="8670"/>
                  </a:cubicBezTo>
                  <a:cubicBezTo>
                    <a:pt x="0" y="5751"/>
                    <a:pt x="415" y="2832"/>
                    <a:pt x="1038" y="1226"/>
                  </a:cubicBezTo>
                  <a:cubicBezTo>
                    <a:pt x="1662" y="-379"/>
                    <a:pt x="2492" y="-671"/>
                    <a:pt x="3669" y="1956"/>
                  </a:cubicBezTo>
                  <a:cubicBezTo>
                    <a:pt x="4846" y="4583"/>
                    <a:pt x="6369" y="10129"/>
                    <a:pt x="7477" y="13778"/>
                  </a:cubicBezTo>
                  <a:cubicBezTo>
                    <a:pt x="8585" y="17426"/>
                    <a:pt x="9277" y="19178"/>
                    <a:pt x="9969" y="20053"/>
                  </a:cubicBezTo>
                  <a:cubicBezTo>
                    <a:pt x="10662" y="20929"/>
                    <a:pt x="11354" y="20929"/>
                    <a:pt x="12600" y="19178"/>
                  </a:cubicBezTo>
                  <a:cubicBezTo>
                    <a:pt x="13846" y="17426"/>
                    <a:pt x="15646" y="13924"/>
                    <a:pt x="17238" y="10713"/>
                  </a:cubicBezTo>
                  <a:cubicBezTo>
                    <a:pt x="18831" y="7502"/>
                    <a:pt x="20215" y="4583"/>
                    <a:pt x="21600" y="1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842249" y="146142"/>
              <a:ext cx="74919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54" fill="norm" stroke="1" extrusionOk="0">
                  <a:moveTo>
                    <a:pt x="21236" y="3637"/>
                  </a:moveTo>
                  <a:cubicBezTo>
                    <a:pt x="21236" y="2116"/>
                    <a:pt x="21236" y="595"/>
                    <a:pt x="19436" y="138"/>
                  </a:cubicBezTo>
                  <a:cubicBezTo>
                    <a:pt x="17636" y="-318"/>
                    <a:pt x="14036" y="290"/>
                    <a:pt x="10436" y="2876"/>
                  </a:cubicBezTo>
                  <a:cubicBezTo>
                    <a:pt x="6836" y="5462"/>
                    <a:pt x="3236" y="10026"/>
                    <a:pt x="1436" y="13068"/>
                  </a:cubicBezTo>
                  <a:cubicBezTo>
                    <a:pt x="-364" y="16110"/>
                    <a:pt x="-364" y="17631"/>
                    <a:pt x="836" y="18848"/>
                  </a:cubicBezTo>
                  <a:cubicBezTo>
                    <a:pt x="2036" y="20065"/>
                    <a:pt x="4436" y="20978"/>
                    <a:pt x="8036" y="21130"/>
                  </a:cubicBezTo>
                  <a:cubicBezTo>
                    <a:pt x="11636" y="21282"/>
                    <a:pt x="16436" y="20674"/>
                    <a:pt x="21236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968909" y="168015"/>
              <a:ext cx="71161" cy="5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947" fill="norm" stroke="1" extrusionOk="0">
                  <a:moveTo>
                    <a:pt x="5279" y="5678"/>
                  </a:moveTo>
                  <a:cubicBezTo>
                    <a:pt x="2811" y="7912"/>
                    <a:pt x="342" y="10147"/>
                    <a:pt x="34" y="12753"/>
                  </a:cubicBezTo>
                  <a:cubicBezTo>
                    <a:pt x="-275" y="15360"/>
                    <a:pt x="1576" y="18340"/>
                    <a:pt x="4045" y="19829"/>
                  </a:cubicBezTo>
                  <a:cubicBezTo>
                    <a:pt x="6514" y="21319"/>
                    <a:pt x="9599" y="21319"/>
                    <a:pt x="12376" y="19829"/>
                  </a:cubicBezTo>
                  <a:cubicBezTo>
                    <a:pt x="15154" y="18340"/>
                    <a:pt x="17622" y="15360"/>
                    <a:pt x="19165" y="12009"/>
                  </a:cubicBezTo>
                  <a:cubicBezTo>
                    <a:pt x="20708" y="8657"/>
                    <a:pt x="21325" y="4933"/>
                    <a:pt x="20091" y="2698"/>
                  </a:cubicBezTo>
                  <a:cubicBezTo>
                    <a:pt x="18856" y="464"/>
                    <a:pt x="15771" y="-281"/>
                    <a:pt x="13919" y="91"/>
                  </a:cubicBezTo>
                  <a:cubicBezTo>
                    <a:pt x="12068" y="464"/>
                    <a:pt x="11451" y="1953"/>
                    <a:pt x="10834" y="3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063217" y="152400"/>
              <a:ext cx="88901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5400"/>
                    <a:pt x="1029" y="10800"/>
                    <a:pt x="1286" y="14850"/>
                  </a:cubicBezTo>
                  <a:cubicBezTo>
                    <a:pt x="1543" y="18900"/>
                    <a:pt x="1543" y="21600"/>
                    <a:pt x="1543" y="21600"/>
                  </a:cubicBezTo>
                  <a:cubicBezTo>
                    <a:pt x="1543" y="21600"/>
                    <a:pt x="1543" y="18900"/>
                    <a:pt x="2057" y="16200"/>
                  </a:cubicBezTo>
                  <a:cubicBezTo>
                    <a:pt x="2571" y="13500"/>
                    <a:pt x="3600" y="10800"/>
                    <a:pt x="4886" y="8100"/>
                  </a:cubicBezTo>
                  <a:cubicBezTo>
                    <a:pt x="6171" y="5400"/>
                    <a:pt x="7714" y="2700"/>
                    <a:pt x="9514" y="2160"/>
                  </a:cubicBezTo>
                  <a:cubicBezTo>
                    <a:pt x="11314" y="1620"/>
                    <a:pt x="13371" y="3240"/>
                    <a:pt x="15429" y="5400"/>
                  </a:cubicBezTo>
                  <a:cubicBezTo>
                    <a:pt x="17486" y="7560"/>
                    <a:pt x="19543" y="1026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180898" y="10583"/>
              <a:ext cx="85520" cy="23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50" fill="norm" stroke="1" extrusionOk="0">
                  <a:moveTo>
                    <a:pt x="8641" y="14924"/>
                  </a:moveTo>
                  <a:cubicBezTo>
                    <a:pt x="7061" y="14138"/>
                    <a:pt x="5480" y="13353"/>
                    <a:pt x="4163" y="13451"/>
                  </a:cubicBezTo>
                  <a:cubicBezTo>
                    <a:pt x="2846" y="13549"/>
                    <a:pt x="1792" y="14531"/>
                    <a:pt x="1002" y="15709"/>
                  </a:cubicBezTo>
                  <a:cubicBezTo>
                    <a:pt x="212" y="16887"/>
                    <a:pt x="-315" y="18262"/>
                    <a:pt x="212" y="19342"/>
                  </a:cubicBezTo>
                  <a:cubicBezTo>
                    <a:pt x="739" y="20422"/>
                    <a:pt x="2319" y="21207"/>
                    <a:pt x="4426" y="21404"/>
                  </a:cubicBezTo>
                  <a:cubicBezTo>
                    <a:pt x="6534" y="21600"/>
                    <a:pt x="9168" y="21207"/>
                    <a:pt x="12065" y="19440"/>
                  </a:cubicBezTo>
                  <a:cubicBezTo>
                    <a:pt x="14963" y="17673"/>
                    <a:pt x="18124" y="14531"/>
                    <a:pt x="19705" y="11389"/>
                  </a:cubicBezTo>
                  <a:cubicBezTo>
                    <a:pt x="21285" y="8247"/>
                    <a:pt x="21285" y="5105"/>
                    <a:pt x="21285" y="3044"/>
                  </a:cubicBezTo>
                  <a:cubicBezTo>
                    <a:pt x="21285" y="982"/>
                    <a:pt x="21285" y="0"/>
                    <a:pt x="20231" y="0"/>
                  </a:cubicBezTo>
                  <a:cubicBezTo>
                    <a:pt x="19178" y="0"/>
                    <a:pt x="17070" y="982"/>
                    <a:pt x="15753" y="3535"/>
                  </a:cubicBezTo>
                  <a:cubicBezTo>
                    <a:pt x="14436" y="6087"/>
                    <a:pt x="13909" y="10211"/>
                    <a:pt x="14700" y="13156"/>
                  </a:cubicBezTo>
                  <a:cubicBezTo>
                    <a:pt x="15490" y="16102"/>
                    <a:pt x="17597" y="17869"/>
                    <a:pt x="19705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495017" y="0"/>
              <a:ext cx="63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418817" y="21590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987017" y="901700"/>
              <a:ext cx="1" cy="635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025117" y="78739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094967" y="8636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114017" y="8064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168964" y="648134"/>
              <a:ext cx="173654" cy="33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17" fill="norm" stroke="1" extrusionOk="0">
                  <a:moveTo>
                    <a:pt x="10420" y="11572"/>
                  </a:moveTo>
                  <a:cubicBezTo>
                    <a:pt x="8078" y="11706"/>
                    <a:pt x="5736" y="11839"/>
                    <a:pt x="3914" y="13106"/>
                  </a:cubicBezTo>
                  <a:cubicBezTo>
                    <a:pt x="2092" y="14372"/>
                    <a:pt x="791" y="16772"/>
                    <a:pt x="270" y="18306"/>
                  </a:cubicBezTo>
                  <a:cubicBezTo>
                    <a:pt x="-250" y="19839"/>
                    <a:pt x="10" y="20506"/>
                    <a:pt x="791" y="20906"/>
                  </a:cubicBezTo>
                  <a:cubicBezTo>
                    <a:pt x="1572" y="21306"/>
                    <a:pt x="2873" y="21439"/>
                    <a:pt x="4825" y="20572"/>
                  </a:cubicBezTo>
                  <a:cubicBezTo>
                    <a:pt x="6777" y="19706"/>
                    <a:pt x="9379" y="17839"/>
                    <a:pt x="11461" y="14639"/>
                  </a:cubicBezTo>
                  <a:cubicBezTo>
                    <a:pt x="13543" y="11439"/>
                    <a:pt x="15104" y="6906"/>
                    <a:pt x="15755" y="4306"/>
                  </a:cubicBezTo>
                  <a:cubicBezTo>
                    <a:pt x="16405" y="1706"/>
                    <a:pt x="16145" y="1039"/>
                    <a:pt x="15364" y="572"/>
                  </a:cubicBezTo>
                  <a:cubicBezTo>
                    <a:pt x="14584" y="106"/>
                    <a:pt x="13283" y="-161"/>
                    <a:pt x="12372" y="106"/>
                  </a:cubicBezTo>
                  <a:cubicBezTo>
                    <a:pt x="11461" y="372"/>
                    <a:pt x="10940" y="1172"/>
                    <a:pt x="10680" y="3172"/>
                  </a:cubicBezTo>
                  <a:cubicBezTo>
                    <a:pt x="10420" y="5172"/>
                    <a:pt x="10420" y="8372"/>
                    <a:pt x="11461" y="10706"/>
                  </a:cubicBezTo>
                  <a:cubicBezTo>
                    <a:pt x="12502" y="13039"/>
                    <a:pt x="14584" y="14506"/>
                    <a:pt x="16405" y="15306"/>
                  </a:cubicBezTo>
                  <a:cubicBezTo>
                    <a:pt x="18227" y="16106"/>
                    <a:pt x="19789" y="16239"/>
                    <a:pt x="21350" y="16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962800" y="217612"/>
              <a:ext cx="166723" cy="4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05" fill="norm" stroke="1" extrusionOk="0">
                  <a:moveTo>
                    <a:pt x="1890" y="3153"/>
                  </a:moveTo>
                  <a:cubicBezTo>
                    <a:pt x="2160" y="6825"/>
                    <a:pt x="2430" y="10497"/>
                    <a:pt x="2700" y="12981"/>
                  </a:cubicBezTo>
                  <a:cubicBezTo>
                    <a:pt x="2970" y="15465"/>
                    <a:pt x="3240" y="16761"/>
                    <a:pt x="3510" y="17895"/>
                  </a:cubicBezTo>
                  <a:cubicBezTo>
                    <a:pt x="3780" y="19029"/>
                    <a:pt x="4050" y="20001"/>
                    <a:pt x="3915" y="20055"/>
                  </a:cubicBezTo>
                  <a:cubicBezTo>
                    <a:pt x="3780" y="20109"/>
                    <a:pt x="3240" y="19245"/>
                    <a:pt x="2295" y="16923"/>
                  </a:cubicBezTo>
                  <a:cubicBezTo>
                    <a:pt x="1350" y="14601"/>
                    <a:pt x="0" y="10821"/>
                    <a:pt x="0" y="8121"/>
                  </a:cubicBezTo>
                  <a:cubicBezTo>
                    <a:pt x="0" y="5421"/>
                    <a:pt x="1350" y="3801"/>
                    <a:pt x="3240" y="2613"/>
                  </a:cubicBezTo>
                  <a:cubicBezTo>
                    <a:pt x="5130" y="1425"/>
                    <a:pt x="7560" y="669"/>
                    <a:pt x="9450" y="291"/>
                  </a:cubicBezTo>
                  <a:cubicBezTo>
                    <a:pt x="11340" y="-87"/>
                    <a:pt x="12690" y="-87"/>
                    <a:pt x="14040" y="237"/>
                  </a:cubicBezTo>
                  <a:cubicBezTo>
                    <a:pt x="15390" y="561"/>
                    <a:pt x="16740" y="1209"/>
                    <a:pt x="17415" y="2235"/>
                  </a:cubicBezTo>
                  <a:cubicBezTo>
                    <a:pt x="18090" y="3261"/>
                    <a:pt x="18090" y="4665"/>
                    <a:pt x="17415" y="5853"/>
                  </a:cubicBezTo>
                  <a:cubicBezTo>
                    <a:pt x="16740" y="7041"/>
                    <a:pt x="15390" y="8013"/>
                    <a:pt x="14040" y="8769"/>
                  </a:cubicBezTo>
                  <a:cubicBezTo>
                    <a:pt x="12690" y="9525"/>
                    <a:pt x="11340" y="10065"/>
                    <a:pt x="11340" y="10389"/>
                  </a:cubicBezTo>
                  <a:cubicBezTo>
                    <a:pt x="11340" y="10713"/>
                    <a:pt x="12690" y="10821"/>
                    <a:pt x="14445" y="11523"/>
                  </a:cubicBezTo>
                  <a:cubicBezTo>
                    <a:pt x="16200" y="12225"/>
                    <a:pt x="18360" y="13521"/>
                    <a:pt x="19710" y="14709"/>
                  </a:cubicBezTo>
                  <a:cubicBezTo>
                    <a:pt x="21060" y="15897"/>
                    <a:pt x="21600" y="16977"/>
                    <a:pt x="21060" y="18057"/>
                  </a:cubicBezTo>
                  <a:cubicBezTo>
                    <a:pt x="20520" y="19137"/>
                    <a:pt x="18900" y="20217"/>
                    <a:pt x="16605" y="20811"/>
                  </a:cubicBezTo>
                  <a:cubicBezTo>
                    <a:pt x="14310" y="21405"/>
                    <a:pt x="11340" y="21513"/>
                    <a:pt x="9315" y="20865"/>
                  </a:cubicBezTo>
                  <a:cubicBezTo>
                    <a:pt x="7290" y="20217"/>
                    <a:pt x="6210" y="18813"/>
                    <a:pt x="513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237724" y="404388"/>
              <a:ext cx="101844" cy="16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06" fill="norm" stroke="1" extrusionOk="0">
                  <a:moveTo>
                    <a:pt x="3937" y="12049"/>
                  </a:moveTo>
                  <a:cubicBezTo>
                    <a:pt x="3937" y="10646"/>
                    <a:pt x="3937" y="9244"/>
                    <a:pt x="5017" y="7841"/>
                  </a:cubicBezTo>
                  <a:cubicBezTo>
                    <a:pt x="6097" y="6438"/>
                    <a:pt x="8257" y="5036"/>
                    <a:pt x="9985" y="3633"/>
                  </a:cubicBezTo>
                  <a:cubicBezTo>
                    <a:pt x="11713" y="2231"/>
                    <a:pt x="13009" y="828"/>
                    <a:pt x="12577" y="267"/>
                  </a:cubicBezTo>
                  <a:cubicBezTo>
                    <a:pt x="12145" y="-294"/>
                    <a:pt x="9985" y="-13"/>
                    <a:pt x="7609" y="1529"/>
                  </a:cubicBezTo>
                  <a:cubicBezTo>
                    <a:pt x="5233" y="3072"/>
                    <a:pt x="2641" y="5877"/>
                    <a:pt x="1129" y="8683"/>
                  </a:cubicBezTo>
                  <a:cubicBezTo>
                    <a:pt x="-383" y="11488"/>
                    <a:pt x="-815" y="14293"/>
                    <a:pt x="2641" y="16397"/>
                  </a:cubicBezTo>
                  <a:cubicBezTo>
                    <a:pt x="6097" y="18501"/>
                    <a:pt x="13441" y="19903"/>
                    <a:pt x="20785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390367" y="406400"/>
              <a:ext cx="82551" cy="15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0"/>
                  </a:moveTo>
                  <a:cubicBezTo>
                    <a:pt x="3323" y="4200"/>
                    <a:pt x="6646" y="8400"/>
                    <a:pt x="8862" y="11400"/>
                  </a:cubicBezTo>
                  <a:cubicBezTo>
                    <a:pt x="11077" y="14400"/>
                    <a:pt x="12185" y="16200"/>
                    <a:pt x="12462" y="18000"/>
                  </a:cubicBezTo>
                  <a:cubicBezTo>
                    <a:pt x="12738" y="19800"/>
                    <a:pt x="12185" y="21600"/>
                    <a:pt x="11354" y="21300"/>
                  </a:cubicBezTo>
                  <a:cubicBezTo>
                    <a:pt x="10523" y="21000"/>
                    <a:pt x="9415" y="18600"/>
                    <a:pt x="11077" y="14850"/>
                  </a:cubicBezTo>
                  <a:cubicBezTo>
                    <a:pt x="12738" y="11100"/>
                    <a:pt x="17169" y="6000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508572" y="395751"/>
              <a:ext cx="118862" cy="18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153" fill="norm" stroke="1" extrusionOk="0">
                  <a:moveTo>
                    <a:pt x="1547" y="1207"/>
                  </a:moveTo>
                  <a:cubicBezTo>
                    <a:pt x="1547" y="6487"/>
                    <a:pt x="1547" y="11767"/>
                    <a:pt x="1361" y="15367"/>
                  </a:cubicBezTo>
                  <a:cubicBezTo>
                    <a:pt x="1175" y="18967"/>
                    <a:pt x="802" y="20887"/>
                    <a:pt x="430" y="21127"/>
                  </a:cubicBezTo>
                  <a:cubicBezTo>
                    <a:pt x="57" y="21367"/>
                    <a:pt x="-315" y="19927"/>
                    <a:pt x="430" y="16567"/>
                  </a:cubicBezTo>
                  <a:cubicBezTo>
                    <a:pt x="1175" y="13207"/>
                    <a:pt x="3037" y="7927"/>
                    <a:pt x="4526" y="4807"/>
                  </a:cubicBezTo>
                  <a:cubicBezTo>
                    <a:pt x="6016" y="1687"/>
                    <a:pt x="7133" y="727"/>
                    <a:pt x="8623" y="247"/>
                  </a:cubicBezTo>
                  <a:cubicBezTo>
                    <a:pt x="10113" y="-233"/>
                    <a:pt x="11975" y="-233"/>
                    <a:pt x="14209" y="2287"/>
                  </a:cubicBezTo>
                  <a:cubicBezTo>
                    <a:pt x="16444" y="4807"/>
                    <a:pt x="19051" y="9847"/>
                    <a:pt x="20168" y="12967"/>
                  </a:cubicBezTo>
                  <a:cubicBezTo>
                    <a:pt x="21285" y="16087"/>
                    <a:pt x="20913" y="17287"/>
                    <a:pt x="20540" y="1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805233" y="228528"/>
              <a:ext cx="118535" cy="45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1489"/>
                  </a:moveTo>
                  <a:cubicBezTo>
                    <a:pt x="21600" y="994"/>
                    <a:pt x="21600" y="499"/>
                    <a:pt x="20636" y="201"/>
                  </a:cubicBezTo>
                  <a:cubicBezTo>
                    <a:pt x="19671" y="-96"/>
                    <a:pt x="17743" y="-195"/>
                    <a:pt x="14657" y="845"/>
                  </a:cubicBezTo>
                  <a:cubicBezTo>
                    <a:pt x="11571" y="1886"/>
                    <a:pt x="7329" y="4066"/>
                    <a:pt x="4436" y="6543"/>
                  </a:cubicBezTo>
                  <a:cubicBezTo>
                    <a:pt x="1543" y="9020"/>
                    <a:pt x="0" y="11794"/>
                    <a:pt x="0" y="14122"/>
                  </a:cubicBezTo>
                  <a:cubicBezTo>
                    <a:pt x="0" y="16451"/>
                    <a:pt x="1543" y="18333"/>
                    <a:pt x="4243" y="19473"/>
                  </a:cubicBezTo>
                  <a:cubicBezTo>
                    <a:pt x="6943" y="20612"/>
                    <a:pt x="10800" y="21009"/>
                    <a:pt x="14657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971103" y="334062"/>
              <a:ext cx="131021" cy="48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22" fill="norm" stroke="1" extrusionOk="0">
                  <a:moveTo>
                    <a:pt x="8789" y="8069"/>
                  </a:moveTo>
                  <a:cubicBezTo>
                    <a:pt x="6046" y="10154"/>
                    <a:pt x="3304" y="12238"/>
                    <a:pt x="1932" y="14322"/>
                  </a:cubicBezTo>
                  <a:cubicBezTo>
                    <a:pt x="561" y="16406"/>
                    <a:pt x="561" y="18490"/>
                    <a:pt x="561" y="19769"/>
                  </a:cubicBezTo>
                  <a:cubicBezTo>
                    <a:pt x="561" y="21048"/>
                    <a:pt x="561" y="21522"/>
                    <a:pt x="389" y="21522"/>
                  </a:cubicBezTo>
                  <a:cubicBezTo>
                    <a:pt x="218" y="21522"/>
                    <a:pt x="-125" y="21048"/>
                    <a:pt x="46" y="19106"/>
                  </a:cubicBezTo>
                  <a:cubicBezTo>
                    <a:pt x="218" y="17164"/>
                    <a:pt x="904" y="13754"/>
                    <a:pt x="2275" y="10627"/>
                  </a:cubicBezTo>
                  <a:cubicBezTo>
                    <a:pt x="3646" y="7501"/>
                    <a:pt x="5704" y="4659"/>
                    <a:pt x="7418" y="2954"/>
                  </a:cubicBezTo>
                  <a:cubicBezTo>
                    <a:pt x="9132" y="1248"/>
                    <a:pt x="10504" y="680"/>
                    <a:pt x="12046" y="348"/>
                  </a:cubicBezTo>
                  <a:cubicBezTo>
                    <a:pt x="13589" y="17"/>
                    <a:pt x="15304" y="-78"/>
                    <a:pt x="16675" y="64"/>
                  </a:cubicBezTo>
                  <a:cubicBezTo>
                    <a:pt x="18046" y="206"/>
                    <a:pt x="19075" y="585"/>
                    <a:pt x="19932" y="1533"/>
                  </a:cubicBezTo>
                  <a:cubicBezTo>
                    <a:pt x="20789" y="2480"/>
                    <a:pt x="21475" y="3996"/>
                    <a:pt x="21132" y="5275"/>
                  </a:cubicBezTo>
                  <a:cubicBezTo>
                    <a:pt x="20789" y="6554"/>
                    <a:pt x="19418" y="7596"/>
                    <a:pt x="18046" y="8259"/>
                  </a:cubicBezTo>
                  <a:cubicBezTo>
                    <a:pt x="16675" y="8922"/>
                    <a:pt x="15304" y="9206"/>
                    <a:pt x="13761" y="9396"/>
                  </a:cubicBezTo>
                  <a:cubicBezTo>
                    <a:pt x="12218" y="9585"/>
                    <a:pt x="10504" y="9680"/>
                    <a:pt x="8961" y="9064"/>
                  </a:cubicBezTo>
                  <a:cubicBezTo>
                    <a:pt x="7418" y="8448"/>
                    <a:pt x="6046" y="7122"/>
                    <a:pt x="4675" y="5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114267" y="228600"/>
              <a:ext cx="115788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314" y="0"/>
                  </a:moveTo>
                  <a:cubicBezTo>
                    <a:pt x="6943" y="873"/>
                    <a:pt x="11571" y="1745"/>
                    <a:pt x="15236" y="3764"/>
                  </a:cubicBezTo>
                  <a:cubicBezTo>
                    <a:pt x="18900" y="5782"/>
                    <a:pt x="21600" y="8945"/>
                    <a:pt x="21021" y="11836"/>
                  </a:cubicBezTo>
                  <a:cubicBezTo>
                    <a:pt x="20443" y="14727"/>
                    <a:pt x="16586" y="17345"/>
                    <a:pt x="12536" y="18927"/>
                  </a:cubicBezTo>
                  <a:cubicBezTo>
                    <a:pt x="8486" y="20509"/>
                    <a:pt x="4243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911067" y="8826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200"/>
                    <a:pt x="11829" y="10800"/>
                    <a:pt x="15429" y="7200"/>
                  </a:cubicBezTo>
                  <a:cubicBezTo>
                    <a:pt x="19029" y="3600"/>
                    <a:pt x="203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974567" y="9715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64467" y="1863749"/>
              <a:ext cx="207849" cy="57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66" fill="norm" stroke="1" extrusionOk="0">
                  <a:moveTo>
                    <a:pt x="20291" y="5066"/>
                  </a:moveTo>
                  <a:cubicBezTo>
                    <a:pt x="20945" y="4280"/>
                    <a:pt x="21600" y="3495"/>
                    <a:pt x="21382" y="2670"/>
                  </a:cubicBezTo>
                  <a:cubicBezTo>
                    <a:pt x="21164" y="1845"/>
                    <a:pt x="20073" y="981"/>
                    <a:pt x="18327" y="471"/>
                  </a:cubicBezTo>
                  <a:cubicBezTo>
                    <a:pt x="16582" y="-40"/>
                    <a:pt x="14182" y="-197"/>
                    <a:pt x="11782" y="314"/>
                  </a:cubicBezTo>
                  <a:cubicBezTo>
                    <a:pt x="9382" y="824"/>
                    <a:pt x="6982" y="2002"/>
                    <a:pt x="5455" y="3848"/>
                  </a:cubicBezTo>
                  <a:cubicBezTo>
                    <a:pt x="3927" y="5694"/>
                    <a:pt x="3273" y="8207"/>
                    <a:pt x="3273" y="10799"/>
                  </a:cubicBezTo>
                  <a:cubicBezTo>
                    <a:pt x="3273" y="13391"/>
                    <a:pt x="3927" y="16062"/>
                    <a:pt x="4255" y="17672"/>
                  </a:cubicBezTo>
                  <a:cubicBezTo>
                    <a:pt x="4582" y="19282"/>
                    <a:pt x="4582" y="19832"/>
                    <a:pt x="4473" y="20343"/>
                  </a:cubicBezTo>
                  <a:cubicBezTo>
                    <a:pt x="4364" y="20853"/>
                    <a:pt x="4145" y="21324"/>
                    <a:pt x="3491" y="21364"/>
                  </a:cubicBezTo>
                  <a:cubicBezTo>
                    <a:pt x="2836" y="21403"/>
                    <a:pt x="1745" y="21010"/>
                    <a:pt x="1091" y="20735"/>
                  </a:cubicBezTo>
                  <a:cubicBezTo>
                    <a:pt x="436" y="20460"/>
                    <a:pt x="218" y="20303"/>
                    <a:pt x="0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65521" y="2222500"/>
              <a:ext cx="21324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366" y="21600"/>
                  </a:moveTo>
                  <a:cubicBezTo>
                    <a:pt x="-54" y="19350"/>
                    <a:pt x="-473" y="17100"/>
                    <a:pt x="1310" y="14625"/>
                  </a:cubicBezTo>
                  <a:cubicBezTo>
                    <a:pt x="3092" y="12150"/>
                    <a:pt x="7077" y="9450"/>
                    <a:pt x="10746" y="6975"/>
                  </a:cubicBezTo>
                  <a:cubicBezTo>
                    <a:pt x="14416" y="4500"/>
                    <a:pt x="17772" y="2250"/>
                    <a:pt x="211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75091" y="1936887"/>
              <a:ext cx="133877" cy="4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95" fill="norm" stroke="1" extrusionOk="0">
                  <a:moveTo>
                    <a:pt x="21018" y="1171"/>
                  </a:moveTo>
                  <a:cubicBezTo>
                    <a:pt x="19689" y="680"/>
                    <a:pt x="18360" y="190"/>
                    <a:pt x="16864" y="42"/>
                  </a:cubicBezTo>
                  <a:cubicBezTo>
                    <a:pt x="15369" y="-105"/>
                    <a:pt x="13707" y="91"/>
                    <a:pt x="11215" y="1220"/>
                  </a:cubicBezTo>
                  <a:cubicBezTo>
                    <a:pt x="8723" y="2350"/>
                    <a:pt x="5400" y="4411"/>
                    <a:pt x="3073" y="7062"/>
                  </a:cubicBezTo>
                  <a:cubicBezTo>
                    <a:pt x="747" y="9713"/>
                    <a:pt x="-582" y="12953"/>
                    <a:pt x="249" y="15408"/>
                  </a:cubicBezTo>
                  <a:cubicBezTo>
                    <a:pt x="1080" y="17862"/>
                    <a:pt x="4070" y="19531"/>
                    <a:pt x="6396" y="20415"/>
                  </a:cubicBezTo>
                  <a:cubicBezTo>
                    <a:pt x="8723" y="21299"/>
                    <a:pt x="10384" y="21397"/>
                    <a:pt x="1204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67060" y="2081746"/>
              <a:ext cx="150962" cy="48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48" fill="norm" stroke="1" extrusionOk="0">
                  <a:moveTo>
                    <a:pt x="2497" y="6692"/>
                  </a:moveTo>
                  <a:cubicBezTo>
                    <a:pt x="1329" y="7799"/>
                    <a:pt x="162" y="8907"/>
                    <a:pt x="162" y="10984"/>
                  </a:cubicBezTo>
                  <a:cubicBezTo>
                    <a:pt x="162" y="13061"/>
                    <a:pt x="1329" y="16107"/>
                    <a:pt x="2059" y="17861"/>
                  </a:cubicBezTo>
                  <a:cubicBezTo>
                    <a:pt x="2789" y="19615"/>
                    <a:pt x="3081" y="20076"/>
                    <a:pt x="3373" y="20538"/>
                  </a:cubicBezTo>
                  <a:cubicBezTo>
                    <a:pt x="3665" y="20999"/>
                    <a:pt x="3956" y="21461"/>
                    <a:pt x="3811" y="21323"/>
                  </a:cubicBezTo>
                  <a:cubicBezTo>
                    <a:pt x="3665" y="21184"/>
                    <a:pt x="3081" y="20446"/>
                    <a:pt x="2205" y="18323"/>
                  </a:cubicBezTo>
                  <a:cubicBezTo>
                    <a:pt x="1329" y="16199"/>
                    <a:pt x="162" y="12692"/>
                    <a:pt x="16" y="9692"/>
                  </a:cubicBezTo>
                  <a:cubicBezTo>
                    <a:pt x="-130" y="6692"/>
                    <a:pt x="746" y="4199"/>
                    <a:pt x="2205" y="2584"/>
                  </a:cubicBezTo>
                  <a:cubicBezTo>
                    <a:pt x="3665" y="969"/>
                    <a:pt x="5708" y="230"/>
                    <a:pt x="8627" y="46"/>
                  </a:cubicBezTo>
                  <a:cubicBezTo>
                    <a:pt x="11546" y="-139"/>
                    <a:pt x="15340" y="230"/>
                    <a:pt x="17821" y="1199"/>
                  </a:cubicBezTo>
                  <a:cubicBezTo>
                    <a:pt x="20302" y="2169"/>
                    <a:pt x="21470" y="3738"/>
                    <a:pt x="20448" y="5123"/>
                  </a:cubicBezTo>
                  <a:cubicBezTo>
                    <a:pt x="19427" y="6507"/>
                    <a:pt x="16216" y="7707"/>
                    <a:pt x="13005" y="8399"/>
                  </a:cubicBezTo>
                  <a:cubicBezTo>
                    <a:pt x="9794" y="9092"/>
                    <a:pt x="6584" y="9276"/>
                    <a:pt x="4248" y="9369"/>
                  </a:cubicBezTo>
                  <a:cubicBezTo>
                    <a:pt x="1913" y="9461"/>
                    <a:pt x="454" y="9461"/>
                    <a:pt x="308" y="9323"/>
                  </a:cubicBezTo>
                  <a:cubicBezTo>
                    <a:pt x="162" y="9184"/>
                    <a:pt x="1329" y="8907"/>
                    <a:pt x="2643" y="8584"/>
                  </a:cubicBezTo>
                  <a:cubicBezTo>
                    <a:pt x="3956" y="8261"/>
                    <a:pt x="5416" y="7892"/>
                    <a:pt x="6875" y="7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177531" y="1914471"/>
              <a:ext cx="50537" cy="50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8" fill="norm" stroke="1" extrusionOk="0">
                  <a:moveTo>
                    <a:pt x="10688" y="1228"/>
                  </a:moveTo>
                  <a:cubicBezTo>
                    <a:pt x="7988" y="592"/>
                    <a:pt x="5288" y="-43"/>
                    <a:pt x="3938" y="2"/>
                  </a:cubicBezTo>
                  <a:cubicBezTo>
                    <a:pt x="2588" y="48"/>
                    <a:pt x="2588" y="774"/>
                    <a:pt x="2138" y="2725"/>
                  </a:cubicBezTo>
                  <a:cubicBezTo>
                    <a:pt x="1688" y="4676"/>
                    <a:pt x="788" y="7853"/>
                    <a:pt x="338" y="10984"/>
                  </a:cubicBezTo>
                  <a:cubicBezTo>
                    <a:pt x="-112" y="14115"/>
                    <a:pt x="-112" y="17201"/>
                    <a:pt x="338" y="18970"/>
                  </a:cubicBezTo>
                  <a:cubicBezTo>
                    <a:pt x="788" y="20740"/>
                    <a:pt x="1688" y="21194"/>
                    <a:pt x="4388" y="21375"/>
                  </a:cubicBezTo>
                  <a:cubicBezTo>
                    <a:pt x="7088" y="21557"/>
                    <a:pt x="11588" y="21466"/>
                    <a:pt x="14738" y="21149"/>
                  </a:cubicBezTo>
                  <a:cubicBezTo>
                    <a:pt x="17888" y="20831"/>
                    <a:pt x="19688" y="20286"/>
                    <a:pt x="21488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393167" y="2044700"/>
              <a:ext cx="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3967"/>
                    <a:pt x="21600" y="7935"/>
                    <a:pt x="0" y="11535"/>
                  </a:cubicBezTo>
                  <a:cubicBezTo>
                    <a:pt x="21600" y="15135"/>
                    <a:pt x="2160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385089" y="1957229"/>
              <a:ext cx="129155" cy="37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120" fill="norm" stroke="1" extrusionOk="0">
                  <a:moveTo>
                    <a:pt x="1288" y="4548"/>
                  </a:moveTo>
                  <a:cubicBezTo>
                    <a:pt x="2301" y="3005"/>
                    <a:pt x="3313" y="1462"/>
                    <a:pt x="4663" y="631"/>
                  </a:cubicBezTo>
                  <a:cubicBezTo>
                    <a:pt x="6013" y="-199"/>
                    <a:pt x="7701" y="-318"/>
                    <a:pt x="10401" y="928"/>
                  </a:cubicBezTo>
                  <a:cubicBezTo>
                    <a:pt x="13101" y="2174"/>
                    <a:pt x="16813" y="4785"/>
                    <a:pt x="18838" y="7693"/>
                  </a:cubicBezTo>
                  <a:cubicBezTo>
                    <a:pt x="20863" y="10601"/>
                    <a:pt x="21201" y="13805"/>
                    <a:pt x="19513" y="16119"/>
                  </a:cubicBezTo>
                  <a:cubicBezTo>
                    <a:pt x="17826" y="18434"/>
                    <a:pt x="14113" y="19858"/>
                    <a:pt x="10907" y="20570"/>
                  </a:cubicBezTo>
                  <a:cubicBezTo>
                    <a:pt x="7701" y="21282"/>
                    <a:pt x="5001" y="21282"/>
                    <a:pt x="2976" y="20689"/>
                  </a:cubicBezTo>
                  <a:cubicBezTo>
                    <a:pt x="951" y="20095"/>
                    <a:pt x="-399" y="18908"/>
                    <a:pt x="107" y="17722"/>
                  </a:cubicBezTo>
                  <a:cubicBezTo>
                    <a:pt x="613" y="16535"/>
                    <a:pt x="2976" y="15348"/>
                    <a:pt x="5338" y="14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621767" y="1873250"/>
              <a:ext cx="168677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8800" y="0"/>
                  </a:moveTo>
                  <a:cubicBezTo>
                    <a:pt x="10400" y="738"/>
                    <a:pt x="12000" y="1477"/>
                    <a:pt x="14133" y="3092"/>
                  </a:cubicBezTo>
                  <a:cubicBezTo>
                    <a:pt x="16267" y="4708"/>
                    <a:pt x="18933" y="7200"/>
                    <a:pt x="20267" y="9785"/>
                  </a:cubicBezTo>
                  <a:cubicBezTo>
                    <a:pt x="21600" y="12369"/>
                    <a:pt x="21600" y="15046"/>
                    <a:pt x="20133" y="16985"/>
                  </a:cubicBezTo>
                  <a:cubicBezTo>
                    <a:pt x="18667" y="18923"/>
                    <a:pt x="15733" y="20123"/>
                    <a:pt x="12133" y="20769"/>
                  </a:cubicBezTo>
                  <a:cubicBezTo>
                    <a:pt x="8533" y="21415"/>
                    <a:pt x="4267" y="215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209125" y="1936750"/>
              <a:ext cx="37784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7101" y="0"/>
                  </a:moveTo>
                  <a:cubicBezTo>
                    <a:pt x="16981" y="2541"/>
                    <a:pt x="16861" y="5082"/>
                    <a:pt x="15901" y="7765"/>
                  </a:cubicBezTo>
                  <a:cubicBezTo>
                    <a:pt x="14941" y="10447"/>
                    <a:pt x="13141" y="13271"/>
                    <a:pt x="11101" y="15106"/>
                  </a:cubicBezTo>
                  <a:cubicBezTo>
                    <a:pt x="9061" y="16941"/>
                    <a:pt x="6781" y="17788"/>
                    <a:pt x="4861" y="17435"/>
                  </a:cubicBezTo>
                  <a:cubicBezTo>
                    <a:pt x="2941" y="17082"/>
                    <a:pt x="1381" y="15529"/>
                    <a:pt x="601" y="14188"/>
                  </a:cubicBezTo>
                  <a:cubicBezTo>
                    <a:pt x="-179" y="12847"/>
                    <a:pt x="-179" y="11718"/>
                    <a:pt x="481" y="10800"/>
                  </a:cubicBezTo>
                  <a:cubicBezTo>
                    <a:pt x="1141" y="9882"/>
                    <a:pt x="2461" y="9176"/>
                    <a:pt x="4441" y="9106"/>
                  </a:cubicBezTo>
                  <a:cubicBezTo>
                    <a:pt x="6421" y="9035"/>
                    <a:pt x="9061" y="9600"/>
                    <a:pt x="11221" y="10941"/>
                  </a:cubicBezTo>
                  <a:cubicBezTo>
                    <a:pt x="13381" y="12282"/>
                    <a:pt x="15061" y="14400"/>
                    <a:pt x="16321" y="16306"/>
                  </a:cubicBezTo>
                  <a:cubicBezTo>
                    <a:pt x="17581" y="18212"/>
                    <a:pt x="18421" y="19906"/>
                    <a:pt x="19201" y="20753"/>
                  </a:cubicBezTo>
                  <a:cubicBezTo>
                    <a:pt x="19981" y="21600"/>
                    <a:pt x="20701" y="21600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010410" y="1788583"/>
              <a:ext cx="306858" cy="49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56" fill="norm" stroke="1" extrusionOk="0">
                  <a:moveTo>
                    <a:pt x="8514" y="931"/>
                  </a:moveTo>
                  <a:cubicBezTo>
                    <a:pt x="8514" y="466"/>
                    <a:pt x="8514" y="0"/>
                    <a:pt x="8588" y="0"/>
                  </a:cubicBezTo>
                  <a:cubicBezTo>
                    <a:pt x="8661" y="0"/>
                    <a:pt x="8808" y="466"/>
                    <a:pt x="8367" y="2234"/>
                  </a:cubicBezTo>
                  <a:cubicBezTo>
                    <a:pt x="7927" y="4003"/>
                    <a:pt x="6898" y="7076"/>
                    <a:pt x="5723" y="9869"/>
                  </a:cubicBezTo>
                  <a:cubicBezTo>
                    <a:pt x="4547" y="12662"/>
                    <a:pt x="3225" y="15176"/>
                    <a:pt x="2269" y="16852"/>
                  </a:cubicBezTo>
                  <a:cubicBezTo>
                    <a:pt x="1314" y="18528"/>
                    <a:pt x="727" y="19366"/>
                    <a:pt x="359" y="20017"/>
                  </a:cubicBezTo>
                  <a:cubicBezTo>
                    <a:pt x="-8" y="20669"/>
                    <a:pt x="-155" y="21134"/>
                    <a:pt x="212" y="21367"/>
                  </a:cubicBezTo>
                  <a:cubicBezTo>
                    <a:pt x="580" y="21600"/>
                    <a:pt x="1461" y="21600"/>
                    <a:pt x="3959" y="21460"/>
                  </a:cubicBezTo>
                  <a:cubicBezTo>
                    <a:pt x="6457" y="21321"/>
                    <a:pt x="10572" y="21041"/>
                    <a:pt x="13437" y="20855"/>
                  </a:cubicBezTo>
                  <a:cubicBezTo>
                    <a:pt x="16302" y="20669"/>
                    <a:pt x="17918" y="20576"/>
                    <a:pt x="19094" y="20529"/>
                  </a:cubicBezTo>
                  <a:cubicBezTo>
                    <a:pt x="20269" y="20483"/>
                    <a:pt x="21004" y="20483"/>
                    <a:pt x="21225" y="20436"/>
                  </a:cubicBezTo>
                  <a:cubicBezTo>
                    <a:pt x="21445" y="20390"/>
                    <a:pt x="21151" y="20297"/>
                    <a:pt x="20857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576650" y="1752036"/>
              <a:ext cx="121568" cy="50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33" fill="norm" stroke="1" extrusionOk="0">
                  <a:moveTo>
                    <a:pt x="21026" y="296"/>
                  </a:moveTo>
                  <a:cubicBezTo>
                    <a:pt x="19195" y="115"/>
                    <a:pt x="17365" y="-67"/>
                    <a:pt x="15718" y="24"/>
                  </a:cubicBezTo>
                  <a:cubicBezTo>
                    <a:pt x="14070" y="115"/>
                    <a:pt x="12606" y="478"/>
                    <a:pt x="10043" y="2066"/>
                  </a:cubicBezTo>
                  <a:cubicBezTo>
                    <a:pt x="7480" y="3654"/>
                    <a:pt x="3819" y="6467"/>
                    <a:pt x="1806" y="9372"/>
                  </a:cubicBezTo>
                  <a:cubicBezTo>
                    <a:pt x="-208" y="12276"/>
                    <a:pt x="-574" y="15271"/>
                    <a:pt x="890" y="17313"/>
                  </a:cubicBezTo>
                  <a:cubicBezTo>
                    <a:pt x="2355" y="19355"/>
                    <a:pt x="5650" y="20444"/>
                    <a:pt x="8395" y="20988"/>
                  </a:cubicBezTo>
                  <a:cubicBezTo>
                    <a:pt x="11141" y="21533"/>
                    <a:pt x="13338" y="21533"/>
                    <a:pt x="15534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765534" y="1946275"/>
              <a:ext cx="174690" cy="42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679" fill="norm" stroke="1" extrusionOk="0">
                  <a:moveTo>
                    <a:pt x="1829" y="5763"/>
                  </a:moveTo>
                  <a:cubicBezTo>
                    <a:pt x="1321" y="9813"/>
                    <a:pt x="812" y="13863"/>
                    <a:pt x="558" y="16771"/>
                  </a:cubicBezTo>
                  <a:cubicBezTo>
                    <a:pt x="304" y="19679"/>
                    <a:pt x="304" y="21444"/>
                    <a:pt x="177" y="20354"/>
                  </a:cubicBezTo>
                  <a:cubicBezTo>
                    <a:pt x="50" y="19263"/>
                    <a:pt x="-204" y="15317"/>
                    <a:pt x="304" y="12046"/>
                  </a:cubicBezTo>
                  <a:cubicBezTo>
                    <a:pt x="812" y="8775"/>
                    <a:pt x="2083" y="6179"/>
                    <a:pt x="3735" y="4257"/>
                  </a:cubicBezTo>
                  <a:cubicBezTo>
                    <a:pt x="5387" y="2336"/>
                    <a:pt x="7420" y="1090"/>
                    <a:pt x="9198" y="467"/>
                  </a:cubicBezTo>
                  <a:cubicBezTo>
                    <a:pt x="10977" y="-156"/>
                    <a:pt x="12502" y="-156"/>
                    <a:pt x="14535" y="467"/>
                  </a:cubicBezTo>
                  <a:cubicBezTo>
                    <a:pt x="16568" y="1090"/>
                    <a:pt x="19109" y="2336"/>
                    <a:pt x="20252" y="3790"/>
                  </a:cubicBezTo>
                  <a:cubicBezTo>
                    <a:pt x="21396" y="5244"/>
                    <a:pt x="21142" y="6906"/>
                    <a:pt x="19744" y="8359"/>
                  </a:cubicBezTo>
                  <a:cubicBezTo>
                    <a:pt x="18347" y="9813"/>
                    <a:pt x="15805" y="11059"/>
                    <a:pt x="13772" y="11786"/>
                  </a:cubicBezTo>
                  <a:cubicBezTo>
                    <a:pt x="11740" y="12513"/>
                    <a:pt x="10215" y="12721"/>
                    <a:pt x="8817" y="12773"/>
                  </a:cubicBezTo>
                  <a:cubicBezTo>
                    <a:pt x="7420" y="12825"/>
                    <a:pt x="6149" y="12721"/>
                    <a:pt x="5514" y="11890"/>
                  </a:cubicBezTo>
                  <a:cubicBezTo>
                    <a:pt x="4878" y="11059"/>
                    <a:pt x="4878" y="9502"/>
                    <a:pt x="4878" y="7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964917" y="1786466"/>
              <a:ext cx="146051" cy="49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0" y="732"/>
                  </a:moveTo>
                  <a:cubicBezTo>
                    <a:pt x="913" y="366"/>
                    <a:pt x="1825" y="0"/>
                    <a:pt x="3194" y="0"/>
                  </a:cubicBezTo>
                  <a:cubicBezTo>
                    <a:pt x="4563" y="0"/>
                    <a:pt x="6389" y="366"/>
                    <a:pt x="9583" y="1922"/>
                  </a:cubicBezTo>
                  <a:cubicBezTo>
                    <a:pt x="12777" y="3478"/>
                    <a:pt x="17341" y="6224"/>
                    <a:pt x="19470" y="8878"/>
                  </a:cubicBezTo>
                  <a:cubicBezTo>
                    <a:pt x="21600" y="11532"/>
                    <a:pt x="21296" y="14095"/>
                    <a:pt x="19775" y="16017"/>
                  </a:cubicBezTo>
                  <a:cubicBezTo>
                    <a:pt x="18254" y="17939"/>
                    <a:pt x="15515" y="19220"/>
                    <a:pt x="12321" y="20044"/>
                  </a:cubicBezTo>
                  <a:cubicBezTo>
                    <a:pt x="9127" y="20868"/>
                    <a:pt x="5476" y="21234"/>
                    <a:pt x="1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441167" y="21082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861975" y="1721242"/>
              <a:ext cx="118943" cy="48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95" fill="norm" stroke="1" extrusionOk="0">
                  <a:moveTo>
                    <a:pt x="21294" y="2518"/>
                  </a:moveTo>
                  <a:cubicBezTo>
                    <a:pt x="20915" y="1861"/>
                    <a:pt x="20536" y="1204"/>
                    <a:pt x="18452" y="687"/>
                  </a:cubicBezTo>
                  <a:cubicBezTo>
                    <a:pt x="16368" y="171"/>
                    <a:pt x="12578" y="-205"/>
                    <a:pt x="9547" y="124"/>
                  </a:cubicBezTo>
                  <a:cubicBezTo>
                    <a:pt x="6515" y="452"/>
                    <a:pt x="4241" y="1485"/>
                    <a:pt x="2536" y="3458"/>
                  </a:cubicBezTo>
                  <a:cubicBezTo>
                    <a:pt x="831" y="5430"/>
                    <a:pt x="-306" y="8341"/>
                    <a:pt x="73" y="11487"/>
                  </a:cubicBezTo>
                  <a:cubicBezTo>
                    <a:pt x="452" y="14633"/>
                    <a:pt x="2347" y="18014"/>
                    <a:pt x="424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786183" y="1968500"/>
              <a:ext cx="18838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474" y="21600"/>
                  </a:moveTo>
                  <a:cubicBezTo>
                    <a:pt x="0" y="18720"/>
                    <a:pt x="-475" y="15840"/>
                    <a:pt x="949" y="13200"/>
                  </a:cubicBezTo>
                  <a:cubicBezTo>
                    <a:pt x="2373" y="10560"/>
                    <a:pt x="5696" y="8160"/>
                    <a:pt x="9376" y="6000"/>
                  </a:cubicBezTo>
                  <a:cubicBezTo>
                    <a:pt x="13055" y="3840"/>
                    <a:pt x="17090" y="1920"/>
                    <a:pt x="211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075176" y="1747060"/>
              <a:ext cx="153392" cy="45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0" fill="norm" stroke="1" extrusionOk="0">
                  <a:moveTo>
                    <a:pt x="21153" y="1778"/>
                  </a:moveTo>
                  <a:cubicBezTo>
                    <a:pt x="21153" y="1273"/>
                    <a:pt x="21153" y="768"/>
                    <a:pt x="20423" y="415"/>
                  </a:cubicBezTo>
                  <a:cubicBezTo>
                    <a:pt x="19694" y="62"/>
                    <a:pt x="18234" y="-140"/>
                    <a:pt x="15899" y="112"/>
                  </a:cubicBezTo>
                  <a:cubicBezTo>
                    <a:pt x="13564" y="365"/>
                    <a:pt x="10353" y="1071"/>
                    <a:pt x="7434" y="2585"/>
                  </a:cubicBezTo>
                  <a:cubicBezTo>
                    <a:pt x="4515" y="4099"/>
                    <a:pt x="1888" y="6421"/>
                    <a:pt x="721" y="9398"/>
                  </a:cubicBezTo>
                  <a:cubicBezTo>
                    <a:pt x="-447" y="12376"/>
                    <a:pt x="-155" y="16010"/>
                    <a:pt x="1304" y="18129"/>
                  </a:cubicBezTo>
                  <a:cubicBezTo>
                    <a:pt x="2764" y="20249"/>
                    <a:pt x="5391" y="20854"/>
                    <a:pt x="801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239097" y="1916616"/>
              <a:ext cx="161629" cy="39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762" fill="norm" stroke="1" extrusionOk="0">
                  <a:moveTo>
                    <a:pt x="2741" y="8786"/>
                  </a:moveTo>
                  <a:cubicBezTo>
                    <a:pt x="1920" y="11360"/>
                    <a:pt x="1100" y="13935"/>
                    <a:pt x="690" y="16453"/>
                  </a:cubicBezTo>
                  <a:cubicBezTo>
                    <a:pt x="280" y="18971"/>
                    <a:pt x="280" y="21433"/>
                    <a:pt x="143" y="20594"/>
                  </a:cubicBezTo>
                  <a:cubicBezTo>
                    <a:pt x="6" y="19754"/>
                    <a:pt x="-267" y="15613"/>
                    <a:pt x="690" y="11864"/>
                  </a:cubicBezTo>
                  <a:cubicBezTo>
                    <a:pt x="1647" y="8115"/>
                    <a:pt x="3834" y="4757"/>
                    <a:pt x="5338" y="2855"/>
                  </a:cubicBezTo>
                  <a:cubicBezTo>
                    <a:pt x="6842" y="952"/>
                    <a:pt x="7662" y="505"/>
                    <a:pt x="9029" y="225"/>
                  </a:cubicBezTo>
                  <a:cubicBezTo>
                    <a:pt x="10396" y="-55"/>
                    <a:pt x="12310" y="-167"/>
                    <a:pt x="14361" y="449"/>
                  </a:cubicBezTo>
                  <a:cubicBezTo>
                    <a:pt x="16411" y="1064"/>
                    <a:pt x="18599" y="2407"/>
                    <a:pt x="19829" y="3862"/>
                  </a:cubicBezTo>
                  <a:cubicBezTo>
                    <a:pt x="21060" y="5317"/>
                    <a:pt x="21333" y="6884"/>
                    <a:pt x="19966" y="8283"/>
                  </a:cubicBezTo>
                  <a:cubicBezTo>
                    <a:pt x="18599" y="9682"/>
                    <a:pt x="15591" y="10913"/>
                    <a:pt x="12857" y="11305"/>
                  </a:cubicBezTo>
                  <a:cubicBezTo>
                    <a:pt x="10123" y="11696"/>
                    <a:pt x="7662" y="11249"/>
                    <a:pt x="6432" y="10241"/>
                  </a:cubicBezTo>
                  <a:cubicBezTo>
                    <a:pt x="5201" y="9234"/>
                    <a:pt x="5201" y="7667"/>
                    <a:pt x="5201" y="6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419067" y="1765300"/>
              <a:ext cx="15388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876" y="0"/>
                  </a:moveTo>
                  <a:cubicBezTo>
                    <a:pt x="6422" y="354"/>
                    <a:pt x="11968" y="708"/>
                    <a:pt x="15762" y="2243"/>
                  </a:cubicBezTo>
                  <a:cubicBezTo>
                    <a:pt x="19557" y="3777"/>
                    <a:pt x="21600" y="6492"/>
                    <a:pt x="21162" y="9266"/>
                  </a:cubicBezTo>
                  <a:cubicBezTo>
                    <a:pt x="20724" y="12039"/>
                    <a:pt x="17805" y="14872"/>
                    <a:pt x="13865" y="16938"/>
                  </a:cubicBezTo>
                  <a:cubicBezTo>
                    <a:pt x="9924" y="19003"/>
                    <a:pt x="4962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939823" y="2336800"/>
              <a:ext cx="701495" cy="8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59" fill="norm" stroke="1" extrusionOk="0">
                  <a:moveTo>
                    <a:pt x="92" y="0"/>
                  </a:moveTo>
                  <a:cubicBezTo>
                    <a:pt x="27" y="5795"/>
                    <a:pt x="-38" y="11590"/>
                    <a:pt x="27" y="15541"/>
                  </a:cubicBezTo>
                  <a:cubicBezTo>
                    <a:pt x="92" y="19493"/>
                    <a:pt x="287" y="21600"/>
                    <a:pt x="1003" y="21337"/>
                  </a:cubicBezTo>
                  <a:cubicBezTo>
                    <a:pt x="1719" y="21073"/>
                    <a:pt x="2955" y="18439"/>
                    <a:pt x="4158" y="15278"/>
                  </a:cubicBezTo>
                  <a:cubicBezTo>
                    <a:pt x="5362" y="12117"/>
                    <a:pt x="6533" y="8429"/>
                    <a:pt x="7542" y="8429"/>
                  </a:cubicBezTo>
                  <a:cubicBezTo>
                    <a:pt x="8550" y="8429"/>
                    <a:pt x="9396" y="12117"/>
                    <a:pt x="10860" y="14751"/>
                  </a:cubicBezTo>
                  <a:cubicBezTo>
                    <a:pt x="12323" y="17385"/>
                    <a:pt x="14405" y="18966"/>
                    <a:pt x="16292" y="18702"/>
                  </a:cubicBezTo>
                  <a:cubicBezTo>
                    <a:pt x="18179" y="18439"/>
                    <a:pt x="19870" y="16332"/>
                    <a:pt x="21562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800067" y="2647949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538"/>
                    <a:pt x="3600" y="11077"/>
                    <a:pt x="7200" y="14677"/>
                  </a:cubicBezTo>
                  <a:cubicBezTo>
                    <a:pt x="10800" y="18277"/>
                    <a:pt x="162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002047" y="2542116"/>
              <a:ext cx="1032721" cy="10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98" fill="norm" stroke="1" extrusionOk="0">
                  <a:moveTo>
                    <a:pt x="216" y="3527"/>
                  </a:moveTo>
                  <a:cubicBezTo>
                    <a:pt x="84" y="1763"/>
                    <a:pt x="-49" y="0"/>
                    <a:pt x="17" y="0"/>
                  </a:cubicBezTo>
                  <a:cubicBezTo>
                    <a:pt x="84" y="0"/>
                    <a:pt x="349" y="1763"/>
                    <a:pt x="1232" y="4188"/>
                  </a:cubicBezTo>
                  <a:cubicBezTo>
                    <a:pt x="2115" y="6612"/>
                    <a:pt x="3617" y="9698"/>
                    <a:pt x="5097" y="10800"/>
                  </a:cubicBezTo>
                  <a:cubicBezTo>
                    <a:pt x="6577" y="11902"/>
                    <a:pt x="8034" y="11020"/>
                    <a:pt x="9028" y="9918"/>
                  </a:cubicBezTo>
                  <a:cubicBezTo>
                    <a:pt x="10022" y="8816"/>
                    <a:pt x="10552" y="7494"/>
                    <a:pt x="10928" y="6612"/>
                  </a:cubicBezTo>
                  <a:cubicBezTo>
                    <a:pt x="11303" y="5731"/>
                    <a:pt x="11524" y="5290"/>
                    <a:pt x="11723" y="5731"/>
                  </a:cubicBezTo>
                  <a:cubicBezTo>
                    <a:pt x="11922" y="6171"/>
                    <a:pt x="12098" y="7494"/>
                    <a:pt x="12209" y="9698"/>
                  </a:cubicBezTo>
                  <a:cubicBezTo>
                    <a:pt x="12319" y="11902"/>
                    <a:pt x="12363" y="14988"/>
                    <a:pt x="12628" y="17412"/>
                  </a:cubicBezTo>
                  <a:cubicBezTo>
                    <a:pt x="12893" y="19837"/>
                    <a:pt x="13379" y="21600"/>
                    <a:pt x="14152" y="21380"/>
                  </a:cubicBezTo>
                  <a:cubicBezTo>
                    <a:pt x="14925" y="21159"/>
                    <a:pt x="15985" y="18955"/>
                    <a:pt x="17068" y="16531"/>
                  </a:cubicBezTo>
                  <a:cubicBezTo>
                    <a:pt x="18150" y="14106"/>
                    <a:pt x="19254" y="11461"/>
                    <a:pt x="19983" y="10139"/>
                  </a:cubicBezTo>
                  <a:cubicBezTo>
                    <a:pt x="20712" y="8816"/>
                    <a:pt x="21065" y="8816"/>
                    <a:pt x="21264" y="9037"/>
                  </a:cubicBezTo>
                  <a:cubicBezTo>
                    <a:pt x="21463" y="9257"/>
                    <a:pt x="21507" y="9698"/>
                    <a:pt x="21551" y="1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849040" y="3052662"/>
              <a:ext cx="277678" cy="46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06" fill="norm" stroke="1" extrusionOk="0">
                  <a:moveTo>
                    <a:pt x="20485" y="1523"/>
                  </a:moveTo>
                  <a:cubicBezTo>
                    <a:pt x="19503" y="848"/>
                    <a:pt x="18522" y="173"/>
                    <a:pt x="17703" y="29"/>
                  </a:cubicBezTo>
                  <a:cubicBezTo>
                    <a:pt x="16885" y="-116"/>
                    <a:pt x="16231" y="270"/>
                    <a:pt x="15494" y="1571"/>
                  </a:cubicBezTo>
                  <a:cubicBezTo>
                    <a:pt x="14758" y="2873"/>
                    <a:pt x="13940" y="5091"/>
                    <a:pt x="13612" y="7936"/>
                  </a:cubicBezTo>
                  <a:cubicBezTo>
                    <a:pt x="13285" y="10780"/>
                    <a:pt x="13449" y="14252"/>
                    <a:pt x="13612" y="16518"/>
                  </a:cubicBezTo>
                  <a:cubicBezTo>
                    <a:pt x="13776" y="18784"/>
                    <a:pt x="13940" y="19845"/>
                    <a:pt x="13694" y="20520"/>
                  </a:cubicBezTo>
                  <a:cubicBezTo>
                    <a:pt x="13449" y="21195"/>
                    <a:pt x="12794" y="21484"/>
                    <a:pt x="11649" y="21388"/>
                  </a:cubicBezTo>
                  <a:cubicBezTo>
                    <a:pt x="10503" y="21291"/>
                    <a:pt x="8867" y="20809"/>
                    <a:pt x="6985" y="20182"/>
                  </a:cubicBezTo>
                  <a:cubicBezTo>
                    <a:pt x="5103" y="19555"/>
                    <a:pt x="2976" y="18784"/>
                    <a:pt x="1667" y="18205"/>
                  </a:cubicBezTo>
                  <a:cubicBezTo>
                    <a:pt x="358" y="17627"/>
                    <a:pt x="-133" y="17241"/>
                    <a:pt x="31" y="16904"/>
                  </a:cubicBezTo>
                  <a:cubicBezTo>
                    <a:pt x="194" y="16566"/>
                    <a:pt x="1012" y="16277"/>
                    <a:pt x="3467" y="15795"/>
                  </a:cubicBezTo>
                  <a:cubicBezTo>
                    <a:pt x="5922" y="15313"/>
                    <a:pt x="10012" y="14638"/>
                    <a:pt x="13285" y="14107"/>
                  </a:cubicBezTo>
                  <a:cubicBezTo>
                    <a:pt x="16558" y="13577"/>
                    <a:pt x="19012" y="13191"/>
                    <a:pt x="21467" y="12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3180603" y="3098800"/>
              <a:ext cx="13661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448" y="686"/>
                  </a:moveTo>
                  <a:cubicBezTo>
                    <a:pt x="19786" y="343"/>
                    <a:pt x="18125" y="0"/>
                    <a:pt x="16630" y="0"/>
                  </a:cubicBezTo>
                  <a:cubicBezTo>
                    <a:pt x="15134" y="0"/>
                    <a:pt x="13805" y="343"/>
                    <a:pt x="11479" y="1943"/>
                  </a:cubicBezTo>
                  <a:cubicBezTo>
                    <a:pt x="9153" y="3543"/>
                    <a:pt x="5830" y="6400"/>
                    <a:pt x="3503" y="9086"/>
                  </a:cubicBezTo>
                  <a:cubicBezTo>
                    <a:pt x="1177" y="11771"/>
                    <a:pt x="-152" y="14286"/>
                    <a:pt x="14" y="16343"/>
                  </a:cubicBezTo>
                  <a:cubicBezTo>
                    <a:pt x="180" y="18400"/>
                    <a:pt x="1842" y="20000"/>
                    <a:pt x="3836" y="20800"/>
                  </a:cubicBezTo>
                  <a:cubicBezTo>
                    <a:pt x="5830" y="21600"/>
                    <a:pt x="8156" y="21600"/>
                    <a:pt x="10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311358" y="3126667"/>
              <a:ext cx="177310" cy="39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42" fill="norm" stroke="1" extrusionOk="0">
                  <a:moveTo>
                    <a:pt x="21287" y="1893"/>
                  </a:moveTo>
                  <a:cubicBezTo>
                    <a:pt x="20779" y="1331"/>
                    <a:pt x="20271" y="768"/>
                    <a:pt x="19381" y="375"/>
                  </a:cubicBezTo>
                  <a:cubicBezTo>
                    <a:pt x="18492" y="-19"/>
                    <a:pt x="17221" y="-244"/>
                    <a:pt x="15061" y="431"/>
                  </a:cubicBezTo>
                  <a:cubicBezTo>
                    <a:pt x="12901" y="1106"/>
                    <a:pt x="9852" y="2681"/>
                    <a:pt x="8327" y="4087"/>
                  </a:cubicBezTo>
                  <a:cubicBezTo>
                    <a:pt x="6802" y="5494"/>
                    <a:pt x="6802" y="6731"/>
                    <a:pt x="7183" y="7631"/>
                  </a:cubicBezTo>
                  <a:cubicBezTo>
                    <a:pt x="7565" y="8531"/>
                    <a:pt x="8327" y="9093"/>
                    <a:pt x="9089" y="9600"/>
                  </a:cubicBezTo>
                  <a:cubicBezTo>
                    <a:pt x="9852" y="10106"/>
                    <a:pt x="10614" y="10556"/>
                    <a:pt x="10487" y="11062"/>
                  </a:cubicBezTo>
                  <a:cubicBezTo>
                    <a:pt x="10360" y="11569"/>
                    <a:pt x="9343" y="12131"/>
                    <a:pt x="7819" y="12469"/>
                  </a:cubicBezTo>
                  <a:cubicBezTo>
                    <a:pt x="6294" y="12806"/>
                    <a:pt x="4261" y="12919"/>
                    <a:pt x="2609" y="12975"/>
                  </a:cubicBezTo>
                  <a:cubicBezTo>
                    <a:pt x="958" y="13031"/>
                    <a:pt x="-313" y="13031"/>
                    <a:pt x="68" y="13087"/>
                  </a:cubicBezTo>
                  <a:cubicBezTo>
                    <a:pt x="449" y="13144"/>
                    <a:pt x="2482" y="13256"/>
                    <a:pt x="3880" y="13594"/>
                  </a:cubicBezTo>
                  <a:cubicBezTo>
                    <a:pt x="5278" y="13931"/>
                    <a:pt x="6040" y="14494"/>
                    <a:pt x="6040" y="15562"/>
                  </a:cubicBezTo>
                  <a:cubicBezTo>
                    <a:pt x="6040" y="16631"/>
                    <a:pt x="5278" y="18206"/>
                    <a:pt x="4769" y="19275"/>
                  </a:cubicBezTo>
                  <a:cubicBezTo>
                    <a:pt x="4261" y="20344"/>
                    <a:pt x="4007" y="20906"/>
                    <a:pt x="4515" y="21131"/>
                  </a:cubicBezTo>
                  <a:cubicBezTo>
                    <a:pt x="5023" y="21356"/>
                    <a:pt x="6294" y="21244"/>
                    <a:pt x="7946" y="20737"/>
                  </a:cubicBezTo>
                  <a:cubicBezTo>
                    <a:pt x="9598" y="20231"/>
                    <a:pt x="11631" y="19331"/>
                    <a:pt x="13663" y="18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496465" y="3231891"/>
              <a:ext cx="125553" cy="23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1" fill="norm" stroke="1" extrusionOk="0">
                  <a:moveTo>
                    <a:pt x="2994" y="2917"/>
                  </a:moveTo>
                  <a:cubicBezTo>
                    <a:pt x="1914" y="1567"/>
                    <a:pt x="834" y="217"/>
                    <a:pt x="294" y="24"/>
                  </a:cubicBezTo>
                  <a:cubicBezTo>
                    <a:pt x="-246" y="-169"/>
                    <a:pt x="-246" y="795"/>
                    <a:pt x="2094" y="3881"/>
                  </a:cubicBezTo>
                  <a:cubicBezTo>
                    <a:pt x="4434" y="6967"/>
                    <a:pt x="9114" y="12174"/>
                    <a:pt x="12714" y="15452"/>
                  </a:cubicBezTo>
                  <a:cubicBezTo>
                    <a:pt x="16314" y="18731"/>
                    <a:pt x="18834" y="20081"/>
                    <a:pt x="2135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514067" y="3198137"/>
              <a:ext cx="158751" cy="30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61"/>
                  </a:moveTo>
                  <a:cubicBezTo>
                    <a:pt x="19872" y="10"/>
                    <a:pt x="18144" y="-141"/>
                    <a:pt x="16704" y="237"/>
                  </a:cubicBezTo>
                  <a:cubicBezTo>
                    <a:pt x="15264" y="614"/>
                    <a:pt x="14112" y="1521"/>
                    <a:pt x="12240" y="4013"/>
                  </a:cubicBezTo>
                  <a:cubicBezTo>
                    <a:pt x="10368" y="6505"/>
                    <a:pt x="7776" y="10583"/>
                    <a:pt x="5616" y="13756"/>
                  </a:cubicBezTo>
                  <a:cubicBezTo>
                    <a:pt x="3456" y="16928"/>
                    <a:pt x="1728" y="19193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672817" y="33845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755367" y="3467100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901417" y="346710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110967" y="3251200"/>
              <a:ext cx="1651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737"/>
                    <a:pt x="9415" y="9474"/>
                    <a:pt x="13015" y="13074"/>
                  </a:cubicBezTo>
                  <a:cubicBezTo>
                    <a:pt x="16615" y="16674"/>
                    <a:pt x="19108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128885" y="3213100"/>
              <a:ext cx="166233" cy="29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83" fill="norm" stroke="1" extrusionOk="0">
                  <a:moveTo>
                    <a:pt x="21473" y="0"/>
                  </a:moveTo>
                  <a:cubicBezTo>
                    <a:pt x="20106" y="153"/>
                    <a:pt x="18739" y="306"/>
                    <a:pt x="16688" y="1991"/>
                  </a:cubicBezTo>
                  <a:cubicBezTo>
                    <a:pt x="14638" y="3677"/>
                    <a:pt x="11903" y="6894"/>
                    <a:pt x="9443" y="9651"/>
                  </a:cubicBezTo>
                  <a:cubicBezTo>
                    <a:pt x="6982" y="12409"/>
                    <a:pt x="4795" y="14706"/>
                    <a:pt x="3017" y="16698"/>
                  </a:cubicBezTo>
                  <a:cubicBezTo>
                    <a:pt x="1240" y="18689"/>
                    <a:pt x="-127" y="20374"/>
                    <a:pt x="10" y="20987"/>
                  </a:cubicBezTo>
                  <a:cubicBezTo>
                    <a:pt x="146" y="21600"/>
                    <a:pt x="1787" y="21140"/>
                    <a:pt x="3427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302108" y="3403600"/>
              <a:ext cx="84172" cy="1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26" fill="norm" stroke="1" extrusionOk="0">
                  <a:moveTo>
                    <a:pt x="3001" y="0"/>
                  </a:moveTo>
                  <a:cubicBezTo>
                    <a:pt x="3001" y="5959"/>
                    <a:pt x="3001" y="11917"/>
                    <a:pt x="2474" y="15828"/>
                  </a:cubicBezTo>
                  <a:cubicBezTo>
                    <a:pt x="1947" y="19738"/>
                    <a:pt x="894" y="21600"/>
                    <a:pt x="367" y="21414"/>
                  </a:cubicBezTo>
                  <a:cubicBezTo>
                    <a:pt x="-160" y="21228"/>
                    <a:pt x="-160" y="18993"/>
                    <a:pt x="630" y="16014"/>
                  </a:cubicBezTo>
                  <a:cubicBezTo>
                    <a:pt x="1420" y="13034"/>
                    <a:pt x="3001" y="9310"/>
                    <a:pt x="5108" y="7076"/>
                  </a:cubicBezTo>
                  <a:cubicBezTo>
                    <a:pt x="7216" y="4841"/>
                    <a:pt x="9850" y="4097"/>
                    <a:pt x="12747" y="4097"/>
                  </a:cubicBezTo>
                  <a:cubicBezTo>
                    <a:pt x="15645" y="4097"/>
                    <a:pt x="18806" y="4841"/>
                    <a:pt x="20123" y="7634"/>
                  </a:cubicBezTo>
                  <a:cubicBezTo>
                    <a:pt x="21440" y="10428"/>
                    <a:pt x="20913" y="15269"/>
                    <a:pt x="20386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448460" y="3200399"/>
              <a:ext cx="73975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38" fill="norm" stroke="1" extrusionOk="0">
                  <a:moveTo>
                    <a:pt x="3333" y="0"/>
                  </a:moveTo>
                  <a:cubicBezTo>
                    <a:pt x="5733" y="415"/>
                    <a:pt x="8133" y="831"/>
                    <a:pt x="9033" y="2077"/>
                  </a:cubicBezTo>
                  <a:cubicBezTo>
                    <a:pt x="9933" y="3323"/>
                    <a:pt x="9333" y="5400"/>
                    <a:pt x="8133" y="6854"/>
                  </a:cubicBezTo>
                  <a:cubicBezTo>
                    <a:pt x="6933" y="8308"/>
                    <a:pt x="5133" y="9138"/>
                    <a:pt x="5433" y="10246"/>
                  </a:cubicBezTo>
                  <a:cubicBezTo>
                    <a:pt x="5733" y="11354"/>
                    <a:pt x="8133" y="12738"/>
                    <a:pt x="11133" y="13985"/>
                  </a:cubicBezTo>
                  <a:cubicBezTo>
                    <a:pt x="14133" y="15231"/>
                    <a:pt x="17733" y="16338"/>
                    <a:pt x="19533" y="17238"/>
                  </a:cubicBezTo>
                  <a:cubicBezTo>
                    <a:pt x="21333" y="18138"/>
                    <a:pt x="21333" y="18831"/>
                    <a:pt x="20133" y="19385"/>
                  </a:cubicBezTo>
                  <a:cubicBezTo>
                    <a:pt x="18933" y="19938"/>
                    <a:pt x="16533" y="20354"/>
                    <a:pt x="13533" y="20769"/>
                  </a:cubicBezTo>
                  <a:cubicBezTo>
                    <a:pt x="10533" y="21185"/>
                    <a:pt x="6933" y="21600"/>
                    <a:pt x="4233" y="21531"/>
                  </a:cubicBezTo>
                  <a:cubicBezTo>
                    <a:pt x="1533" y="21462"/>
                    <a:pt x="-267" y="20908"/>
                    <a:pt x="33" y="20285"/>
                  </a:cubicBezTo>
                  <a:cubicBezTo>
                    <a:pt x="333" y="19662"/>
                    <a:pt x="2733" y="18969"/>
                    <a:pt x="5133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620056" y="3086100"/>
              <a:ext cx="81462" cy="71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01" fill="norm" stroke="1" extrusionOk="0">
                  <a:moveTo>
                    <a:pt x="21315" y="0"/>
                  </a:moveTo>
                  <a:cubicBezTo>
                    <a:pt x="19653" y="2372"/>
                    <a:pt x="17992" y="4743"/>
                    <a:pt x="16053" y="7082"/>
                  </a:cubicBezTo>
                  <a:cubicBezTo>
                    <a:pt x="14115" y="9422"/>
                    <a:pt x="11900" y="11729"/>
                    <a:pt x="9130" y="13909"/>
                  </a:cubicBezTo>
                  <a:cubicBezTo>
                    <a:pt x="6361" y="16088"/>
                    <a:pt x="3038" y="18139"/>
                    <a:pt x="1377" y="19453"/>
                  </a:cubicBezTo>
                  <a:cubicBezTo>
                    <a:pt x="-285" y="20767"/>
                    <a:pt x="-285" y="21344"/>
                    <a:pt x="546" y="21472"/>
                  </a:cubicBezTo>
                  <a:cubicBezTo>
                    <a:pt x="1377" y="21600"/>
                    <a:pt x="3038" y="21280"/>
                    <a:pt x="4700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759393" y="3254814"/>
              <a:ext cx="163239" cy="39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53" fill="norm" stroke="1" extrusionOk="0">
                  <a:moveTo>
                    <a:pt x="4828" y="10038"/>
                  </a:moveTo>
                  <a:cubicBezTo>
                    <a:pt x="4007" y="12084"/>
                    <a:pt x="3187" y="14130"/>
                    <a:pt x="2640" y="15835"/>
                  </a:cubicBezTo>
                  <a:cubicBezTo>
                    <a:pt x="2093" y="17541"/>
                    <a:pt x="1820" y="18905"/>
                    <a:pt x="1410" y="19871"/>
                  </a:cubicBezTo>
                  <a:cubicBezTo>
                    <a:pt x="1000" y="20838"/>
                    <a:pt x="453" y="21406"/>
                    <a:pt x="179" y="21349"/>
                  </a:cubicBezTo>
                  <a:cubicBezTo>
                    <a:pt x="-94" y="21292"/>
                    <a:pt x="-94" y="20610"/>
                    <a:pt x="453" y="18507"/>
                  </a:cubicBezTo>
                  <a:cubicBezTo>
                    <a:pt x="1000" y="16404"/>
                    <a:pt x="2093" y="12880"/>
                    <a:pt x="3871" y="9640"/>
                  </a:cubicBezTo>
                  <a:cubicBezTo>
                    <a:pt x="5648" y="6400"/>
                    <a:pt x="8109" y="3444"/>
                    <a:pt x="10159" y="1795"/>
                  </a:cubicBezTo>
                  <a:cubicBezTo>
                    <a:pt x="12210" y="147"/>
                    <a:pt x="13850" y="-194"/>
                    <a:pt x="15764" y="90"/>
                  </a:cubicBezTo>
                  <a:cubicBezTo>
                    <a:pt x="17678" y="374"/>
                    <a:pt x="19865" y="1284"/>
                    <a:pt x="20686" y="2932"/>
                  </a:cubicBezTo>
                  <a:cubicBezTo>
                    <a:pt x="21506" y="4581"/>
                    <a:pt x="20959" y="6968"/>
                    <a:pt x="20002" y="8446"/>
                  </a:cubicBezTo>
                  <a:cubicBezTo>
                    <a:pt x="19045" y="9924"/>
                    <a:pt x="17678" y="10492"/>
                    <a:pt x="15628" y="10663"/>
                  </a:cubicBezTo>
                  <a:cubicBezTo>
                    <a:pt x="13577" y="10833"/>
                    <a:pt x="10843" y="10606"/>
                    <a:pt x="9202" y="10151"/>
                  </a:cubicBezTo>
                  <a:cubicBezTo>
                    <a:pt x="7562" y="9697"/>
                    <a:pt x="7015" y="9014"/>
                    <a:pt x="6468" y="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961867" y="3148351"/>
              <a:ext cx="110315" cy="38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33" fill="norm" stroke="1" extrusionOk="0">
                  <a:moveTo>
                    <a:pt x="6000" y="70"/>
                  </a:moveTo>
                  <a:cubicBezTo>
                    <a:pt x="8000" y="-48"/>
                    <a:pt x="10000" y="-167"/>
                    <a:pt x="12800" y="1079"/>
                  </a:cubicBezTo>
                  <a:cubicBezTo>
                    <a:pt x="15600" y="2325"/>
                    <a:pt x="19200" y="4936"/>
                    <a:pt x="20400" y="8022"/>
                  </a:cubicBezTo>
                  <a:cubicBezTo>
                    <a:pt x="21600" y="11108"/>
                    <a:pt x="20400" y="14668"/>
                    <a:pt x="16600" y="16982"/>
                  </a:cubicBezTo>
                  <a:cubicBezTo>
                    <a:pt x="12800" y="19297"/>
                    <a:pt x="6400" y="20365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942567" y="4158686"/>
              <a:ext cx="1270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80" y="2735"/>
                    <a:pt x="9360" y="-1585"/>
                    <a:pt x="12960" y="575"/>
                  </a:cubicBezTo>
                  <a:cubicBezTo>
                    <a:pt x="16560" y="2735"/>
                    <a:pt x="1908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910817" y="424814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517469" y="4222750"/>
              <a:ext cx="6644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6465" y="4500"/>
                    <a:pt x="11740" y="9000"/>
                    <a:pt x="8365" y="11880"/>
                  </a:cubicBezTo>
                  <a:cubicBezTo>
                    <a:pt x="4990" y="14760"/>
                    <a:pt x="2965" y="16020"/>
                    <a:pt x="1615" y="17190"/>
                  </a:cubicBezTo>
                  <a:cubicBezTo>
                    <a:pt x="265" y="18360"/>
                    <a:pt x="-410" y="19440"/>
                    <a:pt x="265" y="20160"/>
                  </a:cubicBezTo>
                  <a:cubicBezTo>
                    <a:pt x="940" y="20880"/>
                    <a:pt x="2965" y="21240"/>
                    <a:pt x="49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628367" y="4229100"/>
              <a:ext cx="889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308"/>
                    <a:pt x="11314" y="6616"/>
                    <a:pt x="7714" y="10216"/>
                  </a:cubicBezTo>
                  <a:cubicBezTo>
                    <a:pt x="4114" y="13816"/>
                    <a:pt x="2057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399767" y="4165070"/>
              <a:ext cx="457201" cy="8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1223"/>
                  </a:moveTo>
                  <a:cubicBezTo>
                    <a:pt x="100" y="18711"/>
                    <a:pt x="200" y="16200"/>
                    <a:pt x="1800" y="12935"/>
                  </a:cubicBezTo>
                  <a:cubicBezTo>
                    <a:pt x="3400" y="9670"/>
                    <a:pt x="6500" y="5651"/>
                    <a:pt x="9450" y="3139"/>
                  </a:cubicBezTo>
                  <a:cubicBezTo>
                    <a:pt x="12400" y="628"/>
                    <a:pt x="15200" y="-377"/>
                    <a:pt x="17200" y="125"/>
                  </a:cubicBezTo>
                  <a:cubicBezTo>
                    <a:pt x="19200" y="628"/>
                    <a:pt x="20400" y="2637"/>
                    <a:pt x="21600" y="4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387067" y="46482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412467" y="4552393"/>
              <a:ext cx="51932" cy="1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008" fill="norm" stroke="1" extrusionOk="0">
                  <a:moveTo>
                    <a:pt x="0" y="7048"/>
                  </a:moveTo>
                  <a:cubicBezTo>
                    <a:pt x="3456" y="13528"/>
                    <a:pt x="6912" y="20008"/>
                    <a:pt x="11232" y="20008"/>
                  </a:cubicBezTo>
                  <a:cubicBezTo>
                    <a:pt x="15552" y="20008"/>
                    <a:pt x="20736" y="13528"/>
                    <a:pt x="21168" y="8128"/>
                  </a:cubicBezTo>
                  <a:cubicBezTo>
                    <a:pt x="21600" y="2728"/>
                    <a:pt x="17280" y="-1592"/>
                    <a:pt x="13824" y="568"/>
                  </a:cubicBezTo>
                  <a:cubicBezTo>
                    <a:pt x="10368" y="2728"/>
                    <a:pt x="7776" y="11368"/>
                    <a:pt x="5184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514067" y="465454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514067" y="473074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729967" y="46799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598733" y="3897769"/>
              <a:ext cx="127001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43" fill="norm" stroke="1" extrusionOk="0">
                  <a:moveTo>
                    <a:pt x="708" y="6256"/>
                  </a:moveTo>
                  <a:cubicBezTo>
                    <a:pt x="708" y="9968"/>
                    <a:pt x="708" y="13681"/>
                    <a:pt x="531" y="16380"/>
                  </a:cubicBezTo>
                  <a:cubicBezTo>
                    <a:pt x="354" y="19081"/>
                    <a:pt x="0" y="20768"/>
                    <a:pt x="0" y="20431"/>
                  </a:cubicBezTo>
                  <a:cubicBezTo>
                    <a:pt x="0" y="20093"/>
                    <a:pt x="354" y="17731"/>
                    <a:pt x="1416" y="14524"/>
                  </a:cubicBezTo>
                  <a:cubicBezTo>
                    <a:pt x="2479" y="11318"/>
                    <a:pt x="4249" y="7268"/>
                    <a:pt x="6551" y="4399"/>
                  </a:cubicBezTo>
                  <a:cubicBezTo>
                    <a:pt x="8852" y="1530"/>
                    <a:pt x="11685" y="-157"/>
                    <a:pt x="14341" y="12"/>
                  </a:cubicBezTo>
                  <a:cubicBezTo>
                    <a:pt x="16997" y="180"/>
                    <a:pt x="19475" y="2205"/>
                    <a:pt x="20538" y="6087"/>
                  </a:cubicBezTo>
                  <a:cubicBezTo>
                    <a:pt x="21600" y="9968"/>
                    <a:pt x="21246" y="15706"/>
                    <a:pt x="2089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990317" y="4180671"/>
              <a:ext cx="133935" cy="40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74" fill="norm" stroke="1" extrusionOk="0">
                  <a:moveTo>
                    <a:pt x="21262" y="7299"/>
                  </a:moveTo>
                  <a:cubicBezTo>
                    <a:pt x="20925" y="6174"/>
                    <a:pt x="20588" y="5049"/>
                    <a:pt x="20756" y="3924"/>
                  </a:cubicBezTo>
                  <a:cubicBezTo>
                    <a:pt x="20925" y="2799"/>
                    <a:pt x="21600" y="1674"/>
                    <a:pt x="21262" y="943"/>
                  </a:cubicBezTo>
                  <a:cubicBezTo>
                    <a:pt x="20925" y="212"/>
                    <a:pt x="19575" y="-126"/>
                    <a:pt x="17550" y="43"/>
                  </a:cubicBezTo>
                  <a:cubicBezTo>
                    <a:pt x="15525" y="212"/>
                    <a:pt x="12825" y="887"/>
                    <a:pt x="10462" y="2743"/>
                  </a:cubicBezTo>
                  <a:cubicBezTo>
                    <a:pt x="8100" y="4599"/>
                    <a:pt x="6075" y="7636"/>
                    <a:pt x="5062" y="10336"/>
                  </a:cubicBezTo>
                  <a:cubicBezTo>
                    <a:pt x="4050" y="13036"/>
                    <a:pt x="4050" y="15399"/>
                    <a:pt x="3375" y="17199"/>
                  </a:cubicBezTo>
                  <a:cubicBezTo>
                    <a:pt x="2700" y="18999"/>
                    <a:pt x="1350" y="20237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920467" y="441960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5120"/>
                    <a:pt x="6750" y="8640"/>
                    <a:pt x="10350" y="5040"/>
                  </a:cubicBezTo>
                  <a:cubicBezTo>
                    <a:pt x="13950" y="1440"/>
                    <a:pt x="1777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255371" y="4230897"/>
              <a:ext cx="179447" cy="33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85" fill="norm" stroke="1" extrusionOk="0">
                  <a:moveTo>
                    <a:pt x="21048" y="1515"/>
                  </a:moveTo>
                  <a:cubicBezTo>
                    <a:pt x="20055" y="972"/>
                    <a:pt x="19062" y="428"/>
                    <a:pt x="17572" y="157"/>
                  </a:cubicBezTo>
                  <a:cubicBezTo>
                    <a:pt x="16082" y="-115"/>
                    <a:pt x="14096" y="-115"/>
                    <a:pt x="11489" y="836"/>
                  </a:cubicBezTo>
                  <a:cubicBezTo>
                    <a:pt x="8882" y="1787"/>
                    <a:pt x="5655" y="3689"/>
                    <a:pt x="3296" y="6270"/>
                  </a:cubicBezTo>
                  <a:cubicBezTo>
                    <a:pt x="938" y="8851"/>
                    <a:pt x="-552" y="12111"/>
                    <a:pt x="193" y="14625"/>
                  </a:cubicBezTo>
                  <a:cubicBezTo>
                    <a:pt x="938" y="17138"/>
                    <a:pt x="3917" y="18904"/>
                    <a:pt x="6151" y="19923"/>
                  </a:cubicBezTo>
                  <a:cubicBezTo>
                    <a:pt x="8386" y="20942"/>
                    <a:pt x="9876" y="21213"/>
                    <a:pt x="1136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428467" y="4267200"/>
              <a:ext cx="1841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600"/>
                    <a:pt x="8441" y="7200"/>
                    <a:pt x="12041" y="10800"/>
                  </a:cubicBezTo>
                  <a:cubicBezTo>
                    <a:pt x="15641" y="14400"/>
                    <a:pt x="1862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472917" y="4254499"/>
              <a:ext cx="1841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679"/>
                    <a:pt x="17131" y="1358"/>
                    <a:pt x="13903" y="3532"/>
                  </a:cubicBezTo>
                  <a:cubicBezTo>
                    <a:pt x="10676" y="5706"/>
                    <a:pt x="6455" y="9374"/>
                    <a:pt x="3972" y="12634"/>
                  </a:cubicBezTo>
                  <a:cubicBezTo>
                    <a:pt x="1490" y="15894"/>
                    <a:pt x="745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657067" y="4502149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663417" y="44069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853917" y="4089400"/>
              <a:ext cx="69851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1292"/>
                    <a:pt x="20291" y="2585"/>
                    <a:pt x="18982" y="4154"/>
                  </a:cubicBezTo>
                  <a:cubicBezTo>
                    <a:pt x="17673" y="5723"/>
                    <a:pt x="15709" y="7569"/>
                    <a:pt x="13745" y="9538"/>
                  </a:cubicBezTo>
                  <a:cubicBezTo>
                    <a:pt x="11782" y="11508"/>
                    <a:pt x="9818" y="13600"/>
                    <a:pt x="7527" y="15415"/>
                  </a:cubicBezTo>
                  <a:cubicBezTo>
                    <a:pt x="5236" y="17231"/>
                    <a:pt x="2618" y="18769"/>
                    <a:pt x="1309" y="19754"/>
                  </a:cubicBezTo>
                  <a:cubicBezTo>
                    <a:pt x="0" y="20738"/>
                    <a:pt x="0" y="21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962230" y="4324350"/>
              <a:ext cx="163000" cy="4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52" fill="norm" stroke="1" extrusionOk="0">
                  <a:moveTo>
                    <a:pt x="7429" y="7165"/>
                  </a:moveTo>
                  <a:cubicBezTo>
                    <a:pt x="5767" y="9138"/>
                    <a:pt x="4106" y="11112"/>
                    <a:pt x="2998" y="13344"/>
                  </a:cubicBezTo>
                  <a:cubicBezTo>
                    <a:pt x="1890" y="15577"/>
                    <a:pt x="1337" y="18069"/>
                    <a:pt x="921" y="19575"/>
                  </a:cubicBezTo>
                  <a:cubicBezTo>
                    <a:pt x="506" y="21081"/>
                    <a:pt x="229" y="21600"/>
                    <a:pt x="90" y="21548"/>
                  </a:cubicBezTo>
                  <a:cubicBezTo>
                    <a:pt x="-48" y="21496"/>
                    <a:pt x="-48" y="20873"/>
                    <a:pt x="229" y="19212"/>
                  </a:cubicBezTo>
                  <a:cubicBezTo>
                    <a:pt x="506" y="17550"/>
                    <a:pt x="1060" y="14850"/>
                    <a:pt x="1890" y="12046"/>
                  </a:cubicBezTo>
                  <a:cubicBezTo>
                    <a:pt x="2721" y="9242"/>
                    <a:pt x="3829" y="6335"/>
                    <a:pt x="5075" y="4413"/>
                  </a:cubicBezTo>
                  <a:cubicBezTo>
                    <a:pt x="6321" y="2492"/>
                    <a:pt x="7706" y="1558"/>
                    <a:pt x="9090" y="935"/>
                  </a:cubicBezTo>
                  <a:cubicBezTo>
                    <a:pt x="10475" y="312"/>
                    <a:pt x="11860" y="0"/>
                    <a:pt x="13244" y="0"/>
                  </a:cubicBezTo>
                  <a:cubicBezTo>
                    <a:pt x="14629" y="0"/>
                    <a:pt x="16014" y="312"/>
                    <a:pt x="17398" y="1298"/>
                  </a:cubicBezTo>
                  <a:cubicBezTo>
                    <a:pt x="18783" y="2285"/>
                    <a:pt x="20167" y="3946"/>
                    <a:pt x="20860" y="5088"/>
                  </a:cubicBezTo>
                  <a:cubicBezTo>
                    <a:pt x="21552" y="6231"/>
                    <a:pt x="21552" y="6854"/>
                    <a:pt x="20306" y="7477"/>
                  </a:cubicBezTo>
                  <a:cubicBezTo>
                    <a:pt x="19060" y="8100"/>
                    <a:pt x="16567" y="8723"/>
                    <a:pt x="13798" y="9138"/>
                  </a:cubicBezTo>
                  <a:cubicBezTo>
                    <a:pt x="11029" y="9554"/>
                    <a:pt x="7983" y="9762"/>
                    <a:pt x="5906" y="9710"/>
                  </a:cubicBezTo>
                  <a:cubicBezTo>
                    <a:pt x="3829" y="9658"/>
                    <a:pt x="2721" y="9346"/>
                    <a:pt x="1614" y="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158717" y="4171950"/>
              <a:ext cx="16999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10273" y="0"/>
                  </a:moveTo>
                  <a:cubicBezTo>
                    <a:pt x="12644" y="1108"/>
                    <a:pt x="15015" y="2215"/>
                    <a:pt x="17254" y="4015"/>
                  </a:cubicBezTo>
                  <a:cubicBezTo>
                    <a:pt x="19493" y="5815"/>
                    <a:pt x="21600" y="8308"/>
                    <a:pt x="21073" y="10754"/>
                  </a:cubicBezTo>
                  <a:cubicBezTo>
                    <a:pt x="20546" y="13200"/>
                    <a:pt x="17385" y="15600"/>
                    <a:pt x="13434" y="17400"/>
                  </a:cubicBezTo>
                  <a:cubicBezTo>
                    <a:pt x="9483" y="19200"/>
                    <a:pt x="4741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0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92998" y="704850"/>
              <a:ext cx="578059" cy="138248"/>
            </a:xfrm>
            <a:prstGeom prst="rect">
              <a:avLst/>
            </a:prstGeom>
            <a:effectLst/>
          </p:spPr>
        </p:pic>
        <p:pic>
          <p:nvPicPr>
            <p:cNvPr id="141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939517" y="965199"/>
              <a:ext cx="57151" cy="247651"/>
            </a:xfrm>
            <a:prstGeom prst="rect">
              <a:avLst/>
            </a:prstGeom>
            <a:effectLst/>
          </p:spPr>
        </p:pic>
        <p:pic>
          <p:nvPicPr>
            <p:cNvPr id="141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30533" y="1025789"/>
              <a:ext cx="101215" cy="176796"/>
            </a:xfrm>
            <a:prstGeom prst="rect">
              <a:avLst/>
            </a:prstGeom>
            <a:effectLst/>
          </p:spPr>
        </p:pic>
        <p:pic>
          <p:nvPicPr>
            <p:cNvPr id="141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74996" y="882650"/>
              <a:ext cx="88372" cy="288196"/>
            </a:xfrm>
            <a:prstGeom prst="rect">
              <a:avLst/>
            </a:prstGeom>
            <a:effectLst/>
          </p:spPr>
        </p:pic>
        <p:pic>
          <p:nvPicPr>
            <p:cNvPr id="141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130017" y="1028700"/>
              <a:ext cx="177801" cy="69850"/>
            </a:xfrm>
            <a:prstGeom prst="rect">
              <a:avLst/>
            </a:prstGeom>
            <a:effectLst/>
          </p:spPr>
        </p:pic>
        <p:pic>
          <p:nvPicPr>
            <p:cNvPr id="141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364422" y="874183"/>
              <a:ext cx="133896" cy="294049"/>
            </a:xfrm>
            <a:prstGeom prst="rect">
              <a:avLst/>
            </a:prstGeom>
            <a:effectLst/>
          </p:spPr>
        </p:pic>
        <p:pic>
          <p:nvPicPr>
            <p:cNvPr id="1421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479267" y="10668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1423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498317" y="958850"/>
              <a:ext cx="38101" cy="50800"/>
            </a:xfrm>
            <a:prstGeom prst="rect">
              <a:avLst/>
            </a:prstGeom>
            <a:effectLst/>
          </p:spPr>
        </p:pic>
        <p:pic>
          <p:nvPicPr>
            <p:cNvPr id="142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517367" y="959644"/>
              <a:ext cx="101601" cy="151615"/>
            </a:xfrm>
            <a:prstGeom prst="rect">
              <a:avLst/>
            </a:prstGeom>
            <a:effectLst/>
          </p:spPr>
        </p:pic>
        <p:pic>
          <p:nvPicPr>
            <p:cNvPr id="142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584306" y="850900"/>
              <a:ext cx="60062" cy="260350"/>
            </a:xfrm>
            <a:prstGeom prst="rect">
              <a:avLst/>
            </a:prstGeom>
            <a:effectLst/>
          </p:spPr>
        </p:pic>
        <p:pic>
          <p:nvPicPr>
            <p:cNvPr id="142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574517" y="984250"/>
              <a:ext cx="171451" cy="121224"/>
            </a:xfrm>
            <a:prstGeom prst="rect">
              <a:avLst/>
            </a:prstGeom>
            <a:effectLst/>
          </p:spPr>
        </p:pic>
        <p:pic>
          <p:nvPicPr>
            <p:cNvPr id="143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682467" y="980016"/>
              <a:ext cx="116127" cy="120057"/>
            </a:xfrm>
            <a:prstGeom prst="rect">
              <a:avLst/>
            </a:prstGeom>
            <a:effectLst/>
          </p:spPr>
        </p:pic>
        <p:pic>
          <p:nvPicPr>
            <p:cNvPr id="143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957462" y="4813299"/>
              <a:ext cx="1114471" cy="107951"/>
            </a:xfrm>
            <a:prstGeom prst="rect">
              <a:avLst/>
            </a:prstGeom>
            <a:effectLst/>
          </p:spPr>
        </p:pic>
        <p:sp>
          <p:nvSpPr>
            <p:cNvPr id="1435" name="Line"/>
            <p:cNvSpPr/>
            <p:nvPr/>
          </p:nvSpPr>
          <p:spPr>
            <a:xfrm>
              <a:off x="2834617" y="55181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834617" y="5651500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5333" y="8100"/>
                    <a:pt x="10667" y="16200"/>
                    <a:pt x="14267" y="18900"/>
                  </a:cubicBezTo>
                  <a:cubicBezTo>
                    <a:pt x="17867" y="21600"/>
                    <a:pt x="19733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511677" y="5511800"/>
              <a:ext cx="129391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65" fill="norm" stroke="1" extrusionOk="0">
                  <a:moveTo>
                    <a:pt x="21297" y="0"/>
                  </a:moveTo>
                  <a:cubicBezTo>
                    <a:pt x="17813" y="3181"/>
                    <a:pt x="14329" y="6363"/>
                    <a:pt x="10845" y="9628"/>
                  </a:cubicBezTo>
                  <a:cubicBezTo>
                    <a:pt x="7362" y="12893"/>
                    <a:pt x="3878" y="16242"/>
                    <a:pt x="1962" y="18335"/>
                  </a:cubicBezTo>
                  <a:cubicBezTo>
                    <a:pt x="45" y="20428"/>
                    <a:pt x="-303" y="21265"/>
                    <a:pt x="220" y="21433"/>
                  </a:cubicBezTo>
                  <a:cubicBezTo>
                    <a:pt x="742" y="21600"/>
                    <a:pt x="2136" y="21098"/>
                    <a:pt x="3529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683788" y="5511800"/>
              <a:ext cx="6523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5564"/>
                    <a:pt x="5951" y="11127"/>
                    <a:pt x="2576" y="14727"/>
                  </a:cubicBezTo>
                  <a:cubicBezTo>
                    <a:pt x="-799" y="18327"/>
                    <a:pt x="-124" y="19964"/>
                    <a:pt x="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433847" y="5486349"/>
              <a:ext cx="43582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47" fill="norm" stroke="1" extrusionOk="0">
                  <a:moveTo>
                    <a:pt x="511" y="20847"/>
                  </a:moveTo>
                  <a:cubicBezTo>
                    <a:pt x="198" y="17761"/>
                    <a:pt x="-115" y="14676"/>
                    <a:pt x="42" y="12747"/>
                  </a:cubicBezTo>
                  <a:cubicBezTo>
                    <a:pt x="198" y="10818"/>
                    <a:pt x="824" y="10047"/>
                    <a:pt x="3172" y="7733"/>
                  </a:cubicBezTo>
                  <a:cubicBezTo>
                    <a:pt x="5520" y="5418"/>
                    <a:pt x="9589" y="1561"/>
                    <a:pt x="12928" y="404"/>
                  </a:cubicBezTo>
                  <a:cubicBezTo>
                    <a:pt x="16268" y="-753"/>
                    <a:pt x="18876" y="790"/>
                    <a:pt x="21485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399767" y="594994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418817" y="5873205"/>
              <a:ext cx="66965" cy="3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0214" fill="norm" stroke="1" extrusionOk="0">
                  <a:moveTo>
                    <a:pt x="0" y="10524"/>
                  </a:moveTo>
                  <a:cubicBezTo>
                    <a:pt x="2618" y="13935"/>
                    <a:pt x="5236" y="17345"/>
                    <a:pt x="8182" y="19051"/>
                  </a:cubicBezTo>
                  <a:cubicBezTo>
                    <a:pt x="11127" y="20756"/>
                    <a:pt x="14400" y="20756"/>
                    <a:pt x="17018" y="17914"/>
                  </a:cubicBezTo>
                  <a:cubicBezTo>
                    <a:pt x="19636" y="15072"/>
                    <a:pt x="21600" y="9388"/>
                    <a:pt x="20291" y="5409"/>
                  </a:cubicBezTo>
                  <a:cubicBezTo>
                    <a:pt x="18982" y="1430"/>
                    <a:pt x="14400" y="-844"/>
                    <a:pt x="11127" y="293"/>
                  </a:cubicBezTo>
                  <a:cubicBezTo>
                    <a:pt x="7855" y="1430"/>
                    <a:pt x="5891" y="5977"/>
                    <a:pt x="3927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450567" y="603250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463267" y="60896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647417" y="59817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578726" y="5234795"/>
              <a:ext cx="141219" cy="12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34" fill="norm" stroke="1" extrusionOk="0">
                  <a:moveTo>
                    <a:pt x="779" y="11284"/>
                  </a:moveTo>
                  <a:cubicBezTo>
                    <a:pt x="1414" y="13055"/>
                    <a:pt x="2050" y="14825"/>
                    <a:pt x="1891" y="16773"/>
                  </a:cubicBezTo>
                  <a:cubicBezTo>
                    <a:pt x="1732" y="18720"/>
                    <a:pt x="779" y="20845"/>
                    <a:pt x="302" y="21022"/>
                  </a:cubicBezTo>
                  <a:cubicBezTo>
                    <a:pt x="-174" y="21199"/>
                    <a:pt x="-174" y="19429"/>
                    <a:pt x="938" y="15888"/>
                  </a:cubicBezTo>
                  <a:cubicBezTo>
                    <a:pt x="2050" y="12347"/>
                    <a:pt x="4273" y="7035"/>
                    <a:pt x="7291" y="3848"/>
                  </a:cubicBezTo>
                  <a:cubicBezTo>
                    <a:pt x="10308" y="661"/>
                    <a:pt x="14120" y="-401"/>
                    <a:pt x="16661" y="130"/>
                  </a:cubicBezTo>
                  <a:cubicBezTo>
                    <a:pt x="19202" y="661"/>
                    <a:pt x="20473" y="2786"/>
                    <a:pt x="20950" y="5973"/>
                  </a:cubicBezTo>
                  <a:cubicBezTo>
                    <a:pt x="21426" y="9160"/>
                    <a:pt x="21108" y="13409"/>
                    <a:pt x="20791" y="17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387067" y="40640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139417" y="4032250"/>
              <a:ext cx="1949451" cy="71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4" y="836"/>
                    <a:pt x="1689" y="1671"/>
                    <a:pt x="2568" y="2539"/>
                  </a:cubicBezTo>
                  <a:cubicBezTo>
                    <a:pt x="3448" y="3407"/>
                    <a:pt x="4362" y="4307"/>
                    <a:pt x="5265" y="5207"/>
                  </a:cubicBezTo>
                  <a:cubicBezTo>
                    <a:pt x="6168" y="6107"/>
                    <a:pt x="7059" y="7007"/>
                    <a:pt x="7904" y="7875"/>
                  </a:cubicBezTo>
                  <a:cubicBezTo>
                    <a:pt x="8748" y="8743"/>
                    <a:pt x="9545" y="9579"/>
                    <a:pt x="10390" y="10414"/>
                  </a:cubicBezTo>
                  <a:cubicBezTo>
                    <a:pt x="11234" y="11250"/>
                    <a:pt x="12125" y="12086"/>
                    <a:pt x="12981" y="12921"/>
                  </a:cubicBezTo>
                  <a:cubicBezTo>
                    <a:pt x="13837" y="13757"/>
                    <a:pt x="14658" y="14593"/>
                    <a:pt x="15467" y="15461"/>
                  </a:cubicBezTo>
                  <a:cubicBezTo>
                    <a:pt x="16276" y="16329"/>
                    <a:pt x="17074" y="17229"/>
                    <a:pt x="17871" y="18225"/>
                  </a:cubicBezTo>
                  <a:cubicBezTo>
                    <a:pt x="18668" y="19221"/>
                    <a:pt x="19466" y="20314"/>
                    <a:pt x="20087" y="20893"/>
                  </a:cubicBezTo>
                  <a:cubicBezTo>
                    <a:pt x="20709" y="21471"/>
                    <a:pt x="21154" y="21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704567" y="4159249"/>
              <a:ext cx="18224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47" y="369"/>
                    <a:pt x="20095" y="738"/>
                    <a:pt x="19279" y="1385"/>
                  </a:cubicBezTo>
                  <a:cubicBezTo>
                    <a:pt x="18464" y="2031"/>
                    <a:pt x="17586" y="2954"/>
                    <a:pt x="16658" y="3877"/>
                  </a:cubicBezTo>
                  <a:cubicBezTo>
                    <a:pt x="15730" y="4800"/>
                    <a:pt x="14751" y="5723"/>
                    <a:pt x="13810" y="6692"/>
                  </a:cubicBezTo>
                  <a:cubicBezTo>
                    <a:pt x="12870" y="7662"/>
                    <a:pt x="11967" y="8677"/>
                    <a:pt x="11076" y="9646"/>
                  </a:cubicBezTo>
                  <a:cubicBezTo>
                    <a:pt x="10185" y="10615"/>
                    <a:pt x="9307" y="11538"/>
                    <a:pt x="8429" y="12415"/>
                  </a:cubicBezTo>
                  <a:cubicBezTo>
                    <a:pt x="7551" y="13292"/>
                    <a:pt x="6673" y="14123"/>
                    <a:pt x="5770" y="15000"/>
                  </a:cubicBezTo>
                  <a:cubicBezTo>
                    <a:pt x="4867" y="15877"/>
                    <a:pt x="3939" y="16800"/>
                    <a:pt x="3111" y="17585"/>
                  </a:cubicBezTo>
                  <a:cubicBezTo>
                    <a:pt x="2283" y="18369"/>
                    <a:pt x="1555" y="19015"/>
                    <a:pt x="1054" y="19662"/>
                  </a:cubicBezTo>
                  <a:cubicBezTo>
                    <a:pt x="552" y="20308"/>
                    <a:pt x="276" y="20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206217" y="5551121"/>
              <a:ext cx="195131" cy="48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63" fill="norm" stroke="1" extrusionOk="0">
                  <a:moveTo>
                    <a:pt x="2090" y="7586"/>
                  </a:moveTo>
                  <a:cubicBezTo>
                    <a:pt x="2090" y="9756"/>
                    <a:pt x="2090" y="11925"/>
                    <a:pt x="1974" y="14000"/>
                  </a:cubicBezTo>
                  <a:cubicBezTo>
                    <a:pt x="1858" y="16075"/>
                    <a:pt x="1626" y="18056"/>
                    <a:pt x="1510" y="19377"/>
                  </a:cubicBezTo>
                  <a:cubicBezTo>
                    <a:pt x="1394" y="20697"/>
                    <a:pt x="1394" y="21357"/>
                    <a:pt x="1277" y="21452"/>
                  </a:cubicBezTo>
                  <a:cubicBezTo>
                    <a:pt x="1161" y="21546"/>
                    <a:pt x="929" y="21074"/>
                    <a:pt x="929" y="19329"/>
                  </a:cubicBezTo>
                  <a:cubicBezTo>
                    <a:pt x="929" y="17584"/>
                    <a:pt x="1161" y="14566"/>
                    <a:pt x="1394" y="11736"/>
                  </a:cubicBezTo>
                  <a:cubicBezTo>
                    <a:pt x="1626" y="8907"/>
                    <a:pt x="1858" y="6266"/>
                    <a:pt x="2439" y="4474"/>
                  </a:cubicBezTo>
                  <a:cubicBezTo>
                    <a:pt x="3019" y="2681"/>
                    <a:pt x="3948" y="1738"/>
                    <a:pt x="4877" y="1125"/>
                  </a:cubicBezTo>
                  <a:cubicBezTo>
                    <a:pt x="5806" y="512"/>
                    <a:pt x="6735" y="229"/>
                    <a:pt x="7781" y="87"/>
                  </a:cubicBezTo>
                  <a:cubicBezTo>
                    <a:pt x="8826" y="-54"/>
                    <a:pt x="9987" y="-54"/>
                    <a:pt x="11845" y="323"/>
                  </a:cubicBezTo>
                  <a:cubicBezTo>
                    <a:pt x="13703" y="701"/>
                    <a:pt x="16258" y="1455"/>
                    <a:pt x="18116" y="2540"/>
                  </a:cubicBezTo>
                  <a:cubicBezTo>
                    <a:pt x="19974" y="3625"/>
                    <a:pt x="21135" y="5039"/>
                    <a:pt x="21368" y="6313"/>
                  </a:cubicBezTo>
                  <a:cubicBezTo>
                    <a:pt x="21600" y="7586"/>
                    <a:pt x="20903" y="8718"/>
                    <a:pt x="19277" y="9520"/>
                  </a:cubicBezTo>
                  <a:cubicBezTo>
                    <a:pt x="17652" y="10322"/>
                    <a:pt x="15097" y="10793"/>
                    <a:pt x="12194" y="11029"/>
                  </a:cubicBezTo>
                  <a:cubicBezTo>
                    <a:pt x="9290" y="11265"/>
                    <a:pt x="6039" y="11265"/>
                    <a:pt x="3948" y="11123"/>
                  </a:cubicBezTo>
                  <a:cubicBezTo>
                    <a:pt x="1858" y="10982"/>
                    <a:pt x="929" y="10699"/>
                    <a:pt x="0" y="1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475941" y="5450181"/>
              <a:ext cx="181127" cy="34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42" fill="norm" stroke="1" extrusionOk="0">
                  <a:moveTo>
                    <a:pt x="21245" y="1437"/>
                  </a:moveTo>
                  <a:cubicBezTo>
                    <a:pt x="20252" y="920"/>
                    <a:pt x="19259" y="402"/>
                    <a:pt x="18142" y="144"/>
                  </a:cubicBezTo>
                  <a:cubicBezTo>
                    <a:pt x="17024" y="-115"/>
                    <a:pt x="15783" y="-115"/>
                    <a:pt x="13424" y="920"/>
                  </a:cubicBezTo>
                  <a:cubicBezTo>
                    <a:pt x="11066" y="1954"/>
                    <a:pt x="7590" y="4024"/>
                    <a:pt x="4983" y="6352"/>
                  </a:cubicBezTo>
                  <a:cubicBezTo>
                    <a:pt x="2376" y="8680"/>
                    <a:pt x="638" y="11267"/>
                    <a:pt x="142" y="13272"/>
                  </a:cubicBezTo>
                  <a:cubicBezTo>
                    <a:pt x="-355" y="15277"/>
                    <a:pt x="390" y="16699"/>
                    <a:pt x="3369" y="17993"/>
                  </a:cubicBezTo>
                  <a:cubicBezTo>
                    <a:pt x="6348" y="19286"/>
                    <a:pt x="11562" y="20450"/>
                    <a:pt x="14790" y="20968"/>
                  </a:cubicBezTo>
                  <a:cubicBezTo>
                    <a:pt x="18017" y="21485"/>
                    <a:pt x="19259" y="21356"/>
                    <a:pt x="2050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726917" y="5524500"/>
              <a:ext cx="1841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431"/>
                    <a:pt x="7945" y="8862"/>
                    <a:pt x="11545" y="12462"/>
                  </a:cubicBezTo>
                  <a:cubicBezTo>
                    <a:pt x="15145" y="16062"/>
                    <a:pt x="18372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810646" y="5499100"/>
              <a:ext cx="119472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6084" y="2965"/>
                    <a:pt x="10778" y="5929"/>
                    <a:pt x="7178" y="8965"/>
                  </a:cubicBezTo>
                  <a:cubicBezTo>
                    <a:pt x="3578" y="12000"/>
                    <a:pt x="1684" y="15106"/>
                    <a:pt x="736" y="17012"/>
                  </a:cubicBezTo>
                  <a:cubicBezTo>
                    <a:pt x="-211" y="18918"/>
                    <a:pt x="-211" y="19624"/>
                    <a:pt x="547" y="20188"/>
                  </a:cubicBezTo>
                  <a:cubicBezTo>
                    <a:pt x="1305" y="20753"/>
                    <a:pt x="2821" y="21176"/>
                    <a:pt x="4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016339" y="5759450"/>
              <a:ext cx="2172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000"/>
                    <a:pt x="-1443" y="8000"/>
                    <a:pt x="1502" y="11600"/>
                  </a:cubicBezTo>
                  <a:cubicBezTo>
                    <a:pt x="4448" y="15200"/>
                    <a:pt x="12302" y="184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989383" y="5664199"/>
              <a:ext cx="16935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12960"/>
                  </a:moveTo>
                  <a:cubicBezTo>
                    <a:pt x="10800" y="17280"/>
                    <a:pt x="0" y="21600"/>
                    <a:pt x="0" y="19440"/>
                  </a:cubicBezTo>
                  <a:cubicBezTo>
                    <a:pt x="0" y="17280"/>
                    <a:pt x="108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241267" y="5327650"/>
              <a:ext cx="16151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8100" y="0"/>
                  </a:moveTo>
                  <a:cubicBezTo>
                    <a:pt x="13500" y="1819"/>
                    <a:pt x="18900" y="3638"/>
                    <a:pt x="20250" y="6215"/>
                  </a:cubicBezTo>
                  <a:cubicBezTo>
                    <a:pt x="21600" y="8792"/>
                    <a:pt x="18900" y="12126"/>
                    <a:pt x="14850" y="14817"/>
                  </a:cubicBezTo>
                  <a:cubicBezTo>
                    <a:pt x="10800" y="17507"/>
                    <a:pt x="5400" y="19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355567" y="5545504"/>
              <a:ext cx="137075" cy="36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844" fill="norm" stroke="1" extrusionOk="0">
                  <a:moveTo>
                    <a:pt x="3927" y="9198"/>
                  </a:moveTo>
                  <a:cubicBezTo>
                    <a:pt x="2618" y="12182"/>
                    <a:pt x="1309" y="15165"/>
                    <a:pt x="655" y="17015"/>
                  </a:cubicBezTo>
                  <a:cubicBezTo>
                    <a:pt x="0" y="18865"/>
                    <a:pt x="0" y="19581"/>
                    <a:pt x="0" y="20237"/>
                  </a:cubicBezTo>
                  <a:cubicBezTo>
                    <a:pt x="0" y="20893"/>
                    <a:pt x="0" y="21490"/>
                    <a:pt x="164" y="19342"/>
                  </a:cubicBezTo>
                  <a:cubicBezTo>
                    <a:pt x="327" y="17194"/>
                    <a:pt x="655" y="12301"/>
                    <a:pt x="1473" y="8900"/>
                  </a:cubicBezTo>
                  <a:cubicBezTo>
                    <a:pt x="2291" y="5499"/>
                    <a:pt x="3600" y="3589"/>
                    <a:pt x="4745" y="2336"/>
                  </a:cubicBezTo>
                  <a:cubicBezTo>
                    <a:pt x="5891" y="1083"/>
                    <a:pt x="6873" y="487"/>
                    <a:pt x="8182" y="188"/>
                  </a:cubicBezTo>
                  <a:cubicBezTo>
                    <a:pt x="9491" y="-110"/>
                    <a:pt x="11127" y="-110"/>
                    <a:pt x="13418" y="606"/>
                  </a:cubicBezTo>
                  <a:cubicBezTo>
                    <a:pt x="15709" y="1322"/>
                    <a:pt x="18655" y="2754"/>
                    <a:pt x="20127" y="4186"/>
                  </a:cubicBezTo>
                  <a:cubicBezTo>
                    <a:pt x="21600" y="5618"/>
                    <a:pt x="21600" y="7050"/>
                    <a:pt x="19800" y="8124"/>
                  </a:cubicBezTo>
                  <a:cubicBezTo>
                    <a:pt x="18000" y="9198"/>
                    <a:pt x="14400" y="9914"/>
                    <a:pt x="11945" y="10093"/>
                  </a:cubicBezTo>
                  <a:cubicBezTo>
                    <a:pt x="9491" y="10272"/>
                    <a:pt x="8182" y="9914"/>
                    <a:pt x="6873" y="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469867" y="5391150"/>
              <a:ext cx="18167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10309" y="0"/>
                  </a:moveTo>
                  <a:cubicBezTo>
                    <a:pt x="11782" y="823"/>
                    <a:pt x="13255" y="1646"/>
                    <a:pt x="15341" y="3549"/>
                  </a:cubicBezTo>
                  <a:cubicBezTo>
                    <a:pt x="17427" y="5451"/>
                    <a:pt x="20127" y="8434"/>
                    <a:pt x="20864" y="10749"/>
                  </a:cubicBezTo>
                  <a:cubicBezTo>
                    <a:pt x="21600" y="13063"/>
                    <a:pt x="20373" y="14709"/>
                    <a:pt x="16568" y="16406"/>
                  </a:cubicBezTo>
                  <a:cubicBezTo>
                    <a:pt x="12764" y="18103"/>
                    <a:pt x="6382" y="19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663167" y="6699250"/>
              <a:ext cx="279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764767" y="68199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450567" y="6673850"/>
              <a:ext cx="1778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294"/>
                    <a:pt x="19029" y="588"/>
                    <a:pt x="17743" y="1543"/>
                  </a:cubicBezTo>
                  <a:cubicBezTo>
                    <a:pt x="16457" y="2498"/>
                    <a:pt x="15171" y="4114"/>
                    <a:pt x="13243" y="6612"/>
                  </a:cubicBezTo>
                  <a:cubicBezTo>
                    <a:pt x="11314" y="9110"/>
                    <a:pt x="8743" y="12490"/>
                    <a:pt x="6429" y="15135"/>
                  </a:cubicBezTo>
                  <a:cubicBezTo>
                    <a:pt x="4114" y="17780"/>
                    <a:pt x="2057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641067" y="6673850"/>
              <a:ext cx="508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353"/>
                    <a:pt x="12600" y="8707"/>
                    <a:pt x="9000" y="12307"/>
                  </a:cubicBezTo>
                  <a:cubicBezTo>
                    <a:pt x="5400" y="15907"/>
                    <a:pt x="270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393417" y="6686550"/>
              <a:ext cx="431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7486"/>
                    <a:pt x="6776" y="13371"/>
                    <a:pt x="10376" y="9771"/>
                  </a:cubicBezTo>
                  <a:cubicBezTo>
                    <a:pt x="13976" y="6171"/>
                    <a:pt x="1778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310867" y="715010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305525" y="7042141"/>
              <a:ext cx="49793" cy="6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320" fill="norm" stroke="1" extrusionOk="0">
                  <a:moveTo>
                    <a:pt x="7671" y="1966"/>
                  </a:moveTo>
                  <a:cubicBezTo>
                    <a:pt x="4971" y="4584"/>
                    <a:pt x="2271" y="7203"/>
                    <a:pt x="921" y="10148"/>
                  </a:cubicBezTo>
                  <a:cubicBezTo>
                    <a:pt x="-429" y="13093"/>
                    <a:pt x="-429" y="16366"/>
                    <a:pt x="1821" y="18330"/>
                  </a:cubicBezTo>
                  <a:cubicBezTo>
                    <a:pt x="4071" y="20293"/>
                    <a:pt x="8571" y="20948"/>
                    <a:pt x="12171" y="19639"/>
                  </a:cubicBezTo>
                  <a:cubicBezTo>
                    <a:pt x="15771" y="18330"/>
                    <a:pt x="18471" y="15057"/>
                    <a:pt x="18921" y="11784"/>
                  </a:cubicBezTo>
                  <a:cubicBezTo>
                    <a:pt x="19371" y="8512"/>
                    <a:pt x="17571" y="5239"/>
                    <a:pt x="13971" y="2948"/>
                  </a:cubicBezTo>
                  <a:cubicBezTo>
                    <a:pt x="10371" y="657"/>
                    <a:pt x="4971" y="-652"/>
                    <a:pt x="5871" y="330"/>
                  </a:cubicBezTo>
                  <a:cubicBezTo>
                    <a:pt x="6771" y="1312"/>
                    <a:pt x="13971" y="4584"/>
                    <a:pt x="21171" y="7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387067" y="71501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412467" y="72136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627144" y="7137400"/>
              <a:ext cx="1392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00"/>
                    <a:pt x="-1303" y="11200"/>
                    <a:pt x="240" y="14800"/>
                  </a:cubicBezTo>
                  <a:cubicBezTo>
                    <a:pt x="1783" y="18400"/>
                    <a:pt x="11040" y="20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552167" y="6418718"/>
              <a:ext cx="132406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27" fill="norm" stroke="1" extrusionOk="0">
                  <a:moveTo>
                    <a:pt x="0" y="5786"/>
                  </a:moveTo>
                  <a:cubicBezTo>
                    <a:pt x="343" y="9510"/>
                    <a:pt x="686" y="13234"/>
                    <a:pt x="686" y="16027"/>
                  </a:cubicBezTo>
                  <a:cubicBezTo>
                    <a:pt x="686" y="18820"/>
                    <a:pt x="343" y="20682"/>
                    <a:pt x="171" y="20496"/>
                  </a:cubicBezTo>
                  <a:cubicBezTo>
                    <a:pt x="0" y="20310"/>
                    <a:pt x="0" y="18075"/>
                    <a:pt x="0" y="15096"/>
                  </a:cubicBezTo>
                  <a:cubicBezTo>
                    <a:pt x="0" y="12117"/>
                    <a:pt x="0" y="8393"/>
                    <a:pt x="1714" y="5413"/>
                  </a:cubicBezTo>
                  <a:cubicBezTo>
                    <a:pt x="3429" y="2434"/>
                    <a:pt x="6857" y="199"/>
                    <a:pt x="10114" y="13"/>
                  </a:cubicBezTo>
                  <a:cubicBezTo>
                    <a:pt x="13371" y="-173"/>
                    <a:pt x="16457" y="1689"/>
                    <a:pt x="18514" y="4482"/>
                  </a:cubicBezTo>
                  <a:cubicBezTo>
                    <a:pt x="20571" y="7275"/>
                    <a:pt x="21600" y="10999"/>
                    <a:pt x="21429" y="13979"/>
                  </a:cubicBezTo>
                  <a:cubicBezTo>
                    <a:pt x="21257" y="16958"/>
                    <a:pt x="19886" y="19193"/>
                    <a:pt x="18514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092402" y="6595397"/>
              <a:ext cx="177316" cy="48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12" fill="norm" stroke="1" extrusionOk="0">
                  <a:moveTo>
                    <a:pt x="13664" y="2635"/>
                  </a:moveTo>
                  <a:cubicBezTo>
                    <a:pt x="13410" y="2166"/>
                    <a:pt x="13156" y="1696"/>
                    <a:pt x="12775" y="1227"/>
                  </a:cubicBezTo>
                  <a:cubicBezTo>
                    <a:pt x="12394" y="757"/>
                    <a:pt x="11886" y="288"/>
                    <a:pt x="10996" y="100"/>
                  </a:cubicBezTo>
                  <a:cubicBezTo>
                    <a:pt x="10107" y="-88"/>
                    <a:pt x="8836" y="6"/>
                    <a:pt x="7439" y="241"/>
                  </a:cubicBezTo>
                  <a:cubicBezTo>
                    <a:pt x="6041" y="475"/>
                    <a:pt x="4516" y="851"/>
                    <a:pt x="3500" y="1462"/>
                  </a:cubicBezTo>
                  <a:cubicBezTo>
                    <a:pt x="2483" y="2072"/>
                    <a:pt x="1975" y="2917"/>
                    <a:pt x="3373" y="3950"/>
                  </a:cubicBezTo>
                  <a:cubicBezTo>
                    <a:pt x="4770" y="4983"/>
                    <a:pt x="8074" y="6204"/>
                    <a:pt x="9853" y="7096"/>
                  </a:cubicBezTo>
                  <a:cubicBezTo>
                    <a:pt x="11632" y="7989"/>
                    <a:pt x="11886" y="8552"/>
                    <a:pt x="10996" y="9209"/>
                  </a:cubicBezTo>
                  <a:cubicBezTo>
                    <a:pt x="10107" y="9867"/>
                    <a:pt x="8074" y="10618"/>
                    <a:pt x="6422" y="11088"/>
                  </a:cubicBezTo>
                  <a:cubicBezTo>
                    <a:pt x="4770" y="11557"/>
                    <a:pt x="3500" y="11745"/>
                    <a:pt x="2229" y="11886"/>
                  </a:cubicBezTo>
                  <a:cubicBezTo>
                    <a:pt x="959" y="12027"/>
                    <a:pt x="-312" y="12121"/>
                    <a:pt x="69" y="12262"/>
                  </a:cubicBezTo>
                  <a:cubicBezTo>
                    <a:pt x="450" y="12402"/>
                    <a:pt x="2483" y="12590"/>
                    <a:pt x="3881" y="12872"/>
                  </a:cubicBezTo>
                  <a:cubicBezTo>
                    <a:pt x="5279" y="13154"/>
                    <a:pt x="6041" y="13529"/>
                    <a:pt x="6295" y="14281"/>
                  </a:cubicBezTo>
                  <a:cubicBezTo>
                    <a:pt x="6549" y="15032"/>
                    <a:pt x="6295" y="16159"/>
                    <a:pt x="5406" y="17145"/>
                  </a:cubicBezTo>
                  <a:cubicBezTo>
                    <a:pt x="4516" y="18131"/>
                    <a:pt x="2992" y="18976"/>
                    <a:pt x="2102" y="19634"/>
                  </a:cubicBezTo>
                  <a:cubicBezTo>
                    <a:pt x="1213" y="20291"/>
                    <a:pt x="959" y="20761"/>
                    <a:pt x="1467" y="21042"/>
                  </a:cubicBezTo>
                  <a:cubicBezTo>
                    <a:pt x="1975" y="21324"/>
                    <a:pt x="3246" y="21418"/>
                    <a:pt x="6676" y="21465"/>
                  </a:cubicBezTo>
                  <a:cubicBezTo>
                    <a:pt x="10107" y="21512"/>
                    <a:pt x="15697" y="21512"/>
                    <a:pt x="21288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453867" y="6763692"/>
              <a:ext cx="171970" cy="46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32" fill="norm" stroke="1" extrusionOk="0">
                  <a:moveTo>
                    <a:pt x="7112" y="6087"/>
                  </a:moveTo>
                  <a:cubicBezTo>
                    <a:pt x="6322" y="8227"/>
                    <a:pt x="5532" y="10368"/>
                    <a:pt x="4741" y="12752"/>
                  </a:cubicBezTo>
                  <a:cubicBezTo>
                    <a:pt x="3951" y="15135"/>
                    <a:pt x="3161" y="17762"/>
                    <a:pt x="2502" y="19368"/>
                  </a:cubicBezTo>
                  <a:cubicBezTo>
                    <a:pt x="1844" y="20973"/>
                    <a:pt x="1317" y="21557"/>
                    <a:pt x="1054" y="21411"/>
                  </a:cubicBezTo>
                  <a:cubicBezTo>
                    <a:pt x="790" y="21265"/>
                    <a:pt x="790" y="20389"/>
                    <a:pt x="790" y="18249"/>
                  </a:cubicBezTo>
                  <a:cubicBezTo>
                    <a:pt x="790" y="16108"/>
                    <a:pt x="790" y="12703"/>
                    <a:pt x="1712" y="9784"/>
                  </a:cubicBezTo>
                  <a:cubicBezTo>
                    <a:pt x="2634" y="6865"/>
                    <a:pt x="4478" y="4433"/>
                    <a:pt x="5795" y="2973"/>
                  </a:cubicBezTo>
                  <a:cubicBezTo>
                    <a:pt x="7112" y="1514"/>
                    <a:pt x="7902" y="1027"/>
                    <a:pt x="8824" y="638"/>
                  </a:cubicBezTo>
                  <a:cubicBezTo>
                    <a:pt x="9746" y="249"/>
                    <a:pt x="10800" y="-43"/>
                    <a:pt x="12512" y="6"/>
                  </a:cubicBezTo>
                  <a:cubicBezTo>
                    <a:pt x="14224" y="54"/>
                    <a:pt x="16595" y="443"/>
                    <a:pt x="18307" y="1416"/>
                  </a:cubicBezTo>
                  <a:cubicBezTo>
                    <a:pt x="20020" y="2389"/>
                    <a:pt x="21073" y="3946"/>
                    <a:pt x="21337" y="5260"/>
                  </a:cubicBezTo>
                  <a:cubicBezTo>
                    <a:pt x="21600" y="6573"/>
                    <a:pt x="21073" y="7643"/>
                    <a:pt x="19493" y="8325"/>
                  </a:cubicBezTo>
                  <a:cubicBezTo>
                    <a:pt x="17912" y="9006"/>
                    <a:pt x="15278" y="9298"/>
                    <a:pt x="11854" y="9492"/>
                  </a:cubicBezTo>
                  <a:cubicBezTo>
                    <a:pt x="8429" y="9687"/>
                    <a:pt x="4215" y="9784"/>
                    <a:pt x="0" y="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330167" y="60134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292067" y="60515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663417" y="6460066"/>
              <a:ext cx="146051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939" y="785"/>
                    <a:pt x="1878" y="0"/>
                    <a:pt x="2974" y="0"/>
                  </a:cubicBezTo>
                  <a:cubicBezTo>
                    <a:pt x="4070" y="0"/>
                    <a:pt x="5322" y="785"/>
                    <a:pt x="7670" y="3240"/>
                  </a:cubicBezTo>
                  <a:cubicBezTo>
                    <a:pt x="10017" y="5695"/>
                    <a:pt x="13461" y="9818"/>
                    <a:pt x="15965" y="13156"/>
                  </a:cubicBezTo>
                  <a:cubicBezTo>
                    <a:pt x="18470" y="16495"/>
                    <a:pt x="20035" y="19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681244" y="6432550"/>
              <a:ext cx="14092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0"/>
                  </a:moveTo>
                  <a:cubicBezTo>
                    <a:pt x="17273" y="2504"/>
                    <a:pt x="13082" y="5009"/>
                    <a:pt x="9858" y="7435"/>
                  </a:cubicBezTo>
                  <a:cubicBezTo>
                    <a:pt x="6634" y="9861"/>
                    <a:pt x="4377" y="12209"/>
                    <a:pt x="2765" y="14165"/>
                  </a:cubicBezTo>
                  <a:cubicBezTo>
                    <a:pt x="1154" y="16122"/>
                    <a:pt x="186" y="17687"/>
                    <a:pt x="25" y="18861"/>
                  </a:cubicBezTo>
                  <a:cubicBezTo>
                    <a:pt x="-136" y="20035"/>
                    <a:pt x="509" y="20817"/>
                    <a:pt x="11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853917" y="66484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858150" y="6546850"/>
              <a:ext cx="38663" cy="4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7" h="20493" fill="norm" stroke="1" extrusionOk="0">
                  <a:moveTo>
                    <a:pt x="1080" y="0"/>
                  </a:moveTo>
                  <a:cubicBezTo>
                    <a:pt x="0" y="4696"/>
                    <a:pt x="-1080" y="9391"/>
                    <a:pt x="2160" y="13617"/>
                  </a:cubicBezTo>
                  <a:cubicBezTo>
                    <a:pt x="5400" y="17843"/>
                    <a:pt x="12960" y="21600"/>
                    <a:pt x="16740" y="20191"/>
                  </a:cubicBezTo>
                  <a:cubicBezTo>
                    <a:pt x="20520" y="18783"/>
                    <a:pt x="20520" y="12209"/>
                    <a:pt x="17820" y="8452"/>
                  </a:cubicBezTo>
                  <a:cubicBezTo>
                    <a:pt x="15120" y="4696"/>
                    <a:pt x="9720" y="3757"/>
                    <a:pt x="4320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029366" y="6704277"/>
              <a:ext cx="123002" cy="30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97" fill="norm" stroke="1" extrusionOk="0">
                  <a:moveTo>
                    <a:pt x="21274" y="1868"/>
                  </a:moveTo>
                  <a:cubicBezTo>
                    <a:pt x="20176" y="1276"/>
                    <a:pt x="19077" y="685"/>
                    <a:pt x="17613" y="315"/>
                  </a:cubicBezTo>
                  <a:cubicBezTo>
                    <a:pt x="16149" y="-55"/>
                    <a:pt x="14318" y="-203"/>
                    <a:pt x="11938" y="463"/>
                  </a:cubicBezTo>
                  <a:cubicBezTo>
                    <a:pt x="9559" y="1129"/>
                    <a:pt x="6630" y="2608"/>
                    <a:pt x="4433" y="5271"/>
                  </a:cubicBezTo>
                  <a:cubicBezTo>
                    <a:pt x="2237" y="7934"/>
                    <a:pt x="772" y="11781"/>
                    <a:pt x="223" y="14444"/>
                  </a:cubicBezTo>
                  <a:cubicBezTo>
                    <a:pt x="-326" y="17107"/>
                    <a:pt x="40" y="18586"/>
                    <a:pt x="2420" y="19548"/>
                  </a:cubicBezTo>
                  <a:cubicBezTo>
                    <a:pt x="4799" y="20509"/>
                    <a:pt x="9193" y="20953"/>
                    <a:pt x="13586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220100" y="6756400"/>
              <a:ext cx="846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253"/>
                    <a:pt x="0" y="12505"/>
                    <a:pt x="0" y="16105"/>
                  </a:cubicBezTo>
                  <a:cubicBezTo>
                    <a:pt x="0" y="19705"/>
                    <a:pt x="108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253967" y="689610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4400"/>
                    <a:pt x="8064" y="7200"/>
                    <a:pt x="11664" y="3600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476481" y="6753605"/>
              <a:ext cx="168162" cy="41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74" fill="norm" stroke="1" extrusionOk="0">
                  <a:moveTo>
                    <a:pt x="5567" y="4749"/>
                  </a:moveTo>
                  <a:cubicBezTo>
                    <a:pt x="4500" y="5078"/>
                    <a:pt x="3434" y="5407"/>
                    <a:pt x="2634" y="6613"/>
                  </a:cubicBezTo>
                  <a:cubicBezTo>
                    <a:pt x="1834" y="7819"/>
                    <a:pt x="1300" y="9903"/>
                    <a:pt x="1034" y="12315"/>
                  </a:cubicBezTo>
                  <a:cubicBezTo>
                    <a:pt x="767" y="14727"/>
                    <a:pt x="767" y="17468"/>
                    <a:pt x="634" y="19168"/>
                  </a:cubicBezTo>
                  <a:cubicBezTo>
                    <a:pt x="500" y="20867"/>
                    <a:pt x="234" y="21525"/>
                    <a:pt x="100" y="21470"/>
                  </a:cubicBezTo>
                  <a:cubicBezTo>
                    <a:pt x="-33" y="21415"/>
                    <a:pt x="-33" y="20648"/>
                    <a:pt x="100" y="18290"/>
                  </a:cubicBezTo>
                  <a:cubicBezTo>
                    <a:pt x="234" y="15933"/>
                    <a:pt x="500" y="11986"/>
                    <a:pt x="1300" y="9026"/>
                  </a:cubicBezTo>
                  <a:cubicBezTo>
                    <a:pt x="2100" y="6065"/>
                    <a:pt x="3434" y="4091"/>
                    <a:pt x="4500" y="2885"/>
                  </a:cubicBezTo>
                  <a:cubicBezTo>
                    <a:pt x="5567" y="1679"/>
                    <a:pt x="6367" y="1241"/>
                    <a:pt x="7300" y="857"/>
                  </a:cubicBezTo>
                  <a:cubicBezTo>
                    <a:pt x="8234" y="473"/>
                    <a:pt x="9300" y="144"/>
                    <a:pt x="10500" y="35"/>
                  </a:cubicBezTo>
                  <a:cubicBezTo>
                    <a:pt x="11700" y="-75"/>
                    <a:pt x="13034" y="35"/>
                    <a:pt x="14900" y="912"/>
                  </a:cubicBezTo>
                  <a:cubicBezTo>
                    <a:pt x="16767" y="1789"/>
                    <a:pt x="19167" y="3434"/>
                    <a:pt x="20367" y="4695"/>
                  </a:cubicBezTo>
                  <a:cubicBezTo>
                    <a:pt x="21567" y="5955"/>
                    <a:pt x="21567" y="6833"/>
                    <a:pt x="19567" y="7819"/>
                  </a:cubicBezTo>
                  <a:cubicBezTo>
                    <a:pt x="17567" y="8806"/>
                    <a:pt x="13567" y="9903"/>
                    <a:pt x="10767" y="10506"/>
                  </a:cubicBezTo>
                  <a:cubicBezTo>
                    <a:pt x="7967" y="11109"/>
                    <a:pt x="6367" y="11218"/>
                    <a:pt x="4900" y="11164"/>
                  </a:cubicBezTo>
                  <a:cubicBezTo>
                    <a:pt x="3434" y="11109"/>
                    <a:pt x="2100" y="10889"/>
                    <a:pt x="1434" y="10670"/>
                  </a:cubicBezTo>
                  <a:cubicBezTo>
                    <a:pt x="767" y="10451"/>
                    <a:pt x="767" y="10232"/>
                    <a:pt x="767" y="1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641317" y="6711950"/>
              <a:ext cx="166206" cy="26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3" fill="norm" stroke="1" extrusionOk="0">
                  <a:moveTo>
                    <a:pt x="0" y="0"/>
                  </a:moveTo>
                  <a:cubicBezTo>
                    <a:pt x="5468" y="506"/>
                    <a:pt x="10937" y="1012"/>
                    <a:pt x="14901" y="2953"/>
                  </a:cubicBezTo>
                  <a:cubicBezTo>
                    <a:pt x="18866" y="4894"/>
                    <a:pt x="21327" y="8269"/>
                    <a:pt x="21463" y="11391"/>
                  </a:cubicBezTo>
                  <a:cubicBezTo>
                    <a:pt x="21600" y="14512"/>
                    <a:pt x="19413" y="17381"/>
                    <a:pt x="16815" y="19153"/>
                  </a:cubicBezTo>
                  <a:cubicBezTo>
                    <a:pt x="14218" y="20925"/>
                    <a:pt x="11210" y="21600"/>
                    <a:pt x="8613" y="21516"/>
                  </a:cubicBezTo>
                  <a:cubicBezTo>
                    <a:pt x="6015" y="21431"/>
                    <a:pt x="3828" y="20588"/>
                    <a:pt x="1641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5806417" y="6470650"/>
              <a:ext cx="6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857217" y="65595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041367" y="6457950"/>
              <a:ext cx="1016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800"/>
                    <a:pt x="9000" y="9600"/>
                    <a:pt x="11700" y="12655"/>
                  </a:cubicBezTo>
                  <a:cubicBezTo>
                    <a:pt x="14400" y="15709"/>
                    <a:pt x="15300" y="17018"/>
                    <a:pt x="16425" y="18218"/>
                  </a:cubicBezTo>
                  <a:cubicBezTo>
                    <a:pt x="17550" y="19418"/>
                    <a:pt x="18900" y="20509"/>
                    <a:pt x="19800" y="21055"/>
                  </a:cubicBezTo>
                  <a:cubicBezTo>
                    <a:pt x="20700" y="21600"/>
                    <a:pt x="211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054067" y="6457950"/>
              <a:ext cx="1206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246"/>
                    <a:pt x="10989" y="8492"/>
                    <a:pt x="7389" y="12092"/>
                  </a:cubicBezTo>
                  <a:cubicBezTo>
                    <a:pt x="3789" y="15692"/>
                    <a:pt x="1895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206467" y="66230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238217" y="6527800"/>
              <a:ext cx="23699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0" y="21600"/>
                  </a:moveTo>
                  <a:cubicBezTo>
                    <a:pt x="9000" y="18514"/>
                    <a:pt x="18000" y="15429"/>
                    <a:pt x="19800" y="11829"/>
                  </a:cubicBezTo>
                  <a:cubicBezTo>
                    <a:pt x="21600" y="8229"/>
                    <a:pt x="16200" y="4114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276317" y="6457950"/>
              <a:ext cx="225597" cy="68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72" fill="norm" stroke="1" extrusionOk="0">
                  <a:moveTo>
                    <a:pt x="15600" y="0"/>
                  </a:moveTo>
                  <a:cubicBezTo>
                    <a:pt x="17600" y="537"/>
                    <a:pt x="19600" y="1073"/>
                    <a:pt x="20600" y="1711"/>
                  </a:cubicBezTo>
                  <a:cubicBezTo>
                    <a:pt x="21600" y="2348"/>
                    <a:pt x="21600" y="3086"/>
                    <a:pt x="20300" y="4092"/>
                  </a:cubicBezTo>
                  <a:cubicBezTo>
                    <a:pt x="19000" y="5098"/>
                    <a:pt x="16400" y="6373"/>
                    <a:pt x="14200" y="7580"/>
                  </a:cubicBezTo>
                  <a:cubicBezTo>
                    <a:pt x="12000" y="8788"/>
                    <a:pt x="10200" y="9928"/>
                    <a:pt x="9400" y="10934"/>
                  </a:cubicBezTo>
                  <a:cubicBezTo>
                    <a:pt x="8600" y="11940"/>
                    <a:pt x="8800" y="12812"/>
                    <a:pt x="9600" y="13986"/>
                  </a:cubicBezTo>
                  <a:cubicBezTo>
                    <a:pt x="10400" y="15160"/>
                    <a:pt x="11800" y="16636"/>
                    <a:pt x="12500" y="17877"/>
                  </a:cubicBezTo>
                  <a:cubicBezTo>
                    <a:pt x="13200" y="19118"/>
                    <a:pt x="13200" y="20124"/>
                    <a:pt x="12800" y="20728"/>
                  </a:cubicBezTo>
                  <a:cubicBezTo>
                    <a:pt x="12400" y="21332"/>
                    <a:pt x="11600" y="21533"/>
                    <a:pt x="9400" y="21566"/>
                  </a:cubicBezTo>
                  <a:cubicBezTo>
                    <a:pt x="7200" y="21600"/>
                    <a:pt x="3600" y="21466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841467" y="68262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860517" y="694690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578067" y="6670273"/>
              <a:ext cx="199859" cy="47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26" fill="norm" stroke="1" extrusionOk="0">
                  <a:moveTo>
                    <a:pt x="4725" y="6697"/>
                  </a:moveTo>
                  <a:cubicBezTo>
                    <a:pt x="4950" y="9350"/>
                    <a:pt x="5175" y="12002"/>
                    <a:pt x="4950" y="15034"/>
                  </a:cubicBezTo>
                  <a:cubicBezTo>
                    <a:pt x="4725" y="18065"/>
                    <a:pt x="4050" y="21476"/>
                    <a:pt x="3712" y="21097"/>
                  </a:cubicBezTo>
                  <a:cubicBezTo>
                    <a:pt x="3375" y="20718"/>
                    <a:pt x="3375" y="16550"/>
                    <a:pt x="3825" y="12902"/>
                  </a:cubicBezTo>
                  <a:cubicBezTo>
                    <a:pt x="4275" y="9255"/>
                    <a:pt x="5175" y="6129"/>
                    <a:pt x="6412" y="4044"/>
                  </a:cubicBezTo>
                  <a:cubicBezTo>
                    <a:pt x="7650" y="1960"/>
                    <a:pt x="9225" y="918"/>
                    <a:pt x="10800" y="397"/>
                  </a:cubicBezTo>
                  <a:cubicBezTo>
                    <a:pt x="12375" y="-124"/>
                    <a:pt x="13950" y="-124"/>
                    <a:pt x="15750" y="350"/>
                  </a:cubicBezTo>
                  <a:cubicBezTo>
                    <a:pt x="17550" y="823"/>
                    <a:pt x="19575" y="1771"/>
                    <a:pt x="20588" y="3097"/>
                  </a:cubicBezTo>
                  <a:cubicBezTo>
                    <a:pt x="21600" y="4423"/>
                    <a:pt x="21600" y="6129"/>
                    <a:pt x="19463" y="7502"/>
                  </a:cubicBezTo>
                  <a:cubicBezTo>
                    <a:pt x="17325" y="8876"/>
                    <a:pt x="13050" y="9918"/>
                    <a:pt x="9675" y="10439"/>
                  </a:cubicBezTo>
                  <a:cubicBezTo>
                    <a:pt x="6300" y="10960"/>
                    <a:pt x="3825" y="10960"/>
                    <a:pt x="2362" y="10818"/>
                  </a:cubicBezTo>
                  <a:cubicBezTo>
                    <a:pt x="900" y="10676"/>
                    <a:pt x="450" y="10392"/>
                    <a:pt x="0" y="1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773785" y="6299200"/>
              <a:ext cx="197983" cy="18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6" fill="norm" stroke="1" extrusionOk="0">
                  <a:moveTo>
                    <a:pt x="16667" y="0"/>
                  </a:moveTo>
                  <a:cubicBezTo>
                    <a:pt x="12531" y="2400"/>
                    <a:pt x="8395" y="4800"/>
                    <a:pt x="5753" y="6480"/>
                  </a:cubicBezTo>
                  <a:cubicBezTo>
                    <a:pt x="3110" y="8160"/>
                    <a:pt x="1961" y="9120"/>
                    <a:pt x="1961" y="9840"/>
                  </a:cubicBezTo>
                  <a:cubicBezTo>
                    <a:pt x="1961" y="10560"/>
                    <a:pt x="3110" y="11040"/>
                    <a:pt x="4374" y="11400"/>
                  </a:cubicBezTo>
                  <a:cubicBezTo>
                    <a:pt x="5638" y="11760"/>
                    <a:pt x="7016" y="12000"/>
                    <a:pt x="7706" y="12720"/>
                  </a:cubicBezTo>
                  <a:cubicBezTo>
                    <a:pt x="8395" y="13440"/>
                    <a:pt x="8395" y="14640"/>
                    <a:pt x="7361" y="15840"/>
                  </a:cubicBezTo>
                  <a:cubicBezTo>
                    <a:pt x="6327" y="17040"/>
                    <a:pt x="4259" y="18240"/>
                    <a:pt x="2650" y="19200"/>
                  </a:cubicBezTo>
                  <a:cubicBezTo>
                    <a:pt x="1042" y="20160"/>
                    <a:pt x="-107" y="20880"/>
                    <a:pt x="8" y="21240"/>
                  </a:cubicBezTo>
                  <a:cubicBezTo>
                    <a:pt x="123" y="21600"/>
                    <a:pt x="1502" y="21600"/>
                    <a:pt x="5293" y="20880"/>
                  </a:cubicBezTo>
                  <a:cubicBezTo>
                    <a:pt x="9084" y="20160"/>
                    <a:pt x="15289" y="18720"/>
                    <a:pt x="2149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984467" y="6280150"/>
              <a:ext cx="146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032"/>
                    <a:pt x="8765" y="8064"/>
                    <a:pt x="12365" y="11664"/>
                  </a:cubicBezTo>
                  <a:cubicBezTo>
                    <a:pt x="15965" y="15264"/>
                    <a:pt x="18783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987889" y="6261100"/>
              <a:ext cx="14897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5632" y="4800"/>
                    <a:pt x="9851" y="9600"/>
                    <a:pt x="6353" y="12600"/>
                  </a:cubicBezTo>
                  <a:cubicBezTo>
                    <a:pt x="2854" y="15600"/>
                    <a:pt x="1637" y="16800"/>
                    <a:pt x="877" y="18000"/>
                  </a:cubicBezTo>
                  <a:cubicBezTo>
                    <a:pt x="116" y="19200"/>
                    <a:pt x="-188" y="20400"/>
                    <a:pt x="116" y="21000"/>
                  </a:cubicBezTo>
                  <a:cubicBezTo>
                    <a:pt x="420" y="21600"/>
                    <a:pt x="1333" y="21600"/>
                    <a:pt x="2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8174967" y="64135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8168617" y="63436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416205" y="6553402"/>
              <a:ext cx="158813" cy="27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62" fill="norm" stroke="1" extrusionOk="0">
                  <a:moveTo>
                    <a:pt x="21047" y="3853"/>
                  </a:moveTo>
                  <a:cubicBezTo>
                    <a:pt x="19925" y="2563"/>
                    <a:pt x="18803" y="1274"/>
                    <a:pt x="16839" y="549"/>
                  </a:cubicBezTo>
                  <a:cubicBezTo>
                    <a:pt x="14876" y="-177"/>
                    <a:pt x="12070" y="-338"/>
                    <a:pt x="8985" y="1032"/>
                  </a:cubicBezTo>
                  <a:cubicBezTo>
                    <a:pt x="5899" y="2402"/>
                    <a:pt x="2533" y="5304"/>
                    <a:pt x="990" y="8528"/>
                  </a:cubicBezTo>
                  <a:cubicBezTo>
                    <a:pt x="-553" y="11752"/>
                    <a:pt x="-272" y="15298"/>
                    <a:pt x="1691" y="17474"/>
                  </a:cubicBezTo>
                  <a:cubicBezTo>
                    <a:pt x="3655" y="19650"/>
                    <a:pt x="7302" y="20456"/>
                    <a:pt x="10948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8650654" y="6635750"/>
              <a:ext cx="1961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80"/>
                    <a:pt x="2735" y="8160"/>
                    <a:pt x="575" y="11760"/>
                  </a:cubicBezTo>
                  <a:cubicBezTo>
                    <a:pt x="-1585" y="15360"/>
                    <a:pt x="2735" y="184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708367" y="671194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945433" y="6621332"/>
              <a:ext cx="126472" cy="35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44" fill="norm" stroke="1" extrusionOk="0">
                  <a:moveTo>
                    <a:pt x="9207" y="4246"/>
                  </a:moveTo>
                  <a:cubicBezTo>
                    <a:pt x="8498" y="7009"/>
                    <a:pt x="7790" y="9772"/>
                    <a:pt x="7082" y="12472"/>
                  </a:cubicBezTo>
                  <a:cubicBezTo>
                    <a:pt x="6374" y="15172"/>
                    <a:pt x="5666" y="17809"/>
                    <a:pt x="4603" y="19379"/>
                  </a:cubicBezTo>
                  <a:cubicBezTo>
                    <a:pt x="3541" y="20949"/>
                    <a:pt x="2125" y="21451"/>
                    <a:pt x="1239" y="21325"/>
                  </a:cubicBezTo>
                  <a:cubicBezTo>
                    <a:pt x="354" y="21200"/>
                    <a:pt x="0" y="20446"/>
                    <a:pt x="0" y="18123"/>
                  </a:cubicBezTo>
                  <a:cubicBezTo>
                    <a:pt x="0" y="15800"/>
                    <a:pt x="354" y="11907"/>
                    <a:pt x="1770" y="8956"/>
                  </a:cubicBezTo>
                  <a:cubicBezTo>
                    <a:pt x="3187" y="6004"/>
                    <a:pt x="5666" y="3995"/>
                    <a:pt x="7436" y="2677"/>
                  </a:cubicBezTo>
                  <a:cubicBezTo>
                    <a:pt x="9207" y="1358"/>
                    <a:pt x="10269" y="730"/>
                    <a:pt x="11862" y="353"/>
                  </a:cubicBezTo>
                  <a:cubicBezTo>
                    <a:pt x="13456" y="-23"/>
                    <a:pt x="15580" y="-149"/>
                    <a:pt x="17174" y="228"/>
                  </a:cubicBezTo>
                  <a:cubicBezTo>
                    <a:pt x="18767" y="604"/>
                    <a:pt x="19830" y="1484"/>
                    <a:pt x="20538" y="2802"/>
                  </a:cubicBezTo>
                  <a:cubicBezTo>
                    <a:pt x="21246" y="4121"/>
                    <a:pt x="21600" y="5879"/>
                    <a:pt x="20184" y="7323"/>
                  </a:cubicBezTo>
                  <a:cubicBezTo>
                    <a:pt x="18767" y="8767"/>
                    <a:pt x="15580" y="9898"/>
                    <a:pt x="12925" y="10525"/>
                  </a:cubicBezTo>
                  <a:cubicBezTo>
                    <a:pt x="10269" y="11153"/>
                    <a:pt x="8144" y="11279"/>
                    <a:pt x="6551" y="11091"/>
                  </a:cubicBezTo>
                  <a:cubicBezTo>
                    <a:pt x="4957" y="10902"/>
                    <a:pt x="3895" y="10400"/>
                    <a:pt x="2833" y="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9057617" y="6559550"/>
              <a:ext cx="13390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600" fill="norm" stroke="1" extrusionOk="0">
                  <a:moveTo>
                    <a:pt x="0" y="0"/>
                  </a:moveTo>
                  <a:cubicBezTo>
                    <a:pt x="5236" y="778"/>
                    <a:pt x="10473" y="1557"/>
                    <a:pt x="14564" y="3308"/>
                  </a:cubicBezTo>
                  <a:cubicBezTo>
                    <a:pt x="18655" y="5059"/>
                    <a:pt x="21600" y="7784"/>
                    <a:pt x="20455" y="10897"/>
                  </a:cubicBezTo>
                  <a:cubicBezTo>
                    <a:pt x="19309" y="14011"/>
                    <a:pt x="14073" y="17514"/>
                    <a:pt x="10309" y="19362"/>
                  </a:cubicBezTo>
                  <a:cubicBezTo>
                    <a:pt x="6545" y="21211"/>
                    <a:pt x="4255" y="21405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9210574" y="6293796"/>
              <a:ext cx="113744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54" fill="norm" stroke="1" extrusionOk="0">
                  <a:moveTo>
                    <a:pt x="2295" y="6727"/>
                  </a:moveTo>
                  <a:cubicBezTo>
                    <a:pt x="1895" y="9999"/>
                    <a:pt x="1495" y="13272"/>
                    <a:pt x="1095" y="15727"/>
                  </a:cubicBezTo>
                  <a:cubicBezTo>
                    <a:pt x="695" y="18181"/>
                    <a:pt x="295" y="19818"/>
                    <a:pt x="95" y="19818"/>
                  </a:cubicBezTo>
                  <a:cubicBezTo>
                    <a:pt x="-105" y="19818"/>
                    <a:pt x="-105" y="18181"/>
                    <a:pt x="1295" y="14909"/>
                  </a:cubicBezTo>
                  <a:cubicBezTo>
                    <a:pt x="2695" y="11636"/>
                    <a:pt x="5495" y="6727"/>
                    <a:pt x="7895" y="3781"/>
                  </a:cubicBezTo>
                  <a:cubicBezTo>
                    <a:pt x="10295" y="836"/>
                    <a:pt x="12295" y="-146"/>
                    <a:pt x="13895" y="18"/>
                  </a:cubicBezTo>
                  <a:cubicBezTo>
                    <a:pt x="15495" y="181"/>
                    <a:pt x="16695" y="1490"/>
                    <a:pt x="17895" y="5254"/>
                  </a:cubicBezTo>
                  <a:cubicBezTo>
                    <a:pt x="19095" y="9018"/>
                    <a:pt x="20295" y="15236"/>
                    <a:pt x="2149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387817" y="6360022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35" y="12302"/>
                    <a:pt x="11270" y="4448"/>
                    <a:pt x="14870" y="1502"/>
                  </a:cubicBezTo>
                  <a:cubicBezTo>
                    <a:pt x="18470" y="-1443"/>
                    <a:pt x="2003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608935" y="6245954"/>
              <a:ext cx="223383" cy="17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79" fill="norm" stroke="1" extrusionOk="0">
                  <a:moveTo>
                    <a:pt x="17226" y="1885"/>
                  </a:moveTo>
                  <a:cubicBezTo>
                    <a:pt x="16614" y="832"/>
                    <a:pt x="16003" y="-222"/>
                    <a:pt x="14271" y="41"/>
                  </a:cubicBezTo>
                  <a:cubicBezTo>
                    <a:pt x="12539" y="305"/>
                    <a:pt x="9686" y="1885"/>
                    <a:pt x="7750" y="3071"/>
                  </a:cubicBezTo>
                  <a:cubicBezTo>
                    <a:pt x="5814" y="4256"/>
                    <a:pt x="4796" y="5046"/>
                    <a:pt x="3879" y="5968"/>
                  </a:cubicBezTo>
                  <a:cubicBezTo>
                    <a:pt x="2962" y="6890"/>
                    <a:pt x="2147" y="7944"/>
                    <a:pt x="2045" y="8998"/>
                  </a:cubicBezTo>
                  <a:cubicBezTo>
                    <a:pt x="1943" y="10051"/>
                    <a:pt x="2554" y="11105"/>
                    <a:pt x="3369" y="11763"/>
                  </a:cubicBezTo>
                  <a:cubicBezTo>
                    <a:pt x="4184" y="12422"/>
                    <a:pt x="5203" y="12685"/>
                    <a:pt x="5713" y="13476"/>
                  </a:cubicBezTo>
                  <a:cubicBezTo>
                    <a:pt x="6222" y="14266"/>
                    <a:pt x="6222" y="15583"/>
                    <a:pt x="5509" y="16505"/>
                  </a:cubicBezTo>
                  <a:cubicBezTo>
                    <a:pt x="4796" y="17427"/>
                    <a:pt x="3369" y="17954"/>
                    <a:pt x="2147" y="18612"/>
                  </a:cubicBezTo>
                  <a:cubicBezTo>
                    <a:pt x="924" y="19271"/>
                    <a:pt x="-95" y="20061"/>
                    <a:pt x="7" y="20588"/>
                  </a:cubicBezTo>
                  <a:cubicBezTo>
                    <a:pt x="109" y="21115"/>
                    <a:pt x="1331" y="21378"/>
                    <a:pt x="5101" y="21246"/>
                  </a:cubicBezTo>
                  <a:cubicBezTo>
                    <a:pt x="8871" y="21115"/>
                    <a:pt x="15188" y="20588"/>
                    <a:pt x="21505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902167" y="6286500"/>
              <a:ext cx="1270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261"/>
                    <a:pt x="11520" y="12522"/>
                    <a:pt x="15120" y="16122"/>
                  </a:cubicBezTo>
                  <a:cubicBezTo>
                    <a:pt x="18720" y="19722"/>
                    <a:pt x="2016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918954" y="6261100"/>
              <a:ext cx="14196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5904" y="4050"/>
                    <a:pt x="10504" y="8100"/>
                    <a:pt x="6851" y="11363"/>
                  </a:cubicBezTo>
                  <a:cubicBezTo>
                    <a:pt x="3198" y="14625"/>
                    <a:pt x="1292" y="17100"/>
                    <a:pt x="498" y="18675"/>
                  </a:cubicBezTo>
                  <a:cubicBezTo>
                    <a:pt x="-296" y="20250"/>
                    <a:pt x="22" y="20925"/>
                    <a:pt x="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130767" y="64325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156167" y="63627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558744" y="7084483"/>
              <a:ext cx="1543324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270" y="21600"/>
                  </a:moveTo>
                  <a:cubicBezTo>
                    <a:pt x="122" y="19059"/>
                    <a:pt x="-26" y="16518"/>
                    <a:pt x="4" y="15247"/>
                  </a:cubicBezTo>
                  <a:cubicBezTo>
                    <a:pt x="33" y="13976"/>
                    <a:pt x="240" y="13976"/>
                    <a:pt x="847" y="14929"/>
                  </a:cubicBezTo>
                  <a:cubicBezTo>
                    <a:pt x="1453" y="15882"/>
                    <a:pt x="2459" y="17788"/>
                    <a:pt x="3569" y="18424"/>
                  </a:cubicBezTo>
                  <a:cubicBezTo>
                    <a:pt x="4679" y="19059"/>
                    <a:pt x="5892" y="18424"/>
                    <a:pt x="7001" y="17153"/>
                  </a:cubicBezTo>
                  <a:cubicBezTo>
                    <a:pt x="8111" y="15882"/>
                    <a:pt x="9117" y="13976"/>
                    <a:pt x="10167" y="12388"/>
                  </a:cubicBezTo>
                  <a:cubicBezTo>
                    <a:pt x="11218" y="10800"/>
                    <a:pt x="12313" y="9529"/>
                    <a:pt x="13393" y="7941"/>
                  </a:cubicBezTo>
                  <a:cubicBezTo>
                    <a:pt x="14473" y="6353"/>
                    <a:pt x="15538" y="4447"/>
                    <a:pt x="16647" y="2859"/>
                  </a:cubicBezTo>
                  <a:cubicBezTo>
                    <a:pt x="17757" y="1271"/>
                    <a:pt x="18911" y="0"/>
                    <a:pt x="19739" y="0"/>
                  </a:cubicBezTo>
                  <a:cubicBezTo>
                    <a:pt x="20568" y="0"/>
                    <a:pt x="21071" y="1271"/>
                    <a:pt x="21574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686502" y="7207250"/>
              <a:ext cx="1180616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338" y="21600"/>
                  </a:moveTo>
                  <a:cubicBezTo>
                    <a:pt x="145" y="20800"/>
                    <a:pt x="-48" y="20000"/>
                    <a:pt x="10" y="18400"/>
                  </a:cubicBezTo>
                  <a:cubicBezTo>
                    <a:pt x="68" y="16800"/>
                    <a:pt x="377" y="14400"/>
                    <a:pt x="1227" y="13200"/>
                  </a:cubicBezTo>
                  <a:cubicBezTo>
                    <a:pt x="2077" y="12000"/>
                    <a:pt x="3468" y="12000"/>
                    <a:pt x="4859" y="11200"/>
                  </a:cubicBezTo>
                  <a:cubicBezTo>
                    <a:pt x="6250" y="10400"/>
                    <a:pt x="7641" y="8800"/>
                    <a:pt x="9284" y="7200"/>
                  </a:cubicBezTo>
                  <a:cubicBezTo>
                    <a:pt x="10926" y="5600"/>
                    <a:pt x="12819" y="4000"/>
                    <a:pt x="14906" y="2800"/>
                  </a:cubicBezTo>
                  <a:cubicBezTo>
                    <a:pt x="16992" y="1600"/>
                    <a:pt x="19272" y="80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1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558767" y="3019606"/>
              <a:ext cx="527051" cy="160500"/>
            </a:xfrm>
            <a:prstGeom prst="rect">
              <a:avLst/>
            </a:prstGeom>
            <a:effectLst/>
          </p:spPr>
        </p:pic>
      </p:grpSp>
      <p:grpSp>
        <p:nvGrpSpPr>
          <p:cNvPr id="1567" name="Drawing"/>
          <p:cNvGrpSpPr/>
          <p:nvPr/>
        </p:nvGrpSpPr>
        <p:grpSpPr>
          <a:xfrm>
            <a:off x="8814163" y="1257027"/>
            <a:ext cx="4165238" cy="2127524"/>
            <a:chOff x="-12699" y="-12700"/>
            <a:chExt cx="4165236" cy="2127522"/>
          </a:xfrm>
        </p:grpSpPr>
        <p:sp>
          <p:nvSpPr>
            <p:cNvPr id="1514" name="Line"/>
            <p:cNvSpPr/>
            <p:nvPr/>
          </p:nvSpPr>
          <p:spPr>
            <a:xfrm>
              <a:off x="457778" y="477805"/>
              <a:ext cx="107009" cy="43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37" fill="norm" stroke="1" extrusionOk="0">
                  <a:moveTo>
                    <a:pt x="21411" y="3380"/>
                  </a:moveTo>
                  <a:cubicBezTo>
                    <a:pt x="21411" y="2859"/>
                    <a:pt x="21411" y="2337"/>
                    <a:pt x="19929" y="1763"/>
                  </a:cubicBezTo>
                  <a:cubicBezTo>
                    <a:pt x="18446" y="1189"/>
                    <a:pt x="15482" y="563"/>
                    <a:pt x="12940" y="250"/>
                  </a:cubicBezTo>
                  <a:cubicBezTo>
                    <a:pt x="10399" y="-63"/>
                    <a:pt x="8282" y="-63"/>
                    <a:pt x="6587" y="146"/>
                  </a:cubicBezTo>
                  <a:cubicBezTo>
                    <a:pt x="4893" y="354"/>
                    <a:pt x="3623" y="772"/>
                    <a:pt x="2352" y="2441"/>
                  </a:cubicBezTo>
                  <a:cubicBezTo>
                    <a:pt x="1082" y="4111"/>
                    <a:pt x="-189" y="7033"/>
                    <a:pt x="23" y="9798"/>
                  </a:cubicBezTo>
                  <a:cubicBezTo>
                    <a:pt x="235" y="12563"/>
                    <a:pt x="1929" y="15172"/>
                    <a:pt x="2987" y="17102"/>
                  </a:cubicBezTo>
                  <a:cubicBezTo>
                    <a:pt x="4046" y="19033"/>
                    <a:pt x="4470" y="20285"/>
                    <a:pt x="4893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87692" y="724172"/>
              <a:ext cx="17074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703" y="21600"/>
                  </a:moveTo>
                  <a:cubicBezTo>
                    <a:pt x="176" y="18514"/>
                    <a:pt x="-351" y="15429"/>
                    <a:pt x="308" y="13114"/>
                  </a:cubicBezTo>
                  <a:cubicBezTo>
                    <a:pt x="966" y="10800"/>
                    <a:pt x="2810" y="9257"/>
                    <a:pt x="6498" y="7200"/>
                  </a:cubicBezTo>
                  <a:cubicBezTo>
                    <a:pt x="10186" y="5143"/>
                    <a:pt x="15717" y="2571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08447" y="502563"/>
              <a:ext cx="110340" cy="37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63" fill="norm" stroke="1" extrusionOk="0">
                  <a:moveTo>
                    <a:pt x="21245" y="1061"/>
                  </a:moveTo>
                  <a:cubicBezTo>
                    <a:pt x="19615" y="695"/>
                    <a:pt x="17985" y="329"/>
                    <a:pt x="16151" y="146"/>
                  </a:cubicBezTo>
                  <a:cubicBezTo>
                    <a:pt x="14317" y="-37"/>
                    <a:pt x="12279" y="-37"/>
                    <a:pt x="10241" y="85"/>
                  </a:cubicBezTo>
                  <a:cubicBezTo>
                    <a:pt x="8203" y="207"/>
                    <a:pt x="6166" y="451"/>
                    <a:pt x="4332" y="1977"/>
                  </a:cubicBezTo>
                  <a:cubicBezTo>
                    <a:pt x="2498" y="3502"/>
                    <a:pt x="868" y="6309"/>
                    <a:pt x="256" y="8994"/>
                  </a:cubicBezTo>
                  <a:cubicBezTo>
                    <a:pt x="-355" y="11678"/>
                    <a:pt x="53" y="14241"/>
                    <a:pt x="2294" y="16316"/>
                  </a:cubicBezTo>
                  <a:cubicBezTo>
                    <a:pt x="4536" y="18390"/>
                    <a:pt x="8611" y="19977"/>
                    <a:pt x="12687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865553" y="635365"/>
              <a:ext cx="115249" cy="44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46" fill="norm" stroke="1" extrusionOk="0">
                  <a:moveTo>
                    <a:pt x="5364" y="4255"/>
                  </a:moveTo>
                  <a:cubicBezTo>
                    <a:pt x="3049" y="6790"/>
                    <a:pt x="735" y="9325"/>
                    <a:pt x="157" y="11911"/>
                  </a:cubicBezTo>
                  <a:cubicBezTo>
                    <a:pt x="-422" y="14497"/>
                    <a:pt x="735" y="17133"/>
                    <a:pt x="1507" y="18857"/>
                  </a:cubicBezTo>
                  <a:cubicBezTo>
                    <a:pt x="2278" y="20581"/>
                    <a:pt x="2664" y="21393"/>
                    <a:pt x="3049" y="21443"/>
                  </a:cubicBezTo>
                  <a:cubicBezTo>
                    <a:pt x="3435" y="21494"/>
                    <a:pt x="3821" y="20784"/>
                    <a:pt x="4014" y="18502"/>
                  </a:cubicBezTo>
                  <a:cubicBezTo>
                    <a:pt x="4207" y="16221"/>
                    <a:pt x="4207" y="12367"/>
                    <a:pt x="4592" y="9224"/>
                  </a:cubicBezTo>
                  <a:cubicBezTo>
                    <a:pt x="4978" y="6080"/>
                    <a:pt x="5749" y="3646"/>
                    <a:pt x="6907" y="2176"/>
                  </a:cubicBezTo>
                  <a:cubicBezTo>
                    <a:pt x="8064" y="705"/>
                    <a:pt x="9607" y="198"/>
                    <a:pt x="11535" y="46"/>
                  </a:cubicBezTo>
                  <a:cubicBezTo>
                    <a:pt x="13464" y="-106"/>
                    <a:pt x="15778" y="97"/>
                    <a:pt x="17707" y="959"/>
                  </a:cubicBezTo>
                  <a:cubicBezTo>
                    <a:pt x="19635" y="1821"/>
                    <a:pt x="21178" y="3342"/>
                    <a:pt x="20985" y="4863"/>
                  </a:cubicBezTo>
                  <a:cubicBezTo>
                    <a:pt x="20792" y="6384"/>
                    <a:pt x="18864" y="7905"/>
                    <a:pt x="17128" y="8869"/>
                  </a:cubicBezTo>
                  <a:cubicBezTo>
                    <a:pt x="15392" y="9832"/>
                    <a:pt x="13849" y="10238"/>
                    <a:pt x="12114" y="10491"/>
                  </a:cubicBezTo>
                  <a:cubicBezTo>
                    <a:pt x="10378" y="10745"/>
                    <a:pt x="8449" y="10846"/>
                    <a:pt x="7099" y="10593"/>
                  </a:cubicBezTo>
                  <a:cubicBezTo>
                    <a:pt x="5749" y="10339"/>
                    <a:pt x="4978" y="9731"/>
                    <a:pt x="4207" y="9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021986" y="545166"/>
              <a:ext cx="100791" cy="28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59" fill="norm" stroke="1" extrusionOk="0">
                  <a:moveTo>
                    <a:pt x="0" y="1029"/>
                  </a:moveTo>
                  <a:cubicBezTo>
                    <a:pt x="1763" y="559"/>
                    <a:pt x="3527" y="90"/>
                    <a:pt x="5731" y="11"/>
                  </a:cubicBezTo>
                  <a:cubicBezTo>
                    <a:pt x="7935" y="-67"/>
                    <a:pt x="10580" y="246"/>
                    <a:pt x="13445" y="1890"/>
                  </a:cubicBezTo>
                  <a:cubicBezTo>
                    <a:pt x="16310" y="3533"/>
                    <a:pt x="19396" y="6507"/>
                    <a:pt x="20498" y="9481"/>
                  </a:cubicBezTo>
                  <a:cubicBezTo>
                    <a:pt x="21600" y="12455"/>
                    <a:pt x="20718" y="15429"/>
                    <a:pt x="19176" y="17385"/>
                  </a:cubicBezTo>
                  <a:cubicBezTo>
                    <a:pt x="17633" y="19342"/>
                    <a:pt x="15429" y="20281"/>
                    <a:pt x="13004" y="20829"/>
                  </a:cubicBezTo>
                  <a:cubicBezTo>
                    <a:pt x="10580" y="21376"/>
                    <a:pt x="7935" y="21533"/>
                    <a:pt x="6171" y="21142"/>
                  </a:cubicBezTo>
                  <a:cubicBezTo>
                    <a:pt x="4408" y="20750"/>
                    <a:pt x="3527" y="19811"/>
                    <a:pt x="2645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218836" y="657995"/>
              <a:ext cx="95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20" y="12302"/>
                    <a:pt x="3840" y="4448"/>
                    <a:pt x="7440" y="1502"/>
                  </a:cubicBezTo>
                  <a:cubicBezTo>
                    <a:pt x="11040" y="-1443"/>
                    <a:pt x="163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237886" y="736872"/>
              <a:ext cx="146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5055"/>
                    <a:pt x="8765" y="8509"/>
                    <a:pt x="12365" y="4909"/>
                  </a:cubicBezTo>
                  <a:cubicBezTo>
                    <a:pt x="15965" y="1309"/>
                    <a:pt x="1878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728998" y="296781"/>
              <a:ext cx="220089" cy="74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4" fill="norm" stroke="1" extrusionOk="0">
                  <a:moveTo>
                    <a:pt x="15075" y="977"/>
                  </a:moveTo>
                  <a:cubicBezTo>
                    <a:pt x="14463" y="670"/>
                    <a:pt x="13852" y="364"/>
                    <a:pt x="12324" y="179"/>
                  </a:cubicBezTo>
                  <a:cubicBezTo>
                    <a:pt x="10796" y="-5"/>
                    <a:pt x="8350" y="-66"/>
                    <a:pt x="6211" y="87"/>
                  </a:cubicBezTo>
                  <a:cubicBezTo>
                    <a:pt x="4071" y="241"/>
                    <a:pt x="2237" y="609"/>
                    <a:pt x="1116" y="977"/>
                  </a:cubicBezTo>
                  <a:cubicBezTo>
                    <a:pt x="-4" y="1345"/>
                    <a:pt x="-412" y="1714"/>
                    <a:pt x="505" y="2266"/>
                  </a:cubicBezTo>
                  <a:cubicBezTo>
                    <a:pt x="1422" y="2818"/>
                    <a:pt x="3663" y="3554"/>
                    <a:pt x="5905" y="4321"/>
                  </a:cubicBezTo>
                  <a:cubicBezTo>
                    <a:pt x="8146" y="5089"/>
                    <a:pt x="10388" y="5886"/>
                    <a:pt x="11713" y="6439"/>
                  </a:cubicBezTo>
                  <a:cubicBezTo>
                    <a:pt x="13037" y="6991"/>
                    <a:pt x="13445" y="7298"/>
                    <a:pt x="13037" y="7727"/>
                  </a:cubicBezTo>
                  <a:cubicBezTo>
                    <a:pt x="12630" y="8157"/>
                    <a:pt x="11407" y="8709"/>
                    <a:pt x="10286" y="9077"/>
                  </a:cubicBezTo>
                  <a:cubicBezTo>
                    <a:pt x="9165" y="9445"/>
                    <a:pt x="8146" y="9629"/>
                    <a:pt x="6924" y="9783"/>
                  </a:cubicBezTo>
                  <a:cubicBezTo>
                    <a:pt x="5701" y="9936"/>
                    <a:pt x="4275" y="10059"/>
                    <a:pt x="3460" y="9967"/>
                  </a:cubicBezTo>
                  <a:cubicBezTo>
                    <a:pt x="2645" y="9875"/>
                    <a:pt x="2441" y="9568"/>
                    <a:pt x="2848" y="9353"/>
                  </a:cubicBezTo>
                  <a:cubicBezTo>
                    <a:pt x="3256" y="9139"/>
                    <a:pt x="4275" y="9016"/>
                    <a:pt x="5803" y="8985"/>
                  </a:cubicBezTo>
                  <a:cubicBezTo>
                    <a:pt x="7331" y="8954"/>
                    <a:pt x="9369" y="9016"/>
                    <a:pt x="11101" y="9415"/>
                  </a:cubicBezTo>
                  <a:cubicBezTo>
                    <a:pt x="12833" y="9814"/>
                    <a:pt x="14260" y="10550"/>
                    <a:pt x="13954" y="11716"/>
                  </a:cubicBezTo>
                  <a:cubicBezTo>
                    <a:pt x="13648" y="12882"/>
                    <a:pt x="11611" y="14477"/>
                    <a:pt x="9879" y="15827"/>
                  </a:cubicBezTo>
                  <a:cubicBezTo>
                    <a:pt x="8146" y="17177"/>
                    <a:pt x="6720" y="18282"/>
                    <a:pt x="5905" y="19049"/>
                  </a:cubicBezTo>
                  <a:cubicBezTo>
                    <a:pt x="5090" y="19816"/>
                    <a:pt x="4886" y="20245"/>
                    <a:pt x="5090" y="20583"/>
                  </a:cubicBezTo>
                  <a:cubicBezTo>
                    <a:pt x="5294" y="20920"/>
                    <a:pt x="5905" y="21166"/>
                    <a:pt x="7535" y="21319"/>
                  </a:cubicBezTo>
                  <a:cubicBezTo>
                    <a:pt x="9165" y="21473"/>
                    <a:pt x="11814" y="21534"/>
                    <a:pt x="14260" y="21534"/>
                  </a:cubicBezTo>
                  <a:cubicBezTo>
                    <a:pt x="16705" y="21534"/>
                    <a:pt x="18946" y="21473"/>
                    <a:pt x="21188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209436" y="145190"/>
              <a:ext cx="44451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341"/>
                  </a:moveTo>
                  <a:cubicBezTo>
                    <a:pt x="2057" y="1113"/>
                    <a:pt x="4114" y="-114"/>
                    <a:pt x="5657" y="9"/>
                  </a:cubicBezTo>
                  <a:cubicBezTo>
                    <a:pt x="7200" y="131"/>
                    <a:pt x="8229" y="1604"/>
                    <a:pt x="8743" y="4672"/>
                  </a:cubicBezTo>
                  <a:cubicBezTo>
                    <a:pt x="9257" y="7741"/>
                    <a:pt x="9257" y="12404"/>
                    <a:pt x="9257" y="15350"/>
                  </a:cubicBezTo>
                  <a:cubicBezTo>
                    <a:pt x="9257" y="18295"/>
                    <a:pt x="9257" y="19522"/>
                    <a:pt x="11314" y="20259"/>
                  </a:cubicBezTo>
                  <a:cubicBezTo>
                    <a:pt x="13371" y="20995"/>
                    <a:pt x="17486" y="21241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787286" y="197122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799986" y="11457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816666" y="40019"/>
              <a:ext cx="167471" cy="28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49" fill="norm" stroke="1" extrusionOk="0">
                  <a:moveTo>
                    <a:pt x="18122" y="1769"/>
                  </a:moveTo>
                  <a:cubicBezTo>
                    <a:pt x="16502" y="1138"/>
                    <a:pt x="14882" y="508"/>
                    <a:pt x="13397" y="192"/>
                  </a:cubicBezTo>
                  <a:cubicBezTo>
                    <a:pt x="11912" y="-123"/>
                    <a:pt x="10562" y="-123"/>
                    <a:pt x="9482" y="744"/>
                  </a:cubicBezTo>
                  <a:cubicBezTo>
                    <a:pt x="8402" y="1611"/>
                    <a:pt x="7592" y="3346"/>
                    <a:pt x="7592" y="6105"/>
                  </a:cubicBezTo>
                  <a:cubicBezTo>
                    <a:pt x="7592" y="8864"/>
                    <a:pt x="8402" y="12648"/>
                    <a:pt x="8807" y="14934"/>
                  </a:cubicBezTo>
                  <a:cubicBezTo>
                    <a:pt x="9212" y="17220"/>
                    <a:pt x="9212" y="18008"/>
                    <a:pt x="9077" y="18797"/>
                  </a:cubicBezTo>
                  <a:cubicBezTo>
                    <a:pt x="8942" y="19585"/>
                    <a:pt x="8672" y="20373"/>
                    <a:pt x="7862" y="20846"/>
                  </a:cubicBezTo>
                  <a:cubicBezTo>
                    <a:pt x="7052" y="21319"/>
                    <a:pt x="5702" y="21477"/>
                    <a:pt x="4622" y="21241"/>
                  </a:cubicBezTo>
                  <a:cubicBezTo>
                    <a:pt x="3542" y="21004"/>
                    <a:pt x="2732" y="20373"/>
                    <a:pt x="2057" y="19664"/>
                  </a:cubicBezTo>
                  <a:cubicBezTo>
                    <a:pt x="1382" y="18954"/>
                    <a:pt x="842" y="18166"/>
                    <a:pt x="437" y="17378"/>
                  </a:cubicBezTo>
                  <a:cubicBezTo>
                    <a:pt x="32" y="16589"/>
                    <a:pt x="-238" y="15801"/>
                    <a:pt x="302" y="15170"/>
                  </a:cubicBezTo>
                  <a:cubicBezTo>
                    <a:pt x="842" y="14540"/>
                    <a:pt x="2192" y="14067"/>
                    <a:pt x="5837" y="13436"/>
                  </a:cubicBezTo>
                  <a:cubicBezTo>
                    <a:pt x="9482" y="12805"/>
                    <a:pt x="15422" y="12017"/>
                    <a:pt x="21362" y="1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373603" y="201314"/>
              <a:ext cx="98201" cy="2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63" fill="norm" stroke="1" extrusionOk="0">
                  <a:moveTo>
                    <a:pt x="919" y="7531"/>
                  </a:moveTo>
                  <a:cubicBezTo>
                    <a:pt x="919" y="11458"/>
                    <a:pt x="919" y="15385"/>
                    <a:pt x="919" y="17840"/>
                  </a:cubicBezTo>
                  <a:cubicBezTo>
                    <a:pt x="919" y="20295"/>
                    <a:pt x="919" y="21276"/>
                    <a:pt x="689" y="21358"/>
                  </a:cubicBezTo>
                  <a:cubicBezTo>
                    <a:pt x="460" y="21440"/>
                    <a:pt x="0" y="20622"/>
                    <a:pt x="0" y="17431"/>
                  </a:cubicBezTo>
                  <a:cubicBezTo>
                    <a:pt x="0" y="14240"/>
                    <a:pt x="460" y="8676"/>
                    <a:pt x="1379" y="5404"/>
                  </a:cubicBezTo>
                  <a:cubicBezTo>
                    <a:pt x="2298" y="2131"/>
                    <a:pt x="3677" y="1149"/>
                    <a:pt x="5515" y="576"/>
                  </a:cubicBezTo>
                  <a:cubicBezTo>
                    <a:pt x="7353" y="4"/>
                    <a:pt x="9651" y="-160"/>
                    <a:pt x="11489" y="167"/>
                  </a:cubicBezTo>
                  <a:cubicBezTo>
                    <a:pt x="13328" y="495"/>
                    <a:pt x="14706" y="1313"/>
                    <a:pt x="16315" y="2458"/>
                  </a:cubicBezTo>
                  <a:cubicBezTo>
                    <a:pt x="17923" y="3604"/>
                    <a:pt x="19762" y="5076"/>
                    <a:pt x="20681" y="6385"/>
                  </a:cubicBezTo>
                  <a:cubicBezTo>
                    <a:pt x="21600" y="7695"/>
                    <a:pt x="21600" y="8840"/>
                    <a:pt x="20221" y="9576"/>
                  </a:cubicBezTo>
                  <a:cubicBezTo>
                    <a:pt x="18843" y="10313"/>
                    <a:pt x="16085" y="10640"/>
                    <a:pt x="13098" y="10067"/>
                  </a:cubicBezTo>
                  <a:cubicBezTo>
                    <a:pt x="10111" y="9495"/>
                    <a:pt x="6894" y="8022"/>
                    <a:pt x="3677" y="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507922" y="197122"/>
              <a:ext cx="8154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17033" y="0"/>
                  </a:moveTo>
                  <a:cubicBezTo>
                    <a:pt x="12713" y="2215"/>
                    <a:pt x="8393" y="4431"/>
                    <a:pt x="5153" y="6646"/>
                  </a:cubicBezTo>
                  <a:cubicBezTo>
                    <a:pt x="1913" y="8862"/>
                    <a:pt x="-247" y="11077"/>
                    <a:pt x="23" y="12185"/>
                  </a:cubicBezTo>
                  <a:cubicBezTo>
                    <a:pt x="293" y="13292"/>
                    <a:pt x="2993" y="13292"/>
                    <a:pt x="5693" y="13292"/>
                  </a:cubicBezTo>
                  <a:cubicBezTo>
                    <a:pt x="8393" y="13292"/>
                    <a:pt x="11093" y="13292"/>
                    <a:pt x="13793" y="13431"/>
                  </a:cubicBezTo>
                  <a:cubicBezTo>
                    <a:pt x="16493" y="13569"/>
                    <a:pt x="19193" y="13846"/>
                    <a:pt x="20273" y="14677"/>
                  </a:cubicBezTo>
                  <a:cubicBezTo>
                    <a:pt x="21353" y="15508"/>
                    <a:pt x="20813" y="16892"/>
                    <a:pt x="18383" y="18138"/>
                  </a:cubicBezTo>
                  <a:cubicBezTo>
                    <a:pt x="15953" y="19385"/>
                    <a:pt x="11633" y="20492"/>
                    <a:pt x="7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454036" y="362222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8000"/>
                    <a:pt x="11314" y="14400"/>
                    <a:pt x="14914" y="10800"/>
                  </a:cubicBezTo>
                  <a:cubicBezTo>
                    <a:pt x="18514" y="7200"/>
                    <a:pt x="200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733436" y="228872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635"/>
                    <a:pt x="18000" y="11270"/>
                    <a:pt x="14400" y="14870"/>
                  </a:cubicBezTo>
                  <a:cubicBezTo>
                    <a:pt x="10800" y="18470"/>
                    <a:pt x="54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197602" y="266972"/>
              <a:ext cx="116735" cy="8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77" fill="norm" stroke="1" extrusionOk="0">
                  <a:moveTo>
                    <a:pt x="18958" y="0"/>
                  </a:moveTo>
                  <a:cubicBezTo>
                    <a:pt x="13558" y="4985"/>
                    <a:pt x="8158" y="9969"/>
                    <a:pt x="4686" y="13569"/>
                  </a:cubicBezTo>
                  <a:cubicBezTo>
                    <a:pt x="1215" y="17169"/>
                    <a:pt x="-328" y="19385"/>
                    <a:pt x="58" y="20492"/>
                  </a:cubicBezTo>
                  <a:cubicBezTo>
                    <a:pt x="443" y="21600"/>
                    <a:pt x="2758" y="21600"/>
                    <a:pt x="6615" y="21323"/>
                  </a:cubicBezTo>
                  <a:cubicBezTo>
                    <a:pt x="10472" y="21046"/>
                    <a:pt x="15872" y="20492"/>
                    <a:pt x="2127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149236" y="40667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200"/>
                    <a:pt x="10800" y="16800"/>
                    <a:pt x="14400" y="13200"/>
                  </a:cubicBezTo>
                  <a:cubicBezTo>
                    <a:pt x="18000" y="9600"/>
                    <a:pt x="198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024353" y="324122"/>
              <a:ext cx="152711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1" fill="norm" stroke="1" extrusionOk="0">
                  <a:moveTo>
                    <a:pt x="14795" y="1825"/>
                  </a:moveTo>
                  <a:cubicBezTo>
                    <a:pt x="13315" y="1521"/>
                    <a:pt x="11836" y="1217"/>
                    <a:pt x="9468" y="3042"/>
                  </a:cubicBezTo>
                  <a:cubicBezTo>
                    <a:pt x="7101" y="4868"/>
                    <a:pt x="3847" y="8823"/>
                    <a:pt x="2071" y="11713"/>
                  </a:cubicBezTo>
                  <a:cubicBezTo>
                    <a:pt x="296" y="14603"/>
                    <a:pt x="0" y="16428"/>
                    <a:pt x="0" y="18101"/>
                  </a:cubicBezTo>
                  <a:cubicBezTo>
                    <a:pt x="0" y="19775"/>
                    <a:pt x="296" y="21296"/>
                    <a:pt x="3551" y="21448"/>
                  </a:cubicBezTo>
                  <a:cubicBezTo>
                    <a:pt x="6805" y="21600"/>
                    <a:pt x="13019" y="20383"/>
                    <a:pt x="16718" y="19318"/>
                  </a:cubicBezTo>
                  <a:cubicBezTo>
                    <a:pt x="20416" y="18254"/>
                    <a:pt x="21600" y="17341"/>
                    <a:pt x="21304" y="14603"/>
                  </a:cubicBezTo>
                  <a:cubicBezTo>
                    <a:pt x="21008" y="11865"/>
                    <a:pt x="19233" y="7301"/>
                    <a:pt x="17014" y="4563"/>
                  </a:cubicBezTo>
                  <a:cubicBezTo>
                    <a:pt x="14795" y="1825"/>
                    <a:pt x="12132" y="913"/>
                    <a:pt x="9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323202" y="856299"/>
              <a:ext cx="207122" cy="23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75" fill="norm" stroke="1" extrusionOk="0">
                  <a:moveTo>
                    <a:pt x="11071" y="684"/>
                  </a:moveTo>
                  <a:cubicBezTo>
                    <a:pt x="9991" y="301"/>
                    <a:pt x="8911" y="-81"/>
                    <a:pt x="7939" y="15"/>
                  </a:cubicBezTo>
                  <a:cubicBezTo>
                    <a:pt x="6967" y="110"/>
                    <a:pt x="6103" y="684"/>
                    <a:pt x="4915" y="2595"/>
                  </a:cubicBezTo>
                  <a:cubicBezTo>
                    <a:pt x="3727" y="4507"/>
                    <a:pt x="2215" y="7756"/>
                    <a:pt x="1243" y="10815"/>
                  </a:cubicBezTo>
                  <a:cubicBezTo>
                    <a:pt x="271" y="13873"/>
                    <a:pt x="-161" y="16740"/>
                    <a:pt x="55" y="18556"/>
                  </a:cubicBezTo>
                  <a:cubicBezTo>
                    <a:pt x="271" y="20372"/>
                    <a:pt x="1135" y="21137"/>
                    <a:pt x="3187" y="21328"/>
                  </a:cubicBezTo>
                  <a:cubicBezTo>
                    <a:pt x="5239" y="21519"/>
                    <a:pt x="8479" y="21137"/>
                    <a:pt x="11503" y="19894"/>
                  </a:cubicBezTo>
                  <a:cubicBezTo>
                    <a:pt x="14527" y="18652"/>
                    <a:pt x="17335" y="16549"/>
                    <a:pt x="19063" y="14160"/>
                  </a:cubicBezTo>
                  <a:cubicBezTo>
                    <a:pt x="20791" y="11770"/>
                    <a:pt x="21439" y="9094"/>
                    <a:pt x="21007" y="6992"/>
                  </a:cubicBezTo>
                  <a:cubicBezTo>
                    <a:pt x="20575" y="4889"/>
                    <a:pt x="19063" y="3360"/>
                    <a:pt x="17443" y="2977"/>
                  </a:cubicBezTo>
                  <a:cubicBezTo>
                    <a:pt x="15823" y="2595"/>
                    <a:pt x="14095" y="3360"/>
                    <a:pt x="12367" y="4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909116" y="952772"/>
              <a:ext cx="92465" cy="12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223" fill="norm" stroke="1" extrusionOk="0">
                  <a:moveTo>
                    <a:pt x="12416" y="3135"/>
                  </a:moveTo>
                  <a:cubicBezTo>
                    <a:pt x="10068" y="3832"/>
                    <a:pt x="7721" y="4529"/>
                    <a:pt x="5608" y="6619"/>
                  </a:cubicBezTo>
                  <a:cubicBezTo>
                    <a:pt x="3495" y="8710"/>
                    <a:pt x="1616" y="12194"/>
                    <a:pt x="677" y="14806"/>
                  </a:cubicBezTo>
                  <a:cubicBezTo>
                    <a:pt x="-262" y="17419"/>
                    <a:pt x="-262" y="19161"/>
                    <a:pt x="912" y="20206"/>
                  </a:cubicBezTo>
                  <a:cubicBezTo>
                    <a:pt x="2086" y="21252"/>
                    <a:pt x="4434" y="21600"/>
                    <a:pt x="7721" y="20729"/>
                  </a:cubicBezTo>
                  <a:cubicBezTo>
                    <a:pt x="11008" y="19858"/>
                    <a:pt x="15234" y="17768"/>
                    <a:pt x="17816" y="14806"/>
                  </a:cubicBezTo>
                  <a:cubicBezTo>
                    <a:pt x="20399" y="11845"/>
                    <a:pt x="21338" y="8013"/>
                    <a:pt x="19695" y="5400"/>
                  </a:cubicBezTo>
                  <a:cubicBezTo>
                    <a:pt x="18051" y="2787"/>
                    <a:pt x="13825" y="1394"/>
                    <a:pt x="95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046505" y="768622"/>
              <a:ext cx="172582" cy="26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4" fill="norm" stroke="1" extrusionOk="0">
                  <a:moveTo>
                    <a:pt x="11994" y="0"/>
                  </a:moveTo>
                  <a:cubicBezTo>
                    <a:pt x="9887" y="4320"/>
                    <a:pt x="7779" y="8640"/>
                    <a:pt x="6726" y="11837"/>
                  </a:cubicBezTo>
                  <a:cubicBezTo>
                    <a:pt x="5672" y="15034"/>
                    <a:pt x="5672" y="17107"/>
                    <a:pt x="5936" y="18576"/>
                  </a:cubicBezTo>
                  <a:cubicBezTo>
                    <a:pt x="6199" y="20045"/>
                    <a:pt x="6726" y="20909"/>
                    <a:pt x="7648" y="21254"/>
                  </a:cubicBezTo>
                  <a:cubicBezTo>
                    <a:pt x="8570" y="21600"/>
                    <a:pt x="9887" y="21427"/>
                    <a:pt x="10545" y="20909"/>
                  </a:cubicBezTo>
                  <a:cubicBezTo>
                    <a:pt x="11204" y="20390"/>
                    <a:pt x="11204" y="19526"/>
                    <a:pt x="10414" y="18230"/>
                  </a:cubicBezTo>
                  <a:cubicBezTo>
                    <a:pt x="9623" y="16934"/>
                    <a:pt x="8043" y="15206"/>
                    <a:pt x="6594" y="14256"/>
                  </a:cubicBezTo>
                  <a:cubicBezTo>
                    <a:pt x="5145" y="13306"/>
                    <a:pt x="3828" y="13133"/>
                    <a:pt x="2511" y="12787"/>
                  </a:cubicBezTo>
                  <a:cubicBezTo>
                    <a:pt x="1194" y="12442"/>
                    <a:pt x="-123" y="11923"/>
                    <a:pt x="9" y="11146"/>
                  </a:cubicBezTo>
                  <a:cubicBezTo>
                    <a:pt x="140" y="10368"/>
                    <a:pt x="1721" y="9331"/>
                    <a:pt x="4223" y="8035"/>
                  </a:cubicBezTo>
                  <a:cubicBezTo>
                    <a:pt x="6726" y="6739"/>
                    <a:pt x="10150" y="5184"/>
                    <a:pt x="12521" y="4320"/>
                  </a:cubicBezTo>
                  <a:cubicBezTo>
                    <a:pt x="14892" y="3456"/>
                    <a:pt x="16209" y="3283"/>
                    <a:pt x="16867" y="3715"/>
                  </a:cubicBezTo>
                  <a:cubicBezTo>
                    <a:pt x="17526" y="4147"/>
                    <a:pt x="17526" y="5184"/>
                    <a:pt x="17131" y="7171"/>
                  </a:cubicBezTo>
                  <a:cubicBezTo>
                    <a:pt x="16736" y="9158"/>
                    <a:pt x="15945" y="12096"/>
                    <a:pt x="15155" y="13997"/>
                  </a:cubicBezTo>
                  <a:cubicBezTo>
                    <a:pt x="14365" y="15898"/>
                    <a:pt x="13575" y="16762"/>
                    <a:pt x="13048" y="16762"/>
                  </a:cubicBezTo>
                  <a:cubicBezTo>
                    <a:pt x="12521" y="16762"/>
                    <a:pt x="12257" y="15898"/>
                    <a:pt x="12653" y="15206"/>
                  </a:cubicBezTo>
                  <a:cubicBezTo>
                    <a:pt x="13048" y="14515"/>
                    <a:pt x="14101" y="13997"/>
                    <a:pt x="15155" y="14170"/>
                  </a:cubicBezTo>
                  <a:cubicBezTo>
                    <a:pt x="16209" y="14342"/>
                    <a:pt x="17262" y="15206"/>
                    <a:pt x="18316" y="15984"/>
                  </a:cubicBezTo>
                  <a:cubicBezTo>
                    <a:pt x="19370" y="16762"/>
                    <a:pt x="20423" y="17453"/>
                    <a:pt x="21477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267684" y="899455"/>
              <a:ext cx="167303" cy="9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713" fill="norm" stroke="1" extrusionOk="0">
                  <a:moveTo>
                    <a:pt x="281" y="6061"/>
                  </a:moveTo>
                  <a:cubicBezTo>
                    <a:pt x="1631" y="5142"/>
                    <a:pt x="2981" y="4223"/>
                    <a:pt x="2981" y="4453"/>
                  </a:cubicBezTo>
                  <a:cubicBezTo>
                    <a:pt x="2981" y="4682"/>
                    <a:pt x="1631" y="6061"/>
                    <a:pt x="821" y="8359"/>
                  </a:cubicBezTo>
                  <a:cubicBezTo>
                    <a:pt x="11" y="10657"/>
                    <a:pt x="-259" y="13874"/>
                    <a:pt x="281" y="15712"/>
                  </a:cubicBezTo>
                  <a:cubicBezTo>
                    <a:pt x="821" y="17550"/>
                    <a:pt x="2171" y="18010"/>
                    <a:pt x="3386" y="17550"/>
                  </a:cubicBezTo>
                  <a:cubicBezTo>
                    <a:pt x="4601" y="17091"/>
                    <a:pt x="5681" y="15712"/>
                    <a:pt x="6491" y="13874"/>
                  </a:cubicBezTo>
                  <a:cubicBezTo>
                    <a:pt x="7301" y="12036"/>
                    <a:pt x="7841" y="9738"/>
                    <a:pt x="8111" y="7440"/>
                  </a:cubicBezTo>
                  <a:cubicBezTo>
                    <a:pt x="8381" y="5142"/>
                    <a:pt x="8381" y="2844"/>
                    <a:pt x="9056" y="1465"/>
                  </a:cubicBezTo>
                  <a:cubicBezTo>
                    <a:pt x="9731" y="87"/>
                    <a:pt x="11081" y="-373"/>
                    <a:pt x="12296" y="316"/>
                  </a:cubicBezTo>
                  <a:cubicBezTo>
                    <a:pt x="13511" y="1006"/>
                    <a:pt x="14591" y="2844"/>
                    <a:pt x="15266" y="6061"/>
                  </a:cubicBezTo>
                  <a:cubicBezTo>
                    <a:pt x="15941" y="9278"/>
                    <a:pt x="16211" y="13874"/>
                    <a:pt x="15806" y="16861"/>
                  </a:cubicBezTo>
                  <a:cubicBezTo>
                    <a:pt x="15401" y="19848"/>
                    <a:pt x="14321" y="21227"/>
                    <a:pt x="13646" y="20538"/>
                  </a:cubicBezTo>
                  <a:cubicBezTo>
                    <a:pt x="12971" y="19848"/>
                    <a:pt x="12701" y="17091"/>
                    <a:pt x="12566" y="14563"/>
                  </a:cubicBezTo>
                  <a:cubicBezTo>
                    <a:pt x="12431" y="12036"/>
                    <a:pt x="12431" y="9738"/>
                    <a:pt x="13916" y="7440"/>
                  </a:cubicBezTo>
                  <a:cubicBezTo>
                    <a:pt x="15401" y="5142"/>
                    <a:pt x="18371" y="2844"/>
                    <a:pt x="21341" y="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457942" y="895622"/>
              <a:ext cx="154845" cy="6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53" fill="norm" stroke="1" extrusionOk="0">
                  <a:moveTo>
                    <a:pt x="1212" y="0"/>
                  </a:moveTo>
                  <a:cubicBezTo>
                    <a:pt x="921" y="3375"/>
                    <a:pt x="629" y="6750"/>
                    <a:pt x="337" y="10125"/>
                  </a:cubicBezTo>
                  <a:cubicBezTo>
                    <a:pt x="45" y="13500"/>
                    <a:pt x="-247" y="16875"/>
                    <a:pt x="337" y="18900"/>
                  </a:cubicBezTo>
                  <a:cubicBezTo>
                    <a:pt x="921" y="20925"/>
                    <a:pt x="2380" y="21600"/>
                    <a:pt x="3694" y="20588"/>
                  </a:cubicBezTo>
                  <a:cubicBezTo>
                    <a:pt x="5007" y="19575"/>
                    <a:pt x="6175" y="16875"/>
                    <a:pt x="7196" y="13500"/>
                  </a:cubicBezTo>
                  <a:cubicBezTo>
                    <a:pt x="8218" y="10125"/>
                    <a:pt x="9094" y="6075"/>
                    <a:pt x="9531" y="6750"/>
                  </a:cubicBezTo>
                  <a:cubicBezTo>
                    <a:pt x="9969" y="7425"/>
                    <a:pt x="9969" y="12825"/>
                    <a:pt x="10699" y="15862"/>
                  </a:cubicBezTo>
                  <a:cubicBezTo>
                    <a:pt x="11429" y="18900"/>
                    <a:pt x="12888" y="19575"/>
                    <a:pt x="14785" y="18225"/>
                  </a:cubicBezTo>
                  <a:cubicBezTo>
                    <a:pt x="16683" y="16875"/>
                    <a:pt x="19018" y="13500"/>
                    <a:pt x="21353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650886" y="88292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676286" y="851172"/>
              <a:ext cx="83671" cy="12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25" fill="norm" stroke="1" extrusionOk="0">
                  <a:moveTo>
                    <a:pt x="0" y="2234"/>
                  </a:moveTo>
                  <a:cubicBezTo>
                    <a:pt x="2107" y="1117"/>
                    <a:pt x="4215" y="0"/>
                    <a:pt x="6322" y="0"/>
                  </a:cubicBezTo>
                  <a:cubicBezTo>
                    <a:pt x="8429" y="0"/>
                    <a:pt x="10537" y="1117"/>
                    <a:pt x="13171" y="1676"/>
                  </a:cubicBezTo>
                  <a:cubicBezTo>
                    <a:pt x="15805" y="2234"/>
                    <a:pt x="18966" y="2234"/>
                    <a:pt x="19229" y="2048"/>
                  </a:cubicBezTo>
                  <a:cubicBezTo>
                    <a:pt x="19493" y="1862"/>
                    <a:pt x="16859" y="1490"/>
                    <a:pt x="14224" y="1303"/>
                  </a:cubicBezTo>
                  <a:cubicBezTo>
                    <a:pt x="11590" y="1117"/>
                    <a:pt x="8956" y="1117"/>
                    <a:pt x="6849" y="1862"/>
                  </a:cubicBezTo>
                  <a:cubicBezTo>
                    <a:pt x="4741" y="2607"/>
                    <a:pt x="3161" y="4097"/>
                    <a:pt x="3688" y="5400"/>
                  </a:cubicBezTo>
                  <a:cubicBezTo>
                    <a:pt x="4215" y="6703"/>
                    <a:pt x="6849" y="7821"/>
                    <a:pt x="9483" y="8938"/>
                  </a:cubicBezTo>
                  <a:cubicBezTo>
                    <a:pt x="12117" y="10055"/>
                    <a:pt x="14751" y="11172"/>
                    <a:pt x="17122" y="13034"/>
                  </a:cubicBezTo>
                  <a:cubicBezTo>
                    <a:pt x="19493" y="14897"/>
                    <a:pt x="21600" y="17503"/>
                    <a:pt x="20546" y="19179"/>
                  </a:cubicBezTo>
                  <a:cubicBezTo>
                    <a:pt x="19493" y="20855"/>
                    <a:pt x="15278" y="21600"/>
                    <a:pt x="13171" y="21041"/>
                  </a:cubicBezTo>
                  <a:cubicBezTo>
                    <a:pt x="11063" y="20483"/>
                    <a:pt x="11063" y="18621"/>
                    <a:pt x="11063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780669" y="859259"/>
              <a:ext cx="143268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05" fill="norm" stroke="1" extrusionOk="0">
                  <a:moveTo>
                    <a:pt x="2406" y="7265"/>
                  </a:moveTo>
                  <a:cubicBezTo>
                    <a:pt x="3972" y="6905"/>
                    <a:pt x="5537" y="6545"/>
                    <a:pt x="7102" y="6185"/>
                  </a:cubicBezTo>
                  <a:cubicBezTo>
                    <a:pt x="8667" y="5825"/>
                    <a:pt x="10232" y="5465"/>
                    <a:pt x="11172" y="4385"/>
                  </a:cubicBezTo>
                  <a:cubicBezTo>
                    <a:pt x="12111" y="3305"/>
                    <a:pt x="12424" y="1505"/>
                    <a:pt x="11328" y="605"/>
                  </a:cubicBezTo>
                  <a:cubicBezTo>
                    <a:pt x="10232" y="-295"/>
                    <a:pt x="7728" y="-295"/>
                    <a:pt x="5537" y="1325"/>
                  </a:cubicBezTo>
                  <a:cubicBezTo>
                    <a:pt x="3346" y="2945"/>
                    <a:pt x="1467" y="6185"/>
                    <a:pt x="528" y="8705"/>
                  </a:cubicBezTo>
                  <a:cubicBezTo>
                    <a:pt x="-411" y="11225"/>
                    <a:pt x="-411" y="13025"/>
                    <a:pt x="3189" y="15005"/>
                  </a:cubicBezTo>
                  <a:cubicBezTo>
                    <a:pt x="6789" y="16985"/>
                    <a:pt x="13989" y="19145"/>
                    <a:pt x="21189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4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04436" y="1105172"/>
              <a:ext cx="996418" cy="189707"/>
            </a:xfrm>
            <a:prstGeom prst="rect">
              <a:avLst/>
            </a:prstGeom>
            <a:effectLst/>
          </p:spPr>
        </p:pic>
        <p:pic>
          <p:nvPicPr>
            <p:cNvPr id="154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57085" y="1377871"/>
              <a:ext cx="229952" cy="243543"/>
            </a:xfrm>
            <a:prstGeom prst="rect">
              <a:avLst/>
            </a:prstGeom>
            <a:effectLst/>
          </p:spPr>
        </p:pic>
        <p:pic>
          <p:nvPicPr>
            <p:cNvPr id="154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43645" y="1473472"/>
              <a:ext cx="183092" cy="137358"/>
            </a:xfrm>
            <a:prstGeom prst="rect">
              <a:avLst/>
            </a:prstGeom>
            <a:effectLst/>
          </p:spPr>
        </p:pic>
        <p:pic>
          <p:nvPicPr>
            <p:cNvPr id="154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99134" y="1308372"/>
              <a:ext cx="178995" cy="315276"/>
            </a:xfrm>
            <a:prstGeom prst="rect">
              <a:avLst/>
            </a:prstGeom>
            <a:effectLst/>
          </p:spPr>
        </p:pic>
        <p:pic>
          <p:nvPicPr>
            <p:cNvPr id="154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33653" y="1333504"/>
              <a:ext cx="194734" cy="302512"/>
            </a:xfrm>
            <a:prstGeom prst="rect">
              <a:avLst/>
            </a:prstGeom>
            <a:effectLst/>
          </p:spPr>
        </p:pic>
        <p:pic>
          <p:nvPicPr>
            <p:cNvPr id="1551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422036" y="1473472"/>
              <a:ext cx="38101" cy="76201"/>
            </a:xfrm>
            <a:prstGeom prst="rect">
              <a:avLst/>
            </a:prstGeom>
            <a:effectLst/>
          </p:spPr>
        </p:pic>
        <p:pic>
          <p:nvPicPr>
            <p:cNvPr id="1553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441086" y="1359172"/>
              <a:ext cx="50801" cy="31751"/>
            </a:xfrm>
            <a:prstGeom prst="rect">
              <a:avLst/>
            </a:prstGeom>
            <a:effectLst/>
          </p:spPr>
        </p:pic>
        <p:pic>
          <p:nvPicPr>
            <p:cNvPr id="155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479186" y="1390922"/>
              <a:ext cx="127001" cy="182730"/>
            </a:xfrm>
            <a:prstGeom prst="rect">
              <a:avLst/>
            </a:prstGeom>
            <a:effectLst/>
          </p:spPr>
        </p:pic>
        <p:pic>
          <p:nvPicPr>
            <p:cNvPr id="155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598381" y="1263922"/>
              <a:ext cx="84006" cy="298451"/>
            </a:xfrm>
            <a:prstGeom prst="rect">
              <a:avLst/>
            </a:prstGeom>
            <a:effectLst/>
          </p:spPr>
        </p:pic>
        <p:pic>
          <p:nvPicPr>
            <p:cNvPr id="155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542686" y="1390922"/>
              <a:ext cx="292101" cy="161211"/>
            </a:xfrm>
            <a:prstGeom prst="rect">
              <a:avLst/>
            </a:prstGeom>
            <a:effectLst/>
          </p:spPr>
        </p:pic>
        <p:pic>
          <p:nvPicPr>
            <p:cNvPr id="156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805413" y="1397272"/>
              <a:ext cx="142640" cy="141156"/>
            </a:xfrm>
            <a:prstGeom prst="rect">
              <a:avLst/>
            </a:prstGeom>
            <a:effectLst/>
          </p:spPr>
        </p:pic>
        <p:pic>
          <p:nvPicPr>
            <p:cNvPr id="1563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-12700" y="-12701"/>
              <a:ext cx="4165237" cy="2127524"/>
            </a:xfrm>
            <a:prstGeom prst="rect">
              <a:avLst/>
            </a:prstGeom>
            <a:effectLst/>
          </p:spPr>
        </p:pic>
        <p:pic>
          <p:nvPicPr>
            <p:cNvPr id="156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298336" y="1604451"/>
              <a:ext cx="1612901" cy="9762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6" name="Drawing"/>
          <p:cNvGrpSpPr/>
          <p:nvPr/>
        </p:nvGrpSpPr>
        <p:grpSpPr>
          <a:xfrm>
            <a:off x="1009649" y="2012950"/>
            <a:ext cx="10172701" cy="5340372"/>
            <a:chOff x="0" y="0"/>
            <a:chExt cx="10172700" cy="5340371"/>
          </a:xfrm>
        </p:grpSpPr>
        <p:sp>
          <p:nvSpPr>
            <p:cNvPr id="1569" name="Line"/>
            <p:cNvSpPr/>
            <p:nvPr/>
          </p:nvSpPr>
          <p:spPr>
            <a:xfrm>
              <a:off x="988863" y="284542"/>
              <a:ext cx="287487" cy="60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68" fill="norm" stroke="1" extrusionOk="0">
                  <a:moveTo>
                    <a:pt x="21414" y="4348"/>
                  </a:moveTo>
                  <a:cubicBezTo>
                    <a:pt x="20310" y="2989"/>
                    <a:pt x="19207" y="1630"/>
                    <a:pt x="18261" y="874"/>
                  </a:cubicBezTo>
                  <a:cubicBezTo>
                    <a:pt x="17315" y="119"/>
                    <a:pt x="16526" y="-32"/>
                    <a:pt x="15817" y="6"/>
                  </a:cubicBezTo>
                  <a:cubicBezTo>
                    <a:pt x="15107" y="44"/>
                    <a:pt x="14477" y="270"/>
                    <a:pt x="13767" y="1214"/>
                  </a:cubicBezTo>
                  <a:cubicBezTo>
                    <a:pt x="13058" y="2158"/>
                    <a:pt x="12269" y="3820"/>
                    <a:pt x="11875" y="5821"/>
                  </a:cubicBezTo>
                  <a:cubicBezTo>
                    <a:pt x="11481" y="7823"/>
                    <a:pt x="11481" y="10164"/>
                    <a:pt x="11796" y="12505"/>
                  </a:cubicBezTo>
                  <a:cubicBezTo>
                    <a:pt x="12112" y="14846"/>
                    <a:pt x="12742" y="17188"/>
                    <a:pt x="13058" y="18547"/>
                  </a:cubicBezTo>
                  <a:cubicBezTo>
                    <a:pt x="13373" y="19906"/>
                    <a:pt x="13373" y="20284"/>
                    <a:pt x="13373" y="20699"/>
                  </a:cubicBezTo>
                  <a:cubicBezTo>
                    <a:pt x="13373" y="21115"/>
                    <a:pt x="13373" y="21568"/>
                    <a:pt x="12900" y="21568"/>
                  </a:cubicBezTo>
                  <a:cubicBezTo>
                    <a:pt x="12427" y="21568"/>
                    <a:pt x="11481" y="21115"/>
                    <a:pt x="9274" y="20284"/>
                  </a:cubicBezTo>
                  <a:cubicBezTo>
                    <a:pt x="7067" y="19453"/>
                    <a:pt x="3598" y="18245"/>
                    <a:pt x="1785" y="17452"/>
                  </a:cubicBezTo>
                  <a:cubicBezTo>
                    <a:pt x="-28" y="16659"/>
                    <a:pt x="-186" y="16281"/>
                    <a:pt x="129" y="15979"/>
                  </a:cubicBezTo>
                  <a:cubicBezTo>
                    <a:pt x="445" y="15677"/>
                    <a:pt x="1233" y="15451"/>
                    <a:pt x="4229" y="14922"/>
                  </a:cubicBezTo>
                  <a:cubicBezTo>
                    <a:pt x="7224" y="14393"/>
                    <a:pt x="12427" y="13562"/>
                    <a:pt x="17630" y="12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389620" y="347133"/>
              <a:ext cx="140731" cy="57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1119" y="315"/>
                  </a:moveTo>
                  <a:cubicBezTo>
                    <a:pt x="19531" y="158"/>
                    <a:pt x="17943" y="0"/>
                    <a:pt x="16354" y="0"/>
                  </a:cubicBezTo>
                  <a:cubicBezTo>
                    <a:pt x="14766" y="0"/>
                    <a:pt x="13178" y="158"/>
                    <a:pt x="10478" y="1419"/>
                  </a:cubicBezTo>
                  <a:cubicBezTo>
                    <a:pt x="7778" y="2680"/>
                    <a:pt x="3966" y="5045"/>
                    <a:pt x="1901" y="7568"/>
                  </a:cubicBezTo>
                  <a:cubicBezTo>
                    <a:pt x="-163" y="10091"/>
                    <a:pt x="-481" y="12771"/>
                    <a:pt x="631" y="14939"/>
                  </a:cubicBezTo>
                  <a:cubicBezTo>
                    <a:pt x="1743" y="17107"/>
                    <a:pt x="4284" y="18762"/>
                    <a:pt x="7619" y="19787"/>
                  </a:cubicBezTo>
                  <a:cubicBezTo>
                    <a:pt x="10954" y="20812"/>
                    <a:pt x="15084" y="21206"/>
                    <a:pt x="19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654799" y="527999"/>
              <a:ext cx="171254" cy="57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037" fill="norm" stroke="1" extrusionOk="0">
                  <a:moveTo>
                    <a:pt x="3396" y="6515"/>
                  </a:moveTo>
                  <a:cubicBezTo>
                    <a:pt x="2882" y="8387"/>
                    <a:pt x="2367" y="10258"/>
                    <a:pt x="2882" y="12636"/>
                  </a:cubicBezTo>
                  <a:cubicBezTo>
                    <a:pt x="3396" y="15015"/>
                    <a:pt x="4939" y="17900"/>
                    <a:pt x="5839" y="19538"/>
                  </a:cubicBezTo>
                  <a:cubicBezTo>
                    <a:pt x="6739" y="21175"/>
                    <a:pt x="6996" y="21565"/>
                    <a:pt x="6353" y="20239"/>
                  </a:cubicBezTo>
                  <a:cubicBezTo>
                    <a:pt x="5710" y="18914"/>
                    <a:pt x="4167" y="15873"/>
                    <a:pt x="2882" y="13143"/>
                  </a:cubicBezTo>
                  <a:cubicBezTo>
                    <a:pt x="1596" y="10414"/>
                    <a:pt x="567" y="7997"/>
                    <a:pt x="182" y="5930"/>
                  </a:cubicBezTo>
                  <a:cubicBezTo>
                    <a:pt x="-204" y="3864"/>
                    <a:pt x="53" y="2148"/>
                    <a:pt x="696" y="1174"/>
                  </a:cubicBezTo>
                  <a:cubicBezTo>
                    <a:pt x="1339" y="199"/>
                    <a:pt x="2367" y="-35"/>
                    <a:pt x="4425" y="4"/>
                  </a:cubicBezTo>
                  <a:cubicBezTo>
                    <a:pt x="6482" y="43"/>
                    <a:pt x="9567" y="355"/>
                    <a:pt x="12653" y="1330"/>
                  </a:cubicBezTo>
                  <a:cubicBezTo>
                    <a:pt x="15739" y="2304"/>
                    <a:pt x="18825" y="3942"/>
                    <a:pt x="20110" y="5229"/>
                  </a:cubicBezTo>
                  <a:cubicBezTo>
                    <a:pt x="21396" y="6515"/>
                    <a:pt x="20882" y="7451"/>
                    <a:pt x="18696" y="8309"/>
                  </a:cubicBezTo>
                  <a:cubicBezTo>
                    <a:pt x="16510" y="9166"/>
                    <a:pt x="12653" y="9946"/>
                    <a:pt x="10082" y="10336"/>
                  </a:cubicBezTo>
                  <a:cubicBezTo>
                    <a:pt x="7510" y="10726"/>
                    <a:pt x="6225" y="10726"/>
                    <a:pt x="4939" y="10375"/>
                  </a:cubicBezTo>
                  <a:cubicBezTo>
                    <a:pt x="3653" y="10024"/>
                    <a:pt x="2367" y="9322"/>
                    <a:pt x="2110" y="8777"/>
                  </a:cubicBezTo>
                  <a:cubicBezTo>
                    <a:pt x="1853" y="8231"/>
                    <a:pt x="2625" y="7841"/>
                    <a:pt x="3396" y="7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987549" y="311150"/>
              <a:ext cx="76201" cy="58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3600" y="3263"/>
                    <a:pt x="7200" y="6527"/>
                    <a:pt x="9000" y="9673"/>
                  </a:cubicBezTo>
                  <a:cubicBezTo>
                    <a:pt x="10800" y="12820"/>
                    <a:pt x="10800" y="15850"/>
                    <a:pt x="10800" y="17560"/>
                  </a:cubicBezTo>
                  <a:cubicBezTo>
                    <a:pt x="10800" y="19269"/>
                    <a:pt x="10800" y="19658"/>
                    <a:pt x="11700" y="20163"/>
                  </a:cubicBezTo>
                  <a:cubicBezTo>
                    <a:pt x="12600" y="20668"/>
                    <a:pt x="14400" y="21289"/>
                    <a:pt x="16200" y="21445"/>
                  </a:cubicBezTo>
                  <a:cubicBezTo>
                    <a:pt x="18000" y="21600"/>
                    <a:pt x="19800" y="21289"/>
                    <a:pt x="2160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254249" y="469899"/>
              <a:ext cx="18626" cy="32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6" fill="norm" stroke="1" extrusionOk="0">
                  <a:moveTo>
                    <a:pt x="0" y="0"/>
                  </a:moveTo>
                  <a:cubicBezTo>
                    <a:pt x="4800" y="4292"/>
                    <a:pt x="9600" y="8585"/>
                    <a:pt x="12000" y="11908"/>
                  </a:cubicBezTo>
                  <a:cubicBezTo>
                    <a:pt x="14400" y="15231"/>
                    <a:pt x="14400" y="17585"/>
                    <a:pt x="15600" y="19177"/>
                  </a:cubicBezTo>
                  <a:cubicBezTo>
                    <a:pt x="16800" y="20769"/>
                    <a:pt x="19200" y="21600"/>
                    <a:pt x="20400" y="21462"/>
                  </a:cubicBezTo>
                  <a:cubicBezTo>
                    <a:pt x="21600" y="21323"/>
                    <a:pt x="21600" y="20215"/>
                    <a:pt x="18000" y="18485"/>
                  </a:cubicBezTo>
                  <a:cubicBezTo>
                    <a:pt x="14400" y="16754"/>
                    <a:pt x="7200" y="14400"/>
                    <a:pt x="0" y="12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231935" y="386348"/>
              <a:ext cx="167690" cy="40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18" fill="norm" stroke="1" extrusionOk="0">
                  <a:moveTo>
                    <a:pt x="2011" y="10354"/>
                  </a:moveTo>
                  <a:cubicBezTo>
                    <a:pt x="2011" y="7142"/>
                    <a:pt x="2011" y="3929"/>
                    <a:pt x="2545" y="2102"/>
                  </a:cubicBezTo>
                  <a:cubicBezTo>
                    <a:pt x="3078" y="274"/>
                    <a:pt x="4145" y="-169"/>
                    <a:pt x="6678" y="53"/>
                  </a:cubicBezTo>
                  <a:cubicBezTo>
                    <a:pt x="9211" y="274"/>
                    <a:pt x="13211" y="1160"/>
                    <a:pt x="16278" y="3597"/>
                  </a:cubicBezTo>
                  <a:cubicBezTo>
                    <a:pt x="19345" y="6034"/>
                    <a:pt x="21478" y="10022"/>
                    <a:pt x="21078" y="13013"/>
                  </a:cubicBezTo>
                  <a:cubicBezTo>
                    <a:pt x="20678" y="16003"/>
                    <a:pt x="17745" y="17997"/>
                    <a:pt x="14278" y="19271"/>
                  </a:cubicBezTo>
                  <a:cubicBezTo>
                    <a:pt x="10811" y="20545"/>
                    <a:pt x="6811" y="21099"/>
                    <a:pt x="4145" y="21265"/>
                  </a:cubicBezTo>
                  <a:cubicBezTo>
                    <a:pt x="1478" y="21431"/>
                    <a:pt x="145" y="21209"/>
                    <a:pt x="11" y="20600"/>
                  </a:cubicBezTo>
                  <a:cubicBezTo>
                    <a:pt x="-122" y="19991"/>
                    <a:pt x="945" y="18994"/>
                    <a:pt x="2011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482850" y="368300"/>
              <a:ext cx="113809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0" y="0"/>
                  </a:moveTo>
                  <a:cubicBezTo>
                    <a:pt x="1964" y="0"/>
                    <a:pt x="3927" y="0"/>
                    <a:pt x="6284" y="576"/>
                  </a:cubicBezTo>
                  <a:cubicBezTo>
                    <a:pt x="8640" y="1152"/>
                    <a:pt x="11389" y="2304"/>
                    <a:pt x="14335" y="4416"/>
                  </a:cubicBezTo>
                  <a:cubicBezTo>
                    <a:pt x="17280" y="6528"/>
                    <a:pt x="20422" y="9600"/>
                    <a:pt x="21011" y="12240"/>
                  </a:cubicBezTo>
                  <a:cubicBezTo>
                    <a:pt x="21600" y="14880"/>
                    <a:pt x="19636" y="17088"/>
                    <a:pt x="17084" y="18576"/>
                  </a:cubicBezTo>
                  <a:cubicBezTo>
                    <a:pt x="14531" y="20064"/>
                    <a:pt x="11389" y="20832"/>
                    <a:pt x="8640" y="21216"/>
                  </a:cubicBezTo>
                  <a:cubicBezTo>
                    <a:pt x="5891" y="21600"/>
                    <a:pt x="3535" y="21600"/>
                    <a:pt x="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067050" y="56515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105150" y="71755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860800" y="370254"/>
              <a:ext cx="298450" cy="40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19762" y="1576"/>
                  </a:moveTo>
                  <a:cubicBezTo>
                    <a:pt x="19455" y="1016"/>
                    <a:pt x="19149" y="457"/>
                    <a:pt x="18460" y="177"/>
                  </a:cubicBezTo>
                  <a:cubicBezTo>
                    <a:pt x="17770" y="-103"/>
                    <a:pt x="16698" y="-103"/>
                    <a:pt x="14783" y="569"/>
                  </a:cubicBezTo>
                  <a:cubicBezTo>
                    <a:pt x="12868" y="1240"/>
                    <a:pt x="10111" y="2583"/>
                    <a:pt x="7660" y="4374"/>
                  </a:cubicBezTo>
                  <a:cubicBezTo>
                    <a:pt x="5209" y="6164"/>
                    <a:pt x="3064" y="8403"/>
                    <a:pt x="1762" y="10529"/>
                  </a:cubicBezTo>
                  <a:cubicBezTo>
                    <a:pt x="460" y="12656"/>
                    <a:pt x="0" y="14670"/>
                    <a:pt x="0" y="16293"/>
                  </a:cubicBezTo>
                  <a:cubicBezTo>
                    <a:pt x="0" y="17916"/>
                    <a:pt x="460" y="19147"/>
                    <a:pt x="2145" y="20042"/>
                  </a:cubicBezTo>
                  <a:cubicBezTo>
                    <a:pt x="3830" y="20937"/>
                    <a:pt x="6740" y="21497"/>
                    <a:pt x="10187" y="21497"/>
                  </a:cubicBezTo>
                  <a:cubicBezTo>
                    <a:pt x="13634" y="21497"/>
                    <a:pt x="17617" y="20937"/>
                    <a:pt x="21600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311650" y="7429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870920" y="422033"/>
              <a:ext cx="180763" cy="57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91" fill="norm" stroke="1" extrusionOk="0">
                  <a:moveTo>
                    <a:pt x="4414" y="5292"/>
                  </a:moveTo>
                  <a:cubicBezTo>
                    <a:pt x="4414" y="7014"/>
                    <a:pt x="4414" y="8735"/>
                    <a:pt x="4414" y="10849"/>
                  </a:cubicBezTo>
                  <a:cubicBezTo>
                    <a:pt x="4414" y="12962"/>
                    <a:pt x="4414" y="15466"/>
                    <a:pt x="4290" y="17031"/>
                  </a:cubicBezTo>
                  <a:cubicBezTo>
                    <a:pt x="4166" y="18596"/>
                    <a:pt x="3917" y="19222"/>
                    <a:pt x="3297" y="19888"/>
                  </a:cubicBezTo>
                  <a:cubicBezTo>
                    <a:pt x="2676" y="20553"/>
                    <a:pt x="1683" y="21257"/>
                    <a:pt x="1062" y="21375"/>
                  </a:cubicBezTo>
                  <a:cubicBezTo>
                    <a:pt x="442" y="21492"/>
                    <a:pt x="193" y="21022"/>
                    <a:pt x="69" y="19301"/>
                  </a:cubicBezTo>
                  <a:cubicBezTo>
                    <a:pt x="-55" y="17579"/>
                    <a:pt x="-55" y="14605"/>
                    <a:pt x="442" y="11709"/>
                  </a:cubicBezTo>
                  <a:cubicBezTo>
                    <a:pt x="938" y="8814"/>
                    <a:pt x="1931" y="5996"/>
                    <a:pt x="3421" y="4040"/>
                  </a:cubicBezTo>
                  <a:cubicBezTo>
                    <a:pt x="4911" y="2083"/>
                    <a:pt x="6897" y="988"/>
                    <a:pt x="8759" y="440"/>
                  </a:cubicBezTo>
                  <a:cubicBezTo>
                    <a:pt x="10621" y="-108"/>
                    <a:pt x="12359" y="-108"/>
                    <a:pt x="14221" y="244"/>
                  </a:cubicBezTo>
                  <a:cubicBezTo>
                    <a:pt x="16083" y="596"/>
                    <a:pt x="18069" y="1301"/>
                    <a:pt x="19435" y="2318"/>
                  </a:cubicBezTo>
                  <a:cubicBezTo>
                    <a:pt x="20800" y="3335"/>
                    <a:pt x="21545" y="4666"/>
                    <a:pt x="21048" y="5644"/>
                  </a:cubicBezTo>
                  <a:cubicBezTo>
                    <a:pt x="20552" y="6622"/>
                    <a:pt x="18814" y="7249"/>
                    <a:pt x="17324" y="7640"/>
                  </a:cubicBezTo>
                  <a:cubicBezTo>
                    <a:pt x="15835" y="8031"/>
                    <a:pt x="14593" y="8188"/>
                    <a:pt x="12607" y="7953"/>
                  </a:cubicBezTo>
                  <a:cubicBezTo>
                    <a:pt x="10621" y="7718"/>
                    <a:pt x="7890" y="7092"/>
                    <a:pt x="5159" y="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158091" y="177800"/>
              <a:ext cx="175909" cy="17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68" fill="norm" stroke="1" extrusionOk="0">
                  <a:moveTo>
                    <a:pt x="15970" y="0"/>
                  </a:moveTo>
                  <a:cubicBezTo>
                    <a:pt x="11856" y="2512"/>
                    <a:pt x="7741" y="5023"/>
                    <a:pt x="5170" y="6781"/>
                  </a:cubicBezTo>
                  <a:cubicBezTo>
                    <a:pt x="2599" y="8540"/>
                    <a:pt x="1570" y="9544"/>
                    <a:pt x="1699" y="10172"/>
                  </a:cubicBezTo>
                  <a:cubicBezTo>
                    <a:pt x="1827" y="10800"/>
                    <a:pt x="3113" y="11051"/>
                    <a:pt x="4399" y="11177"/>
                  </a:cubicBezTo>
                  <a:cubicBezTo>
                    <a:pt x="5684" y="11302"/>
                    <a:pt x="6970" y="11302"/>
                    <a:pt x="7613" y="11930"/>
                  </a:cubicBezTo>
                  <a:cubicBezTo>
                    <a:pt x="8256" y="12558"/>
                    <a:pt x="8256" y="13814"/>
                    <a:pt x="7613" y="14693"/>
                  </a:cubicBezTo>
                  <a:cubicBezTo>
                    <a:pt x="6970" y="15572"/>
                    <a:pt x="5684" y="16074"/>
                    <a:pt x="4013" y="17079"/>
                  </a:cubicBezTo>
                  <a:cubicBezTo>
                    <a:pt x="2341" y="18084"/>
                    <a:pt x="284" y="19591"/>
                    <a:pt x="27" y="20470"/>
                  </a:cubicBezTo>
                  <a:cubicBezTo>
                    <a:pt x="-230" y="21349"/>
                    <a:pt x="1313" y="21600"/>
                    <a:pt x="5170" y="20721"/>
                  </a:cubicBezTo>
                  <a:cubicBezTo>
                    <a:pt x="9027" y="19842"/>
                    <a:pt x="15199" y="17833"/>
                    <a:pt x="21370" y="15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372100" y="165100"/>
              <a:ext cx="952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403849" y="146050"/>
              <a:ext cx="1143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236"/>
                    <a:pt x="9600" y="10473"/>
                    <a:pt x="6000" y="14073"/>
                  </a:cubicBezTo>
                  <a:cubicBezTo>
                    <a:pt x="2400" y="17673"/>
                    <a:pt x="12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543550" y="273050"/>
              <a:ext cx="19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562600" y="2032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785820" y="325497"/>
              <a:ext cx="138730" cy="34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98" fill="norm" stroke="1" extrusionOk="0">
                  <a:moveTo>
                    <a:pt x="21130" y="3433"/>
                  </a:moveTo>
                  <a:cubicBezTo>
                    <a:pt x="21130" y="2778"/>
                    <a:pt x="21130" y="2123"/>
                    <a:pt x="20646" y="1534"/>
                  </a:cubicBezTo>
                  <a:cubicBezTo>
                    <a:pt x="20163" y="945"/>
                    <a:pt x="19196" y="422"/>
                    <a:pt x="17745" y="160"/>
                  </a:cubicBezTo>
                  <a:cubicBezTo>
                    <a:pt x="16294" y="-102"/>
                    <a:pt x="14360" y="-102"/>
                    <a:pt x="12264" y="618"/>
                  </a:cubicBezTo>
                  <a:cubicBezTo>
                    <a:pt x="10169" y="1338"/>
                    <a:pt x="7912" y="2778"/>
                    <a:pt x="5655" y="5462"/>
                  </a:cubicBezTo>
                  <a:cubicBezTo>
                    <a:pt x="3399" y="8145"/>
                    <a:pt x="1142" y="12073"/>
                    <a:pt x="336" y="14953"/>
                  </a:cubicBezTo>
                  <a:cubicBezTo>
                    <a:pt x="-470" y="17833"/>
                    <a:pt x="175" y="19665"/>
                    <a:pt x="2270" y="20582"/>
                  </a:cubicBezTo>
                  <a:cubicBezTo>
                    <a:pt x="4366" y="21498"/>
                    <a:pt x="7912" y="21498"/>
                    <a:pt x="11458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997756" y="431799"/>
              <a:ext cx="15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929"/>
                    <a:pt x="-1582" y="11859"/>
                    <a:pt x="1118" y="15459"/>
                  </a:cubicBezTo>
                  <a:cubicBezTo>
                    <a:pt x="3818" y="19059"/>
                    <a:pt x="11918" y="2032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070600" y="507999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6000"/>
                    <a:pt x="10924" y="10400"/>
                    <a:pt x="14524" y="6800"/>
                  </a:cubicBezTo>
                  <a:cubicBezTo>
                    <a:pt x="18124" y="3200"/>
                    <a:pt x="1986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255175" y="381942"/>
              <a:ext cx="158909" cy="48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14" fill="norm" stroke="1" extrusionOk="0">
                  <a:moveTo>
                    <a:pt x="4993" y="6183"/>
                  </a:moveTo>
                  <a:cubicBezTo>
                    <a:pt x="3871" y="8258"/>
                    <a:pt x="2749" y="10334"/>
                    <a:pt x="2048" y="12739"/>
                  </a:cubicBezTo>
                  <a:cubicBezTo>
                    <a:pt x="1347" y="15144"/>
                    <a:pt x="1066" y="17879"/>
                    <a:pt x="786" y="19483"/>
                  </a:cubicBezTo>
                  <a:cubicBezTo>
                    <a:pt x="505" y="21086"/>
                    <a:pt x="225" y="21558"/>
                    <a:pt x="84" y="21511"/>
                  </a:cubicBezTo>
                  <a:cubicBezTo>
                    <a:pt x="-56" y="21464"/>
                    <a:pt x="-56" y="20898"/>
                    <a:pt x="365" y="19011"/>
                  </a:cubicBezTo>
                  <a:cubicBezTo>
                    <a:pt x="786" y="17125"/>
                    <a:pt x="1627" y="13918"/>
                    <a:pt x="3030" y="10852"/>
                  </a:cubicBezTo>
                  <a:cubicBezTo>
                    <a:pt x="4432" y="7787"/>
                    <a:pt x="6396" y="4863"/>
                    <a:pt x="7799" y="3165"/>
                  </a:cubicBezTo>
                  <a:cubicBezTo>
                    <a:pt x="9201" y="1467"/>
                    <a:pt x="10043" y="996"/>
                    <a:pt x="11305" y="618"/>
                  </a:cubicBezTo>
                  <a:cubicBezTo>
                    <a:pt x="12567" y="241"/>
                    <a:pt x="14250" y="-42"/>
                    <a:pt x="15653" y="5"/>
                  </a:cubicBezTo>
                  <a:cubicBezTo>
                    <a:pt x="17056" y="52"/>
                    <a:pt x="18178" y="430"/>
                    <a:pt x="19300" y="1467"/>
                  </a:cubicBezTo>
                  <a:cubicBezTo>
                    <a:pt x="20422" y="2505"/>
                    <a:pt x="21544" y="4203"/>
                    <a:pt x="20843" y="5570"/>
                  </a:cubicBezTo>
                  <a:cubicBezTo>
                    <a:pt x="20141" y="6938"/>
                    <a:pt x="17617" y="7975"/>
                    <a:pt x="15653" y="8494"/>
                  </a:cubicBezTo>
                  <a:cubicBezTo>
                    <a:pt x="13689" y="9013"/>
                    <a:pt x="12287" y="9013"/>
                    <a:pt x="11445" y="8636"/>
                  </a:cubicBezTo>
                  <a:cubicBezTo>
                    <a:pt x="10604" y="8258"/>
                    <a:pt x="10323" y="7504"/>
                    <a:pt x="10183" y="6749"/>
                  </a:cubicBezTo>
                  <a:cubicBezTo>
                    <a:pt x="10043" y="5995"/>
                    <a:pt x="10043" y="5240"/>
                    <a:pt x="10043" y="4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438900" y="317499"/>
              <a:ext cx="121703" cy="27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395" fill="norm" stroke="1" extrusionOk="0">
                  <a:moveTo>
                    <a:pt x="0" y="0"/>
                  </a:moveTo>
                  <a:cubicBezTo>
                    <a:pt x="5760" y="1154"/>
                    <a:pt x="11520" y="2308"/>
                    <a:pt x="15480" y="4864"/>
                  </a:cubicBezTo>
                  <a:cubicBezTo>
                    <a:pt x="19440" y="7420"/>
                    <a:pt x="21600" y="11377"/>
                    <a:pt x="20340" y="14427"/>
                  </a:cubicBezTo>
                  <a:cubicBezTo>
                    <a:pt x="19080" y="17478"/>
                    <a:pt x="14400" y="19621"/>
                    <a:pt x="10440" y="20611"/>
                  </a:cubicBezTo>
                  <a:cubicBezTo>
                    <a:pt x="6480" y="21600"/>
                    <a:pt x="3240" y="21435"/>
                    <a:pt x="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611200" y="120150"/>
              <a:ext cx="100750" cy="13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55" fill="norm" stroke="1" extrusionOk="0">
                  <a:moveTo>
                    <a:pt x="6569" y="3069"/>
                  </a:moveTo>
                  <a:cubicBezTo>
                    <a:pt x="5219" y="8054"/>
                    <a:pt x="3869" y="13038"/>
                    <a:pt x="2744" y="16361"/>
                  </a:cubicBezTo>
                  <a:cubicBezTo>
                    <a:pt x="1619" y="19684"/>
                    <a:pt x="719" y="21346"/>
                    <a:pt x="269" y="21014"/>
                  </a:cubicBezTo>
                  <a:cubicBezTo>
                    <a:pt x="-181" y="20681"/>
                    <a:pt x="-181" y="18355"/>
                    <a:pt x="1169" y="14700"/>
                  </a:cubicBezTo>
                  <a:cubicBezTo>
                    <a:pt x="2519" y="11044"/>
                    <a:pt x="5219" y="6060"/>
                    <a:pt x="7694" y="3235"/>
                  </a:cubicBezTo>
                  <a:cubicBezTo>
                    <a:pt x="10169" y="411"/>
                    <a:pt x="12419" y="-254"/>
                    <a:pt x="14219" y="78"/>
                  </a:cubicBezTo>
                  <a:cubicBezTo>
                    <a:pt x="16019" y="411"/>
                    <a:pt x="17369" y="1740"/>
                    <a:pt x="18494" y="4897"/>
                  </a:cubicBezTo>
                  <a:cubicBezTo>
                    <a:pt x="19619" y="8054"/>
                    <a:pt x="20519" y="13038"/>
                    <a:pt x="21419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781800" y="1460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7025443" y="46780"/>
              <a:ext cx="124657" cy="13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46" fill="norm" stroke="1" extrusionOk="0">
                  <a:moveTo>
                    <a:pt x="20121" y="1680"/>
                  </a:moveTo>
                  <a:cubicBezTo>
                    <a:pt x="18681" y="652"/>
                    <a:pt x="17241" y="-377"/>
                    <a:pt x="14541" y="137"/>
                  </a:cubicBezTo>
                  <a:cubicBezTo>
                    <a:pt x="11841" y="652"/>
                    <a:pt x="7881" y="2709"/>
                    <a:pt x="5001" y="4594"/>
                  </a:cubicBezTo>
                  <a:cubicBezTo>
                    <a:pt x="2121" y="6480"/>
                    <a:pt x="321" y="8194"/>
                    <a:pt x="321" y="9052"/>
                  </a:cubicBezTo>
                  <a:cubicBezTo>
                    <a:pt x="321" y="9909"/>
                    <a:pt x="2121" y="9909"/>
                    <a:pt x="3921" y="9909"/>
                  </a:cubicBezTo>
                  <a:cubicBezTo>
                    <a:pt x="5721" y="9909"/>
                    <a:pt x="7521" y="9909"/>
                    <a:pt x="8061" y="10766"/>
                  </a:cubicBezTo>
                  <a:cubicBezTo>
                    <a:pt x="8601" y="11623"/>
                    <a:pt x="7881" y="13337"/>
                    <a:pt x="6621" y="14537"/>
                  </a:cubicBezTo>
                  <a:cubicBezTo>
                    <a:pt x="5361" y="15737"/>
                    <a:pt x="3561" y="16423"/>
                    <a:pt x="2121" y="17452"/>
                  </a:cubicBezTo>
                  <a:cubicBezTo>
                    <a:pt x="681" y="18480"/>
                    <a:pt x="-399" y="19852"/>
                    <a:pt x="141" y="20537"/>
                  </a:cubicBezTo>
                  <a:cubicBezTo>
                    <a:pt x="681" y="21223"/>
                    <a:pt x="2841" y="21223"/>
                    <a:pt x="6621" y="21052"/>
                  </a:cubicBezTo>
                  <a:cubicBezTo>
                    <a:pt x="10401" y="20880"/>
                    <a:pt x="15801" y="20537"/>
                    <a:pt x="21201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270749" y="38100"/>
              <a:ext cx="952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600"/>
                    <a:pt x="5760" y="7200"/>
                    <a:pt x="9360" y="10800"/>
                  </a:cubicBezTo>
                  <a:cubicBezTo>
                    <a:pt x="12960" y="14400"/>
                    <a:pt x="1728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264400" y="0"/>
              <a:ext cx="1270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250"/>
                    <a:pt x="15840" y="4500"/>
                    <a:pt x="12420" y="7425"/>
                  </a:cubicBezTo>
                  <a:cubicBezTo>
                    <a:pt x="9000" y="10350"/>
                    <a:pt x="5040" y="13950"/>
                    <a:pt x="2880" y="16425"/>
                  </a:cubicBezTo>
                  <a:cubicBezTo>
                    <a:pt x="720" y="18900"/>
                    <a:pt x="36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410450" y="133349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480300" y="825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979674" y="402227"/>
              <a:ext cx="240527" cy="32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85" fill="norm" stroke="1" extrusionOk="0">
                  <a:moveTo>
                    <a:pt x="19483" y="5710"/>
                  </a:moveTo>
                  <a:cubicBezTo>
                    <a:pt x="19483" y="4456"/>
                    <a:pt x="19483" y="3202"/>
                    <a:pt x="19297" y="2226"/>
                  </a:cubicBezTo>
                  <a:cubicBezTo>
                    <a:pt x="19111" y="1251"/>
                    <a:pt x="18738" y="554"/>
                    <a:pt x="17900" y="205"/>
                  </a:cubicBezTo>
                  <a:cubicBezTo>
                    <a:pt x="17062" y="-143"/>
                    <a:pt x="15759" y="-143"/>
                    <a:pt x="13525" y="972"/>
                  </a:cubicBezTo>
                  <a:cubicBezTo>
                    <a:pt x="11290" y="2087"/>
                    <a:pt x="8125" y="4316"/>
                    <a:pt x="5518" y="7312"/>
                  </a:cubicBezTo>
                  <a:cubicBezTo>
                    <a:pt x="2911" y="10309"/>
                    <a:pt x="862" y="14071"/>
                    <a:pt x="211" y="16649"/>
                  </a:cubicBezTo>
                  <a:cubicBezTo>
                    <a:pt x="-441" y="19227"/>
                    <a:pt x="304" y="20621"/>
                    <a:pt x="4028" y="21039"/>
                  </a:cubicBezTo>
                  <a:cubicBezTo>
                    <a:pt x="7752" y="21457"/>
                    <a:pt x="14456" y="20900"/>
                    <a:pt x="21159" y="20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328150" y="546099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410700" y="64769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766300" y="324627"/>
              <a:ext cx="188651" cy="32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70" fill="norm" stroke="1" extrusionOk="0">
                  <a:moveTo>
                    <a:pt x="0" y="3293"/>
                  </a:moveTo>
                  <a:cubicBezTo>
                    <a:pt x="235" y="2457"/>
                    <a:pt x="470" y="1621"/>
                    <a:pt x="2583" y="924"/>
                  </a:cubicBezTo>
                  <a:cubicBezTo>
                    <a:pt x="4696" y="227"/>
                    <a:pt x="8687" y="-330"/>
                    <a:pt x="12443" y="227"/>
                  </a:cubicBezTo>
                  <a:cubicBezTo>
                    <a:pt x="16200" y="785"/>
                    <a:pt x="19722" y="2457"/>
                    <a:pt x="20661" y="4338"/>
                  </a:cubicBezTo>
                  <a:cubicBezTo>
                    <a:pt x="21600" y="6220"/>
                    <a:pt x="19957" y="8310"/>
                    <a:pt x="17022" y="10679"/>
                  </a:cubicBezTo>
                  <a:cubicBezTo>
                    <a:pt x="14087" y="13048"/>
                    <a:pt x="9861" y="15696"/>
                    <a:pt x="7748" y="17507"/>
                  </a:cubicBezTo>
                  <a:cubicBezTo>
                    <a:pt x="5635" y="19319"/>
                    <a:pt x="5635" y="20295"/>
                    <a:pt x="5635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747250" y="901700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555749" y="11239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612899" y="12001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0" y="1730210"/>
              <a:ext cx="154396" cy="69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4" fill="norm" stroke="1" extrusionOk="0">
                  <a:moveTo>
                    <a:pt x="21016" y="2074"/>
                  </a:moveTo>
                  <a:cubicBezTo>
                    <a:pt x="21308" y="1745"/>
                    <a:pt x="21600" y="1417"/>
                    <a:pt x="20578" y="1023"/>
                  </a:cubicBezTo>
                  <a:cubicBezTo>
                    <a:pt x="19557" y="629"/>
                    <a:pt x="17222" y="170"/>
                    <a:pt x="14157" y="38"/>
                  </a:cubicBezTo>
                  <a:cubicBezTo>
                    <a:pt x="11092" y="-93"/>
                    <a:pt x="7297" y="104"/>
                    <a:pt x="4524" y="826"/>
                  </a:cubicBezTo>
                  <a:cubicBezTo>
                    <a:pt x="1751" y="1548"/>
                    <a:pt x="0" y="2796"/>
                    <a:pt x="0" y="4273"/>
                  </a:cubicBezTo>
                  <a:cubicBezTo>
                    <a:pt x="0" y="5750"/>
                    <a:pt x="1751" y="7457"/>
                    <a:pt x="4962" y="9361"/>
                  </a:cubicBezTo>
                  <a:cubicBezTo>
                    <a:pt x="8173" y="11265"/>
                    <a:pt x="12843" y="13366"/>
                    <a:pt x="15616" y="14942"/>
                  </a:cubicBezTo>
                  <a:cubicBezTo>
                    <a:pt x="18389" y="16517"/>
                    <a:pt x="19265" y="17568"/>
                    <a:pt x="18973" y="18454"/>
                  </a:cubicBezTo>
                  <a:cubicBezTo>
                    <a:pt x="18681" y="19340"/>
                    <a:pt x="17222" y="20063"/>
                    <a:pt x="15762" y="20522"/>
                  </a:cubicBezTo>
                  <a:cubicBezTo>
                    <a:pt x="14303" y="20982"/>
                    <a:pt x="12843" y="21179"/>
                    <a:pt x="11384" y="21310"/>
                  </a:cubicBezTo>
                  <a:cubicBezTo>
                    <a:pt x="9924" y="21441"/>
                    <a:pt x="8465" y="21507"/>
                    <a:pt x="8027" y="21310"/>
                  </a:cubicBezTo>
                  <a:cubicBezTo>
                    <a:pt x="7589" y="21113"/>
                    <a:pt x="8173" y="20654"/>
                    <a:pt x="8757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87350" y="1836000"/>
              <a:ext cx="88900" cy="50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64" fill="norm" stroke="1" extrusionOk="0">
                  <a:moveTo>
                    <a:pt x="21098" y="509"/>
                  </a:moveTo>
                  <a:cubicBezTo>
                    <a:pt x="18586" y="327"/>
                    <a:pt x="16075" y="146"/>
                    <a:pt x="13563" y="55"/>
                  </a:cubicBezTo>
                  <a:cubicBezTo>
                    <a:pt x="11051" y="-36"/>
                    <a:pt x="8540" y="-36"/>
                    <a:pt x="6531" y="236"/>
                  </a:cubicBezTo>
                  <a:cubicBezTo>
                    <a:pt x="4521" y="509"/>
                    <a:pt x="3014" y="1053"/>
                    <a:pt x="1758" y="2687"/>
                  </a:cubicBezTo>
                  <a:cubicBezTo>
                    <a:pt x="503" y="4320"/>
                    <a:pt x="-502" y="7043"/>
                    <a:pt x="503" y="9584"/>
                  </a:cubicBezTo>
                  <a:cubicBezTo>
                    <a:pt x="1507" y="12125"/>
                    <a:pt x="4521" y="14485"/>
                    <a:pt x="6531" y="16300"/>
                  </a:cubicBezTo>
                  <a:cubicBezTo>
                    <a:pt x="8540" y="18115"/>
                    <a:pt x="9545" y="19386"/>
                    <a:pt x="9545" y="20248"/>
                  </a:cubicBezTo>
                  <a:cubicBezTo>
                    <a:pt x="9545" y="21110"/>
                    <a:pt x="8540" y="21564"/>
                    <a:pt x="6782" y="21564"/>
                  </a:cubicBezTo>
                  <a:cubicBezTo>
                    <a:pt x="5024" y="21564"/>
                    <a:pt x="2512" y="21110"/>
                    <a:pt x="0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49249" y="2082800"/>
              <a:ext cx="177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2571" y="14175"/>
                  </a:cubicBezTo>
                  <a:cubicBezTo>
                    <a:pt x="5143" y="11250"/>
                    <a:pt x="10286" y="7650"/>
                    <a:pt x="13886" y="5175"/>
                  </a:cubicBezTo>
                  <a:cubicBezTo>
                    <a:pt x="17486" y="2700"/>
                    <a:pt x="19543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02655" y="1889782"/>
              <a:ext cx="83145" cy="42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514" fill="norm" stroke="1" extrusionOk="0">
                  <a:moveTo>
                    <a:pt x="20694" y="1723"/>
                  </a:moveTo>
                  <a:cubicBezTo>
                    <a:pt x="19640" y="1191"/>
                    <a:pt x="18587" y="659"/>
                    <a:pt x="16479" y="340"/>
                  </a:cubicBezTo>
                  <a:cubicBezTo>
                    <a:pt x="14372" y="20"/>
                    <a:pt x="11211" y="-86"/>
                    <a:pt x="8840" y="74"/>
                  </a:cubicBezTo>
                  <a:cubicBezTo>
                    <a:pt x="6470" y="233"/>
                    <a:pt x="4889" y="659"/>
                    <a:pt x="3045" y="2468"/>
                  </a:cubicBezTo>
                  <a:cubicBezTo>
                    <a:pt x="1201" y="4277"/>
                    <a:pt x="-906" y="7469"/>
                    <a:pt x="411" y="10714"/>
                  </a:cubicBezTo>
                  <a:cubicBezTo>
                    <a:pt x="1728" y="13959"/>
                    <a:pt x="6470" y="17258"/>
                    <a:pt x="10157" y="19067"/>
                  </a:cubicBezTo>
                  <a:cubicBezTo>
                    <a:pt x="13845" y="20876"/>
                    <a:pt x="16479" y="21195"/>
                    <a:pt x="19114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754427" y="2012438"/>
              <a:ext cx="104564" cy="45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77" fill="norm" stroke="1" extrusionOk="0">
                  <a:moveTo>
                    <a:pt x="2786" y="7158"/>
                  </a:moveTo>
                  <a:cubicBezTo>
                    <a:pt x="1515" y="10131"/>
                    <a:pt x="245" y="13103"/>
                    <a:pt x="33" y="15233"/>
                  </a:cubicBezTo>
                  <a:cubicBezTo>
                    <a:pt x="-179" y="17364"/>
                    <a:pt x="668" y="18652"/>
                    <a:pt x="1515" y="19692"/>
                  </a:cubicBezTo>
                  <a:cubicBezTo>
                    <a:pt x="2362" y="20732"/>
                    <a:pt x="3209" y="21525"/>
                    <a:pt x="3845" y="21475"/>
                  </a:cubicBezTo>
                  <a:cubicBezTo>
                    <a:pt x="4480" y="21426"/>
                    <a:pt x="4903" y="20534"/>
                    <a:pt x="4903" y="18255"/>
                  </a:cubicBezTo>
                  <a:cubicBezTo>
                    <a:pt x="4903" y="15976"/>
                    <a:pt x="4480" y="12310"/>
                    <a:pt x="4268" y="9189"/>
                  </a:cubicBezTo>
                  <a:cubicBezTo>
                    <a:pt x="4056" y="6068"/>
                    <a:pt x="4056" y="3492"/>
                    <a:pt x="4692" y="2006"/>
                  </a:cubicBezTo>
                  <a:cubicBezTo>
                    <a:pt x="5327" y="519"/>
                    <a:pt x="6597" y="123"/>
                    <a:pt x="8292" y="24"/>
                  </a:cubicBezTo>
                  <a:cubicBezTo>
                    <a:pt x="9986" y="-75"/>
                    <a:pt x="12103" y="123"/>
                    <a:pt x="14645" y="817"/>
                  </a:cubicBezTo>
                  <a:cubicBezTo>
                    <a:pt x="17186" y="1510"/>
                    <a:pt x="20150" y="2699"/>
                    <a:pt x="20786" y="3888"/>
                  </a:cubicBezTo>
                  <a:cubicBezTo>
                    <a:pt x="21421" y="5077"/>
                    <a:pt x="19727" y="6266"/>
                    <a:pt x="18033" y="7009"/>
                  </a:cubicBezTo>
                  <a:cubicBezTo>
                    <a:pt x="16339" y="7753"/>
                    <a:pt x="14645" y="8050"/>
                    <a:pt x="12527" y="8248"/>
                  </a:cubicBezTo>
                  <a:cubicBezTo>
                    <a:pt x="10409" y="8446"/>
                    <a:pt x="7868" y="8545"/>
                    <a:pt x="6386" y="8347"/>
                  </a:cubicBezTo>
                  <a:cubicBezTo>
                    <a:pt x="4903" y="8149"/>
                    <a:pt x="4480" y="7653"/>
                    <a:pt x="4480" y="7158"/>
                  </a:cubicBezTo>
                  <a:cubicBezTo>
                    <a:pt x="4480" y="6663"/>
                    <a:pt x="4903" y="6167"/>
                    <a:pt x="5327" y="5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84250" y="1835150"/>
              <a:ext cx="4445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466"/>
                    <a:pt x="4114" y="4932"/>
                    <a:pt x="7200" y="8038"/>
                  </a:cubicBezTo>
                  <a:cubicBezTo>
                    <a:pt x="10286" y="11145"/>
                    <a:pt x="14400" y="14893"/>
                    <a:pt x="16971" y="17260"/>
                  </a:cubicBezTo>
                  <a:cubicBezTo>
                    <a:pt x="19543" y="19627"/>
                    <a:pt x="20571" y="20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136650" y="1903917"/>
              <a:ext cx="129117" cy="39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3830"/>
                  </a:moveTo>
                  <a:cubicBezTo>
                    <a:pt x="354" y="8059"/>
                    <a:pt x="708" y="12287"/>
                    <a:pt x="1062" y="15030"/>
                  </a:cubicBezTo>
                  <a:cubicBezTo>
                    <a:pt x="1416" y="17773"/>
                    <a:pt x="1770" y="19030"/>
                    <a:pt x="2125" y="19944"/>
                  </a:cubicBezTo>
                  <a:cubicBezTo>
                    <a:pt x="2479" y="20859"/>
                    <a:pt x="2833" y="21430"/>
                    <a:pt x="3010" y="21259"/>
                  </a:cubicBezTo>
                  <a:cubicBezTo>
                    <a:pt x="3187" y="21087"/>
                    <a:pt x="3187" y="20173"/>
                    <a:pt x="3010" y="17601"/>
                  </a:cubicBezTo>
                  <a:cubicBezTo>
                    <a:pt x="2833" y="15030"/>
                    <a:pt x="2479" y="10801"/>
                    <a:pt x="2302" y="7944"/>
                  </a:cubicBezTo>
                  <a:cubicBezTo>
                    <a:pt x="2125" y="5087"/>
                    <a:pt x="2125" y="3601"/>
                    <a:pt x="2302" y="2516"/>
                  </a:cubicBezTo>
                  <a:cubicBezTo>
                    <a:pt x="2479" y="1430"/>
                    <a:pt x="2833" y="744"/>
                    <a:pt x="3895" y="344"/>
                  </a:cubicBezTo>
                  <a:cubicBezTo>
                    <a:pt x="4957" y="-56"/>
                    <a:pt x="6728" y="-170"/>
                    <a:pt x="9207" y="344"/>
                  </a:cubicBezTo>
                  <a:cubicBezTo>
                    <a:pt x="11685" y="859"/>
                    <a:pt x="14872" y="2001"/>
                    <a:pt x="17351" y="4230"/>
                  </a:cubicBezTo>
                  <a:cubicBezTo>
                    <a:pt x="19830" y="6459"/>
                    <a:pt x="21600" y="9773"/>
                    <a:pt x="21600" y="12401"/>
                  </a:cubicBezTo>
                  <a:cubicBezTo>
                    <a:pt x="21600" y="15030"/>
                    <a:pt x="19830" y="16973"/>
                    <a:pt x="17882" y="18173"/>
                  </a:cubicBezTo>
                  <a:cubicBezTo>
                    <a:pt x="15934" y="19373"/>
                    <a:pt x="13810" y="19830"/>
                    <a:pt x="11685" y="20116"/>
                  </a:cubicBezTo>
                  <a:cubicBezTo>
                    <a:pt x="9561" y="20401"/>
                    <a:pt x="7436" y="20516"/>
                    <a:pt x="6020" y="19659"/>
                  </a:cubicBezTo>
                  <a:cubicBezTo>
                    <a:pt x="4603" y="18801"/>
                    <a:pt x="3895" y="16973"/>
                    <a:pt x="3187" y="15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289050" y="1837327"/>
              <a:ext cx="128211" cy="39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81" fill="norm" stroke="1" extrusionOk="0">
                  <a:moveTo>
                    <a:pt x="0" y="1623"/>
                  </a:moveTo>
                  <a:cubicBezTo>
                    <a:pt x="1742" y="1042"/>
                    <a:pt x="3484" y="462"/>
                    <a:pt x="5400" y="171"/>
                  </a:cubicBezTo>
                  <a:cubicBezTo>
                    <a:pt x="7316" y="-119"/>
                    <a:pt x="9406" y="-119"/>
                    <a:pt x="12019" y="810"/>
                  </a:cubicBezTo>
                  <a:cubicBezTo>
                    <a:pt x="14632" y="1739"/>
                    <a:pt x="17768" y="3597"/>
                    <a:pt x="19510" y="6442"/>
                  </a:cubicBezTo>
                  <a:cubicBezTo>
                    <a:pt x="21252" y="9287"/>
                    <a:pt x="21600" y="13120"/>
                    <a:pt x="20381" y="15791"/>
                  </a:cubicBezTo>
                  <a:cubicBezTo>
                    <a:pt x="19161" y="18462"/>
                    <a:pt x="16374" y="19971"/>
                    <a:pt x="14110" y="20726"/>
                  </a:cubicBezTo>
                  <a:cubicBezTo>
                    <a:pt x="11845" y="21481"/>
                    <a:pt x="10103" y="21481"/>
                    <a:pt x="8361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562100" y="2120900"/>
              <a:ext cx="57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5600"/>
                    <a:pt x="3200" y="9600"/>
                    <a:pt x="6800" y="6000"/>
                  </a:cubicBezTo>
                  <a:cubicBezTo>
                    <a:pt x="10400" y="2400"/>
                    <a:pt x="16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796543" y="1746853"/>
              <a:ext cx="191007" cy="46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3" fill="norm" stroke="1" extrusionOk="0">
                  <a:moveTo>
                    <a:pt x="12874" y="14405"/>
                  </a:moveTo>
                  <a:cubicBezTo>
                    <a:pt x="12637" y="13914"/>
                    <a:pt x="12399" y="13423"/>
                    <a:pt x="11924" y="12981"/>
                  </a:cubicBezTo>
                  <a:cubicBezTo>
                    <a:pt x="11450" y="12539"/>
                    <a:pt x="10738" y="12147"/>
                    <a:pt x="8839" y="12589"/>
                  </a:cubicBezTo>
                  <a:cubicBezTo>
                    <a:pt x="6940" y="13030"/>
                    <a:pt x="3854" y="14307"/>
                    <a:pt x="2074" y="15730"/>
                  </a:cubicBezTo>
                  <a:cubicBezTo>
                    <a:pt x="294" y="17154"/>
                    <a:pt x="-181" y="18725"/>
                    <a:pt x="56" y="19707"/>
                  </a:cubicBezTo>
                  <a:cubicBezTo>
                    <a:pt x="294" y="20689"/>
                    <a:pt x="1243" y="21081"/>
                    <a:pt x="2311" y="21278"/>
                  </a:cubicBezTo>
                  <a:cubicBezTo>
                    <a:pt x="3379" y="21474"/>
                    <a:pt x="4566" y="21474"/>
                    <a:pt x="6584" y="20590"/>
                  </a:cubicBezTo>
                  <a:cubicBezTo>
                    <a:pt x="8601" y="19707"/>
                    <a:pt x="11450" y="17939"/>
                    <a:pt x="13467" y="15092"/>
                  </a:cubicBezTo>
                  <a:cubicBezTo>
                    <a:pt x="15485" y="12245"/>
                    <a:pt x="16672" y="8318"/>
                    <a:pt x="17265" y="5863"/>
                  </a:cubicBezTo>
                  <a:cubicBezTo>
                    <a:pt x="17859" y="3409"/>
                    <a:pt x="17859" y="2427"/>
                    <a:pt x="17621" y="1641"/>
                  </a:cubicBezTo>
                  <a:cubicBezTo>
                    <a:pt x="17384" y="856"/>
                    <a:pt x="16909" y="267"/>
                    <a:pt x="16078" y="70"/>
                  </a:cubicBezTo>
                  <a:cubicBezTo>
                    <a:pt x="15248" y="-126"/>
                    <a:pt x="14061" y="70"/>
                    <a:pt x="12874" y="905"/>
                  </a:cubicBezTo>
                  <a:cubicBezTo>
                    <a:pt x="11687" y="1739"/>
                    <a:pt x="10500" y="3212"/>
                    <a:pt x="10263" y="5716"/>
                  </a:cubicBezTo>
                  <a:cubicBezTo>
                    <a:pt x="10026" y="8219"/>
                    <a:pt x="10738" y="11754"/>
                    <a:pt x="11687" y="14258"/>
                  </a:cubicBezTo>
                  <a:cubicBezTo>
                    <a:pt x="12637" y="16761"/>
                    <a:pt x="13823" y="18234"/>
                    <a:pt x="15010" y="19167"/>
                  </a:cubicBezTo>
                  <a:cubicBezTo>
                    <a:pt x="16197" y="20099"/>
                    <a:pt x="17384" y="20492"/>
                    <a:pt x="18452" y="20541"/>
                  </a:cubicBezTo>
                  <a:cubicBezTo>
                    <a:pt x="19520" y="20590"/>
                    <a:pt x="20470" y="20296"/>
                    <a:pt x="21419" y="20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025650" y="1875265"/>
              <a:ext cx="131386" cy="54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82" fill="norm" stroke="1" extrusionOk="0">
                  <a:moveTo>
                    <a:pt x="2025" y="6376"/>
                  </a:moveTo>
                  <a:cubicBezTo>
                    <a:pt x="2362" y="8776"/>
                    <a:pt x="2700" y="11176"/>
                    <a:pt x="3206" y="13493"/>
                  </a:cubicBezTo>
                  <a:cubicBezTo>
                    <a:pt x="3712" y="15811"/>
                    <a:pt x="4387" y="18045"/>
                    <a:pt x="4725" y="19452"/>
                  </a:cubicBezTo>
                  <a:cubicBezTo>
                    <a:pt x="5062" y="20859"/>
                    <a:pt x="5062" y="21438"/>
                    <a:pt x="4894" y="21480"/>
                  </a:cubicBezTo>
                  <a:cubicBezTo>
                    <a:pt x="4725" y="21521"/>
                    <a:pt x="4387" y="21024"/>
                    <a:pt x="4050" y="19452"/>
                  </a:cubicBezTo>
                  <a:cubicBezTo>
                    <a:pt x="3712" y="17880"/>
                    <a:pt x="3375" y="15231"/>
                    <a:pt x="3037" y="12707"/>
                  </a:cubicBezTo>
                  <a:cubicBezTo>
                    <a:pt x="2700" y="10183"/>
                    <a:pt x="2362" y="7783"/>
                    <a:pt x="2531" y="5880"/>
                  </a:cubicBezTo>
                  <a:cubicBezTo>
                    <a:pt x="2700" y="3976"/>
                    <a:pt x="3375" y="2569"/>
                    <a:pt x="4219" y="1659"/>
                  </a:cubicBezTo>
                  <a:cubicBezTo>
                    <a:pt x="5062" y="749"/>
                    <a:pt x="6075" y="335"/>
                    <a:pt x="7594" y="128"/>
                  </a:cubicBezTo>
                  <a:cubicBezTo>
                    <a:pt x="9112" y="-79"/>
                    <a:pt x="11137" y="-79"/>
                    <a:pt x="13669" y="459"/>
                  </a:cubicBezTo>
                  <a:cubicBezTo>
                    <a:pt x="16200" y="997"/>
                    <a:pt x="19237" y="2073"/>
                    <a:pt x="20419" y="3273"/>
                  </a:cubicBezTo>
                  <a:cubicBezTo>
                    <a:pt x="21600" y="4473"/>
                    <a:pt x="20925" y="5797"/>
                    <a:pt x="17212" y="7038"/>
                  </a:cubicBezTo>
                  <a:cubicBezTo>
                    <a:pt x="13500" y="8280"/>
                    <a:pt x="6750" y="9438"/>
                    <a:pt x="0" y="1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5477" y="2553696"/>
              <a:ext cx="108182" cy="33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85" fill="norm" stroke="1" extrusionOk="0">
                  <a:moveTo>
                    <a:pt x="1882" y="10672"/>
                  </a:moveTo>
                  <a:cubicBezTo>
                    <a:pt x="2289" y="13190"/>
                    <a:pt x="2697" y="15707"/>
                    <a:pt x="3104" y="17629"/>
                  </a:cubicBezTo>
                  <a:cubicBezTo>
                    <a:pt x="3512" y="19550"/>
                    <a:pt x="3919" y="20875"/>
                    <a:pt x="3716" y="21207"/>
                  </a:cubicBezTo>
                  <a:cubicBezTo>
                    <a:pt x="3512" y="21538"/>
                    <a:pt x="2697" y="20875"/>
                    <a:pt x="1882" y="18159"/>
                  </a:cubicBezTo>
                  <a:cubicBezTo>
                    <a:pt x="1067" y="15442"/>
                    <a:pt x="252" y="10672"/>
                    <a:pt x="48" y="7558"/>
                  </a:cubicBezTo>
                  <a:cubicBezTo>
                    <a:pt x="-156" y="4444"/>
                    <a:pt x="252" y="2986"/>
                    <a:pt x="2086" y="1859"/>
                  </a:cubicBezTo>
                  <a:cubicBezTo>
                    <a:pt x="3919" y="733"/>
                    <a:pt x="7180" y="-62"/>
                    <a:pt x="10644" y="4"/>
                  </a:cubicBezTo>
                  <a:cubicBezTo>
                    <a:pt x="14108" y="71"/>
                    <a:pt x="17776" y="998"/>
                    <a:pt x="19610" y="2125"/>
                  </a:cubicBezTo>
                  <a:cubicBezTo>
                    <a:pt x="21444" y="3251"/>
                    <a:pt x="21444" y="4576"/>
                    <a:pt x="17980" y="5769"/>
                  </a:cubicBezTo>
                  <a:cubicBezTo>
                    <a:pt x="14516" y="6961"/>
                    <a:pt x="7587" y="8021"/>
                    <a:pt x="659" y="9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571750" y="1899592"/>
              <a:ext cx="1079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506" y="6132"/>
                    <a:pt x="11012" y="-1068"/>
                    <a:pt x="14612" y="132"/>
                  </a:cubicBezTo>
                  <a:cubicBezTo>
                    <a:pt x="18212" y="1332"/>
                    <a:pt x="1990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559049" y="1981200"/>
              <a:ext cx="190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889250" y="1809750"/>
              <a:ext cx="127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96"/>
                    <a:pt x="7200" y="9391"/>
                    <a:pt x="3600" y="12991"/>
                  </a:cubicBezTo>
                  <a:cubicBezTo>
                    <a:pt x="0" y="16591"/>
                    <a:pt x="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308350" y="2781300"/>
              <a:ext cx="381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0" y="14400"/>
                    <a:pt x="6960" y="7200"/>
                    <a:pt x="10560" y="3600"/>
                  </a:cubicBezTo>
                  <a:cubicBezTo>
                    <a:pt x="14160" y="0"/>
                    <a:pt x="17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325283" y="2895599"/>
              <a:ext cx="478368" cy="8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1529" y="18514"/>
                  </a:moveTo>
                  <a:cubicBezTo>
                    <a:pt x="765" y="19543"/>
                    <a:pt x="0" y="20571"/>
                    <a:pt x="0" y="21086"/>
                  </a:cubicBezTo>
                  <a:cubicBezTo>
                    <a:pt x="0" y="21600"/>
                    <a:pt x="765" y="21600"/>
                    <a:pt x="2676" y="19543"/>
                  </a:cubicBezTo>
                  <a:cubicBezTo>
                    <a:pt x="4588" y="17486"/>
                    <a:pt x="7646" y="13371"/>
                    <a:pt x="10991" y="9771"/>
                  </a:cubicBezTo>
                  <a:cubicBezTo>
                    <a:pt x="14336" y="6171"/>
                    <a:pt x="1796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751431" y="2660599"/>
              <a:ext cx="179220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73" fill="norm" stroke="1" extrusionOk="0">
                  <a:moveTo>
                    <a:pt x="3936" y="393"/>
                  </a:moveTo>
                  <a:cubicBezTo>
                    <a:pt x="2429" y="133"/>
                    <a:pt x="922" y="-127"/>
                    <a:pt x="294" y="68"/>
                  </a:cubicBezTo>
                  <a:cubicBezTo>
                    <a:pt x="-334" y="263"/>
                    <a:pt x="-83" y="914"/>
                    <a:pt x="2303" y="2215"/>
                  </a:cubicBezTo>
                  <a:cubicBezTo>
                    <a:pt x="4689" y="3516"/>
                    <a:pt x="9210" y="5468"/>
                    <a:pt x="13354" y="7420"/>
                  </a:cubicBezTo>
                  <a:cubicBezTo>
                    <a:pt x="17499" y="9372"/>
                    <a:pt x="21266" y="11324"/>
                    <a:pt x="21266" y="13666"/>
                  </a:cubicBezTo>
                  <a:cubicBezTo>
                    <a:pt x="21266" y="16008"/>
                    <a:pt x="17499" y="18740"/>
                    <a:pt x="13731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5013065" y="2504408"/>
              <a:ext cx="162186" cy="79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96" fill="norm" stroke="1" extrusionOk="0">
                  <a:moveTo>
                    <a:pt x="21494" y="1651"/>
                  </a:moveTo>
                  <a:cubicBezTo>
                    <a:pt x="18689" y="1078"/>
                    <a:pt x="15884" y="505"/>
                    <a:pt x="12938" y="218"/>
                  </a:cubicBezTo>
                  <a:cubicBezTo>
                    <a:pt x="9993" y="-68"/>
                    <a:pt x="6907" y="-68"/>
                    <a:pt x="4803" y="190"/>
                  </a:cubicBezTo>
                  <a:cubicBezTo>
                    <a:pt x="2699" y="448"/>
                    <a:pt x="1577" y="963"/>
                    <a:pt x="1156" y="1937"/>
                  </a:cubicBezTo>
                  <a:cubicBezTo>
                    <a:pt x="736" y="2911"/>
                    <a:pt x="1016" y="4344"/>
                    <a:pt x="2138" y="5833"/>
                  </a:cubicBezTo>
                  <a:cubicBezTo>
                    <a:pt x="3260" y="7323"/>
                    <a:pt x="5224" y="8870"/>
                    <a:pt x="7608" y="10446"/>
                  </a:cubicBezTo>
                  <a:cubicBezTo>
                    <a:pt x="9993" y="12021"/>
                    <a:pt x="12798" y="13625"/>
                    <a:pt x="14060" y="15115"/>
                  </a:cubicBezTo>
                  <a:cubicBezTo>
                    <a:pt x="15323" y="16605"/>
                    <a:pt x="15042" y="17980"/>
                    <a:pt x="13920" y="18954"/>
                  </a:cubicBezTo>
                  <a:cubicBezTo>
                    <a:pt x="12798" y="19928"/>
                    <a:pt x="10834" y="20501"/>
                    <a:pt x="9151" y="20873"/>
                  </a:cubicBezTo>
                  <a:cubicBezTo>
                    <a:pt x="7468" y="21246"/>
                    <a:pt x="6065" y="21417"/>
                    <a:pt x="4663" y="21475"/>
                  </a:cubicBezTo>
                  <a:cubicBezTo>
                    <a:pt x="3260" y="21532"/>
                    <a:pt x="1858" y="21475"/>
                    <a:pt x="1016" y="21303"/>
                  </a:cubicBezTo>
                  <a:cubicBezTo>
                    <a:pt x="175" y="21131"/>
                    <a:pt x="-106" y="20844"/>
                    <a:pt x="34" y="20587"/>
                  </a:cubicBezTo>
                  <a:cubicBezTo>
                    <a:pt x="175" y="20329"/>
                    <a:pt x="736" y="20100"/>
                    <a:pt x="1297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377239" y="2717663"/>
              <a:ext cx="229811" cy="35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62" fill="norm" stroke="1" extrusionOk="0">
                  <a:moveTo>
                    <a:pt x="20731" y="3004"/>
                  </a:moveTo>
                  <a:cubicBezTo>
                    <a:pt x="20338" y="2005"/>
                    <a:pt x="19945" y="1007"/>
                    <a:pt x="19258" y="445"/>
                  </a:cubicBezTo>
                  <a:cubicBezTo>
                    <a:pt x="18571" y="-117"/>
                    <a:pt x="17589" y="-242"/>
                    <a:pt x="15233" y="632"/>
                  </a:cubicBezTo>
                  <a:cubicBezTo>
                    <a:pt x="12876" y="1506"/>
                    <a:pt x="9145" y="3379"/>
                    <a:pt x="6396" y="5751"/>
                  </a:cubicBezTo>
                  <a:cubicBezTo>
                    <a:pt x="3647" y="8123"/>
                    <a:pt x="1880" y="10995"/>
                    <a:pt x="898" y="13242"/>
                  </a:cubicBezTo>
                  <a:cubicBezTo>
                    <a:pt x="-84" y="15490"/>
                    <a:pt x="-280" y="17113"/>
                    <a:pt x="407" y="18424"/>
                  </a:cubicBezTo>
                  <a:cubicBezTo>
                    <a:pt x="1095" y="19735"/>
                    <a:pt x="2665" y="20734"/>
                    <a:pt x="6298" y="21046"/>
                  </a:cubicBezTo>
                  <a:cubicBezTo>
                    <a:pt x="9931" y="21358"/>
                    <a:pt x="15625" y="20983"/>
                    <a:pt x="21320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746750" y="30353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6089649" y="2741323"/>
              <a:ext cx="167944" cy="56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22" fill="norm" stroke="1" extrusionOk="0">
                  <a:moveTo>
                    <a:pt x="5670" y="10514"/>
                  </a:moveTo>
                  <a:cubicBezTo>
                    <a:pt x="5400" y="12809"/>
                    <a:pt x="5130" y="15103"/>
                    <a:pt x="4995" y="17279"/>
                  </a:cubicBezTo>
                  <a:cubicBezTo>
                    <a:pt x="4860" y="19455"/>
                    <a:pt x="4860" y="21512"/>
                    <a:pt x="4860" y="20919"/>
                  </a:cubicBezTo>
                  <a:cubicBezTo>
                    <a:pt x="4860" y="20325"/>
                    <a:pt x="4860" y="17081"/>
                    <a:pt x="4590" y="13837"/>
                  </a:cubicBezTo>
                  <a:cubicBezTo>
                    <a:pt x="4320" y="10593"/>
                    <a:pt x="3780" y="7349"/>
                    <a:pt x="3510" y="5213"/>
                  </a:cubicBezTo>
                  <a:cubicBezTo>
                    <a:pt x="3240" y="3077"/>
                    <a:pt x="3240" y="2048"/>
                    <a:pt x="3510" y="1336"/>
                  </a:cubicBezTo>
                  <a:cubicBezTo>
                    <a:pt x="3780" y="624"/>
                    <a:pt x="4320" y="228"/>
                    <a:pt x="5400" y="70"/>
                  </a:cubicBezTo>
                  <a:cubicBezTo>
                    <a:pt x="6480" y="-88"/>
                    <a:pt x="8100" y="-9"/>
                    <a:pt x="10530" y="624"/>
                  </a:cubicBezTo>
                  <a:cubicBezTo>
                    <a:pt x="12960" y="1257"/>
                    <a:pt x="16200" y="2444"/>
                    <a:pt x="18225" y="3631"/>
                  </a:cubicBezTo>
                  <a:cubicBezTo>
                    <a:pt x="20250" y="4817"/>
                    <a:pt x="21060" y="6004"/>
                    <a:pt x="21330" y="6796"/>
                  </a:cubicBezTo>
                  <a:cubicBezTo>
                    <a:pt x="21600" y="7587"/>
                    <a:pt x="21330" y="7982"/>
                    <a:pt x="19845" y="8378"/>
                  </a:cubicBezTo>
                  <a:cubicBezTo>
                    <a:pt x="18360" y="8774"/>
                    <a:pt x="15660" y="9169"/>
                    <a:pt x="12555" y="9367"/>
                  </a:cubicBezTo>
                  <a:cubicBezTo>
                    <a:pt x="9450" y="9565"/>
                    <a:pt x="5940" y="9565"/>
                    <a:pt x="3780" y="9407"/>
                  </a:cubicBezTo>
                  <a:cubicBezTo>
                    <a:pt x="1620" y="9248"/>
                    <a:pt x="810" y="8932"/>
                    <a:pt x="0" y="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251485" y="2470655"/>
              <a:ext cx="155665" cy="21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12" fill="norm" stroke="1" extrusionOk="0">
                  <a:moveTo>
                    <a:pt x="9207" y="3157"/>
                  </a:moveTo>
                  <a:cubicBezTo>
                    <a:pt x="9498" y="2088"/>
                    <a:pt x="9790" y="1018"/>
                    <a:pt x="10666" y="484"/>
                  </a:cubicBezTo>
                  <a:cubicBezTo>
                    <a:pt x="11542" y="-51"/>
                    <a:pt x="13001" y="-51"/>
                    <a:pt x="14461" y="56"/>
                  </a:cubicBezTo>
                  <a:cubicBezTo>
                    <a:pt x="15920" y="163"/>
                    <a:pt x="17380" y="377"/>
                    <a:pt x="17817" y="1018"/>
                  </a:cubicBezTo>
                  <a:cubicBezTo>
                    <a:pt x="18255" y="1660"/>
                    <a:pt x="17671" y="2729"/>
                    <a:pt x="15044" y="4333"/>
                  </a:cubicBezTo>
                  <a:cubicBezTo>
                    <a:pt x="12417" y="5937"/>
                    <a:pt x="7747" y="8076"/>
                    <a:pt x="4682" y="9359"/>
                  </a:cubicBezTo>
                  <a:cubicBezTo>
                    <a:pt x="1617" y="10642"/>
                    <a:pt x="158" y="11070"/>
                    <a:pt x="12" y="11604"/>
                  </a:cubicBezTo>
                  <a:cubicBezTo>
                    <a:pt x="-134" y="12139"/>
                    <a:pt x="1034" y="12781"/>
                    <a:pt x="2639" y="13208"/>
                  </a:cubicBezTo>
                  <a:cubicBezTo>
                    <a:pt x="4244" y="13636"/>
                    <a:pt x="6288" y="13850"/>
                    <a:pt x="7017" y="14492"/>
                  </a:cubicBezTo>
                  <a:cubicBezTo>
                    <a:pt x="7747" y="15133"/>
                    <a:pt x="7163" y="16202"/>
                    <a:pt x="6288" y="17058"/>
                  </a:cubicBezTo>
                  <a:cubicBezTo>
                    <a:pt x="5412" y="17913"/>
                    <a:pt x="4244" y="18555"/>
                    <a:pt x="3077" y="19197"/>
                  </a:cubicBezTo>
                  <a:cubicBezTo>
                    <a:pt x="1909" y="19838"/>
                    <a:pt x="742" y="20480"/>
                    <a:pt x="1034" y="20907"/>
                  </a:cubicBezTo>
                  <a:cubicBezTo>
                    <a:pt x="1325" y="21335"/>
                    <a:pt x="3077" y="21549"/>
                    <a:pt x="6725" y="20907"/>
                  </a:cubicBezTo>
                  <a:cubicBezTo>
                    <a:pt x="10374" y="20266"/>
                    <a:pt x="15920" y="18769"/>
                    <a:pt x="21466" y="1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438900" y="2495549"/>
              <a:ext cx="133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571"/>
                    <a:pt x="8229" y="5143"/>
                    <a:pt x="11829" y="8743"/>
                  </a:cubicBezTo>
                  <a:cubicBezTo>
                    <a:pt x="15429" y="12343"/>
                    <a:pt x="18514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498166" y="2406650"/>
              <a:ext cx="9313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145"/>
                    <a:pt x="11782" y="8291"/>
                    <a:pt x="8345" y="11236"/>
                  </a:cubicBezTo>
                  <a:cubicBezTo>
                    <a:pt x="4909" y="14182"/>
                    <a:pt x="2945" y="15927"/>
                    <a:pt x="1718" y="17345"/>
                  </a:cubicBezTo>
                  <a:cubicBezTo>
                    <a:pt x="491" y="18764"/>
                    <a:pt x="0" y="19855"/>
                    <a:pt x="0" y="20509"/>
                  </a:cubicBezTo>
                  <a:cubicBezTo>
                    <a:pt x="0" y="21164"/>
                    <a:pt x="491" y="21382"/>
                    <a:pt x="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623050" y="25400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654800" y="24638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857293" y="2636091"/>
              <a:ext cx="165807" cy="32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90" fill="norm" stroke="1" extrusionOk="0">
                  <a:moveTo>
                    <a:pt x="21150" y="2853"/>
                  </a:moveTo>
                  <a:cubicBezTo>
                    <a:pt x="20880" y="2022"/>
                    <a:pt x="20610" y="1192"/>
                    <a:pt x="19800" y="638"/>
                  </a:cubicBezTo>
                  <a:cubicBezTo>
                    <a:pt x="18990" y="84"/>
                    <a:pt x="17640" y="-193"/>
                    <a:pt x="15615" y="153"/>
                  </a:cubicBezTo>
                  <a:cubicBezTo>
                    <a:pt x="13590" y="499"/>
                    <a:pt x="10890" y="1469"/>
                    <a:pt x="8190" y="3545"/>
                  </a:cubicBezTo>
                  <a:cubicBezTo>
                    <a:pt x="5490" y="5622"/>
                    <a:pt x="2790" y="8807"/>
                    <a:pt x="1305" y="11645"/>
                  </a:cubicBezTo>
                  <a:cubicBezTo>
                    <a:pt x="-180" y="14484"/>
                    <a:pt x="-450" y="16976"/>
                    <a:pt x="765" y="18638"/>
                  </a:cubicBezTo>
                  <a:cubicBezTo>
                    <a:pt x="1980" y="20299"/>
                    <a:pt x="4680" y="21130"/>
                    <a:pt x="6840" y="21269"/>
                  </a:cubicBezTo>
                  <a:cubicBezTo>
                    <a:pt x="9000" y="21407"/>
                    <a:pt x="10620" y="20853"/>
                    <a:pt x="1224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114116" y="2705099"/>
              <a:ext cx="1058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6146"/>
                    <a:pt x="0" y="12293"/>
                    <a:pt x="0" y="15893"/>
                  </a:cubicBezTo>
                  <a:cubicBezTo>
                    <a:pt x="0" y="19493"/>
                    <a:pt x="4320" y="20546"/>
                    <a:pt x="8640" y="21073"/>
                  </a:cubicBezTo>
                  <a:cubicBezTo>
                    <a:pt x="12960" y="21600"/>
                    <a:pt x="172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200900" y="280035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379341" y="2687763"/>
              <a:ext cx="165763" cy="47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76" fill="norm" stroke="1" extrusionOk="0">
                  <a:moveTo>
                    <a:pt x="10448" y="3393"/>
                  </a:moveTo>
                  <a:cubicBezTo>
                    <a:pt x="9098" y="5226"/>
                    <a:pt x="7748" y="7058"/>
                    <a:pt x="6398" y="9565"/>
                  </a:cubicBezTo>
                  <a:cubicBezTo>
                    <a:pt x="5048" y="12072"/>
                    <a:pt x="3698" y="15254"/>
                    <a:pt x="2888" y="17135"/>
                  </a:cubicBezTo>
                  <a:cubicBezTo>
                    <a:pt x="2078" y="19015"/>
                    <a:pt x="1808" y="19593"/>
                    <a:pt x="1403" y="20220"/>
                  </a:cubicBezTo>
                  <a:cubicBezTo>
                    <a:pt x="998" y="20847"/>
                    <a:pt x="458" y="21522"/>
                    <a:pt x="188" y="21474"/>
                  </a:cubicBezTo>
                  <a:cubicBezTo>
                    <a:pt x="-82" y="21426"/>
                    <a:pt x="-82" y="20654"/>
                    <a:pt x="323" y="18581"/>
                  </a:cubicBezTo>
                  <a:cubicBezTo>
                    <a:pt x="728" y="16508"/>
                    <a:pt x="1538" y="13133"/>
                    <a:pt x="2618" y="10288"/>
                  </a:cubicBezTo>
                  <a:cubicBezTo>
                    <a:pt x="3698" y="7443"/>
                    <a:pt x="5048" y="5129"/>
                    <a:pt x="6128" y="3586"/>
                  </a:cubicBezTo>
                  <a:cubicBezTo>
                    <a:pt x="7208" y="2043"/>
                    <a:pt x="8018" y="1272"/>
                    <a:pt x="9098" y="742"/>
                  </a:cubicBezTo>
                  <a:cubicBezTo>
                    <a:pt x="10178" y="211"/>
                    <a:pt x="11528" y="-78"/>
                    <a:pt x="12743" y="18"/>
                  </a:cubicBezTo>
                  <a:cubicBezTo>
                    <a:pt x="13958" y="115"/>
                    <a:pt x="15038" y="597"/>
                    <a:pt x="16523" y="1609"/>
                  </a:cubicBezTo>
                  <a:cubicBezTo>
                    <a:pt x="18008" y="2622"/>
                    <a:pt x="19898" y="4165"/>
                    <a:pt x="20708" y="5177"/>
                  </a:cubicBezTo>
                  <a:cubicBezTo>
                    <a:pt x="21518" y="6190"/>
                    <a:pt x="21248" y="6672"/>
                    <a:pt x="19493" y="7202"/>
                  </a:cubicBezTo>
                  <a:cubicBezTo>
                    <a:pt x="17738" y="7733"/>
                    <a:pt x="14498" y="8311"/>
                    <a:pt x="12203" y="8360"/>
                  </a:cubicBezTo>
                  <a:cubicBezTo>
                    <a:pt x="9908" y="8408"/>
                    <a:pt x="8558" y="7926"/>
                    <a:pt x="7208" y="7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518400" y="2628900"/>
              <a:ext cx="10677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4985" y="0"/>
                  </a:moveTo>
                  <a:cubicBezTo>
                    <a:pt x="9138" y="1108"/>
                    <a:pt x="13292" y="2215"/>
                    <a:pt x="16408" y="4708"/>
                  </a:cubicBezTo>
                  <a:cubicBezTo>
                    <a:pt x="19523" y="7200"/>
                    <a:pt x="21600" y="11077"/>
                    <a:pt x="20769" y="14031"/>
                  </a:cubicBezTo>
                  <a:cubicBezTo>
                    <a:pt x="19938" y="16985"/>
                    <a:pt x="16200" y="19015"/>
                    <a:pt x="12254" y="20123"/>
                  </a:cubicBezTo>
                  <a:cubicBezTo>
                    <a:pt x="8308" y="21231"/>
                    <a:pt x="4154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633426" y="2423444"/>
              <a:ext cx="100875" cy="12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857" fill="norm" stroke="1" extrusionOk="0">
                  <a:moveTo>
                    <a:pt x="6596" y="7566"/>
                  </a:moveTo>
                  <a:cubicBezTo>
                    <a:pt x="5246" y="10994"/>
                    <a:pt x="3896" y="14423"/>
                    <a:pt x="2771" y="16994"/>
                  </a:cubicBezTo>
                  <a:cubicBezTo>
                    <a:pt x="1646" y="19566"/>
                    <a:pt x="746" y="21280"/>
                    <a:pt x="296" y="20766"/>
                  </a:cubicBezTo>
                  <a:cubicBezTo>
                    <a:pt x="-154" y="20251"/>
                    <a:pt x="-154" y="17509"/>
                    <a:pt x="746" y="14251"/>
                  </a:cubicBezTo>
                  <a:cubicBezTo>
                    <a:pt x="1646" y="10994"/>
                    <a:pt x="3446" y="7223"/>
                    <a:pt x="5021" y="4651"/>
                  </a:cubicBezTo>
                  <a:cubicBezTo>
                    <a:pt x="6596" y="2080"/>
                    <a:pt x="7946" y="709"/>
                    <a:pt x="9746" y="194"/>
                  </a:cubicBezTo>
                  <a:cubicBezTo>
                    <a:pt x="11546" y="-320"/>
                    <a:pt x="13796" y="23"/>
                    <a:pt x="15821" y="3280"/>
                  </a:cubicBezTo>
                  <a:cubicBezTo>
                    <a:pt x="17846" y="6537"/>
                    <a:pt x="19646" y="12709"/>
                    <a:pt x="21446" y="1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816850" y="2457450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970951" y="2343177"/>
              <a:ext cx="99899" cy="16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992" fill="norm" stroke="1" extrusionOk="0">
                  <a:moveTo>
                    <a:pt x="19483" y="3320"/>
                  </a:moveTo>
                  <a:cubicBezTo>
                    <a:pt x="19923" y="1935"/>
                    <a:pt x="20364" y="551"/>
                    <a:pt x="19483" y="135"/>
                  </a:cubicBezTo>
                  <a:cubicBezTo>
                    <a:pt x="18601" y="-280"/>
                    <a:pt x="16397" y="274"/>
                    <a:pt x="13532" y="1658"/>
                  </a:cubicBezTo>
                  <a:cubicBezTo>
                    <a:pt x="10666" y="3043"/>
                    <a:pt x="7140" y="5258"/>
                    <a:pt x="4495" y="7058"/>
                  </a:cubicBezTo>
                  <a:cubicBezTo>
                    <a:pt x="1850" y="8858"/>
                    <a:pt x="87" y="10243"/>
                    <a:pt x="87" y="11351"/>
                  </a:cubicBezTo>
                  <a:cubicBezTo>
                    <a:pt x="87" y="12458"/>
                    <a:pt x="1850" y="13289"/>
                    <a:pt x="1629" y="14951"/>
                  </a:cubicBezTo>
                  <a:cubicBezTo>
                    <a:pt x="1409" y="16612"/>
                    <a:pt x="-795" y="19105"/>
                    <a:pt x="307" y="20212"/>
                  </a:cubicBezTo>
                  <a:cubicBezTo>
                    <a:pt x="1409" y="21320"/>
                    <a:pt x="5817" y="21043"/>
                    <a:pt x="9785" y="20628"/>
                  </a:cubicBezTo>
                  <a:cubicBezTo>
                    <a:pt x="13752" y="20212"/>
                    <a:pt x="17278" y="19658"/>
                    <a:pt x="20805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159750" y="2362200"/>
              <a:ext cx="1016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191500" y="2355850"/>
              <a:ext cx="1206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662"/>
                    <a:pt x="14021" y="3323"/>
                    <a:pt x="10421" y="6923"/>
                  </a:cubicBezTo>
                  <a:cubicBezTo>
                    <a:pt x="6821" y="10523"/>
                    <a:pt x="3411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293100" y="24638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369300" y="24003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509000" y="29019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725913" y="2511335"/>
              <a:ext cx="239279" cy="4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56" fill="norm" stroke="1" extrusionOk="0">
                  <a:moveTo>
                    <a:pt x="11743" y="17274"/>
                  </a:moveTo>
                  <a:cubicBezTo>
                    <a:pt x="10428" y="16703"/>
                    <a:pt x="9113" y="16132"/>
                    <a:pt x="7235" y="16180"/>
                  </a:cubicBezTo>
                  <a:cubicBezTo>
                    <a:pt x="5357" y="16227"/>
                    <a:pt x="2915" y="16893"/>
                    <a:pt x="1506" y="17512"/>
                  </a:cubicBezTo>
                  <a:cubicBezTo>
                    <a:pt x="98" y="18130"/>
                    <a:pt x="-278" y="18701"/>
                    <a:pt x="192" y="19320"/>
                  </a:cubicBezTo>
                  <a:cubicBezTo>
                    <a:pt x="661" y="19938"/>
                    <a:pt x="1976" y="20604"/>
                    <a:pt x="3666" y="20557"/>
                  </a:cubicBezTo>
                  <a:cubicBezTo>
                    <a:pt x="5357" y="20509"/>
                    <a:pt x="7423" y="19748"/>
                    <a:pt x="9959" y="17893"/>
                  </a:cubicBezTo>
                  <a:cubicBezTo>
                    <a:pt x="12494" y="16037"/>
                    <a:pt x="15499" y="13087"/>
                    <a:pt x="17472" y="10280"/>
                  </a:cubicBezTo>
                  <a:cubicBezTo>
                    <a:pt x="19444" y="7473"/>
                    <a:pt x="20383" y="4809"/>
                    <a:pt x="20852" y="3239"/>
                  </a:cubicBezTo>
                  <a:cubicBezTo>
                    <a:pt x="21322" y="1669"/>
                    <a:pt x="21322" y="1193"/>
                    <a:pt x="21040" y="765"/>
                  </a:cubicBezTo>
                  <a:cubicBezTo>
                    <a:pt x="20759" y="337"/>
                    <a:pt x="20195" y="-44"/>
                    <a:pt x="19538" y="4"/>
                  </a:cubicBezTo>
                  <a:cubicBezTo>
                    <a:pt x="18880" y="51"/>
                    <a:pt x="18129" y="527"/>
                    <a:pt x="16814" y="2478"/>
                  </a:cubicBezTo>
                  <a:cubicBezTo>
                    <a:pt x="15499" y="4428"/>
                    <a:pt x="13621" y="7854"/>
                    <a:pt x="12870" y="11041"/>
                  </a:cubicBezTo>
                  <a:cubicBezTo>
                    <a:pt x="12119" y="14229"/>
                    <a:pt x="12494" y="17179"/>
                    <a:pt x="12964" y="18892"/>
                  </a:cubicBezTo>
                  <a:cubicBezTo>
                    <a:pt x="13433" y="20604"/>
                    <a:pt x="13997" y="21080"/>
                    <a:pt x="14748" y="21318"/>
                  </a:cubicBezTo>
                  <a:cubicBezTo>
                    <a:pt x="15499" y="21556"/>
                    <a:pt x="16439" y="21556"/>
                    <a:pt x="17378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950949" y="2722209"/>
              <a:ext cx="191170" cy="41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0843" fill="norm" stroke="1" extrusionOk="0">
                  <a:moveTo>
                    <a:pt x="3034" y="9896"/>
                  </a:moveTo>
                  <a:cubicBezTo>
                    <a:pt x="2115" y="12846"/>
                    <a:pt x="1196" y="15796"/>
                    <a:pt x="621" y="17956"/>
                  </a:cubicBezTo>
                  <a:cubicBezTo>
                    <a:pt x="47" y="20116"/>
                    <a:pt x="-183" y="21486"/>
                    <a:pt x="162" y="20538"/>
                  </a:cubicBezTo>
                  <a:cubicBezTo>
                    <a:pt x="506" y="19589"/>
                    <a:pt x="1426" y="16323"/>
                    <a:pt x="2804" y="12793"/>
                  </a:cubicBezTo>
                  <a:cubicBezTo>
                    <a:pt x="4183" y="9264"/>
                    <a:pt x="6021" y="5470"/>
                    <a:pt x="7400" y="3310"/>
                  </a:cubicBezTo>
                  <a:cubicBezTo>
                    <a:pt x="8779" y="1150"/>
                    <a:pt x="9698" y="624"/>
                    <a:pt x="10732" y="307"/>
                  </a:cubicBezTo>
                  <a:cubicBezTo>
                    <a:pt x="11766" y="-9"/>
                    <a:pt x="12915" y="-114"/>
                    <a:pt x="14408" y="149"/>
                  </a:cubicBezTo>
                  <a:cubicBezTo>
                    <a:pt x="15902" y="413"/>
                    <a:pt x="17740" y="1045"/>
                    <a:pt x="19119" y="2151"/>
                  </a:cubicBezTo>
                  <a:cubicBezTo>
                    <a:pt x="20498" y="3258"/>
                    <a:pt x="21417" y="4838"/>
                    <a:pt x="20153" y="6261"/>
                  </a:cubicBezTo>
                  <a:cubicBezTo>
                    <a:pt x="18889" y="7683"/>
                    <a:pt x="15443" y="8947"/>
                    <a:pt x="12226" y="9685"/>
                  </a:cubicBezTo>
                  <a:cubicBezTo>
                    <a:pt x="9008" y="10423"/>
                    <a:pt x="6021" y="10633"/>
                    <a:pt x="3034" y="1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734550" y="2791555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06" y="12582"/>
                    <a:pt x="11613" y="4867"/>
                    <a:pt x="15213" y="1782"/>
                  </a:cubicBezTo>
                  <a:cubicBezTo>
                    <a:pt x="18813" y="-1304"/>
                    <a:pt x="2020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780884" y="2882900"/>
              <a:ext cx="144166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982" fill="norm" stroke="1" extrusionOk="0">
                  <a:moveTo>
                    <a:pt x="3478" y="10800"/>
                  </a:moveTo>
                  <a:cubicBezTo>
                    <a:pt x="1599" y="14400"/>
                    <a:pt x="-279" y="18000"/>
                    <a:pt x="34" y="19800"/>
                  </a:cubicBezTo>
                  <a:cubicBezTo>
                    <a:pt x="347" y="21600"/>
                    <a:pt x="2851" y="21600"/>
                    <a:pt x="6764" y="18000"/>
                  </a:cubicBezTo>
                  <a:cubicBezTo>
                    <a:pt x="10678" y="14400"/>
                    <a:pt x="15999" y="7200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0140950" y="2667000"/>
              <a:ext cx="317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877"/>
                    <a:pt x="12960" y="7754"/>
                    <a:pt x="9360" y="11354"/>
                  </a:cubicBezTo>
                  <a:cubicBezTo>
                    <a:pt x="5760" y="14954"/>
                    <a:pt x="288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991099" y="3480505"/>
              <a:ext cx="115167" cy="17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265" fill="norm" stroke="1" extrusionOk="0">
                  <a:moveTo>
                    <a:pt x="7958" y="2177"/>
                  </a:moveTo>
                  <a:cubicBezTo>
                    <a:pt x="6063" y="2679"/>
                    <a:pt x="4168" y="3181"/>
                    <a:pt x="2653" y="5944"/>
                  </a:cubicBezTo>
                  <a:cubicBezTo>
                    <a:pt x="1137" y="8707"/>
                    <a:pt x="0" y="13730"/>
                    <a:pt x="0" y="16870"/>
                  </a:cubicBezTo>
                  <a:cubicBezTo>
                    <a:pt x="0" y="20009"/>
                    <a:pt x="1137" y="21265"/>
                    <a:pt x="4547" y="21265"/>
                  </a:cubicBezTo>
                  <a:cubicBezTo>
                    <a:pt x="7958" y="21265"/>
                    <a:pt x="13642" y="20009"/>
                    <a:pt x="17053" y="16995"/>
                  </a:cubicBezTo>
                  <a:cubicBezTo>
                    <a:pt x="20463" y="13981"/>
                    <a:pt x="21600" y="9209"/>
                    <a:pt x="19705" y="5944"/>
                  </a:cubicBezTo>
                  <a:cubicBezTo>
                    <a:pt x="17811" y="2679"/>
                    <a:pt x="12884" y="921"/>
                    <a:pt x="9095" y="293"/>
                  </a:cubicBezTo>
                  <a:cubicBezTo>
                    <a:pt x="5305" y="-335"/>
                    <a:pt x="2653" y="167"/>
                    <a:pt x="0" y="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121772" y="2165350"/>
              <a:ext cx="2172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00"/>
                    <a:pt x="-1443" y="9600"/>
                    <a:pt x="1502" y="13200"/>
                  </a:cubicBezTo>
                  <a:cubicBezTo>
                    <a:pt x="4448" y="16800"/>
                    <a:pt x="12302" y="192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359150" y="4559300"/>
              <a:ext cx="317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88" y="3600"/>
                    <a:pt x="7776" y="7200"/>
                    <a:pt x="11376" y="10800"/>
                  </a:cubicBezTo>
                  <a:cubicBezTo>
                    <a:pt x="14976" y="14400"/>
                    <a:pt x="1828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359635" y="4603750"/>
              <a:ext cx="310666" cy="6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10" fill="norm" stroke="1" extrusionOk="0">
                  <a:moveTo>
                    <a:pt x="1280" y="19440"/>
                  </a:moveTo>
                  <a:cubicBezTo>
                    <a:pt x="551" y="20160"/>
                    <a:pt x="-179" y="20880"/>
                    <a:pt x="40" y="21240"/>
                  </a:cubicBezTo>
                  <a:cubicBezTo>
                    <a:pt x="259" y="21600"/>
                    <a:pt x="1426" y="21600"/>
                    <a:pt x="4491" y="19080"/>
                  </a:cubicBezTo>
                  <a:cubicBezTo>
                    <a:pt x="7556" y="16560"/>
                    <a:pt x="12518" y="11520"/>
                    <a:pt x="15656" y="7920"/>
                  </a:cubicBezTo>
                  <a:cubicBezTo>
                    <a:pt x="18794" y="4320"/>
                    <a:pt x="20107" y="216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708400" y="4470400"/>
              <a:ext cx="9425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0" y="0"/>
                  </a:moveTo>
                  <a:cubicBezTo>
                    <a:pt x="4800" y="267"/>
                    <a:pt x="9600" y="533"/>
                    <a:pt x="13680" y="1733"/>
                  </a:cubicBezTo>
                  <a:cubicBezTo>
                    <a:pt x="17760" y="2933"/>
                    <a:pt x="21120" y="5067"/>
                    <a:pt x="21360" y="8533"/>
                  </a:cubicBezTo>
                  <a:cubicBezTo>
                    <a:pt x="21600" y="12000"/>
                    <a:pt x="18720" y="16800"/>
                    <a:pt x="158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642407" y="1832103"/>
              <a:ext cx="1011962" cy="98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8" fill="norm" stroke="1" extrusionOk="0">
                  <a:moveTo>
                    <a:pt x="19522" y="14839"/>
                  </a:moveTo>
                  <a:cubicBezTo>
                    <a:pt x="19702" y="14282"/>
                    <a:pt x="19882" y="13724"/>
                    <a:pt x="20196" y="12725"/>
                  </a:cubicBezTo>
                  <a:cubicBezTo>
                    <a:pt x="20510" y="11727"/>
                    <a:pt x="20959" y="10287"/>
                    <a:pt x="21229" y="8893"/>
                  </a:cubicBezTo>
                  <a:cubicBezTo>
                    <a:pt x="21498" y="7500"/>
                    <a:pt x="21588" y="6153"/>
                    <a:pt x="21251" y="4945"/>
                  </a:cubicBezTo>
                  <a:cubicBezTo>
                    <a:pt x="20914" y="3737"/>
                    <a:pt x="20151" y="2669"/>
                    <a:pt x="19163" y="1856"/>
                  </a:cubicBezTo>
                  <a:cubicBezTo>
                    <a:pt x="18175" y="1043"/>
                    <a:pt x="16963" y="485"/>
                    <a:pt x="15660" y="207"/>
                  </a:cubicBezTo>
                  <a:cubicBezTo>
                    <a:pt x="14358" y="-72"/>
                    <a:pt x="12966" y="-72"/>
                    <a:pt x="11439" y="230"/>
                  </a:cubicBezTo>
                  <a:cubicBezTo>
                    <a:pt x="9912" y="532"/>
                    <a:pt x="8251" y="1136"/>
                    <a:pt x="6926" y="1716"/>
                  </a:cubicBezTo>
                  <a:cubicBezTo>
                    <a:pt x="5601" y="2297"/>
                    <a:pt x="4613" y="2854"/>
                    <a:pt x="3670" y="3830"/>
                  </a:cubicBezTo>
                  <a:cubicBezTo>
                    <a:pt x="2727" y="4805"/>
                    <a:pt x="1829" y="6199"/>
                    <a:pt x="1223" y="7616"/>
                  </a:cubicBezTo>
                  <a:cubicBezTo>
                    <a:pt x="617" y="9033"/>
                    <a:pt x="302" y="10473"/>
                    <a:pt x="145" y="12098"/>
                  </a:cubicBezTo>
                  <a:cubicBezTo>
                    <a:pt x="-12" y="13724"/>
                    <a:pt x="-12" y="15536"/>
                    <a:pt x="10" y="17138"/>
                  </a:cubicBezTo>
                  <a:cubicBezTo>
                    <a:pt x="33" y="18741"/>
                    <a:pt x="78" y="20134"/>
                    <a:pt x="123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451349" y="27241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622800" y="2667000"/>
              <a:ext cx="1460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739392" y="4259632"/>
              <a:ext cx="289808" cy="36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54" fill="norm" stroke="1" extrusionOk="0">
                  <a:moveTo>
                    <a:pt x="20491" y="3068"/>
                  </a:moveTo>
                  <a:cubicBezTo>
                    <a:pt x="20491" y="2194"/>
                    <a:pt x="20491" y="1320"/>
                    <a:pt x="20100" y="759"/>
                  </a:cubicBezTo>
                  <a:cubicBezTo>
                    <a:pt x="19708" y="197"/>
                    <a:pt x="18926" y="-53"/>
                    <a:pt x="17126" y="9"/>
                  </a:cubicBezTo>
                  <a:cubicBezTo>
                    <a:pt x="15326" y="72"/>
                    <a:pt x="12508" y="446"/>
                    <a:pt x="10004" y="1757"/>
                  </a:cubicBezTo>
                  <a:cubicBezTo>
                    <a:pt x="7500" y="3068"/>
                    <a:pt x="5308" y="5316"/>
                    <a:pt x="3665" y="8250"/>
                  </a:cubicBezTo>
                  <a:cubicBezTo>
                    <a:pt x="2021" y="11184"/>
                    <a:pt x="926" y="14805"/>
                    <a:pt x="378" y="16927"/>
                  </a:cubicBezTo>
                  <a:cubicBezTo>
                    <a:pt x="-170" y="19050"/>
                    <a:pt x="-170" y="19674"/>
                    <a:pt x="691" y="20298"/>
                  </a:cubicBezTo>
                  <a:cubicBezTo>
                    <a:pt x="1552" y="20923"/>
                    <a:pt x="3273" y="21547"/>
                    <a:pt x="6873" y="21297"/>
                  </a:cubicBezTo>
                  <a:cubicBezTo>
                    <a:pt x="10473" y="21048"/>
                    <a:pt x="15952" y="19924"/>
                    <a:pt x="2143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378450" y="441324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365750" y="44894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908800" y="3873500"/>
              <a:ext cx="63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483350" y="4311650"/>
              <a:ext cx="2343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449" y="14400"/>
                    <a:pt x="898" y="14400"/>
                    <a:pt x="1541" y="14400"/>
                  </a:cubicBezTo>
                  <a:cubicBezTo>
                    <a:pt x="2185" y="14400"/>
                    <a:pt x="3024" y="14400"/>
                    <a:pt x="3834" y="14400"/>
                  </a:cubicBezTo>
                  <a:cubicBezTo>
                    <a:pt x="4644" y="14400"/>
                    <a:pt x="5424" y="14400"/>
                    <a:pt x="6195" y="15600"/>
                  </a:cubicBezTo>
                  <a:cubicBezTo>
                    <a:pt x="6966" y="16800"/>
                    <a:pt x="7727" y="19200"/>
                    <a:pt x="8468" y="20400"/>
                  </a:cubicBezTo>
                  <a:cubicBezTo>
                    <a:pt x="9210" y="21600"/>
                    <a:pt x="9932" y="21600"/>
                    <a:pt x="10712" y="21600"/>
                  </a:cubicBezTo>
                  <a:cubicBezTo>
                    <a:pt x="11493" y="21600"/>
                    <a:pt x="12332" y="21600"/>
                    <a:pt x="13122" y="21600"/>
                  </a:cubicBezTo>
                  <a:cubicBezTo>
                    <a:pt x="13912" y="21600"/>
                    <a:pt x="14654" y="21600"/>
                    <a:pt x="15415" y="20400"/>
                  </a:cubicBezTo>
                  <a:cubicBezTo>
                    <a:pt x="16176" y="19200"/>
                    <a:pt x="16956" y="16800"/>
                    <a:pt x="17688" y="13200"/>
                  </a:cubicBezTo>
                  <a:cubicBezTo>
                    <a:pt x="18420" y="9600"/>
                    <a:pt x="19102" y="4800"/>
                    <a:pt x="19746" y="2400"/>
                  </a:cubicBezTo>
                  <a:cubicBezTo>
                    <a:pt x="20390" y="0"/>
                    <a:pt x="209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620616" y="4641374"/>
              <a:ext cx="129435" cy="51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43" fill="norm" stroke="1" extrusionOk="0">
                  <a:moveTo>
                    <a:pt x="20966" y="1871"/>
                  </a:moveTo>
                  <a:cubicBezTo>
                    <a:pt x="18566" y="1077"/>
                    <a:pt x="16166" y="284"/>
                    <a:pt x="12909" y="63"/>
                  </a:cubicBezTo>
                  <a:cubicBezTo>
                    <a:pt x="9652" y="-157"/>
                    <a:pt x="5537" y="196"/>
                    <a:pt x="2966" y="1077"/>
                  </a:cubicBezTo>
                  <a:cubicBezTo>
                    <a:pt x="395" y="1959"/>
                    <a:pt x="-634" y="3370"/>
                    <a:pt x="395" y="5177"/>
                  </a:cubicBezTo>
                  <a:cubicBezTo>
                    <a:pt x="1423" y="6984"/>
                    <a:pt x="4509" y="9188"/>
                    <a:pt x="7937" y="11172"/>
                  </a:cubicBezTo>
                  <a:cubicBezTo>
                    <a:pt x="11366" y="13156"/>
                    <a:pt x="15137" y="14919"/>
                    <a:pt x="16680" y="16374"/>
                  </a:cubicBezTo>
                  <a:cubicBezTo>
                    <a:pt x="18223" y="17828"/>
                    <a:pt x="17537" y="18974"/>
                    <a:pt x="14795" y="19768"/>
                  </a:cubicBezTo>
                  <a:cubicBezTo>
                    <a:pt x="12052" y="20561"/>
                    <a:pt x="7252" y="21002"/>
                    <a:pt x="245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6610350" y="5232400"/>
              <a:ext cx="94305" cy="10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89" fill="norm" stroke="1" extrusionOk="0">
                  <a:moveTo>
                    <a:pt x="10080" y="7477"/>
                  </a:moveTo>
                  <a:cubicBezTo>
                    <a:pt x="7680" y="8308"/>
                    <a:pt x="5280" y="9138"/>
                    <a:pt x="3600" y="10592"/>
                  </a:cubicBezTo>
                  <a:cubicBezTo>
                    <a:pt x="1920" y="12046"/>
                    <a:pt x="960" y="14123"/>
                    <a:pt x="960" y="16200"/>
                  </a:cubicBezTo>
                  <a:cubicBezTo>
                    <a:pt x="960" y="18277"/>
                    <a:pt x="1920" y="20354"/>
                    <a:pt x="5040" y="20977"/>
                  </a:cubicBezTo>
                  <a:cubicBezTo>
                    <a:pt x="8160" y="21600"/>
                    <a:pt x="13440" y="20769"/>
                    <a:pt x="16800" y="19523"/>
                  </a:cubicBezTo>
                  <a:cubicBezTo>
                    <a:pt x="20160" y="18277"/>
                    <a:pt x="21600" y="16615"/>
                    <a:pt x="21360" y="13915"/>
                  </a:cubicBezTo>
                  <a:cubicBezTo>
                    <a:pt x="21120" y="11215"/>
                    <a:pt x="19200" y="7477"/>
                    <a:pt x="15360" y="4985"/>
                  </a:cubicBezTo>
                  <a:cubicBezTo>
                    <a:pt x="11520" y="2492"/>
                    <a:pt x="5760" y="124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6642099" y="4356608"/>
              <a:ext cx="10585" cy="13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1056"/>
                  </a:moveTo>
                  <a:cubicBezTo>
                    <a:pt x="0" y="9368"/>
                    <a:pt x="0" y="7681"/>
                    <a:pt x="2160" y="5487"/>
                  </a:cubicBezTo>
                  <a:cubicBezTo>
                    <a:pt x="4320" y="3293"/>
                    <a:pt x="8640" y="593"/>
                    <a:pt x="12960" y="87"/>
                  </a:cubicBezTo>
                  <a:cubicBezTo>
                    <a:pt x="17280" y="-419"/>
                    <a:pt x="21600" y="1268"/>
                    <a:pt x="21600" y="5150"/>
                  </a:cubicBezTo>
                  <a:cubicBezTo>
                    <a:pt x="21600" y="9031"/>
                    <a:pt x="17280" y="15106"/>
                    <a:pt x="12960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6915150" y="4823157"/>
              <a:ext cx="125779" cy="46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35" fill="norm" stroke="1" extrusionOk="0">
                  <a:moveTo>
                    <a:pt x="4320" y="9601"/>
                  </a:moveTo>
                  <a:cubicBezTo>
                    <a:pt x="3960" y="12165"/>
                    <a:pt x="3600" y="14730"/>
                    <a:pt x="3420" y="16554"/>
                  </a:cubicBezTo>
                  <a:cubicBezTo>
                    <a:pt x="3240" y="18379"/>
                    <a:pt x="3240" y="19464"/>
                    <a:pt x="3240" y="20253"/>
                  </a:cubicBezTo>
                  <a:cubicBezTo>
                    <a:pt x="3240" y="21042"/>
                    <a:pt x="3240" y="21535"/>
                    <a:pt x="3240" y="21535"/>
                  </a:cubicBezTo>
                  <a:cubicBezTo>
                    <a:pt x="3240" y="21535"/>
                    <a:pt x="3240" y="21042"/>
                    <a:pt x="3060" y="19316"/>
                  </a:cubicBezTo>
                  <a:cubicBezTo>
                    <a:pt x="2880" y="17590"/>
                    <a:pt x="2520" y="14631"/>
                    <a:pt x="2340" y="11721"/>
                  </a:cubicBezTo>
                  <a:cubicBezTo>
                    <a:pt x="2160" y="8812"/>
                    <a:pt x="2160" y="5951"/>
                    <a:pt x="3240" y="4028"/>
                  </a:cubicBezTo>
                  <a:cubicBezTo>
                    <a:pt x="4320" y="2105"/>
                    <a:pt x="6480" y="1119"/>
                    <a:pt x="8460" y="576"/>
                  </a:cubicBezTo>
                  <a:cubicBezTo>
                    <a:pt x="10440" y="34"/>
                    <a:pt x="12240" y="-65"/>
                    <a:pt x="13860" y="34"/>
                  </a:cubicBezTo>
                  <a:cubicBezTo>
                    <a:pt x="15480" y="132"/>
                    <a:pt x="16920" y="428"/>
                    <a:pt x="18180" y="1168"/>
                  </a:cubicBezTo>
                  <a:cubicBezTo>
                    <a:pt x="19440" y="1908"/>
                    <a:pt x="20520" y="3091"/>
                    <a:pt x="21060" y="3979"/>
                  </a:cubicBezTo>
                  <a:cubicBezTo>
                    <a:pt x="21600" y="4867"/>
                    <a:pt x="21600" y="5458"/>
                    <a:pt x="20160" y="6099"/>
                  </a:cubicBezTo>
                  <a:cubicBezTo>
                    <a:pt x="18720" y="6740"/>
                    <a:pt x="15840" y="7431"/>
                    <a:pt x="12240" y="7628"/>
                  </a:cubicBezTo>
                  <a:cubicBezTo>
                    <a:pt x="8640" y="7825"/>
                    <a:pt x="4320" y="7530"/>
                    <a:pt x="0" y="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7008669" y="4591992"/>
              <a:ext cx="154131" cy="14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08" fill="norm" stroke="1" extrusionOk="0">
                  <a:moveTo>
                    <a:pt x="8996" y="1666"/>
                  </a:moveTo>
                  <a:cubicBezTo>
                    <a:pt x="10163" y="766"/>
                    <a:pt x="11331" y="-134"/>
                    <a:pt x="11185" y="16"/>
                  </a:cubicBezTo>
                  <a:cubicBezTo>
                    <a:pt x="11039" y="166"/>
                    <a:pt x="9579" y="1366"/>
                    <a:pt x="7536" y="3016"/>
                  </a:cubicBezTo>
                  <a:cubicBezTo>
                    <a:pt x="5493" y="4666"/>
                    <a:pt x="2866" y="6766"/>
                    <a:pt x="1406" y="8566"/>
                  </a:cubicBezTo>
                  <a:cubicBezTo>
                    <a:pt x="-53" y="10366"/>
                    <a:pt x="-345" y="11866"/>
                    <a:pt x="385" y="12616"/>
                  </a:cubicBezTo>
                  <a:cubicBezTo>
                    <a:pt x="1114" y="13366"/>
                    <a:pt x="2866" y="13366"/>
                    <a:pt x="4471" y="13516"/>
                  </a:cubicBezTo>
                  <a:cubicBezTo>
                    <a:pt x="6077" y="13666"/>
                    <a:pt x="7536" y="13966"/>
                    <a:pt x="6660" y="15316"/>
                  </a:cubicBezTo>
                  <a:cubicBezTo>
                    <a:pt x="5785" y="16666"/>
                    <a:pt x="2574" y="19066"/>
                    <a:pt x="1844" y="20266"/>
                  </a:cubicBezTo>
                  <a:cubicBezTo>
                    <a:pt x="1114" y="21466"/>
                    <a:pt x="2866" y="21466"/>
                    <a:pt x="6514" y="20566"/>
                  </a:cubicBezTo>
                  <a:cubicBezTo>
                    <a:pt x="10163" y="19666"/>
                    <a:pt x="15709" y="17866"/>
                    <a:pt x="21255" y="16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7137400" y="4584700"/>
              <a:ext cx="1143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274"/>
                    <a:pt x="6400" y="4547"/>
                    <a:pt x="10000" y="8147"/>
                  </a:cubicBezTo>
                  <a:cubicBezTo>
                    <a:pt x="13600" y="11747"/>
                    <a:pt x="17600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7169150" y="4552950"/>
              <a:ext cx="825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769"/>
                    <a:pt x="12738" y="5538"/>
                    <a:pt x="9138" y="9138"/>
                  </a:cubicBezTo>
                  <a:cubicBezTo>
                    <a:pt x="5538" y="12738"/>
                    <a:pt x="2769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7283450" y="4673600"/>
              <a:ext cx="1" cy="635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308850" y="45910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443360" y="4783251"/>
              <a:ext cx="106790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68" fill="norm" stroke="1" extrusionOk="0">
                  <a:moveTo>
                    <a:pt x="20957" y="850"/>
                  </a:moveTo>
                  <a:cubicBezTo>
                    <a:pt x="18880" y="359"/>
                    <a:pt x="16803" y="-132"/>
                    <a:pt x="14726" y="32"/>
                  </a:cubicBezTo>
                  <a:cubicBezTo>
                    <a:pt x="12649" y="195"/>
                    <a:pt x="10572" y="1013"/>
                    <a:pt x="7665" y="3468"/>
                  </a:cubicBezTo>
                  <a:cubicBezTo>
                    <a:pt x="4757" y="5923"/>
                    <a:pt x="1019" y="10013"/>
                    <a:pt x="188" y="13204"/>
                  </a:cubicBezTo>
                  <a:cubicBezTo>
                    <a:pt x="-643" y="16395"/>
                    <a:pt x="1434" y="18686"/>
                    <a:pt x="3511" y="19913"/>
                  </a:cubicBezTo>
                  <a:cubicBezTo>
                    <a:pt x="5588" y="21141"/>
                    <a:pt x="7665" y="21304"/>
                    <a:pt x="9742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594599" y="48831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7677150" y="4914900"/>
              <a:ext cx="1270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200"/>
                    <a:pt x="10080" y="10800"/>
                    <a:pt x="13680" y="7200"/>
                  </a:cubicBezTo>
                  <a:cubicBezTo>
                    <a:pt x="17280" y="3600"/>
                    <a:pt x="194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7787216" y="4818436"/>
              <a:ext cx="120651" cy="39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8716" y="3857"/>
                  </a:moveTo>
                  <a:cubicBezTo>
                    <a:pt x="7579" y="5925"/>
                    <a:pt x="6442" y="7994"/>
                    <a:pt x="5495" y="10751"/>
                  </a:cubicBezTo>
                  <a:cubicBezTo>
                    <a:pt x="4547" y="13508"/>
                    <a:pt x="3789" y="16955"/>
                    <a:pt x="3032" y="18966"/>
                  </a:cubicBezTo>
                  <a:cubicBezTo>
                    <a:pt x="2274" y="20977"/>
                    <a:pt x="1516" y="21551"/>
                    <a:pt x="947" y="21551"/>
                  </a:cubicBezTo>
                  <a:cubicBezTo>
                    <a:pt x="379" y="21551"/>
                    <a:pt x="0" y="20977"/>
                    <a:pt x="0" y="19138"/>
                  </a:cubicBezTo>
                  <a:cubicBezTo>
                    <a:pt x="0" y="17300"/>
                    <a:pt x="379" y="14198"/>
                    <a:pt x="1326" y="11211"/>
                  </a:cubicBezTo>
                  <a:cubicBezTo>
                    <a:pt x="2274" y="8223"/>
                    <a:pt x="3789" y="5351"/>
                    <a:pt x="4926" y="3628"/>
                  </a:cubicBezTo>
                  <a:cubicBezTo>
                    <a:pt x="6063" y="1904"/>
                    <a:pt x="6821" y="1330"/>
                    <a:pt x="7958" y="870"/>
                  </a:cubicBezTo>
                  <a:cubicBezTo>
                    <a:pt x="9095" y="411"/>
                    <a:pt x="10611" y="66"/>
                    <a:pt x="12316" y="8"/>
                  </a:cubicBezTo>
                  <a:cubicBezTo>
                    <a:pt x="14021" y="-49"/>
                    <a:pt x="15916" y="181"/>
                    <a:pt x="17811" y="928"/>
                  </a:cubicBezTo>
                  <a:cubicBezTo>
                    <a:pt x="19705" y="1674"/>
                    <a:pt x="21600" y="2938"/>
                    <a:pt x="21600" y="4317"/>
                  </a:cubicBezTo>
                  <a:cubicBezTo>
                    <a:pt x="21600" y="5696"/>
                    <a:pt x="19705" y="7189"/>
                    <a:pt x="17432" y="7994"/>
                  </a:cubicBezTo>
                  <a:cubicBezTo>
                    <a:pt x="15158" y="8798"/>
                    <a:pt x="12505" y="8913"/>
                    <a:pt x="10800" y="8683"/>
                  </a:cubicBezTo>
                  <a:cubicBezTo>
                    <a:pt x="9095" y="8453"/>
                    <a:pt x="8337" y="7879"/>
                    <a:pt x="7579" y="7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918450" y="4796227"/>
              <a:ext cx="98690" cy="19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55" fill="norm" stroke="1" extrusionOk="0">
                  <a:moveTo>
                    <a:pt x="0" y="474"/>
                  </a:moveTo>
                  <a:cubicBezTo>
                    <a:pt x="2250" y="15"/>
                    <a:pt x="4500" y="-445"/>
                    <a:pt x="8100" y="819"/>
                  </a:cubicBezTo>
                  <a:cubicBezTo>
                    <a:pt x="11700" y="2083"/>
                    <a:pt x="16650" y="5070"/>
                    <a:pt x="19125" y="7827"/>
                  </a:cubicBezTo>
                  <a:cubicBezTo>
                    <a:pt x="21600" y="10585"/>
                    <a:pt x="21600" y="13112"/>
                    <a:pt x="19125" y="15295"/>
                  </a:cubicBezTo>
                  <a:cubicBezTo>
                    <a:pt x="16650" y="17478"/>
                    <a:pt x="11700" y="19317"/>
                    <a:pt x="675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975600" y="4584757"/>
              <a:ext cx="82550" cy="11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4128"/>
                  </a:moveTo>
                  <a:cubicBezTo>
                    <a:pt x="0" y="16092"/>
                    <a:pt x="0" y="18055"/>
                    <a:pt x="277" y="18055"/>
                  </a:cubicBezTo>
                  <a:cubicBezTo>
                    <a:pt x="554" y="18055"/>
                    <a:pt x="1108" y="16092"/>
                    <a:pt x="2492" y="12950"/>
                  </a:cubicBezTo>
                  <a:cubicBezTo>
                    <a:pt x="3877" y="9808"/>
                    <a:pt x="6092" y="5488"/>
                    <a:pt x="8585" y="2935"/>
                  </a:cubicBezTo>
                  <a:cubicBezTo>
                    <a:pt x="11077" y="382"/>
                    <a:pt x="13846" y="-403"/>
                    <a:pt x="15785" y="186"/>
                  </a:cubicBezTo>
                  <a:cubicBezTo>
                    <a:pt x="17723" y="775"/>
                    <a:pt x="18831" y="2739"/>
                    <a:pt x="19662" y="6470"/>
                  </a:cubicBezTo>
                  <a:cubicBezTo>
                    <a:pt x="20492" y="10201"/>
                    <a:pt x="21046" y="15699"/>
                    <a:pt x="2160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102600" y="462915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277013" y="4516966"/>
              <a:ext cx="130387" cy="16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7" fill="norm" stroke="1" extrusionOk="0">
                  <a:moveTo>
                    <a:pt x="15977" y="2244"/>
                  </a:moveTo>
                  <a:cubicBezTo>
                    <a:pt x="17006" y="1122"/>
                    <a:pt x="18034" y="0"/>
                    <a:pt x="17863" y="0"/>
                  </a:cubicBezTo>
                  <a:cubicBezTo>
                    <a:pt x="17691" y="0"/>
                    <a:pt x="16320" y="1122"/>
                    <a:pt x="13406" y="2665"/>
                  </a:cubicBezTo>
                  <a:cubicBezTo>
                    <a:pt x="10491" y="4208"/>
                    <a:pt x="6034" y="6171"/>
                    <a:pt x="3291" y="7855"/>
                  </a:cubicBezTo>
                  <a:cubicBezTo>
                    <a:pt x="549" y="9538"/>
                    <a:pt x="-480" y="10940"/>
                    <a:pt x="206" y="11642"/>
                  </a:cubicBezTo>
                  <a:cubicBezTo>
                    <a:pt x="891" y="12343"/>
                    <a:pt x="3291" y="12343"/>
                    <a:pt x="4491" y="13044"/>
                  </a:cubicBezTo>
                  <a:cubicBezTo>
                    <a:pt x="5691" y="13745"/>
                    <a:pt x="5691" y="15148"/>
                    <a:pt x="4834" y="16691"/>
                  </a:cubicBezTo>
                  <a:cubicBezTo>
                    <a:pt x="3977" y="18234"/>
                    <a:pt x="2263" y="19917"/>
                    <a:pt x="2949" y="20758"/>
                  </a:cubicBezTo>
                  <a:cubicBezTo>
                    <a:pt x="3634" y="21600"/>
                    <a:pt x="6720" y="21600"/>
                    <a:pt x="10149" y="21319"/>
                  </a:cubicBezTo>
                  <a:cubicBezTo>
                    <a:pt x="13577" y="21039"/>
                    <a:pt x="17349" y="20478"/>
                    <a:pt x="21120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432800" y="4533899"/>
              <a:ext cx="1206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464550" y="4508500"/>
              <a:ext cx="1270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062"/>
                    <a:pt x="11520" y="8123"/>
                    <a:pt x="7920" y="11723"/>
                  </a:cubicBezTo>
                  <a:cubicBezTo>
                    <a:pt x="4320" y="15323"/>
                    <a:pt x="2160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566150" y="4673600"/>
              <a:ext cx="254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616950" y="459105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675923" y="4666248"/>
              <a:ext cx="279518" cy="46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03" fill="norm" stroke="1" extrusionOk="0">
                  <a:moveTo>
                    <a:pt x="15819" y="13827"/>
                  </a:moveTo>
                  <a:cubicBezTo>
                    <a:pt x="15336" y="13339"/>
                    <a:pt x="14852" y="12850"/>
                    <a:pt x="14046" y="12557"/>
                  </a:cubicBezTo>
                  <a:cubicBezTo>
                    <a:pt x="13240" y="12264"/>
                    <a:pt x="12112" y="12166"/>
                    <a:pt x="10339" y="12655"/>
                  </a:cubicBezTo>
                  <a:cubicBezTo>
                    <a:pt x="8565" y="13143"/>
                    <a:pt x="6148" y="14218"/>
                    <a:pt x="4294" y="15342"/>
                  </a:cubicBezTo>
                  <a:cubicBezTo>
                    <a:pt x="2440" y="16466"/>
                    <a:pt x="1151" y="17639"/>
                    <a:pt x="506" y="18665"/>
                  </a:cubicBezTo>
                  <a:cubicBezTo>
                    <a:pt x="-139" y="19692"/>
                    <a:pt x="-139" y="20571"/>
                    <a:pt x="345" y="21011"/>
                  </a:cubicBezTo>
                  <a:cubicBezTo>
                    <a:pt x="828" y="21451"/>
                    <a:pt x="1795" y="21451"/>
                    <a:pt x="3730" y="20620"/>
                  </a:cubicBezTo>
                  <a:cubicBezTo>
                    <a:pt x="5664" y="19789"/>
                    <a:pt x="8565" y="18128"/>
                    <a:pt x="11225" y="15978"/>
                  </a:cubicBezTo>
                  <a:cubicBezTo>
                    <a:pt x="13885" y="13827"/>
                    <a:pt x="16303" y="11189"/>
                    <a:pt x="17995" y="8745"/>
                  </a:cubicBezTo>
                  <a:cubicBezTo>
                    <a:pt x="19688" y="6302"/>
                    <a:pt x="20655" y="4054"/>
                    <a:pt x="21058" y="2539"/>
                  </a:cubicBezTo>
                  <a:cubicBezTo>
                    <a:pt x="21461" y="1024"/>
                    <a:pt x="21300" y="242"/>
                    <a:pt x="20816" y="46"/>
                  </a:cubicBezTo>
                  <a:cubicBezTo>
                    <a:pt x="20333" y="-149"/>
                    <a:pt x="19527" y="242"/>
                    <a:pt x="18398" y="1855"/>
                  </a:cubicBezTo>
                  <a:cubicBezTo>
                    <a:pt x="17270" y="3467"/>
                    <a:pt x="15819" y="6302"/>
                    <a:pt x="15013" y="9234"/>
                  </a:cubicBezTo>
                  <a:cubicBezTo>
                    <a:pt x="14207" y="12166"/>
                    <a:pt x="14046" y="15196"/>
                    <a:pt x="14127" y="16955"/>
                  </a:cubicBezTo>
                  <a:cubicBezTo>
                    <a:pt x="14207" y="18714"/>
                    <a:pt x="14530" y="19203"/>
                    <a:pt x="15094" y="19399"/>
                  </a:cubicBezTo>
                  <a:cubicBezTo>
                    <a:pt x="15658" y="19594"/>
                    <a:pt x="16464" y="19496"/>
                    <a:pt x="17270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866296" y="4865425"/>
              <a:ext cx="177415" cy="40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225" fill="norm" stroke="1" extrusionOk="0">
                  <a:moveTo>
                    <a:pt x="6504" y="9849"/>
                  </a:moveTo>
                  <a:cubicBezTo>
                    <a:pt x="5015" y="12494"/>
                    <a:pt x="3525" y="15139"/>
                    <a:pt x="2656" y="16902"/>
                  </a:cubicBezTo>
                  <a:cubicBezTo>
                    <a:pt x="1787" y="18666"/>
                    <a:pt x="1539" y="19547"/>
                    <a:pt x="1042" y="20264"/>
                  </a:cubicBezTo>
                  <a:cubicBezTo>
                    <a:pt x="546" y="20980"/>
                    <a:pt x="-199" y="21531"/>
                    <a:pt x="49" y="21035"/>
                  </a:cubicBezTo>
                  <a:cubicBezTo>
                    <a:pt x="298" y="20539"/>
                    <a:pt x="1539" y="18996"/>
                    <a:pt x="3401" y="16076"/>
                  </a:cubicBezTo>
                  <a:cubicBezTo>
                    <a:pt x="5263" y="13155"/>
                    <a:pt x="7746" y="8858"/>
                    <a:pt x="9484" y="6102"/>
                  </a:cubicBezTo>
                  <a:cubicBezTo>
                    <a:pt x="11222" y="3347"/>
                    <a:pt x="12215" y="2135"/>
                    <a:pt x="13208" y="1364"/>
                  </a:cubicBezTo>
                  <a:cubicBezTo>
                    <a:pt x="14201" y="592"/>
                    <a:pt x="15194" y="262"/>
                    <a:pt x="16311" y="96"/>
                  </a:cubicBezTo>
                  <a:cubicBezTo>
                    <a:pt x="17429" y="-69"/>
                    <a:pt x="18670" y="-69"/>
                    <a:pt x="19663" y="482"/>
                  </a:cubicBezTo>
                  <a:cubicBezTo>
                    <a:pt x="20656" y="1033"/>
                    <a:pt x="21401" y="2135"/>
                    <a:pt x="20160" y="3347"/>
                  </a:cubicBezTo>
                  <a:cubicBezTo>
                    <a:pt x="18918" y="4560"/>
                    <a:pt x="15691" y="5882"/>
                    <a:pt x="12463" y="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9" name="Drawing"/>
          <p:cNvGrpSpPr/>
          <p:nvPr/>
        </p:nvGrpSpPr>
        <p:grpSpPr>
          <a:xfrm>
            <a:off x="884237" y="2734733"/>
            <a:ext cx="5997711" cy="6194498"/>
            <a:chOff x="0" y="0"/>
            <a:chExt cx="5997709" cy="6194497"/>
          </a:xfrm>
        </p:grpSpPr>
        <p:sp>
          <p:nvSpPr>
            <p:cNvPr id="1688" name="Line"/>
            <p:cNvSpPr/>
            <p:nvPr/>
          </p:nvSpPr>
          <p:spPr>
            <a:xfrm>
              <a:off x="0" y="52916"/>
              <a:ext cx="191357" cy="36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74" fill="norm" stroke="1" extrusionOk="0">
                  <a:moveTo>
                    <a:pt x="7572" y="0"/>
                  </a:moveTo>
                  <a:cubicBezTo>
                    <a:pt x="10389" y="377"/>
                    <a:pt x="13207" y="753"/>
                    <a:pt x="15202" y="942"/>
                  </a:cubicBezTo>
                  <a:cubicBezTo>
                    <a:pt x="17198" y="1130"/>
                    <a:pt x="18372" y="1130"/>
                    <a:pt x="19428" y="942"/>
                  </a:cubicBezTo>
                  <a:cubicBezTo>
                    <a:pt x="20485" y="753"/>
                    <a:pt x="21424" y="377"/>
                    <a:pt x="21189" y="314"/>
                  </a:cubicBezTo>
                  <a:cubicBezTo>
                    <a:pt x="20954" y="251"/>
                    <a:pt x="19546" y="502"/>
                    <a:pt x="17081" y="1381"/>
                  </a:cubicBezTo>
                  <a:cubicBezTo>
                    <a:pt x="14615" y="2260"/>
                    <a:pt x="11094" y="3767"/>
                    <a:pt x="9215" y="4960"/>
                  </a:cubicBezTo>
                  <a:cubicBezTo>
                    <a:pt x="7337" y="6153"/>
                    <a:pt x="7102" y="7033"/>
                    <a:pt x="7807" y="7723"/>
                  </a:cubicBezTo>
                  <a:cubicBezTo>
                    <a:pt x="8511" y="8414"/>
                    <a:pt x="10154" y="8916"/>
                    <a:pt x="10976" y="9481"/>
                  </a:cubicBezTo>
                  <a:cubicBezTo>
                    <a:pt x="11798" y="10047"/>
                    <a:pt x="11798" y="10674"/>
                    <a:pt x="10507" y="11742"/>
                  </a:cubicBezTo>
                  <a:cubicBezTo>
                    <a:pt x="9215" y="12809"/>
                    <a:pt x="6633" y="14316"/>
                    <a:pt x="4637" y="15572"/>
                  </a:cubicBezTo>
                  <a:cubicBezTo>
                    <a:pt x="2641" y="16828"/>
                    <a:pt x="1233" y="17833"/>
                    <a:pt x="528" y="18712"/>
                  </a:cubicBezTo>
                  <a:cubicBezTo>
                    <a:pt x="-176" y="19591"/>
                    <a:pt x="-176" y="20344"/>
                    <a:pt x="528" y="20847"/>
                  </a:cubicBezTo>
                  <a:cubicBezTo>
                    <a:pt x="1233" y="21349"/>
                    <a:pt x="2641" y="21600"/>
                    <a:pt x="5341" y="21412"/>
                  </a:cubicBezTo>
                  <a:cubicBezTo>
                    <a:pt x="8041" y="21223"/>
                    <a:pt x="12033" y="20595"/>
                    <a:pt x="16024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20662" y="230716"/>
              <a:ext cx="184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91"/>
                  </a:moveTo>
                  <a:cubicBezTo>
                    <a:pt x="745" y="4582"/>
                    <a:pt x="1490" y="3273"/>
                    <a:pt x="2483" y="2945"/>
                  </a:cubicBezTo>
                  <a:cubicBezTo>
                    <a:pt x="3476" y="2618"/>
                    <a:pt x="4717" y="3273"/>
                    <a:pt x="5586" y="4418"/>
                  </a:cubicBezTo>
                  <a:cubicBezTo>
                    <a:pt x="6455" y="5564"/>
                    <a:pt x="6952" y="7200"/>
                    <a:pt x="6703" y="9491"/>
                  </a:cubicBezTo>
                  <a:cubicBezTo>
                    <a:pt x="6455" y="11782"/>
                    <a:pt x="5462" y="14727"/>
                    <a:pt x="4469" y="16691"/>
                  </a:cubicBezTo>
                  <a:cubicBezTo>
                    <a:pt x="3476" y="18655"/>
                    <a:pt x="2483" y="19636"/>
                    <a:pt x="2359" y="19309"/>
                  </a:cubicBezTo>
                  <a:cubicBezTo>
                    <a:pt x="2234" y="18982"/>
                    <a:pt x="2979" y="17345"/>
                    <a:pt x="5586" y="14236"/>
                  </a:cubicBezTo>
                  <a:cubicBezTo>
                    <a:pt x="8193" y="11127"/>
                    <a:pt x="12662" y="6545"/>
                    <a:pt x="15517" y="3764"/>
                  </a:cubicBezTo>
                  <a:cubicBezTo>
                    <a:pt x="18372" y="982"/>
                    <a:pt x="19614" y="0"/>
                    <a:pt x="19738" y="0"/>
                  </a:cubicBezTo>
                  <a:cubicBezTo>
                    <a:pt x="19862" y="0"/>
                    <a:pt x="18869" y="982"/>
                    <a:pt x="17628" y="2945"/>
                  </a:cubicBezTo>
                  <a:cubicBezTo>
                    <a:pt x="16386" y="4909"/>
                    <a:pt x="14897" y="7855"/>
                    <a:pt x="14028" y="10473"/>
                  </a:cubicBezTo>
                  <a:cubicBezTo>
                    <a:pt x="13159" y="13091"/>
                    <a:pt x="12910" y="15382"/>
                    <a:pt x="14276" y="17182"/>
                  </a:cubicBezTo>
                  <a:cubicBezTo>
                    <a:pt x="15641" y="18982"/>
                    <a:pt x="18621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0962" y="503766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20662" y="491066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57212" y="218016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57212" y="36406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287462" y="0"/>
              <a:ext cx="183254" cy="40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04" fill="norm" stroke="1" extrusionOk="0">
                  <a:moveTo>
                    <a:pt x="2945" y="5513"/>
                  </a:moveTo>
                  <a:cubicBezTo>
                    <a:pt x="2455" y="8662"/>
                    <a:pt x="1964" y="11812"/>
                    <a:pt x="1841" y="14231"/>
                  </a:cubicBezTo>
                  <a:cubicBezTo>
                    <a:pt x="1718" y="16650"/>
                    <a:pt x="1964" y="18337"/>
                    <a:pt x="1964" y="17325"/>
                  </a:cubicBezTo>
                  <a:cubicBezTo>
                    <a:pt x="1964" y="16312"/>
                    <a:pt x="1718" y="12600"/>
                    <a:pt x="2455" y="9563"/>
                  </a:cubicBezTo>
                  <a:cubicBezTo>
                    <a:pt x="3191" y="6525"/>
                    <a:pt x="4909" y="4162"/>
                    <a:pt x="6136" y="2756"/>
                  </a:cubicBezTo>
                  <a:cubicBezTo>
                    <a:pt x="7364" y="1350"/>
                    <a:pt x="8100" y="900"/>
                    <a:pt x="9082" y="562"/>
                  </a:cubicBezTo>
                  <a:cubicBezTo>
                    <a:pt x="10064" y="225"/>
                    <a:pt x="11291" y="0"/>
                    <a:pt x="12641" y="0"/>
                  </a:cubicBezTo>
                  <a:cubicBezTo>
                    <a:pt x="13991" y="0"/>
                    <a:pt x="15464" y="225"/>
                    <a:pt x="17059" y="1294"/>
                  </a:cubicBezTo>
                  <a:cubicBezTo>
                    <a:pt x="18655" y="2362"/>
                    <a:pt x="20373" y="4275"/>
                    <a:pt x="20986" y="6806"/>
                  </a:cubicBezTo>
                  <a:cubicBezTo>
                    <a:pt x="21600" y="9337"/>
                    <a:pt x="21109" y="12488"/>
                    <a:pt x="19882" y="14906"/>
                  </a:cubicBezTo>
                  <a:cubicBezTo>
                    <a:pt x="18655" y="17325"/>
                    <a:pt x="16691" y="19012"/>
                    <a:pt x="14359" y="20081"/>
                  </a:cubicBezTo>
                  <a:cubicBezTo>
                    <a:pt x="12027" y="21150"/>
                    <a:pt x="9327" y="21600"/>
                    <a:pt x="6995" y="21488"/>
                  </a:cubicBezTo>
                  <a:cubicBezTo>
                    <a:pt x="4664" y="21375"/>
                    <a:pt x="2700" y="20700"/>
                    <a:pt x="1595" y="20138"/>
                  </a:cubicBezTo>
                  <a:cubicBezTo>
                    <a:pt x="491" y="19575"/>
                    <a:pt x="245" y="19125"/>
                    <a:pt x="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74662" y="141816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719262" y="12911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738312" y="25611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253196" y="21671"/>
              <a:ext cx="183617" cy="28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2" fill="norm" stroke="1" extrusionOk="0">
                  <a:moveTo>
                    <a:pt x="21537" y="2362"/>
                  </a:moveTo>
                  <a:cubicBezTo>
                    <a:pt x="21040" y="1562"/>
                    <a:pt x="20544" y="762"/>
                    <a:pt x="18930" y="362"/>
                  </a:cubicBezTo>
                  <a:cubicBezTo>
                    <a:pt x="17316" y="-38"/>
                    <a:pt x="14585" y="-38"/>
                    <a:pt x="11854" y="42"/>
                  </a:cubicBezTo>
                  <a:cubicBezTo>
                    <a:pt x="9123" y="122"/>
                    <a:pt x="6392" y="282"/>
                    <a:pt x="4530" y="1082"/>
                  </a:cubicBezTo>
                  <a:cubicBezTo>
                    <a:pt x="2668" y="1882"/>
                    <a:pt x="1675" y="3322"/>
                    <a:pt x="1054" y="4442"/>
                  </a:cubicBezTo>
                  <a:cubicBezTo>
                    <a:pt x="434" y="5562"/>
                    <a:pt x="185" y="6362"/>
                    <a:pt x="61" y="7162"/>
                  </a:cubicBezTo>
                  <a:cubicBezTo>
                    <a:pt x="-63" y="7962"/>
                    <a:pt x="-63" y="8762"/>
                    <a:pt x="682" y="9162"/>
                  </a:cubicBezTo>
                  <a:cubicBezTo>
                    <a:pt x="1427" y="9562"/>
                    <a:pt x="2916" y="9562"/>
                    <a:pt x="4282" y="9642"/>
                  </a:cubicBezTo>
                  <a:cubicBezTo>
                    <a:pt x="5647" y="9722"/>
                    <a:pt x="6889" y="9882"/>
                    <a:pt x="8503" y="10842"/>
                  </a:cubicBezTo>
                  <a:cubicBezTo>
                    <a:pt x="10116" y="11802"/>
                    <a:pt x="12103" y="13562"/>
                    <a:pt x="13220" y="14842"/>
                  </a:cubicBezTo>
                  <a:cubicBezTo>
                    <a:pt x="14337" y="16122"/>
                    <a:pt x="14585" y="16922"/>
                    <a:pt x="13965" y="17962"/>
                  </a:cubicBezTo>
                  <a:cubicBezTo>
                    <a:pt x="13344" y="19002"/>
                    <a:pt x="11854" y="20282"/>
                    <a:pt x="10240" y="20922"/>
                  </a:cubicBezTo>
                  <a:cubicBezTo>
                    <a:pt x="8627" y="21562"/>
                    <a:pt x="6889" y="21562"/>
                    <a:pt x="5647" y="21242"/>
                  </a:cubicBezTo>
                  <a:cubicBezTo>
                    <a:pt x="4406" y="20922"/>
                    <a:pt x="3661" y="20282"/>
                    <a:pt x="3909" y="19882"/>
                  </a:cubicBezTo>
                  <a:cubicBezTo>
                    <a:pt x="4158" y="19482"/>
                    <a:pt x="5399" y="19322"/>
                    <a:pt x="6640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526506" y="46566"/>
              <a:ext cx="18917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7110" y="0"/>
                  </a:moveTo>
                  <a:cubicBezTo>
                    <a:pt x="6870" y="5116"/>
                    <a:pt x="6630" y="10232"/>
                    <a:pt x="6510" y="13358"/>
                  </a:cubicBezTo>
                  <a:cubicBezTo>
                    <a:pt x="6390" y="16484"/>
                    <a:pt x="6390" y="17621"/>
                    <a:pt x="6150" y="18663"/>
                  </a:cubicBezTo>
                  <a:cubicBezTo>
                    <a:pt x="5910" y="19705"/>
                    <a:pt x="5430" y="20653"/>
                    <a:pt x="4590" y="20842"/>
                  </a:cubicBezTo>
                  <a:cubicBezTo>
                    <a:pt x="3750" y="21032"/>
                    <a:pt x="2550" y="20463"/>
                    <a:pt x="1710" y="19516"/>
                  </a:cubicBezTo>
                  <a:cubicBezTo>
                    <a:pt x="870" y="18568"/>
                    <a:pt x="390" y="17242"/>
                    <a:pt x="150" y="16105"/>
                  </a:cubicBezTo>
                  <a:cubicBezTo>
                    <a:pt x="-90" y="14968"/>
                    <a:pt x="-90" y="14021"/>
                    <a:pt x="510" y="13453"/>
                  </a:cubicBezTo>
                  <a:cubicBezTo>
                    <a:pt x="1110" y="12884"/>
                    <a:pt x="2310" y="12695"/>
                    <a:pt x="4830" y="12032"/>
                  </a:cubicBezTo>
                  <a:cubicBezTo>
                    <a:pt x="7350" y="11368"/>
                    <a:pt x="11190" y="10232"/>
                    <a:pt x="13950" y="8716"/>
                  </a:cubicBezTo>
                  <a:cubicBezTo>
                    <a:pt x="16710" y="7200"/>
                    <a:pt x="18390" y="5305"/>
                    <a:pt x="19470" y="3789"/>
                  </a:cubicBezTo>
                  <a:cubicBezTo>
                    <a:pt x="20550" y="2274"/>
                    <a:pt x="21030" y="1137"/>
                    <a:pt x="21270" y="1421"/>
                  </a:cubicBezTo>
                  <a:cubicBezTo>
                    <a:pt x="21510" y="1705"/>
                    <a:pt x="21510" y="3411"/>
                    <a:pt x="21270" y="7011"/>
                  </a:cubicBezTo>
                  <a:cubicBezTo>
                    <a:pt x="21030" y="10611"/>
                    <a:pt x="20550" y="16105"/>
                    <a:pt x="200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798762" y="26246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063091" y="40216"/>
              <a:ext cx="173822" cy="26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51" fill="norm" stroke="1" extrusionOk="0">
                  <a:moveTo>
                    <a:pt x="21371" y="1037"/>
                  </a:moveTo>
                  <a:cubicBezTo>
                    <a:pt x="17207" y="518"/>
                    <a:pt x="13043" y="0"/>
                    <a:pt x="9790" y="0"/>
                  </a:cubicBezTo>
                  <a:cubicBezTo>
                    <a:pt x="6537" y="0"/>
                    <a:pt x="4195" y="518"/>
                    <a:pt x="2764" y="1642"/>
                  </a:cubicBezTo>
                  <a:cubicBezTo>
                    <a:pt x="1332" y="2765"/>
                    <a:pt x="812" y="4493"/>
                    <a:pt x="422" y="5789"/>
                  </a:cubicBezTo>
                  <a:cubicBezTo>
                    <a:pt x="31" y="7085"/>
                    <a:pt x="-229" y="7949"/>
                    <a:pt x="291" y="8208"/>
                  </a:cubicBezTo>
                  <a:cubicBezTo>
                    <a:pt x="812" y="8467"/>
                    <a:pt x="2113" y="8122"/>
                    <a:pt x="3544" y="7949"/>
                  </a:cubicBezTo>
                  <a:cubicBezTo>
                    <a:pt x="4976" y="7776"/>
                    <a:pt x="6537" y="7776"/>
                    <a:pt x="7708" y="8122"/>
                  </a:cubicBezTo>
                  <a:cubicBezTo>
                    <a:pt x="8879" y="8467"/>
                    <a:pt x="9660" y="9158"/>
                    <a:pt x="10311" y="10627"/>
                  </a:cubicBezTo>
                  <a:cubicBezTo>
                    <a:pt x="10961" y="12096"/>
                    <a:pt x="11482" y="14342"/>
                    <a:pt x="10831" y="16243"/>
                  </a:cubicBezTo>
                  <a:cubicBezTo>
                    <a:pt x="10181" y="18144"/>
                    <a:pt x="8359" y="19699"/>
                    <a:pt x="6667" y="20563"/>
                  </a:cubicBezTo>
                  <a:cubicBezTo>
                    <a:pt x="4976" y="21427"/>
                    <a:pt x="3414" y="21600"/>
                    <a:pt x="2243" y="21341"/>
                  </a:cubicBezTo>
                  <a:cubicBezTo>
                    <a:pt x="1072" y="21082"/>
                    <a:pt x="291" y="20390"/>
                    <a:pt x="161" y="19613"/>
                  </a:cubicBezTo>
                  <a:cubicBezTo>
                    <a:pt x="31" y="18835"/>
                    <a:pt x="552" y="17971"/>
                    <a:pt x="1072" y="1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376612" y="65616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141"/>
                    <a:pt x="14400" y="12282"/>
                    <a:pt x="10800" y="15882"/>
                  </a:cubicBezTo>
                  <a:cubicBezTo>
                    <a:pt x="7200" y="19482"/>
                    <a:pt x="36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268662" y="2116"/>
              <a:ext cx="400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971" y="14400"/>
                  </a:cubicBezTo>
                  <a:cubicBezTo>
                    <a:pt x="1943" y="12000"/>
                    <a:pt x="3886" y="9600"/>
                    <a:pt x="7086" y="7440"/>
                  </a:cubicBezTo>
                  <a:cubicBezTo>
                    <a:pt x="10286" y="5280"/>
                    <a:pt x="14743" y="3360"/>
                    <a:pt x="17371" y="2160"/>
                  </a:cubicBezTo>
                  <a:cubicBezTo>
                    <a:pt x="20000" y="960"/>
                    <a:pt x="2080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560512" y="805305"/>
              <a:ext cx="152401" cy="43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5795"/>
                  </a:moveTo>
                  <a:cubicBezTo>
                    <a:pt x="21600" y="4230"/>
                    <a:pt x="21600" y="2665"/>
                    <a:pt x="21300" y="1622"/>
                  </a:cubicBezTo>
                  <a:cubicBezTo>
                    <a:pt x="21000" y="578"/>
                    <a:pt x="20400" y="56"/>
                    <a:pt x="18600" y="4"/>
                  </a:cubicBezTo>
                  <a:cubicBezTo>
                    <a:pt x="16800" y="-48"/>
                    <a:pt x="13800" y="369"/>
                    <a:pt x="11100" y="1830"/>
                  </a:cubicBezTo>
                  <a:cubicBezTo>
                    <a:pt x="8400" y="3291"/>
                    <a:pt x="6000" y="5795"/>
                    <a:pt x="4950" y="8613"/>
                  </a:cubicBezTo>
                  <a:cubicBezTo>
                    <a:pt x="3900" y="11430"/>
                    <a:pt x="4200" y="14561"/>
                    <a:pt x="4500" y="16491"/>
                  </a:cubicBezTo>
                  <a:cubicBezTo>
                    <a:pt x="4800" y="18422"/>
                    <a:pt x="5100" y="19152"/>
                    <a:pt x="5100" y="19830"/>
                  </a:cubicBezTo>
                  <a:cubicBezTo>
                    <a:pt x="5100" y="20509"/>
                    <a:pt x="4800" y="21135"/>
                    <a:pt x="3900" y="21343"/>
                  </a:cubicBezTo>
                  <a:cubicBezTo>
                    <a:pt x="3000" y="21552"/>
                    <a:pt x="1500" y="21343"/>
                    <a:pt x="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465262" y="1068916"/>
              <a:ext cx="222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9482"/>
                    <a:pt x="411" y="17365"/>
                    <a:pt x="2674" y="14400"/>
                  </a:cubicBezTo>
                  <a:cubicBezTo>
                    <a:pt x="4937" y="11435"/>
                    <a:pt x="9257" y="7624"/>
                    <a:pt x="12754" y="5082"/>
                  </a:cubicBezTo>
                  <a:cubicBezTo>
                    <a:pt x="16251" y="2541"/>
                    <a:pt x="18926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778132" y="876515"/>
              <a:ext cx="118931" cy="44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86" fill="norm" stroke="1" extrusionOk="0">
                  <a:moveTo>
                    <a:pt x="21292" y="1333"/>
                  </a:moveTo>
                  <a:cubicBezTo>
                    <a:pt x="20534" y="816"/>
                    <a:pt x="19776" y="299"/>
                    <a:pt x="18450" y="93"/>
                  </a:cubicBezTo>
                  <a:cubicBezTo>
                    <a:pt x="17124" y="-114"/>
                    <a:pt x="15229" y="-11"/>
                    <a:pt x="12766" y="764"/>
                  </a:cubicBezTo>
                  <a:cubicBezTo>
                    <a:pt x="10303" y="1540"/>
                    <a:pt x="7271" y="2986"/>
                    <a:pt x="4808" y="5312"/>
                  </a:cubicBezTo>
                  <a:cubicBezTo>
                    <a:pt x="2345" y="7637"/>
                    <a:pt x="450" y="10841"/>
                    <a:pt x="71" y="13373"/>
                  </a:cubicBezTo>
                  <a:cubicBezTo>
                    <a:pt x="-308" y="15905"/>
                    <a:pt x="829" y="17765"/>
                    <a:pt x="3481" y="19006"/>
                  </a:cubicBezTo>
                  <a:cubicBezTo>
                    <a:pt x="6134" y="20246"/>
                    <a:pt x="10303" y="20866"/>
                    <a:pt x="14471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952993" y="1008309"/>
              <a:ext cx="132234" cy="44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71" fill="norm" stroke="1" extrusionOk="0">
                  <a:moveTo>
                    <a:pt x="3182" y="6309"/>
                  </a:moveTo>
                  <a:cubicBezTo>
                    <a:pt x="3514" y="9380"/>
                    <a:pt x="3847" y="12451"/>
                    <a:pt x="4013" y="14806"/>
                  </a:cubicBezTo>
                  <a:cubicBezTo>
                    <a:pt x="4179" y="17160"/>
                    <a:pt x="4179" y="18798"/>
                    <a:pt x="4179" y="19873"/>
                  </a:cubicBezTo>
                  <a:cubicBezTo>
                    <a:pt x="4179" y="20948"/>
                    <a:pt x="4179" y="21460"/>
                    <a:pt x="3847" y="21358"/>
                  </a:cubicBezTo>
                  <a:cubicBezTo>
                    <a:pt x="3514" y="21255"/>
                    <a:pt x="2850" y="20539"/>
                    <a:pt x="2019" y="18491"/>
                  </a:cubicBezTo>
                  <a:cubicBezTo>
                    <a:pt x="1188" y="16444"/>
                    <a:pt x="191" y="13066"/>
                    <a:pt x="25" y="10251"/>
                  </a:cubicBezTo>
                  <a:cubicBezTo>
                    <a:pt x="-141" y="7435"/>
                    <a:pt x="524" y="5183"/>
                    <a:pt x="1687" y="3545"/>
                  </a:cubicBezTo>
                  <a:cubicBezTo>
                    <a:pt x="2850" y="1907"/>
                    <a:pt x="4511" y="884"/>
                    <a:pt x="6339" y="372"/>
                  </a:cubicBezTo>
                  <a:cubicBezTo>
                    <a:pt x="8167" y="-140"/>
                    <a:pt x="10161" y="-140"/>
                    <a:pt x="12487" y="474"/>
                  </a:cubicBezTo>
                  <a:cubicBezTo>
                    <a:pt x="14813" y="1088"/>
                    <a:pt x="17471" y="2317"/>
                    <a:pt x="19133" y="3596"/>
                  </a:cubicBezTo>
                  <a:cubicBezTo>
                    <a:pt x="20794" y="4876"/>
                    <a:pt x="21459" y="6207"/>
                    <a:pt x="19797" y="7538"/>
                  </a:cubicBezTo>
                  <a:cubicBezTo>
                    <a:pt x="18136" y="8869"/>
                    <a:pt x="14148" y="10199"/>
                    <a:pt x="11157" y="10865"/>
                  </a:cubicBezTo>
                  <a:cubicBezTo>
                    <a:pt x="8167" y="11530"/>
                    <a:pt x="6173" y="11530"/>
                    <a:pt x="4345" y="11479"/>
                  </a:cubicBezTo>
                  <a:cubicBezTo>
                    <a:pt x="2517" y="11428"/>
                    <a:pt x="856" y="11325"/>
                    <a:pt x="856" y="10506"/>
                  </a:cubicBezTo>
                  <a:cubicBezTo>
                    <a:pt x="856" y="9687"/>
                    <a:pt x="2517" y="8152"/>
                    <a:pt x="4179" y="6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162539" y="903816"/>
              <a:ext cx="2662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5944" y="0"/>
                  </a:moveTo>
                  <a:cubicBezTo>
                    <a:pt x="2621" y="2607"/>
                    <a:pt x="-702" y="5214"/>
                    <a:pt x="129" y="8441"/>
                  </a:cubicBezTo>
                  <a:cubicBezTo>
                    <a:pt x="960" y="11669"/>
                    <a:pt x="5944" y="15517"/>
                    <a:pt x="10098" y="17814"/>
                  </a:cubicBezTo>
                  <a:cubicBezTo>
                    <a:pt x="14252" y="20110"/>
                    <a:pt x="17575" y="20855"/>
                    <a:pt x="208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366962" y="986366"/>
              <a:ext cx="6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362266" y="934447"/>
              <a:ext cx="143906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394" fill="norm" stroke="1" extrusionOk="0">
                  <a:moveTo>
                    <a:pt x="675" y="3020"/>
                  </a:moveTo>
                  <a:cubicBezTo>
                    <a:pt x="979" y="2319"/>
                    <a:pt x="1283" y="1617"/>
                    <a:pt x="2957" y="986"/>
                  </a:cubicBezTo>
                  <a:cubicBezTo>
                    <a:pt x="4630" y="355"/>
                    <a:pt x="7672" y="-206"/>
                    <a:pt x="10410" y="75"/>
                  </a:cubicBezTo>
                  <a:cubicBezTo>
                    <a:pt x="13148" y="355"/>
                    <a:pt x="15582" y="1477"/>
                    <a:pt x="17559" y="3651"/>
                  </a:cubicBezTo>
                  <a:cubicBezTo>
                    <a:pt x="19537" y="5825"/>
                    <a:pt x="21058" y="9051"/>
                    <a:pt x="20602" y="11997"/>
                  </a:cubicBezTo>
                  <a:cubicBezTo>
                    <a:pt x="20145" y="14942"/>
                    <a:pt x="17712" y="17607"/>
                    <a:pt x="15430" y="19220"/>
                  </a:cubicBezTo>
                  <a:cubicBezTo>
                    <a:pt x="13148" y="20833"/>
                    <a:pt x="11019" y="21394"/>
                    <a:pt x="8281" y="21394"/>
                  </a:cubicBezTo>
                  <a:cubicBezTo>
                    <a:pt x="5543" y="21394"/>
                    <a:pt x="2196" y="20833"/>
                    <a:pt x="827" y="19781"/>
                  </a:cubicBezTo>
                  <a:cubicBezTo>
                    <a:pt x="-542" y="18729"/>
                    <a:pt x="66" y="17186"/>
                    <a:pt x="675" y="15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532062" y="853016"/>
              <a:ext cx="13809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11606" y="0"/>
                  </a:moveTo>
                  <a:cubicBezTo>
                    <a:pt x="14507" y="2541"/>
                    <a:pt x="17409" y="5082"/>
                    <a:pt x="19182" y="7782"/>
                  </a:cubicBezTo>
                  <a:cubicBezTo>
                    <a:pt x="20955" y="10482"/>
                    <a:pt x="21600" y="13341"/>
                    <a:pt x="20472" y="15618"/>
                  </a:cubicBezTo>
                  <a:cubicBezTo>
                    <a:pt x="19343" y="17894"/>
                    <a:pt x="16442" y="19588"/>
                    <a:pt x="12734" y="20488"/>
                  </a:cubicBezTo>
                  <a:cubicBezTo>
                    <a:pt x="9027" y="21388"/>
                    <a:pt x="4513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014662" y="104351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014662" y="1113366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580077" y="842132"/>
              <a:ext cx="241036" cy="30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48" fill="norm" stroke="1" extrusionOk="0">
                  <a:moveTo>
                    <a:pt x="21204" y="2092"/>
                  </a:moveTo>
                  <a:cubicBezTo>
                    <a:pt x="21204" y="1352"/>
                    <a:pt x="21204" y="613"/>
                    <a:pt x="20366" y="243"/>
                  </a:cubicBezTo>
                  <a:cubicBezTo>
                    <a:pt x="19528" y="-127"/>
                    <a:pt x="17852" y="-127"/>
                    <a:pt x="15711" y="613"/>
                  </a:cubicBezTo>
                  <a:cubicBezTo>
                    <a:pt x="13570" y="1352"/>
                    <a:pt x="10963" y="2832"/>
                    <a:pt x="8170" y="5199"/>
                  </a:cubicBezTo>
                  <a:cubicBezTo>
                    <a:pt x="5376" y="7566"/>
                    <a:pt x="2397" y="10821"/>
                    <a:pt x="1001" y="13336"/>
                  </a:cubicBezTo>
                  <a:cubicBezTo>
                    <a:pt x="-396" y="15851"/>
                    <a:pt x="-210" y="17626"/>
                    <a:pt x="814" y="18884"/>
                  </a:cubicBezTo>
                  <a:cubicBezTo>
                    <a:pt x="1838" y="20141"/>
                    <a:pt x="3701" y="20881"/>
                    <a:pt x="6773" y="21177"/>
                  </a:cubicBezTo>
                  <a:cubicBezTo>
                    <a:pt x="9845" y="21473"/>
                    <a:pt x="14128" y="21325"/>
                    <a:pt x="18411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922712" y="1119716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317353" y="774984"/>
              <a:ext cx="149123" cy="55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69" fill="norm" stroke="1" extrusionOk="0">
                  <a:moveTo>
                    <a:pt x="2567" y="6943"/>
                  </a:moveTo>
                  <a:cubicBezTo>
                    <a:pt x="2567" y="9316"/>
                    <a:pt x="2567" y="11689"/>
                    <a:pt x="2567" y="13939"/>
                  </a:cubicBezTo>
                  <a:cubicBezTo>
                    <a:pt x="2567" y="16189"/>
                    <a:pt x="2567" y="18316"/>
                    <a:pt x="2417" y="19625"/>
                  </a:cubicBezTo>
                  <a:cubicBezTo>
                    <a:pt x="2267" y="20934"/>
                    <a:pt x="1967" y="21425"/>
                    <a:pt x="1817" y="21466"/>
                  </a:cubicBezTo>
                  <a:cubicBezTo>
                    <a:pt x="1667" y="21507"/>
                    <a:pt x="1667" y="21098"/>
                    <a:pt x="1217" y="19543"/>
                  </a:cubicBezTo>
                  <a:cubicBezTo>
                    <a:pt x="767" y="17989"/>
                    <a:pt x="-133" y="15289"/>
                    <a:pt x="17" y="12548"/>
                  </a:cubicBezTo>
                  <a:cubicBezTo>
                    <a:pt x="167" y="9807"/>
                    <a:pt x="1367" y="7025"/>
                    <a:pt x="3467" y="4939"/>
                  </a:cubicBezTo>
                  <a:cubicBezTo>
                    <a:pt x="5567" y="2852"/>
                    <a:pt x="8567" y="1462"/>
                    <a:pt x="10817" y="725"/>
                  </a:cubicBezTo>
                  <a:cubicBezTo>
                    <a:pt x="13067" y="-11"/>
                    <a:pt x="14567" y="-93"/>
                    <a:pt x="15917" y="71"/>
                  </a:cubicBezTo>
                  <a:cubicBezTo>
                    <a:pt x="17267" y="234"/>
                    <a:pt x="18467" y="643"/>
                    <a:pt x="19517" y="1748"/>
                  </a:cubicBezTo>
                  <a:cubicBezTo>
                    <a:pt x="20567" y="2852"/>
                    <a:pt x="21467" y="4652"/>
                    <a:pt x="21017" y="6043"/>
                  </a:cubicBezTo>
                  <a:cubicBezTo>
                    <a:pt x="20567" y="7434"/>
                    <a:pt x="18767" y="8416"/>
                    <a:pt x="16967" y="9030"/>
                  </a:cubicBezTo>
                  <a:cubicBezTo>
                    <a:pt x="15167" y="9643"/>
                    <a:pt x="13367" y="9889"/>
                    <a:pt x="11567" y="10012"/>
                  </a:cubicBezTo>
                  <a:cubicBezTo>
                    <a:pt x="9767" y="10134"/>
                    <a:pt x="7967" y="10134"/>
                    <a:pt x="6617" y="9971"/>
                  </a:cubicBezTo>
                  <a:cubicBezTo>
                    <a:pt x="5267" y="9807"/>
                    <a:pt x="4367" y="9480"/>
                    <a:pt x="4067" y="9152"/>
                  </a:cubicBezTo>
                  <a:cubicBezTo>
                    <a:pt x="3767" y="8825"/>
                    <a:pt x="4067" y="8498"/>
                    <a:pt x="4367" y="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553063" y="559693"/>
              <a:ext cx="138000" cy="21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75" fill="norm" stroke="1" extrusionOk="0">
                  <a:moveTo>
                    <a:pt x="21337" y="750"/>
                  </a:moveTo>
                  <a:cubicBezTo>
                    <a:pt x="18064" y="330"/>
                    <a:pt x="14792" y="-89"/>
                    <a:pt x="12501" y="16"/>
                  </a:cubicBezTo>
                  <a:cubicBezTo>
                    <a:pt x="10210" y="121"/>
                    <a:pt x="8901" y="750"/>
                    <a:pt x="7919" y="2218"/>
                  </a:cubicBezTo>
                  <a:cubicBezTo>
                    <a:pt x="6937" y="3686"/>
                    <a:pt x="6282" y="5993"/>
                    <a:pt x="5301" y="7565"/>
                  </a:cubicBezTo>
                  <a:cubicBezTo>
                    <a:pt x="4319" y="9138"/>
                    <a:pt x="3010" y="9977"/>
                    <a:pt x="3173" y="10292"/>
                  </a:cubicBezTo>
                  <a:cubicBezTo>
                    <a:pt x="3337" y="10606"/>
                    <a:pt x="4973" y="10396"/>
                    <a:pt x="6446" y="10606"/>
                  </a:cubicBezTo>
                  <a:cubicBezTo>
                    <a:pt x="7919" y="10816"/>
                    <a:pt x="9228" y="11445"/>
                    <a:pt x="10537" y="12598"/>
                  </a:cubicBezTo>
                  <a:cubicBezTo>
                    <a:pt x="11846" y="13752"/>
                    <a:pt x="13155" y="15429"/>
                    <a:pt x="13810" y="16793"/>
                  </a:cubicBezTo>
                  <a:cubicBezTo>
                    <a:pt x="14464" y="18156"/>
                    <a:pt x="14464" y="19204"/>
                    <a:pt x="13482" y="19938"/>
                  </a:cubicBezTo>
                  <a:cubicBezTo>
                    <a:pt x="12501" y="20672"/>
                    <a:pt x="10537" y="21092"/>
                    <a:pt x="8737" y="21301"/>
                  </a:cubicBezTo>
                  <a:cubicBezTo>
                    <a:pt x="6937" y="21511"/>
                    <a:pt x="5301" y="21511"/>
                    <a:pt x="3664" y="21406"/>
                  </a:cubicBezTo>
                  <a:cubicBezTo>
                    <a:pt x="2028" y="21301"/>
                    <a:pt x="392" y="21092"/>
                    <a:pt x="64" y="20987"/>
                  </a:cubicBezTo>
                  <a:cubicBezTo>
                    <a:pt x="-263" y="20882"/>
                    <a:pt x="719" y="20882"/>
                    <a:pt x="1701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818932" y="760147"/>
              <a:ext cx="113431" cy="29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62" fill="norm" stroke="1" extrusionOk="0">
                  <a:moveTo>
                    <a:pt x="21046" y="3992"/>
                  </a:moveTo>
                  <a:cubicBezTo>
                    <a:pt x="21046" y="2603"/>
                    <a:pt x="21046" y="1215"/>
                    <a:pt x="20064" y="520"/>
                  </a:cubicBezTo>
                  <a:cubicBezTo>
                    <a:pt x="19082" y="-174"/>
                    <a:pt x="17119" y="-174"/>
                    <a:pt x="14762" y="520"/>
                  </a:cubicBezTo>
                  <a:cubicBezTo>
                    <a:pt x="12406" y="1215"/>
                    <a:pt x="9657" y="2603"/>
                    <a:pt x="6908" y="5303"/>
                  </a:cubicBezTo>
                  <a:cubicBezTo>
                    <a:pt x="4159" y="8003"/>
                    <a:pt x="1410" y="12015"/>
                    <a:pt x="428" y="14869"/>
                  </a:cubicBezTo>
                  <a:cubicBezTo>
                    <a:pt x="-554" y="17723"/>
                    <a:pt x="231" y="19420"/>
                    <a:pt x="1999" y="20346"/>
                  </a:cubicBezTo>
                  <a:cubicBezTo>
                    <a:pt x="3766" y="21272"/>
                    <a:pt x="6515" y="21426"/>
                    <a:pt x="9068" y="21117"/>
                  </a:cubicBezTo>
                  <a:cubicBezTo>
                    <a:pt x="11621" y="20809"/>
                    <a:pt x="13977" y="20037"/>
                    <a:pt x="16333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002212" y="853016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14"/>
                    <a:pt x="21600" y="11829"/>
                    <a:pt x="18000" y="15429"/>
                  </a:cubicBezTo>
                  <a:cubicBezTo>
                    <a:pt x="14400" y="19029"/>
                    <a:pt x="72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033962" y="903816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6364"/>
                    <a:pt x="5305" y="11127"/>
                    <a:pt x="8905" y="7527"/>
                  </a:cubicBezTo>
                  <a:cubicBezTo>
                    <a:pt x="12505" y="3927"/>
                    <a:pt x="1705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216116" y="790242"/>
              <a:ext cx="133894" cy="39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58" fill="norm" stroke="1" extrusionOk="0">
                  <a:moveTo>
                    <a:pt x="5298" y="6132"/>
                  </a:moveTo>
                  <a:cubicBezTo>
                    <a:pt x="4634" y="9218"/>
                    <a:pt x="3969" y="12304"/>
                    <a:pt x="3637" y="14532"/>
                  </a:cubicBezTo>
                  <a:cubicBezTo>
                    <a:pt x="3304" y="16761"/>
                    <a:pt x="3304" y="18132"/>
                    <a:pt x="2972" y="19275"/>
                  </a:cubicBezTo>
                  <a:cubicBezTo>
                    <a:pt x="2640" y="20418"/>
                    <a:pt x="1975" y="21332"/>
                    <a:pt x="1477" y="21447"/>
                  </a:cubicBezTo>
                  <a:cubicBezTo>
                    <a:pt x="978" y="21561"/>
                    <a:pt x="646" y="20875"/>
                    <a:pt x="314" y="18475"/>
                  </a:cubicBezTo>
                  <a:cubicBezTo>
                    <a:pt x="-19" y="16075"/>
                    <a:pt x="-351" y="11961"/>
                    <a:pt x="812" y="8704"/>
                  </a:cubicBezTo>
                  <a:cubicBezTo>
                    <a:pt x="1975" y="5447"/>
                    <a:pt x="4634" y="3047"/>
                    <a:pt x="6794" y="1732"/>
                  </a:cubicBezTo>
                  <a:cubicBezTo>
                    <a:pt x="8954" y="418"/>
                    <a:pt x="10615" y="190"/>
                    <a:pt x="12277" y="75"/>
                  </a:cubicBezTo>
                  <a:cubicBezTo>
                    <a:pt x="13938" y="-39"/>
                    <a:pt x="15600" y="-39"/>
                    <a:pt x="17095" y="190"/>
                  </a:cubicBezTo>
                  <a:cubicBezTo>
                    <a:pt x="18591" y="418"/>
                    <a:pt x="19920" y="875"/>
                    <a:pt x="20584" y="1732"/>
                  </a:cubicBezTo>
                  <a:cubicBezTo>
                    <a:pt x="21249" y="2590"/>
                    <a:pt x="21249" y="3847"/>
                    <a:pt x="19920" y="5047"/>
                  </a:cubicBezTo>
                  <a:cubicBezTo>
                    <a:pt x="18591" y="6247"/>
                    <a:pt x="15932" y="7390"/>
                    <a:pt x="13772" y="8132"/>
                  </a:cubicBezTo>
                  <a:cubicBezTo>
                    <a:pt x="11612" y="8875"/>
                    <a:pt x="9951" y="9218"/>
                    <a:pt x="8289" y="9447"/>
                  </a:cubicBezTo>
                  <a:cubicBezTo>
                    <a:pt x="6627" y="9675"/>
                    <a:pt x="4966" y="9790"/>
                    <a:pt x="3803" y="9390"/>
                  </a:cubicBezTo>
                  <a:cubicBezTo>
                    <a:pt x="2640" y="8990"/>
                    <a:pt x="1975" y="8075"/>
                    <a:pt x="1311" y="7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364162" y="758761"/>
              <a:ext cx="102672" cy="23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057" fill="norm" stroke="1" extrusionOk="0">
                  <a:moveTo>
                    <a:pt x="3888" y="479"/>
                  </a:moveTo>
                  <a:cubicBezTo>
                    <a:pt x="6048" y="100"/>
                    <a:pt x="8208" y="-279"/>
                    <a:pt x="11232" y="289"/>
                  </a:cubicBezTo>
                  <a:cubicBezTo>
                    <a:pt x="14256" y="858"/>
                    <a:pt x="18144" y="2374"/>
                    <a:pt x="19872" y="5216"/>
                  </a:cubicBezTo>
                  <a:cubicBezTo>
                    <a:pt x="21600" y="8058"/>
                    <a:pt x="21168" y="12226"/>
                    <a:pt x="19224" y="15068"/>
                  </a:cubicBezTo>
                  <a:cubicBezTo>
                    <a:pt x="17280" y="17910"/>
                    <a:pt x="13824" y="19426"/>
                    <a:pt x="10584" y="20279"/>
                  </a:cubicBezTo>
                  <a:cubicBezTo>
                    <a:pt x="7344" y="21132"/>
                    <a:pt x="4320" y="21321"/>
                    <a:pt x="2592" y="20658"/>
                  </a:cubicBezTo>
                  <a:cubicBezTo>
                    <a:pt x="864" y="19995"/>
                    <a:pt x="432" y="18479"/>
                    <a:pt x="0" y="16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548312" y="603164"/>
              <a:ext cx="69851" cy="1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21600" y="3275"/>
                  </a:moveTo>
                  <a:cubicBezTo>
                    <a:pt x="20945" y="2019"/>
                    <a:pt x="20291" y="764"/>
                    <a:pt x="17018" y="261"/>
                  </a:cubicBezTo>
                  <a:cubicBezTo>
                    <a:pt x="13745" y="-241"/>
                    <a:pt x="7855" y="10"/>
                    <a:pt x="4909" y="764"/>
                  </a:cubicBezTo>
                  <a:cubicBezTo>
                    <a:pt x="1964" y="1517"/>
                    <a:pt x="1964" y="2773"/>
                    <a:pt x="4582" y="4782"/>
                  </a:cubicBezTo>
                  <a:cubicBezTo>
                    <a:pt x="7200" y="6792"/>
                    <a:pt x="12436" y="9554"/>
                    <a:pt x="15382" y="11564"/>
                  </a:cubicBezTo>
                  <a:cubicBezTo>
                    <a:pt x="18327" y="13573"/>
                    <a:pt x="18982" y="14829"/>
                    <a:pt x="19309" y="16085"/>
                  </a:cubicBezTo>
                  <a:cubicBezTo>
                    <a:pt x="19636" y="17340"/>
                    <a:pt x="19636" y="18596"/>
                    <a:pt x="17018" y="19601"/>
                  </a:cubicBezTo>
                  <a:cubicBezTo>
                    <a:pt x="14400" y="20606"/>
                    <a:pt x="9164" y="21359"/>
                    <a:pt x="5891" y="20731"/>
                  </a:cubicBezTo>
                  <a:cubicBezTo>
                    <a:pt x="2618" y="20103"/>
                    <a:pt x="1309" y="18094"/>
                    <a:pt x="0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567362" y="58631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224425" y="349628"/>
              <a:ext cx="1386967" cy="8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63" fill="norm" stroke="1" extrusionOk="0">
                  <a:moveTo>
                    <a:pt x="0" y="21463"/>
                  </a:moveTo>
                  <a:cubicBezTo>
                    <a:pt x="826" y="21463"/>
                    <a:pt x="1652" y="21463"/>
                    <a:pt x="2516" y="20863"/>
                  </a:cubicBezTo>
                  <a:cubicBezTo>
                    <a:pt x="3381" y="20263"/>
                    <a:pt x="4284" y="19063"/>
                    <a:pt x="5277" y="17863"/>
                  </a:cubicBezTo>
                  <a:cubicBezTo>
                    <a:pt x="6271" y="16663"/>
                    <a:pt x="7355" y="15463"/>
                    <a:pt x="8426" y="14063"/>
                  </a:cubicBezTo>
                  <a:cubicBezTo>
                    <a:pt x="9497" y="12663"/>
                    <a:pt x="10555" y="11063"/>
                    <a:pt x="11574" y="9663"/>
                  </a:cubicBezTo>
                  <a:cubicBezTo>
                    <a:pt x="12594" y="8263"/>
                    <a:pt x="13574" y="7063"/>
                    <a:pt x="14594" y="5863"/>
                  </a:cubicBezTo>
                  <a:cubicBezTo>
                    <a:pt x="15613" y="4663"/>
                    <a:pt x="16671" y="3463"/>
                    <a:pt x="17677" y="2463"/>
                  </a:cubicBezTo>
                  <a:cubicBezTo>
                    <a:pt x="18684" y="1463"/>
                    <a:pt x="19639" y="663"/>
                    <a:pt x="20258" y="263"/>
                  </a:cubicBezTo>
                  <a:cubicBezTo>
                    <a:pt x="20877" y="-137"/>
                    <a:pt x="21161" y="-137"/>
                    <a:pt x="21342" y="663"/>
                  </a:cubicBezTo>
                  <a:cubicBezTo>
                    <a:pt x="21523" y="1463"/>
                    <a:pt x="21600" y="3063"/>
                    <a:pt x="21587" y="4463"/>
                  </a:cubicBezTo>
                  <a:cubicBezTo>
                    <a:pt x="21574" y="5863"/>
                    <a:pt x="21471" y="7063"/>
                    <a:pt x="21213" y="9063"/>
                  </a:cubicBezTo>
                  <a:cubicBezTo>
                    <a:pt x="20955" y="11063"/>
                    <a:pt x="20542" y="13863"/>
                    <a:pt x="20129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358719" y="453511"/>
              <a:ext cx="1039538" cy="8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2" y="19059"/>
                    <a:pt x="2205" y="16518"/>
                    <a:pt x="3428" y="14824"/>
                  </a:cubicBezTo>
                  <a:cubicBezTo>
                    <a:pt x="4651" y="13129"/>
                    <a:pt x="5994" y="12282"/>
                    <a:pt x="7321" y="11012"/>
                  </a:cubicBezTo>
                  <a:cubicBezTo>
                    <a:pt x="8647" y="9741"/>
                    <a:pt x="9956" y="8047"/>
                    <a:pt x="11162" y="6776"/>
                  </a:cubicBezTo>
                  <a:cubicBezTo>
                    <a:pt x="12367" y="5506"/>
                    <a:pt x="13470" y="4659"/>
                    <a:pt x="14917" y="4024"/>
                  </a:cubicBezTo>
                  <a:cubicBezTo>
                    <a:pt x="16364" y="3388"/>
                    <a:pt x="18155" y="2965"/>
                    <a:pt x="19326" y="2329"/>
                  </a:cubicBezTo>
                  <a:cubicBezTo>
                    <a:pt x="20498" y="1694"/>
                    <a:pt x="21049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2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9460" y="2536301"/>
              <a:ext cx="273210" cy="482373"/>
            </a:xfrm>
            <a:prstGeom prst="rect">
              <a:avLst/>
            </a:prstGeom>
            <a:effectLst/>
          </p:spPr>
        </p:pic>
        <p:pic>
          <p:nvPicPr>
            <p:cNvPr id="172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1213" y="2820829"/>
              <a:ext cx="446827" cy="201226"/>
            </a:xfrm>
            <a:prstGeom prst="rect">
              <a:avLst/>
            </a:prstGeom>
            <a:effectLst/>
          </p:spPr>
        </p:pic>
        <p:pic>
          <p:nvPicPr>
            <p:cNvPr id="173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3429" y="2690794"/>
              <a:ext cx="318371" cy="250971"/>
            </a:xfrm>
            <a:prstGeom prst="rect">
              <a:avLst/>
            </a:prstGeom>
            <a:effectLst/>
          </p:spPr>
        </p:pic>
        <p:pic>
          <p:nvPicPr>
            <p:cNvPr id="173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3494" y="3061289"/>
              <a:ext cx="931459" cy="137880"/>
            </a:xfrm>
            <a:prstGeom prst="rect">
              <a:avLst/>
            </a:prstGeom>
            <a:effectLst/>
          </p:spPr>
        </p:pic>
        <p:pic>
          <p:nvPicPr>
            <p:cNvPr id="173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1415" y="3120196"/>
              <a:ext cx="499377" cy="131524"/>
            </a:xfrm>
            <a:prstGeom prst="rect">
              <a:avLst/>
            </a:prstGeom>
            <a:effectLst/>
          </p:spPr>
        </p:pic>
        <p:pic>
          <p:nvPicPr>
            <p:cNvPr id="1737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43173" y="2711469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739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96461" y="2904155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74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075719" y="2620048"/>
              <a:ext cx="236129" cy="487644"/>
            </a:xfrm>
            <a:prstGeom prst="rect">
              <a:avLst/>
            </a:prstGeom>
            <a:effectLst/>
          </p:spPr>
        </p:pic>
        <p:pic>
          <p:nvPicPr>
            <p:cNvPr id="1743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493445" y="2734825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745" name="Shape Shape" descr="Shap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502507" y="2909994"/>
              <a:ext cx="42250" cy="41623"/>
            </a:xfrm>
            <a:prstGeom prst="rect">
              <a:avLst/>
            </a:prstGeom>
            <a:effectLst/>
          </p:spPr>
        </p:pic>
        <p:pic>
          <p:nvPicPr>
            <p:cNvPr id="174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987887" y="2627778"/>
              <a:ext cx="220713" cy="386832"/>
            </a:xfrm>
            <a:prstGeom prst="rect">
              <a:avLst/>
            </a:prstGeom>
            <a:effectLst/>
          </p:spPr>
        </p:pic>
        <p:pic>
          <p:nvPicPr>
            <p:cNvPr id="174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265249" y="2599491"/>
              <a:ext cx="236366" cy="375613"/>
            </a:xfrm>
            <a:prstGeom prst="rect">
              <a:avLst/>
            </a:prstGeom>
            <a:effectLst/>
          </p:spPr>
        </p:pic>
        <p:pic>
          <p:nvPicPr>
            <p:cNvPr id="175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510955" y="2880799"/>
              <a:ext cx="143202" cy="184075"/>
            </a:xfrm>
            <a:prstGeom prst="rect">
              <a:avLst/>
            </a:prstGeom>
            <a:effectLst/>
          </p:spPr>
        </p:pic>
        <p:pic>
          <p:nvPicPr>
            <p:cNvPr id="175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813015" y="2594690"/>
              <a:ext cx="308258" cy="305430"/>
            </a:xfrm>
            <a:prstGeom prst="rect">
              <a:avLst/>
            </a:prstGeom>
            <a:effectLst/>
          </p:spPr>
        </p:pic>
        <p:pic>
          <p:nvPicPr>
            <p:cNvPr id="175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246662" y="2635563"/>
              <a:ext cx="49779" cy="265820"/>
            </a:xfrm>
            <a:prstGeom prst="rect">
              <a:avLst/>
            </a:prstGeom>
            <a:effectLst/>
          </p:spPr>
        </p:pic>
        <p:pic>
          <p:nvPicPr>
            <p:cNvPr id="175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086763" y="2583013"/>
              <a:ext cx="343974" cy="125685"/>
            </a:xfrm>
            <a:prstGeom prst="rect">
              <a:avLst/>
            </a:prstGeom>
            <a:effectLst/>
          </p:spPr>
        </p:pic>
        <p:pic>
          <p:nvPicPr>
            <p:cNvPr id="175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782627" y="3507802"/>
              <a:ext cx="160719" cy="435035"/>
            </a:xfrm>
            <a:prstGeom prst="rect">
              <a:avLst/>
            </a:prstGeom>
            <a:effectLst/>
          </p:spPr>
        </p:pic>
        <p:pic>
          <p:nvPicPr>
            <p:cNvPr id="176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717838" y="3727446"/>
              <a:ext cx="283897" cy="178236"/>
            </a:xfrm>
            <a:prstGeom prst="rect">
              <a:avLst/>
            </a:prstGeom>
            <a:effectLst/>
          </p:spPr>
        </p:pic>
        <p:pic>
          <p:nvPicPr>
            <p:cNvPr id="176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984022" y="3539948"/>
              <a:ext cx="169526" cy="334913"/>
            </a:xfrm>
            <a:prstGeom prst="rect">
              <a:avLst/>
            </a:prstGeom>
            <a:effectLst/>
          </p:spPr>
        </p:pic>
        <p:pic>
          <p:nvPicPr>
            <p:cNvPr id="176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129071" y="3674876"/>
              <a:ext cx="159769" cy="441008"/>
            </a:xfrm>
            <a:prstGeom prst="rect">
              <a:avLst/>
            </a:prstGeom>
            <a:effectLst/>
          </p:spPr>
        </p:pic>
        <p:pic>
          <p:nvPicPr>
            <p:cNvPr id="176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372361" y="3538653"/>
              <a:ext cx="43940" cy="343673"/>
            </a:xfrm>
            <a:prstGeom prst="rect">
              <a:avLst/>
            </a:prstGeom>
            <a:effectLst/>
          </p:spPr>
        </p:pic>
        <p:pic>
          <p:nvPicPr>
            <p:cNvPr id="176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448916" y="3530095"/>
              <a:ext cx="180955" cy="335557"/>
            </a:xfrm>
            <a:prstGeom prst="rect">
              <a:avLst/>
            </a:prstGeom>
            <a:effectLst/>
          </p:spPr>
        </p:pic>
        <p:pic>
          <p:nvPicPr>
            <p:cNvPr id="177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570885" y="3464694"/>
              <a:ext cx="195015" cy="476067"/>
            </a:xfrm>
            <a:prstGeom prst="rect">
              <a:avLst/>
            </a:prstGeom>
            <a:effectLst/>
          </p:spPr>
        </p:pic>
        <p:pic>
          <p:nvPicPr>
            <p:cNvPr id="1773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921222" y="3704090"/>
              <a:ext cx="172396" cy="43940"/>
            </a:xfrm>
            <a:prstGeom prst="rect">
              <a:avLst/>
            </a:prstGeom>
            <a:effectLst/>
          </p:spPr>
        </p:pic>
        <p:pic>
          <p:nvPicPr>
            <p:cNvPr id="1775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886188" y="3838386"/>
              <a:ext cx="189913" cy="67296"/>
            </a:xfrm>
            <a:prstGeom prst="rect">
              <a:avLst/>
            </a:prstGeom>
            <a:effectLst/>
          </p:spPr>
        </p:pic>
        <p:pic>
          <p:nvPicPr>
            <p:cNvPr id="177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369578" y="3566063"/>
              <a:ext cx="354646" cy="329229"/>
            </a:xfrm>
            <a:prstGeom prst="rect">
              <a:avLst/>
            </a:prstGeom>
            <a:effectLst/>
          </p:spPr>
        </p:pic>
        <p:pic>
          <p:nvPicPr>
            <p:cNvPr id="1779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697801" y="3803352"/>
              <a:ext cx="84813" cy="38101"/>
            </a:xfrm>
            <a:prstGeom prst="rect">
              <a:avLst/>
            </a:prstGeom>
            <a:effectLst/>
          </p:spPr>
        </p:pic>
        <p:pic>
          <p:nvPicPr>
            <p:cNvPr id="178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989749" y="3602882"/>
              <a:ext cx="206559" cy="447598"/>
            </a:xfrm>
            <a:prstGeom prst="rect">
              <a:avLst/>
            </a:prstGeom>
            <a:effectLst/>
          </p:spPr>
        </p:pic>
        <p:pic>
          <p:nvPicPr>
            <p:cNvPr id="178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182065" y="3348781"/>
              <a:ext cx="156059" cy="239828"/>
            </a:xfrm>
            <a:prstGeom prst="rect">
              <a:avLst/>
            </a:prstGeom>
            <a:effectLst/>
          </p:spPr>
        </p:pic>
        <p:pic>
          <p:nvPicPr>
            <p:cNvPr id="178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460027" y="3580353"/>
              <a:ext cx="188998" cy="366201"/>
            </a:xfrm>
            <a:prstGeom prst="rect">
              <a:avLst/>
            </a:prstGeom>
            <a:effectLst/>
          </p:spPr>
        </p:pic>
        <p:pic>
          <p:nvPicPr>
            <p:cNvPr id="178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672905" y="3674895"/>
              <a:ext cx="55618" cy="201592"/>
            </a:xfrm>
            <a:prstGeom prst="rect">
              <a:avLst/>
            </a:prstGeom>
            <a:effectLst/>
          </p:spPr>
        </p:pic>
        <p:pic>
          <p:nvPicPr>
            <p:cNvPr id="178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737134" y="3698251"/>
              <a:ext cx="259980" cy="90652"/>
            </a:xfrm>
            <a:prstGeom prst="rect">
              <a:avLst/>
            </a:prstGeom>
            <a:effectLst/>
          </p:spPr>
        </p:pic>
        <p:pic>
          <p:nvPicPr>
            <p:cNvPr id="179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947883" y="3655034"/>
              <a:ext cx="178724" cy="408536"/>
            </a:xfrm>
            <a:prstGeom prst="rect">
              <a:avLst/>
            </a:prstGeom>
            <a:effectLst/>
          </p:spPr>
        </p:pic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099148" y="3575587"/>
              <a:ext cx="135183" cy="288667"/>
            </a:xfrm>
            <a:prstGeom prst="rect">
              <a:avLst/>
            </a:prstGeom>
            <a:effectLst/>
          </p:spPr>
        </p:pic>
        <p:pic>
          <p:nvPicPr>
            <p:cNvPr id="1795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221766" y="3429660"/>
              <a:ext cx="277498" cy="183344"/>
            </a:xfrm>
            <a:prstGeom prst="rect">
              <a:avLst/>
            </a:prstGeom>
            <a:effectLst/>
          </p:spPr>
        </p:pic>
        <p:pic>
          <p:nvPicPr>
            <p:cNvPr id="1797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942685" y="3033596"/>
              <a:ext cx="1153879" cy="119146"/>
            </a:xfrm>
            <a:prstGeom prst="rect">
              <a:avLst/>
            </a:prstGeom>
            <a:effectLst/>
          </p:spPr>
        </p:pic>
        <p:pic>
          <p:nvPicPr>
            <p:cNvPr id="179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931634" y="3081486"/>
              <a:ext cx="1093533" cy="192824"/>
            </a:xfrm>
            <a:prstGeom prst="rect">
              <a:avLst/>
            </a:prstGeom>
            <a:effectLst/>
          </p:spPr>
        </p:pic>
        <p:pic>
          <p:nvPicPr>
            <p:cNvPr id="180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1356" y="5123712"/>
              <a:ext cx="313787" cy="350926"/>
            </a:xfrm>
            <a:prstGeom prst="rect">
              <a:avLst/>
            </a:prstGeom>
            <a:effectLst/>
          </p:spPr>
        </p:pic>
        <p:pic>
          <p:nvPicPr>
            <p:cNvPr id="180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05518" y="5264915"/>
              <a:ext cx="329495" cy="185090"/>
            </a:xfrm>
            <a:prstGeom prst="rect">
              <a:avLst/>
            </a:prstGeom>
            <a:effectLst/>
          </p:spPr>
        </p:pic>
        <p:pic>
          <p:nvPicPr>
            <p:cNvPr id="180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42962" y="5134242"/>
              <a:ext cx="221722" cy="366975"/>
            </a:xfrm>
            <a:prstGeom prst="rect">
              <a:avLst/>
            </a:prstGeom>
            <a:effectLst/>
          </p:spPr>
        </p:pic>
        <p:pic>
          <p:nvPicPr>
            <p:cNvPr id="180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82562" y="5489511"/>
              <a:ext cx="762001" cy="145056"/>
            </a:xfrm>
            <a:prstGeom prst="rect">
              <a:avLst/>
            </a:prstGeom>
            <a:effectLst/>
          </p:spPr>
        </p:pic>
        <p:pic>
          <p:nvPicPr>
            <p:cNvPr id="180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23862" y="5520266"/>
              <a:ext cx="698501" cy="215901"/>
            </a:xfrm>
            <a:prstGeom prst="rect">
              <a:avLst/>
            </a:prstGeom>
            <a:effectLst/>
          </p:spPr>
        </p:pic>
        <p:pic>
          <p:nvPicPr>
            <p:cNvPr id="181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382712" y="5233385"/>
              <a:ext cx="44451" cy="64632"/>
            </a:xfrm>
            <a:prstGeom prst="rect">
              <a:avLst/>
            </a:prstGeom>
            <a:effectLst/>
          </p:spPr>
        </p:pic>
        <p:pic>
          <p:nvPicPr>
            <p:cNvPr id="1813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338262" y="541231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81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2309664" y="4896747"/>
              <a:ext cx="304268" cy="522981"/>
            </a:xfrm>
            <a:prstGeom prst="rect">
              <a:avLst/>
            </a:prstGeom>
            <a:effectLst/>
          </p:spPr>
        </p:pic>
        <p:pic>
          <p:nvPicPr>
            <p:cNvPr id="1817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747962" y="5094816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819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741612" y="5240866"/>
              <a:ext cx="88901" cy="69851"/>
            </a:xfrm>
            <a:prstGeom prst="rect">
              <a:avLst/>
            </a:prstGeom>
            <a:effectLst/>
          </p:spPr>
        </p:pic>
        <p:pic>
          <p:nvPicPr>
            <p:cNvPr id="182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196135" y="4967816"/>
              <a:ext cx="72528" cy="374651"/>
            </a:xfrm>
            <a:prstGeom prst="rect">
              <a:avLst/>
            </a:prstGeom>
            <a:effectLst/>
          </p:spPr>
        </p:pic>
        <p:pic>
          <p:nvPicPr>
            <p:cNvPr id="182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408327" y="4923366"/>
              <a:ext cx="252760" cy="361951"/>
            </a:xfrm>
            <a:prstGeom prst="rect">
              <a:avLst/>
            </a:prstGeom>
            <a:effectLst/>
          </p:spPr>
        </p:pic>
        <p:pic>
          <p:nvPicPr>
            <p:cNvPr id="182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649662" y="5221816"/>
              <a:ext cx="146051" cy="165101"/>
            </a:xfrm>
            <a:prstGeom prst="rect">
              <a:avLst/>
            </a:prstGeom>
            <a:effectLst/>
          </p:spPr>
        </p:pic>
        <p:pic>
          <p:nvPicPr>
            <p:cNvPr id="182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4134379" y="4835411"/>
              <a:ext cx="226484" cy="354656"/>
            </a:xfrm>
            <a:prstGeom prst="rect">
              <a:avLst/>
            </a:prstGeom>
            <a:effectLst/>
          </p:spPr>
        </p:pic>
        <p:pic>
          <p:nvPicPr>
            <p:cNvPr id="182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4729162" y="4840816"/>
              <a:ext cx="152401" cy="323851"/>
            </a:xfrm>
            <a:prstGeom prst="rect">
              <a:avLst/>
            </a:prstGeom>
            <a:effectLst/>
          </p:spPr>
        </p:pic>
        <p:pic>
          <p:nvPicPr>
            <p:cNvPr id="183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608512" y="4783103"/>
              <a:ext cx="488951" cy="121214"/>
            </a:xfrm>
            <a:prstGeom prst="rect">
              <a:avLst/>
            </a:prstGeom>
            <a:effectLst/>
          </p:spPr>
        </p:pic>
        <p:pic>
          <p:nvPicPr>
            <p:cNvPr id="1833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2347912" y="5651099"/>
              <a:ext cx="184151" cy="385514"/>
            </a:xfrm>
            <a:prstGeom prst="rect">
              <a:avLst/>
            </a:prstGeom>
            <a:effectLst/>
          </p:spPr>
        </p:pic>
        <p:pic>
          <p:nvPicPr>
            <p:cNvPr id="1835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2220637" y="5812366"/>
              <a:ext cx="374926" cy="177801"/>
            </a:xfrm>
            <a:prstGeom prst="rect">
              <a:avLst/>
            </a:prstGeom>
            <a:effectLst/>
          </p:spPr>
        </p:pic>
        <p:pic>
          <p:nvPicPr>
            <p:cNvPr id="1837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2571412" y="5647629"/>
              <a:ext cx="170201" cy="399688"/>
            </a:xfrm>
            <a:prstGeom prst="rect">
              <a:avLst/>
            </a:prstGeom>
            <a:effectLst/>
          </p:spPr>
        </p:pic>
        <p:pic>
          <p:nvPicPr>
            <p:cNvPr id="1839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2731805" y="5751838"/>
              <a:ext cx="151919" cy="442660"/>
            </a:xfrm>
            <a:prstGeom prst="rect">
              <a:avLst/>
            </a:prstGeom>
            <a:effectLst/>
          </p:spPr>
        </p:pic>
        <p:pic>
          <p:nvPicPr>
            <p:cNvPr id="1841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2938462" y="5659966"/>
              <a:ext cx="66941" cy="349251"/>
            </a:xfrm>
            <a:prstGeom prst="rect">
              <a:avLst/>
            </a:prstGeom>
            <a:effectLst/>
          </p:spPr>
        </p:pic>
        <p:pic>
          <p:nvPicPr>
            <p:cNvPr id="184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3046412" y="5672666"/>
              <a:ext cx="183645" cy="301239"/>
            </a:xfrm>
            <a:prstGeom prst="rect">
              <a:avLst/>
            </a:prstGeom>
            <a:effectLst/>
          </p:spPr>
        </p:pic>
        <p:pic>
          <p:nvPicPr>
            <p:cNvPr id="1845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3192462" y="5609166"/>
              <a:ext cx="228197" cy="401246"/>
            </a:xfrm>
            <a:prstGeom prst="rect">
              <a:avLst/>
            </a:prstGeom>
            <a:effectLst/>
          </p:spPr>
        </p:pic>
        <p:pic>
          <p:nvPicPr>
            <p:cNvPr id="1847" name="Line Line" descr="Line Lin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3465512" y="5806016"/>
              <a:ext cx="241301" cy="57151"/>
            </a:xfrm>
            <a:prstGeom prst="rect">
              <a:avLst/>
            </a:prstGeom>
            <a:effectLst/>
          </p:spPr>
        </p:pic>
        <p:pic>
          <p:nvPicPr>
            <p:cNvPr id="1849" name="Line Line" descr="Line Lin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3522662" y="5888566"/>
              <a:ext cx="165101" cy="76201"/>
            </a:xfrm>
            <a:prstGeom prst="rect">
              <a:avLst/>
            </a:prstGeom>
            <a:effectLst/>
          </p:spPr>
        </p:pic>
        <p:pic>
          <p:nvPicPr>
            <p:cNvPr id="185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4135533" y="5629984"/>
              <a:ext cx="320580" cy="298483"/>
            </a:xfrm>
            <a:prstGeom prst="rect">
              <a:avLst/>
            </a:prstGeom>
            <a:effectLst/>
          </p:spPr>
        </p:pic>
        <p:pic>
          <p:nvPicPr>
            <p:cNvPr id="185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4488367" y="5679016"/>
              <a:ext cx="213692" cy="419374"/>
            </a:xfrm>
            <a:prstGeom prst="rect">
              <a:avLst/>
            </a:prstGeom>
            <a:effectLst/>
          </p:spPr>
        </p:pic>
        <p:pic>
          <p:nvPicPr>
            <p:cNvPr id="1855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4786312" y="5825066"/>
              <a:ext cx="101601" cy="63501"/>
            </a:xfrm>
            <a:prstGeom prst="rect">
              <a:avLst/>
            </a:prstGeom>
            <a:effectLst/>
          </p:spPr>
        </p:pic>
        <p:pic>
          <p:nvPicPr>
            <p:cNvPr id="185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5018070" y="5641757"/>
              <a:ext cx="225493" cy="295888"/>
            </a:xfrm>
            <a:prstGeom prst="rect">
              <a:avLst/>
            </a:prstGeom>
            <a:effectLst/>
          </p:spPr>
        </p:pic>
        <p:pic>
          <p:nvPicPr>
            <p:cNvPr id="1859" name="Line Line" descr="Line Lin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5300662" y="5704416"/>
              <a:ext cx="44451" cy="196851"/>
            </a:xfrm>
            <a:prstGeom prst="rect">
              <a:avLst/>
            </a:prstGeom>
            <a:effectLst/>
          </p:spPr>
        </p:pic>
        <p:pic>
          <p:nvPicPr>
            <p:cNvPr id="1861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5357812" y="5780616"/>
              <a:ext cx="196851" cy="76201"/>
            </a:xfrm>
            <a:prstGeom prst="rect">
              <a:avLst/>
            </a:prstGeom>
            <a:effectLst/>
          </p:spPr>
        </p:pic>
        <p:pic>
          <p:nvPicPr>
            <p:cNvPr id="186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5487188" y="5655708"/>
              <a:ext cx="250439" cy="439191"/>
            </a:xfrm>
            <a:prstGeom prst="rect">
              <a:avLst/>
            </a:prstGeom>
            <a:effectLst/>
          </p:spPr>
        </p:pic>
        <p:pic>
          <p:nvPicPr>
            <p:cNvPr id="1865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5700712" y="5615516"/>
              <a:ext cx="164255" cy="228601"/>
            </a:xfrm>
            <a:prstGeom prst="rect">
              <a:avLst/>
            </a:prstGeom>
            <a:effectLst/>
          </p:spPr>
        </p:pic>
        <p:pic>
          <p:nvPicPr>
            <p:cNvPr id="1867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5882610" y="5388096"/>
              <a:ext cx="115100" cy="271871"/>
            </a:xfrm>
            <a:prstGeom prst="rect">
              <a:avLst/>
            </a:prstGeom>
            <a:effectLst/>
          </p:spPr>
        </p:pic>
      </p:grpSp>
      <p:grpSp>
        <p:nvGrpSpPr>
          <p:cNvPr id="1922" name="Drawing"/>
          <p:cNvGrpSpPr/>
          <p:nvPr/>
        </p:nvGrpSpPr>
        <p:grpSpPr>
          <a:xfrm>
            <a:off x="7782665" y="2448070"/>
            <a:ext cx="5190385" cy="3895581"/>
            <a:chOff x="0" y="0"/>
            <a:chExt cx="5190384" cy="3895579"/>
          </a:xfrm>
        </p:grpSpPr>
        <p:sp>
          <p:nvSpPr>
            <p:cNvPr id="1870" name="Line"/>
            <p:cNvSpPr/>
            <p:nvPr/>
          </p:nvSpPr>
          <p:spPr>
            <a:xfrm>
              <a:off x="1018434" y="0"/>
              <a:ext cx="152401" cy="352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18000" y="58"/>
                  </a:moveTo>
                  <a:cubicBezTo>
                    <a:pt x="19200" y="19"/>
                    <a:pt x="20400" y="-20"/>
                    <a:pt x="21000" y="12"/>
                  </a:cubicBezTo>
                  <a:cubicBezTo>
                    <a:pt x="21600" y="45"/>
                    <a:pt x="21600" y="149"/>
                    <a:pt x="21600" y="473"/>
                  </a:cubicBezTo>
                  <a:cubicBezTo>
                    <a:pt x="21600" y="797"/>
                    <a:pt x="21600" y="1342"/>
                    <a:pt x="21600" y="1894"/>
                  </a:cubicBezTo>
                  <a:cubicBezTo>
                    <a:pt x="21600" y="2445"/>
                    <a:pt x="21600" y="3003"/>
                    <a:pt x="21600" y="3528"/>
                  </a:cubicBezTo>
                  <a:cubicBezTo>
                    <a:pt x="21600" y="4054"/>
                    <a:pt x="21600" y="4546"/>
                    <a:pt x="21150" y="5014"/>
                  </a:cubicBezTo>
                  <a:cubicBezTo>
                    <a:pt x="20700" y="5481"/>
                    <a:pt x="19800" y="5922"/>
                    <a:pt x="19050" y="6356"/>
                  </a:cubicBezTo>
                  <a:cubicBezTo>
                    <a:pt x="18300" y="6791"/>
                    <a:pt x="17700" y="7219"/>
                    <a:pt x="17250" y="7647"/>
                  </a:cubicBezTo>
                  <a:cubicBezTo>
                    <a:pt x="16800" y="8075"/>
                    <a:pt x="16500" y="8503"/>
                    <a:pt x="16200" y="8996"/>
                  </a:cubicBezTo>
                  <a:cubicBezTo>
                    <a:pt x="15900" y="9489"/>
                    <a:pt x="15600" y="10047"/>
                    <a:pt x="15450" y="10605"/>
                  </a:cubicBezTo>
                  <a:cubicBezTo>
                    <a:pt x="15300" y="11163"/>
                    <a:pt x="15300" y="11721"/>
                    <a:pt x="15150" y="12246"/>
                  </a:cubicBezTo>
                  <a:cubicBezTo>
                    <a:pt x="15000" y="12771"/>
                    <a:pt x="14700" y="13264"/>
                    <a:pt x="14400" y="13744"/>
                  </a:cubicBezTo>
                  <a:cubicBezTo>
                    <a:pt x="14100" y="14224"/>
                    <a:pt x="13800" y="14691"/>
                    <a:pt x="13500" y="15165"/>
                  </a:cubicBezTo>
                  <a:cubicBezTo>
                    <a:pt x="13200" y="15638"/>
                    <a:pt x="12900" y="16118"/>
                    <a:pt x="12750" y="16611"/>
                  </a:cubicBezTo>
                  <a:cubicBezTo>
                    <a:pt x="12600" y="17104"/>
                    <a:pt x="12600" y="17610"/>
                    <a:pt x="12300" y="18084"/>
                  </a:cubicBezTo>
                  <a:cubicBezTo>
                    <a:pt x="12000" y="18557"/>
                    <a:pt x="11400" y="18998"/>
                    <a:pt x="10500" y="19407"/>
                  </a:cubicBezTo>
                  <a:cubicBezTo>
                    <a:pt x="9600" y="19816"/>
                    <a:pt x="8400" y="20192"/>
                    <a:pt x="7200" y="20503"/>
                  </a:cubicBezTo>
                  <a:cubicBezTo>
                    <a:pt x="6000" y="20815"/>
                    <a:pt x="4800" y="21061"/>
                    <a:pt x="3750" y="21230"/>
                  </a:cubicBezTo>
                  <a:cubicBezTo>
                    <a:pt x="2700" y="21398"/>
                    <a:pt x="1800" y="21489"/>
                    <a:pt x="1200" y="21535"/>
                  </a:cubicBezTo>
                  <a:cubicBezTo>
                    <a:pt x="600" y="21580"/>
                    <a:pt x="300" y="21580"/>
                    <a:pt x="0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59684" y="3286244"/>
              <a:ext cx="4330701" cy="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0688"/>
                  </a:moveTo>
                  <a:cubicBezTo>
                    <a:pt x="285" y="12488"/>
                    <a:pt x="570" y="14288"/>
                    <a:pt x="892" y="16088"/>
                  </a:cubicBezTo>
                  <a:cubicBezTo>
                    <a:pt x="1214" y="17888"/>
                    <a:pt x="1573" y="19688"/>
                    <a:pt x="1974" y="20588"/>
                  </a:cubicBezTo>
                  <a:cubicBezTo>
                    <a:pt x="2375" y="21488"/>
                    <a:pt x="2819" y="21488"/>
                    <a:pt x="3252" y="21488"/>
                  </a:cubicBezTo>
                  <a:cubicBezTo>
                    <a:pt x="3684" y="21488"/>
                    <a:pt x="4107" y="21488"/>
                    <a:pt x="4503" y="21038"/>
                  </a:cubicBezTo>
                  <a:cubicBezTo>
                    <a:pt x="4899" y="20588"/>
                    <a:pt x="5268" y="19688"/>
                    <a:pt x="5664" y="18338"/>
                  </a:cubicBezTo>
                  <a:cubicBezTo>
                    <a:pt x="6060" y="16988"/>
                    <a:pt x="6482" y="15188"/>
                    <a:pt x="6867" y="13388"/>
                  </a:cubicBezTo>
                  <a:cubicBezTo>
                    <a:pt x="7253" y="11588"/>
                    <a:pt x="7601" y="9788"/>
                    <a:pt x="7965" y="7988"/>
                  </a:cubicBezTo>
                  <a:cubicBezTo>
                    <a:pt x="8330" y="6188"/>
                    <a:pt x="8710" y="4388"/>
                    <a:pt x="9090" y="3488"/>
                  </a:cubicBezTo>
                  <a:cubicBezTo>
                    <a:pt x="9470" y="2588"/>
                    <a:pt x="9850" y="2588"/>
                    <a:pt x="10240" y="2138"/>
                  </a:cubicBezTo>
                  <a:cubicBezTo>
                    <a:pt x="10631" y="1688"/>
                    <a:pt x="11032" y="788"/>
                    <a:pt x="11428" y="338"/>
                  </a:cubicBezTo>
                  <a:cubicBezTo>
                    <a:pt x="11824" y="-112"/>
                    <a:pt x="12215" y="-112"/>
                    <a:pt x="12605" y="338"/>
                  </a:cubicBezTo>
                  <a:cubicBezTo>
                    <a:pt x="12996" y="788"/>
                    <a:pt x="13387" y="1688"/>
                    <a:pt x="13756" y="2588"/>
                  </a:cubicBezTo>
                  <a:cubicBezTo>
                    <a:pt x="14126" y="3488"/>
                    <a:pt x="14474" y="4388"/>
                    <a:pt x="14875" y="5738"/>
                  </a:cubicBezTo>
                  <a:cubicBezTo>
                    <a:pt x="15276" y="7088"/>
                    <a:pt x="15730" y="8888"/>
                    <a:pt x="16158" y="10688"/>
                  </a:cubicBezTo>
                  <a:cubicBezTo>
                    <a:pt x="16585" y="12488"/>
                    <a:pt x="16987" y="14288"/>
                    <a:pt x="17404" y="15188"/>
                  </a:cubicBezTo>
                  <a:cubicBezTo>
                    <a:pt x="17821" y="16088"/>
                    <a:pt x="18253" y="16088"/>
                    <a:pt x="18686" y="16088"/>
                  </a:cubicBezTo>
                  <a:cubicBezTo>
                    <a:pt x="19119" y="16088"/>
                    <a:pt x="19552" y="16088"/>
                    <a:pt x="19979" y="15638"/>
                  </a:cubicBezTo>
                  <a:cubicBezTo>
                    <a:pt x="20407" y="15188"/>
                    <a:pt x="20829" y="14288"/>
                    <a:pt x="21099" y="12938"/>
                  </a:cubicBezTo>
                  <a:cubicBezTo>
                    <a:pt x="21368" y="11588"/>
                    <a:pt x="21484" y="9788"/>
                    <a:pt x="21600" y="7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-1" y="1749279"/>
              <a:ext cx="43258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624" y="0"/>
                  </a:moveTo>
                  <a:cubicBezTo>
                    <a:pt x="1789" y="2817"/>
                    <a:pt x="954" y="5635"/>
                    <a:pt x="485" y="7826"/>
                  </a:cubicBezTo>
                  <a:cubicBezTo>
                    <a:pt x="15" y="10017"/>
                    <a:pt x="-89" y="11583"/>
                    <a:pt x="68" y="12835"/>
                  </a:cubicBezTo>
                  <a:cubicBezTo>
                    <a:pt x="224" y="14087"/>
                    <a:pt x="641" y="15026"/>
                    <a:pt x="2154" y="16278"/>
                  </a:cubicBezTo>
                  <a:cubicBezTo>
                    <a:pt x="3668" y="17530"/>
                    <a:pt x="6276" y="19096"/>
                    <a:pt x="9146" y="19722"/>
                  </a:cubicBezTo>
                  <a:cubicBezTo>
                    <a:pt x="12015" y="20348"/>
                    <a:pt x="15146" y="20035"/>
                    <a:pt x="17285" y="19722"/>
                  </a:cubicBezTo>
                  <a:cubicBezTo>
                    <a:pt x="19424" y="19409"/>
                    <a:pt x="20572" y="19096"/>
                    <a:pt x="21041" y="19409"/>
                  </a:cubicBezTo>
                  <a:cubicBezTo>
                    <a:pt x="21511" y="19722"/>
                    <a:pt x="21302" y="20661"/>
                    <a:pt x="210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43734" y="1774679"/>
              <a:ext cx="88901" cy="21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21172"/>
                  </a:moveTo>
                  <a:cubicBezTo>
                    <a:pt x="18514" y="21386"/>
                    <a:pt x="15429" y="21600"/>
                    <a:pt x="13114" y="20851"/>
                  </a:cubicBezTo>
                  <a:cubicBezTo>
                    <a:pt x="10800" y="20103"/>
                    <a:pt x="9257" y="18392"/>
                    <a:pt x="7200" y="14756"/>
                  </a:cubicBezTo>
                  <a:cubicBezTo>
                    <a:pt x="5143" y="11121"/>
                    <a:pt x="2571" y="55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0430" y="1603229"/>
              <a:ext cx="313005" cy="11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02" fill="norm" stroke="1" extrusionOk="0">
                  <a:moveTo>
                    <a:pt x="1867" y="0"/>
                  </a:moveTo>
                  <a:cubicBezTo>
                    <a:pt x="1142" y="379"/>
                    <a:pt x="417" y="758"/>
                    <a:pt x="127" y="1895"/>
                  </a:cubicBezTo>
                  <a:cubicBezTo>
                    <a:pt x="-163" y="3032"/>
                    <a:pt x="-18" y="4926"/>
                    <a:pt x="1214" y="7958"/>
                  </a:cubicBezTo>
                  <a:cubicBezTo>
                    <a:pt x="2446" y="10989"/>
                    <a:pt x="4766" y="15158"/>
                    <a:pt x="7665" y="17811"/>
                  </a:cubicBezTo>
                  <a:cubicBezTo>
                    <a:pt x="10565" y="20463"/>
                    <a:pt x="14044" y="21600"/>
                    <a:pt x="16436" y="20463"/>
                  </a:cubicBezTo>
                  <a:cubicBezTo>
                    <a:pt x="18828" y="19326"/>
                    <a:pt x="20132" y="15916"/>
                    <a:pt x="21437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63301" y="1454401"/>
              <a:ext cx="369826" cy="13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06" fill="norm" stroke="1" extrusionOk="0">
                  <a:moveTo>
                    <a:pt x="5768" y="12996"/>
                  </a:moveTo>
                  <a:cubicBezTo>
                    <a:pt x="7118" y="15253"/>
                    <a:pt x="8468" y="17509"/>
                    <a:pt x="10677" y="18799"/>
                  </a:cubicBezTo>
                  <a:cubicBezTo>
                    <a:pt x="12886" y="20088"/>
                    <a:pt x="15955" y="20411"/>
                    <a:pt x="18041" y="20250"/>
                  </a:cubicBezTo>
                  <a:cubicBezTo>
                    <a:pt x="20127" y="20088"/>
                    <a:pt x="21232" y="19444"/>
                    <a:pt x="21416" y="19121"/>
                  </a:cubicBezTo>
                  <a:cubicBezTo>
                    <a:pt x="21600" y="18799"/>
                    <a:pt x="20864" y="18799"/>
                    <a:pt x="18655" y="18799"/>
                  </a:cubicBezTo>
                  <a:cubicBezTo>
                    <a:pt x="16445" y="18799"/>
                    <a:pt x="12764" y="18799"/>
                    <a:pt x="9695" y="18154"/>
                  </a:cubicBezTo>
                  <a:cubicBezTo>
                    <a:pt x="6627" y="17509"/>
                    <a:pt x="4173" y="16220"/>
                    <a:pt x="2700" y="15091"/>
                  </a:cubicBezTo>
                  <a:cubicBezTo>
                    <a:pt x="1227" y="13963"/>
                    <a:pt x="736" y="12996"/>
                    <a:pt x="430" y="11706"/>
                  </a:cubicBezTo>
                  <a:cubicBezTo>
                    <a:pt x="123" y="10417"/>
                    <a:pt x="0" y="8805"/>
                    <a:pt x="0" y="7193"/>
                  </a:cubicBezTo>
                  <a:cubicBezTo>
                    <a:pt x="0" y="5581"/>
                    <a:pt x="123" y="3969"/>
                    <a:pt x="552" y="2679"/>
                  </a:cubicBezTo>
                  <a:cubicBezTo>
                    <a:pt x="982" y="1390"/>
                    <a:pt x="1718" y="423"/>
                    <a:pt x="2700" y="100"/>
                  </a:cubicBezTo>
                  <a:cubicBezTo>
                    <a:pt x="3682" y="-222"/>
                    <a:pt x="4909" y="100"/>
                    <a:pt x="6014" y="3002"/>
                  </a:cubicBezTo>
                  <a:cubicBezTo>
                    <a:pt x="7118" y="5903"/>
                    <a:pt x="8100" y="11384"/>
                    <a:pt x="8468" y="14930"/>
                  </a:cubicBezTo>
                  <a:cubicBezTo>
                    <a:pt x="8836" y="18477"/>
                    <a:pt x="8591" y="20088"/>
                    <a:pt x="8161" y="20733"/>
                  </a:cubicBezTo>
                  <a:cubicBezTo>
                    <a:pt x="7732" y="21378"/>
                    <a:pt x="7118" y="21056"/>
                    <a:pt x="6505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9584" y="1336529"/>
              <a:ext cx="311151" cy="6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0"/>
                  </a:moveTo>
                  <a:cubicBezTo>
                    <a:pt x="1910" y="5959"/>
                    <a:pt x="3820" y="11917"/>
                    <a:pt x="7053" y="15641"/>
                  </a:cubicBezTo>
                  <a:cubicBezTo>
                    <a:pt x="10286" y="19366"/>
                    <a:pt x="14841" y="20855"/>
                    <a:pt x="17486" y="21228"/>
                  </a:cubicBezTo>
                  <a:cubicBezTo>
                    <a:pt x="20131" y="21600"/>
                    <a:pt x="20865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3043" y="1204174"/>
              <a:ext cx="257644" cy="1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26" fill="norm" stroke="1" extrusionOk="0">
                  <a:moveTo>
                    <a:pt x="385" y="5651"/>
                  </a:moveTo>
                  <a:cubicBezTo>
                    <a:pt x="5653" y="8230"/>
                    <a:pt x="10921" y="10810"/>
                    <a:pt x="13995" y="12099"/>
                  </a:cubicBezTo>
                  <a:cubicBezTo>
                    <a:pt x="17068" y="13389"/>
                    <a:pt x="17946" y="13389"/>
                    <a:pt x="18999" y="13711"/>
                  </a:cubicBezTo>
                  <a:cubicBezTo>
                    <a:pt x="20053" y="14033"/>
                    <a:pt x="21282" y="14678"/>
                    <a:pt x="21370" y="15001"/>
                  </a:cubicBezTo>
                  <a:cubicBezTo>
                    <a:pt x="21458" y="15323"/>
                    <a:pt x="20404" y="15323"/>
                    <a:pt x="17331" y="14356"/>
                  </a:cubicBezTo>
                  <a:cubicBezTo>
                    <a:pt x="14258" y="13389"/>
                    <a:pt x="9165" y="11454"/>
                    <a:pt x="6092" y="10004"/>
                  </a:cubicBezTo>
                  <a:cubicBezTo>
                    <a:pt x="3019" y="8553"/>
                    <a:pt x="1965" y="7586"/>
                    <a:pt x="1175" y="6457"/>
                  </a:cubicBezTo>
                  <a:cubicBezTo>
                    <a:pt x="385" y="5329"/>
                    <a:pt x="-142" y="4039"/>
                    <a:pt x="34" y="3072"/>
                  </a:cubicBezTo>
                  <a:cubicBezTo>
                    <a:pt x="209" y="2105"/>
                    <a:pt x="1087" y="1460"/>
                    <a:pt x="3458" y="816"/>
                  </a:cubicBezTo>
                  <a:cubicBezTo>
                    <a:pt x="5829" y="171"/>
                    <a:pt x="9692" y="-474"/>
                    <a:pt x="12678" y="493"/>
                  </a:cubicBezTo>
                  <a:cubicBezTo>
                    <a:pt x="15663" y="1460"/>
                    <a:pt x="17770" y="4039"/>
                    <a:pt x="18912" y="6296"/>
                  </a:cubicBezTo>
                  <a:cubicBezTo>
                    <a:pt x="20053" y="8553"/>
                    <a:pt x="20229" y="10487"/>
                    <a:pt x="20317" y="12260"/>
                  </a:cubicBezTo>
                  <a:cubicBezTo>
                    <a:pt x="20404" y="14033"/>
                    <a:pt x="20404" y="15645"/>
                    <a:pt x="19438" y="17096"/>
                  </a:cubicBezTo>
                  <a:cubicBezTo>
                    <a:pt x="18473" y="18547"/>
                    <a:pt x="16541" y="19836"/>
                    <a:pt x="14609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0534" y="1079499"/>
              <a:ext cx="342901" cy="9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1994"/>
                  </a:moveTo>
                  <a:cubicBezTo>
                    <a:pt x="3600" y="644"/>
                    <a:pt x="7200" y="-706"/>
                    <a:pt x="10467" y="419"/>
                  </a:cubicBezTo>
                  <a:cubicBezTo>
                    <a:pt x="13733" y="1544"/>
                    <a:pt x="16667" y="5144"/>
                    <a:pt x="18467" y="8969"/>
                  </a:cubicBezTo>
                  <a:cubicBezTo>
                    <a:pt x="20267" y="12794"/>
                    <a:pt x="20933" y="16844"/>
                    <a:pt x="21600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24684" y="688829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42134" y="645482"/>
              <a:ext cx="266701" cy="138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5" fill="norm" stroke="1" extrusionOk="0">
                  <a:moveTo>
                    <a:pt x="0" y="14651"/>
                  </a:moveTo>
                  <a:cubicBezTo>
                    <a:pt x="1371" y="10331"/>
                    <a:pt x="2743" y="6011"/>
                    <a:pt x="4886" y="3079"/>
                  </a:cubicBezTo>
                  <a:cubicBezTo>
                    <a:pt x="7029" y="148"/>
                    <a:pt x="9943" y="-1395"/>
                    <a:pt x="12857" y="1691"/>
                  </a:cubicBezTo>
                  <a:cubicBezTo>
                    <a:pt x="15771" y="4776"/>
                    <a:pt x="18686" y="12491"/>
                    <a:pt x="21600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69097" y="3578728"/>
              <a:ext cx="213140" cy="25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211" fill="norm" stroke="1" extrusionOk="0">
                  <a:moveTo>
                    <a:pt x="8572" y="3694"/>
                  </a:moveTo>
                  <a:cubicBezTo>
                    <a:pt x="7349" y="3515"/>
                    <a:pt x="6127" y="3337"/>
                    <a:pt x="4700" y="4319"/>
                  </a:cubicBezTo>
                  <a:cubicBezTo>
                    <a:pt x="3274" y="5300"/>
                    <a:pt x="1644" y="7443"/>
                    <a:pt x="727" y="10209"/>
                  </a:cubicBezTo>
                  <a:cubicBezTo>
                    <a:pt x="-190" y="12976"/>
                    <a:pt x="-394" y="16368"/>
                    <a:pt x="1032" y="18510"/>
                  </a:cubicBezTo>
                  <a:cubicBezTo>
                    <a:pt x="2459" y="20652"/>
                    <a:pt x="5515" y="21545"/>
                    <a:pt x="8878" y="21099"/>
                  </a:cubicBezTo>
                  <a:cubicBezTo>
                    <a:pt x="12240" y="20652"/>
                    <a:pt x="15908" y="18867"/>
                    <a:pt x="18149" y="16279"/>
                  </a:cubicBezTo>
                  <a:cubicBezTo>
                    <a:pt x="20391" y="13690"/>
                    <a:pt x="21206" y="10299"/>
                    <a:pt x="19881" y="7443"/>
                  </a:cubicBezTo>
                  <a:cubicBezTo>
                    <a:pt x="18557" y="4586"/>
                    <a:pt x="15093" y="2266"/>
                    <a:pt x="12851" y="1105"/>
                  </a:cubicBezTo>
                  <a:cubicBezTo>
                    <a:pt x="10610" y="-55"/>
                    <a:pt x="9591" y="-55"/>
                    <a:pt x="8980" y="34"/>
                  </a:cubicBezTo>
                  <a:cubicBezTo>
                    <a:pt x="8368" y="124"/>
                    <a:pt x="8164" y="302"/>
                    <a:pt x="7961" y="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695084" y="3610990"/>
              <a:ext cx="63501" cy="25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472"/>
                  </a:moveTo>
                  <a:cubicBezTo>
                    <a:pt x="2160" y="601"/>
                    <a:pt x="4320" y="-270"/>
                    <a:pt x="5760" y="78"/>
                  </a:cubicBezTo>
                  <a:cubicBezTo>
                    <a:pt x="7200" y="427"/>
                    <a:pt x="7920" y="1995"/>
                    <a:pt x="8640" y="4782"/>
                  </a:cubicBezTo>
                  <a:cubicBezTo>
                    <a:pt x="9360" y="7569"/>
                    <a:pt x="10080" y="11575"/>
                    <a:pt x="12240" y="14536"/>
                  </a:cubicBezTo>
                  <a:cubicBezTo>
                    <a:pt x="14400" y="17498"/>
                    <a:pt x="18000" y="19414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107334" y="1959094"/>
              <a:ext cx="3619501" cy="22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7997"/>
                  </a:moveTo>
                  <a:cubicBezTo>
                    <a:pt x="253" y="7585"/>
                    <a:pt x="505" y="7174"/>
                    <a:pt x="827" y="6557"/>
                  </a:cubicBezTo>
                  <a:cubicBezTo>
                    <a:pt x="1149" y="5940"/>
                    <a:pt x="1541" y="5117"/>
                    <a:pt x="1952" y="4397"/>
                  </a:cubicBezTo>
                  <a:cubicBezTo>
                    <a:pt x="2362" y="3677"/>
                    <a:pt x="2792" y="3060"/>
                    <a:pt x="3227" y="2751"/>
                  </a:cubicBezTo>
                  <a:cubicBezTo>
                    <a:pt x="3663" y="2443"/>
                    <a:pt x="4105" y="2443"/>
                    <a:pt x="4509" y="2340"/>
                  </a:cubicBezTo>
                  <a:cubicBezTo>
                    <a:pt x="4914" y="2237"/>
                    <a:pt x="5280" y="2031"/>
                    <a:pt x="5602" y="1825"/>
                  </a:cubicBezTo>
                  <a:cubicBezTo>
                    <a:pt x="5924" y="1620"/>
                    <a:pt x="6202" y="1414"/>
                    <a:pt x="6556" y="1208"/>
                  </a:cubicBezTo>
                  <a:cubicBezTo>
                    <a:pt x="6909" y="1003"/>
                    <a:pt x="7339" y="797"/>
                    <a:pt x="7731" y="591"/>
                  </a:cubicBezTo>
                  <a:cubicBezTo>
                    <a:pt x="8122" y="385"/>
                    <a:pt x="8476" y="180"/>
                    <a:pt x="8918" y="77"/>
                  </a:cubicBezTo>
                  <a:cubicBezTo>
                    <a:pt x="9360" y="-26"/>
                    <a:pt x="9891" y="-26"/>
                    <a:pt x="10358" y="77"/>
                  </a:cubicBezTo>
                  <a:cubicBezTo>
                    <a:pt x="10825" y="180"/>
                    <a:pt x="11229" y="385"/>
                    <a:pt x="11653" y="591"/>
                  </a:cubicBezTo>
                  <a:cubicBezTo>
                    <a:pt x="12076" y="797"/>
                    <a:pt x="12518" y="1003"/>
                    <a:pt x="12891" y="1311"/>
                  </a:cubicBezTo>
                  <a:cubicBezTo>
                    <a:pt x="13263" y="1620"/>
                    <a:pt x="13566" y="2031"/>
                    <a:pt x="13895" y="2648"/>
                  </a:cubicBezTo>
                  <a:cubicBezTo>
                    <a:pt x="14223" y="3265"/>
                    <a:pt x="14577" y="4088"/>
                    <a:pt x="14912" y="4808"/>
                  </a:cubicBezTo>
                  <a:cubicBezTo>
                    <a:pt x="15246" y="5528"/>
                    <a:pt x="15562" y="6145"/>
                    <a:pt x="15827" y="6660"/>
                  </a:cubicBezTo>
                  <a:cubicBezTo>
                    <a:pt x="16093" y="7174"/>
                    <a:pt x="16307" y="7585"/>
                    <a:pt x="16541" y="8203"/>
                  </a:cubicBezTo>
                  <a:cubicBezTo>
                    <a:pt x="16775" y="8820"/>
                    <a:pt x="17027" y="9643"/>
                    <a:pt x="17324" y="10774"/>
                  </a:cubicBezTo>
                  <a:cubicBezTo>
                    <a:pt x="17621" y="11905"/>
                    <a:pt x="17962" y="13345"/>
                    <a:pt x="18246" y="14271"/>
                  </a:cubicBezTo>
                  <a:cubicBezTo>
                    <a:pt x="18531" y="15197"/>
                    <a:pt x="18758" y="15608"/>
                    <a:pt x="18998" y="16123"/>
                  </a:cubicBezTo>
                  <a:cubicBezTo>
                    <a:pt x="19238" y="16637"/>
                    <a:pt x="19491" y="17254"/>
                    <a:pt x="19781" y="17460"/>
                  </a:cubicBezTo>
                  <a:cubicBezTo>
                    <a:pt x="20072" y="17665"/>
                    <a:pt x="20400" y="17460"/>
                    <a:pt x="20709" y="18077"/>
                  </a:cubicBezTo>
                  <a:cubicBezTo>
                    <a:pt x="21019" y="18694"/>
                    <a:pt x="21309" y="20134"/>
                    <a:pt x="2160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808884" y="1939779"/>
              <a:ext cx="69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582"/>
                    <a:pt x="10473" y="9164"/>
                    <a:pt x="14073" y="12764"/>
                  </a:cubicBezTo>
                  <a:cubicBezTo>
                    <a:pt x="17673" y="16364"/>
                    <a:pt x="19636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320434" y="1797708"/>
              <a:ext cx="241336" cy="34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84" fill="norm" stroke="1" extrusionOk="0">
                  <a:moveTo>
                    <a:pt x="0" y="21484"/>
                  </a:moveTo>
                  <a:cubicBezTo>
                    <a:pt x="563" y="18982"/>
                    <a:pt x="1127" y="16479"/>
                    <a:pt x="2442" y="13845"/>
                  </a:cubicBezTo>
                  <a:cubicBezTo>
                    <a:pt x="3757" y="11211"/>
                    <a:pt x="5823" y="8445"/>
                    <a:pt x="8264" y="6272"/>
                  </a:cubicBezTo>
                  <a:cubicBezTo>
                    <a:pt x="10706" y="4099"/>
                    <a:pt x="13523" y="2518"/>
                    <a:pt x="15402" y="1596"/>
                  </a:cubicBezTo>
                  <a:cubicBezTo>
                    <a:pt x="17280" y="674"/>
                    <a:pt x="18219" y="411"/>
                    <a:pt x="19158" y="213"/>
                  </a:cubicBezTo>
                  <a:cubicBezTo>
                    <a:pt x="20097" y="16"/>
                    <a:pt x="21037" y="-116"/>
                    <a:pt x="21318" y="147"/>
                  </a:cubicBezTo>
                  <a:cubicBezTo>
                    <a:pt x="21600" y="411"/>
                    <a:pt x="21224" y="1069"/>
                    <a:pt x="20755" y="1662"/>
                  </a:cubicBezTo>
                  <a:cubicBezTo>
                    <a:pt x="20285" y="2255"/>
                    <a:pt x="19722" y="2782"/>
                    <a:pt x="19158" y="3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479184" y="1764913"/>
              <a:ext cx="85228" cy="10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33" fill="norm" stroke="1" extrusionOk="0">
                  <a:moveTo>
                    <a:pt x="0" y="8473"/>
                  </a:moveTo>
                  <a:cubicBezTo>
                    <a:pt x="0" y="6313"/>
                    <a:pt x="0" y="4153"/>
                    <a:pt x="1317" y="2641"/>
                  </a:cubicBezTo>
                  <a:cubicBezTo>
                    <a:pt x="2634" y="1129"/>
                    <a:pt x="5268" y="265"/>
                    <a:pt x="7902" y="49"/>
                  </a:cubicBezTo>
                  <a:cubicBezTo>
                    <a:pt x="10537" y="-167"/>
                    <a:pt x="13171" y="265"/>
                    <a:pt x="15541" y="2641"/>
                  </a:cubicBezTo>
                  <a:cubicBezTo>
                    <a:pt x="17912" y="5017"/>
                    <a:pt x="20020" y="9337"/>
                    <a:pt x="20810" y="12793"/>
                  </a:cubicBezTo>
                  <a:cubicBezTo>
                    <a:pt x="21600" y="16249"/>
                    <a:pt x="21073" y="18841"/>
                    <a:pt x="20546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664858" y="1610524"/>
              <a:ext cx="85727" cy="31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69" fill="norm" stroke="1" extrusionOk="0">
                  <a:moveTo>
                    <a:pt x="7344" y="12810"/>
                  </a:moveTo>
                  <a:cubicBezTo>
                    <a:pt x="8373" y="15242"/>
                    <a:pt x="9401" y="17674"/>
                    <a:pt x="9916" y="19247"/>
                  </a:cubicBezTo>
                  <a:cubicBezTo>
                    <a:pt x="10430" y="20821"/>
                    <a:pt x="10430" y="21536"/>
                    <a:pt x="9659" y="21178"/>
                  </a:cubicBezTo>
                  <a:cubicBezTo>
                    <a:pt x="8887" y="20821"/>
                    <a:pt x="7344" y="19390"/>
                    <a:pt x="5544" y="16744"/>
                  </a:cubicBezTo>
                  <a:cubicBezTo>
                    <a:pt x="3744" y="14098"/>
                    <a:pt x="1687" y="10235"/>
                    <a:pt x="659" y="7446"/>
                  </a:cubicBezTo>
                  <a:cubicBezTo>
                    <a:pt x="-370" y="4657"/>
                    <a:pt x="-370" y="2940"/>
                    <a:pt x="1944" y="1796"/>
                  </a:cubicBezTo>
                  <a:cubicBezTo>
                    <a:pt x="4259" y="651"/>
                    <a:pt x="8887" y="79"/>
                    <a:pt x="12487" y="8"/>
                  </a:cubicBezTo>
                  <a:cubicBezTo>
                    <a:pt x="16087" y="-64"/>
                    <a:pt x="18659" y="365"/>
                    <a:pt x="19944" y="1295"/>
                  </a:cubicBezTo>
                  <a:cubicBezTo>
                    <a:pt x="21230" y="2225"/>
                    <a:pt x="21230" y="3655"/>
                    <a:pt x="19173" y="4871"/>
                  </a:cubicBezTo>
                  <a:cubicBezTo>
                    <a:pt x="17116" y="6087"/>
                    <a:pt x="13001" y="7088"/>
                    <a:pt x="8887" y="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739534" y="1565129"/>
              <a:ext cx="7620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86"/>
                  </a:moveTo>
                  <a:cubicBezTo>
                    <a:pt x="1800" y="4097"/>
                    <a:pt x="3600" y="2607"/>
                    <a:pt x="5700" y="2421"/>
                  </a:cubicBezTo>
                  <a:cubicBezTo>
                    <a:pt x="7800" y="2234"/>
                    <a:pt x="10200" y="3352"/>
                    <a:pt x="12600" y="6145"/>
                  </a:cubicBezTo>
                  <a:cubicBezTo>
                    <a:pt x="15000" y="8938"/>
                    <a:pt x="17400" y="13407"/>
                    <a:pt x="18300" y="16572"/>
                  </a:cubicBezTo>
                  <a:cubicBezTo>
                    <a:pt x="19200" y="19738"/>
                    <a:pt x="18600" y="21600"/>
                    <a:pt x="17400" y="21600"/>
                  </a:cubicBezTo>
                  <a:cubicBezTo>
                    <a:pt x="16200" y="21600"/>
                    <a:pt x="14400" y="19738"/>
                    <a:pt x="13800" y="16386"/>
                  </a:cubicBezTo>
                  <a:cubicBezTo>
                    <a:pt x="13200" y="13034"/>
                    <a:pt x="13800" y="8193"/>
                    <a:pt x="15300" y="5214"/>
                  </a:cubicBezTo>
                  <a:cubicBezTo>
                    <a:pt x="16800" y="2234"/>
                    <a:pt x="19200" y="11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853834" y="1571479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872884" y="152067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913101" y="1457179"/>
              <a:ext cx="169334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4590" y="12150"/>
                  </a:moveTo>
                  <a:cubicBezTo>
                    <a:pt x="3240" y="12420"/>
                    <a:pt x="1890" y="12690"/>
                    <a:pt x="1080" y="13500"/>
                  </a:cubicBezTo>
                  <a:cubicBezTo>
                    <a:pt x="270" y="14310"/>
                    <a:pt x="0" y="15660"/>
                    <a:pt x="0" y="17010"/>
                  </a:cubicBezTo>
                  <a:cubicBezTo>
                    <a:pt x="0" y="18360"/>
                    <a:pt x="270" y="19710"/>
                    <a:pt x="1350" y="20520"/>
                  </a:cubicBezTo>
                  <a:cubicBezTo>
                    <a:pt x="2430" y="21330"/>
                    <a:pt x="4320" y="21600"/>
                    <a:pt x="5400" y="21060"/>
                  </a:cubicBezTo>
                  <a:cubicBezTo>
                    <a:pt x="6480" y="20520"/>
                    <a:pt x="6750" y="19170"/>
                    <a:pt x="6345" y="18090"/>
                  </a:cubicBezTo>
                  <a:cubicBezTo>
                    <a:pt x="5940" y="17010"/>
                    <a:pt x="4860" y="16200"/>
                    <a:pt x="4725" y="15120"/>
                  </a:cubicBezTo>
                  <a:cubicBezTo>
                    <a:pt x="4590" y="14040"/>
                    <a:pt x="5400" y="12690"/>
                    <a:pt x="5805" y="11340"/>
                  </a:cubicBezTo>
                  <a:cubicBezTo>
                    <a:pt x="6210" y="9990"/>
                    <a:pt x="6210" y="8640"/>
                    <a:pt x="6885" y="7830"/>
                  </a:cubicBezTo>
                  <a:cubicBezTo>
                    <a:pt x="7560" y="7020"/>
                    <a:pt x="8910" y="6750"/>
                    <a:pt x="10260" y="6750"/>
                  </a:cubicBezTo>
                  <a:cubicBezTo>
                    <a:pt x="11610" y="6750"/>
                    <a:pt x="12960" y="7020"/>
                    <a:pt x="14040" y="8100"/>
                  </a:cubicBezTo>
                  <a:cubicBezTo>
                    <a:pt x="15120" y="9180"/>
                    <a:pt x="15930" y="11070"/>
                    <a:pt x="16200" y="12960"/>
                  </a:cubicBezTo>
                  <a:cubicBezTo>
                    <a:pt x="16470" y="14850"/>
                    <a:pt x="16200" y="16740"/>
                    <a:pt x="15930" y="16875"/>
                  </a:cubicBezTo>
                  <a:cubicBezTo>
                    <a:pt x="15660" y="17010"/>
                    <a:pt x="15390" y="15390"/>
                    <a:pt x="15795" y="12690"/>
                  </a:cubicBezTo>
                  <a:cubicBezTo>
                    <a:pt x="16200" y="9990"/>
                    <a:pt x="17280" y="6210"/>
                    <a:pt x="18360" y="3915"/>
                  </a:cubicBezTo>
                  <a:cubicBezTo>
                    <a:pt x="19440" y="1620"/>
                    <a:pt x="20520" y="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037734" y="3216129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600"/>
                    <a:pt x="8640" y="11200"/>
                    <a:pt x="12240" y="14800"/>
                  </a:cubicBezTo>
                  <a:cubicBezTo>
                    <a:pt x="15840" y="18400"/>
                    <a:pt x="1872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963626" y="3633424"/>
              <a:ext cx="120235" cy="19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220" fill="norm" stroke="1" extrusionOk="0">
                  <a:moveTo>
                    <a:pt x="14764" y="201"/>
                  </a:moveTo>
                  <a:cubicBezTo>
                    <a:pt x="12964" y="-34"/>
                    <a:pt x="11164" y="-269"/>
                    <a:pt x="8644" y="788"/>
                  </a:cubicBezTo>
                  <a:cubicBezTo>
                    <a:pt x="6124" y="1844"/>
                    <a:pt x="2884" y="4192"/>
                    <a:pt x="1264" y="7244"/>
                  </a:cubicBezTo>
                  <a:cubicBezTo>
                    <a:pt x="-356" y="10296"/>
                    <a:pt x="-356" y="14053"/>
                    <a:pt x="904" y="16753"/>
                  </a:cubicBezTo>
                  <a:cubicBezTo>
                    <a:pt x="2164" y="19453"/>
                    <a:pt x="4684" y="21096"/>
                    <a:pt x="7924" y="21214"/>
                  </a:cubicBezTo>
                  <a:cubicBezTo>
                    <a:pt x="11164" y="21331"/>
                    <a:pt x="15124" y="19922"/>
                    <a:pt x="17644" y="17105"/>
                  </a:cubicBezTo>
                  <a:cubicBezTo>
                    <a:pt x="20164" y="14288"/>
                    <a:pt x="21244" y="10061"/>
                    <a:pt x="19804" y="7009"/>
                  </a:cubicBezTo>
                  <a:cubicBezTo>
                    <a:pt x="18364" y="3957"/>
                    <a:pt x="14404" y="2079"/>
                    <a:pt x="10984" y="1140"/>
                  </a:cubicBezTo>
                  <a:cubicBezTo>
                    <a:pt x="7564" y="201"/>
                    <a:pt x="4684" y="201"/>
                    <a:pt x="3244" y="788"/>
                  </a:cubicBezTo>
                  <a:cubicBezTo>
                    <a:pt x="1804" y="1374"/>
                    <a:pt x="1804" y="2548"/>
                    <a:pt x="2524" y="3488"/>
                  </a:cubicBezTo>
                  <a:cubicBezTo>
                    <a:pt x="3244" y="4427"/>
                    <a:pt x="4684" y="5131"/>
                    <a:pt x="6124" y="5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187688" y="3736829"/>
              <a:ext cx="2784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5300"/>
                    <a:pt x="-1303" y="9000"/>
                    <a:pt x="240" y="5400"/>
                  </a:cubicBezTo>
                  <a:cubicBezTo>
                    <a:pt x="1783" y="1800"/>
                    <a:pt x="11040" y="9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242674" y="3623587"/>
              <a:ext cx="168763" cy="27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16" fill="norm" stroke="1" extrusionOk="0">
                  <a:moveTo>
                    <a:pt x="14181" y="1925"/>
                  </a:moveTo>
                  <a:cubicBezTo>
                    <a:pt x="10448" y="1256"/>
                    <a:pt x="6714" y="586"/>
                    <a:pt x="4181" y="251"/>
                  </a:cubicBezTo>
                  <a:cubicBezTo>
                    <a:pt x="1648" y="-84"/>
                    <a:pt x="314" y="-84"/>
                    <a:pt x="48" y="251"/>
                  </a:cubicBezTo>
                  <a:cubicBezTo>
                    <a:pt x="-219" y="586"/>
                    <a:pt x="581" y="1256"/>
                    <a:pt x="3914" y="2595"/>
                  </a:cubicBezTo>
                  <a:cubicBezTo>
                    <a:pt x="7248" y="3935"/>
                    <a:pt x="13114" y="5944"/>
                    <a:pt x="16581" y="7702"/>
                  </a:cubicBezTo>
                  <a:cubicBezTo>
                    <a:pt x="20048" y="9460"/>
                    <a:pt x="21114" y="10967"/>
                    <a:pt x="21248" y="12474"/>
                  </a:cubicBezTo>
                  <a:cubicBezTo>
                    <a:pt x="21381" y="13981"/>
                    <a:pt x="20581" y="15488"/>
                    <a:pt x="17781" y="16995"/>
                  </a:cubicBezTo>
                  <a:cubicBezTo>
                    <a:pt x="14981" y="18502"/>
                    <a:pt x="10181" y="20009"/>
                    <a:pt x="5381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279034" y="3626202"/>
              <a:ext cx="139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82" y="12302"/>
                    <a:pt x="1964" y="4448"/>
                    <a:pt x="5564" y="1502"/>
                  </a:cubicBezTo>
                  <a:cubicBezTo>
                    <a:pt x="9164" y="-1443"/>
                    <a:pt x="153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56534" y="3285979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240684" y="3152629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456584" y="3025629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600"/>
                    <a:pt x="7680" y="9600"/>
                    <a:pt x="11280" y="6000"/>
                  </a:cubicBezTo>
                  <a:cubicBezTo>
                    <a:pt x="14880" y="2400"/>
                    <a:pt x="182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647084" y="2835129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843934" y="2631929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6650"/>
                    <a:pt x="6063" y="11700"/>
                    <a:pt x="9663" y="8100"/>
                  </a:cubicBezTo>
                  <a:cubicBezTo>
                    <a:pt x="13263" y="4500"/>
                    <a:pt x="17432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047134" y="2371579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5247"/>
                    <a:pt x="9095" y="8894"/>
                    <a:pt x="12695" y="5294"/>
                  </a:cubicBezTo>
                  <a:cubicBezTo>
                    <a:pt x="16295" y="1694"/>
                    <a:pt x="18947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313834" y="2111229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440834" y="1920729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574184" y="1698479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5429"/>
                    <a:pt x="6720" y="9257"/>
                    <a:pt x="10320" y="5657"/>
                  </a:cubicBezTo>
                  <a:cubicBezTo>
                    <a:pt x="13920" y="2057"/>
                    <a:pt x="177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828184" y="1539729"/>
              <a:ext cx="152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6615"/>
                    <a:pt x="4200" y="11631"/>
                    <a:pt x="7800" y="8031"/>
                  </a:cubicBezTo>
                  <a:cubicBezTo>
                    <a:pt x="11400" y="4431"/>
                    <a:pt x="165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075834" y="1517414"/>
              <a:ext cx="1333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771" y="10884"/>
                    <a:pt x="7543" y="1066"/>
                    <a:pt x="11143" y="84"/>
                  </a:cubicBezTo>
                  <a:cubicBezTo>
                    <a:pt x="14743" y="-898"/>
                    <a:pt x="18171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342534" y="164767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558434" y="1793729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685434" y="1984229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831484" y="2174729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907684" y="2454129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028334" y="2663679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123584" y="2797029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256934" y="294307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447434" y="310182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574434" y="3324079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18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060893" y="1512956"/>
              <a:ext cx="3639900" cy="1890756"/>
            </a:xfrm>
            <a:prstGeom prst="rect">
              <a:avLst/>
            </a:prstGeom>
            <a:effectLst/>
          </p:spPr>
        </p:pic>
        <p:pic>
          <p:nvPicPr>
            <p:cNvPr id="192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069234" y="1498203"/>
              <a:ext cx="4076701" cy="195922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6" name="Drawing"/>
          <p:cNvGrpSpPr/>
          <p:nvPr/>
        </p:nvGrpSpPr>
        <p:grpSpPr>
          <a:xfrm>
            <a:off x="1142999" y="2286000"/>
            <a:ext cx="11806768" cy="6369051"/>
            <a:chOff x="0" y="0"/>
            <a:chExt cx="11806766" cy="6369049"/>
          </a:xfrm>
        </p:grpSpPr>
        <p:sp>
          <p:nvSpPr>
            <p:cNvPr id="1924" name="Line"/>
            <p:cNvSpPr/>
            <p:nvPr/>
          </p:nvSpPr>
          <p:spPr>
            <a:xfrm>
              <a:off x="182033" y="290902"/>
              <a:ext cx="133351" cy="34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17829" y="2013"/>
                  </a:moveTo>
                  <a:cubicBezTo>
                    <a:pt x="16800" y="1366"/>
                    <a:pt x="15771" y="719"/>
                    <a:pt x="13371" y="331"/>
                  </a:cubicBezTo>
                  <a:cubicBezTo>
                    <a:pt x="10971" y="-57"/>
                    <a:pt x="7200" y="-186"/>
                    <a:pt x="4457" y="396"/>
                  </a:cubicBezTo>
                  <a:cubicBezTo>
                    <a:pt x="1714" y="978"/>
                    <a:pt x="0" y="2271"/>
                    <a:pt x="0" y="3565"/>
                  </a:cubicBezTo>
                  <a:cubicBezTo>
                    <a:pt x="0" y="4858"/>
                    <a:pt x="1714" y="6152"/>
                    <a:pt x="5486" y="8027"/>
                  </a:cubicBezTo>
                  <a:cubicBezTo>
                    <a:pt x="9257" y="9903"/>
                    <a:pt x="15086" y="12360"/>
                    <a:pt x="18171" y="14042"/>
                  </a:cubicBezTo>
                  <a:cubicBezTo>
                    <a:pt x="21257" y="15723"/>
                    <a:pt x="21600" y="16628"/>
                    <a:pt x="21600" y="17404"/>
                  </a:cubicBezTo>
                  <a:cubicBezTo>
                    <a:pt x="21600" y="18180"/>
                    <a:pt x="21257" y="18827"/>
                    <a:pt x="20400" y="19345"/>
                  </a:cubicBezTo>
                  <a:cubicBezTo>
                    <a:pt x="19543" y="19862"/>
                    <a:pt x="18171" y="20250"/>
                    <a:pt x="16629" y="20573"/>
                  </a:cubicBezTo>
                  <a:cubicBezTo>
                    <a:pt x="15086" y="20897"/>
                    <a:pt x="13371" y="21155"/>
                    <a:pt x="11657" y="21285"/>
                  </a:cubicBezTo>
                  <a:cubicBezTo>
                    <a:pt x="9943" y="21414"/>
                    <a:pt x="8229" y="21414"/>
                    <a:pt x="7200" y="20961"/>
                  </a:cubicBezTo>
                  <a:cubicBezTo>
                    <a:pt x="6171" y="20509"/>
                    <a:pt x="5829" y="19603"/>
                    <a:pt x="7371" y="18310"/>
                  </a:cubicBezTo>
                  <a:cubicBezTo>
                    <a:pt x="8914" y="17016"/>
                    <a:pt x="12343" y="15335"/>
                    <a:pt x="15771" y="13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41506" y="279399"/>
              <a:ext cx="79194" cy="33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99" fill="norm" stroke="1" extrusionOk="0">
                  <a:moveTo>
                    <a:pt x="4214" y="0"/>
                  </a:moveTo>
                  <a:cubicBezTo>
                    <a:pt x="2509" y="1215"/>
                    <a:pt x="804" y="2430"/>
                    <a:pt x="235" y="5535"/>
                  </a:cubicBezTo>
                  <a:cubicBezTo>
                    <a:pt x="-333" y="8640"/>
                    <a:pt x="235" y="13635"/>
                    <a:pt x="804" y="16537"/>
                  </a:cubicBezTo>
                  <a:cubicBezTo>
                    <a:pt x="1372" y="19440"/>
                    <a:pt x="1941" y="20250"/>
                    <a:pt x="3646" y="20790"/>
                  </a:cubicBezTo>
                  <a:cubicBezTo>
                    <a:pt x="5351" y="21330"/>
                    <a:pt x="8193" y="21600"/>
                    <a:pt x="10467" y="21465"/>
                  </a:cubicBezTo>
                  <a:cubicBezTo>
                    <a:pt x="12741" y="21330"/>
                    <a:pt x="14446" y="20790"/>
                    <a:pt x="16151" y="19980"/>
                  </a:cubicBezTo>
                  <a:cubicBezTo>
                    <a:pt x="17856" y="19170"/>
                    <a:pt x="19562" y="18090"/>
                    <a:pt x="21267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38150" y="457200"/>
              <a:ext cx="82550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6646" y="10800"/>
                  </a:moveTo>
                  <a:cubicBezTo>
                    <a:pt x="3323" y="14400"/>
                    <a:pt x="0" y="18000"/>
                    <a:pt x="0" y="19800"/>
                  </a:cubicBezTo>
                  <a:cubicBezTo>
                    <a:pt x="0" y="21600"/>
                    <a:pt x="3323" y="21600"/>
                    <a:pt x="7477" y="18000"/>
                  </a:cubicBezTo>
                  <a:cubicBezTo>
                    <a:pt x="11631" y="14400"/>
                    <a:pt x="1661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61887" y="403136"/>
              <a:ext cx="123914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71" fill="norm" stroke="1" extrusionOk="0">
                  <a:moveTo>
                    <a:pt x="1663" y="8848"/>
                  </a:moveTo>
                  <a:cubicBezTo>
                    <a:pt x="4225" y="6884"/>
                    <a:pt x="6788" y="4920"/>
                    <a:pt x="8069" y="3237"/>
                  </a:cubicBezTo>
                  <a:cubicBezTo>
                    <a:pt x="9351" y="1554"/>
                    <a:pt x="9351" y="152"/>
                    <a:pt x="8435" y="11"/>
                  </a:cubicBezTo>
                  <a:cubicBezTo>
                    <a:pt x="7520" y="-129"/>
                    <a:pt x="5690" y="993"/>
                    <a:pt x="3859" y="3097"/>
                  </a:cubicBezTo>
                  <a:cubicBezTo>
                    <a:pt x="2029" y="5201"/>
                    <a:pt x="198" y="8287"/>
                    <a:pt x="15" y="11513"/>
                  </a:cubicBezTo>
                  <a:cubicBezTo>
                    <a:pt x="-168" y="14739"/>
                    <a:pt x="1296" y="18105"/>
                    <a:pt x="5140" y="19788"/>
                  </a:cubicBezTo>
                  <a:cubicBezTo>
                    <a:pt x="8985" y="21471"/>
                    <a:pt x="15208" y="21471"/>
                    <a:pt x="21432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99294" y="363773"/>
              <a:ext cx="135996" cy="41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11" fill="norm" stroke="1" extrusionOk="0">
                  <a:moveTo>
                    <a:pt x="4860" y="6419"/>
                  </a:moveTo>
                  <a:cubicBezTo>
                    <a:pt x="3198" y="9024"/>
                    <a:pt x="1537" y="11629"/>
                    <a:pt x="706" y="13528"/>
                  </a:cubicBezTo>
                  <a:cubicBezTo>
                    <a:pt x="-125" y="15428"/>
                    <a:pt x="-125" y="16622"/>
                    <a:pt x="207" y="17544"/>
                  </a:cubicBezTo>
                  <a:cubicBezTo>
                    <a:pt x="540" y="18467"/>
                    <a:pt x="1204" y="19118"/>
                    <a:pt x="1869" y="19824"/>
                  </a:cubicBezTo>
                  <a:cubicBezTo>
                    <a:pt x="2533" y="20529"/>
                    <a:pt x="3198" y="21289"/>
                    <a:pt x="3697" y="21397"/>
                  </a:cubicBezTo>
                  <a:cubicBezTo>
                    <a:pt x="4195" y="21506"/>
                    <a:pt x="4527" y="20963"/>
                    <a:pt x="4693" y="19010"/>
                  </a:cubicBezTo>
                  <a:cubicBezTo>
                    <a:pt x="4860" y="17056"/>
                    <a:pt x="4860" y="13691"/>
                    <a:pt x="4693" y="10597"/>
                  </a:cubicBezTo>
                  <a:cubicBezTo>
                    <a:pt x="4527" y="7504"/>
                    <a:pt x="4195" y="4682"/>
                    <a:pt x="4527" y="2945"/>
                  </a:cubicBezTo>
                  <a:cubicBezTo>
                    <a:pt x="4860" y="1209"/>
                    <a:pt x="5857" y="557"/>
                    <a:pt x="7352" y="232"/>
                  </a:cubicBezTo>
                  <a:cubicBezTo>
                    <a:pt x="8847" y="-94"/>
                    <a:pt x="10841" y="-94"/>
                    <a:pt x="13001" y="340"/>
                  </a:cubicBezTo>
                  <a:cubicBezTo>
                    <a:pt x="15161" y="774"/>
                    <a:pt x="17487" y="1643"/>
                    <a:pt x="18983" y="2674"/>
                  </a:cubicBezTo>
                  <a:cubicBezTo>
                    <a:pt x="20478" y="3705"/>
                    <a:pt x="21143" y="4899"/>
                    <a:pt x="21309" y="5767"/>
                  </a:cubicBezTo>
                  <a:cubicBezTo>
                    <a:pt x="21475" y="6636"/>
                    <a:pt x="21143" y="7178"/>
                    <a:pt x="20312" y="7613"/>
                  </a:cubicBezTo>
                  <a:cubicBezTo>
                    <a:pt x="19481" y="8047"/>
                    <a:pt x="18152" y="8372"/>
                    <a:pt x="16657" y="8698"/>
                  </a:cubicBezTo>
                  <a:cubicBezTo>
                    <a:pt x="15161" y="9024"/>
                    <a:pt x="13500" y="9349"/>
                    <a:pt x="11838" y="9403"/>
                  </a:cubicBezTo>
                  <a:cubicBezTo>
                    <a:pt x="10177" y="9458"/>
                    <a:pt x="8515" y="9241"/>
                    <a:pt x="7850" y="8752"/>
                  </a:cubicBezTo>
                  <a:cubicBezTo>
                    <a:pt x="7186" y="8264"/>
                    <a:pt x="7518" y="7504"/>
                    <a:pt x="7850" y="6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098360" y="336550"/>
              <a:ext cx="159578" cy="19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0814" fill="norm" stroke="1" extrusionOk="0">
                  <a:moveTo>
                    <a:pt x="16224" y="0"/>
                  </a:moveTo>
                  <a:cubicBezTo>
                    <a:pt x="13524" y="0"/>
                    <a:pt x="10824" y="0"/>
                    <a:pt x="7989" y="1379"/>
                  </a:cubicBezTo>
                  <a:cubicBezTo>
                    <a:pt x="5154" y="2757"/>
                    <a:pt x="2184" y="5515"/>
                    <a:pt x="834" y="8732"/>
                  </a:cubicBezTo>
                  <a:cubicBezTo>
                    <a:pt x="-516" y="11949"/>
                    <a:pt x="-246" y="15626"/>
                    <a:pt x="1779" y="18038"/>
                  </a:cubicBezTo>
                  <a:cubicBezTo>
                    <a:pt x="3804" y="20451"/>
                    <a:pt x="7584" y="21600"/>
                    <a:pt x="11364" y="20221"/>
                  </a:cubicBezTo>
                  <a:cubicBezTo>
                    <a:pt x="15144" y="18843"/>
                    <a:pt x="18924" y="14936"/>
                    <a:pt x="20004" y="11145"/>
                  </a:cubicBezTo>
                  <a:cubicBezTo>
                    <a:pt x="21084" y="7353"/>
                    <a:pt x="19464" y="3677"/>
                    <a:pt x="17979" y="1838"/>
                  </a:cubicBezTo>
                  <a:cubicBezTo>
                    <a:pt x="16494" y="0"/>
                    <a:pt x="15144" y="0"/>
                    <a:pt x="13389" y="689"/>
                  </a:cubicBezTo>
                  <a:cubicBezTo>
                    <a:pt x="11634" y="1379"/>
                    <a:pt x="9474" y="2757"/>
                    <a:pt x="7314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28600" y="679450"/>
              <a:ext cx="7048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029"/>
                    <a:pt x="4800" y="16457"/>
                    <a:pt x="7038" y="13886"/>
                  </a:cubicBezTo>
                  <a:cubicBezTo>
                    <a:pt x="9276" y="11314"/>
                    <a:pt x="11351" y="8743"/>
                    <a:pt x="13751" y="6429"/>
                  </a:cubicBezTo>
                  <a:cubicBezTo>
                    <a:pt x="16151" y="4114"/>
                    <a:pt x="1887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25945" y="660400"/>
              <a:ext cx="528156" cy="1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65" fill="norm" stroke="1" extrusionOk="0">
                  <a:moveTo>
                    <a:pt x="1601" y="19858"/>
                  </a:moveTo>
                  <a:cubicBezTo>
                    <a:pt x="823" y="20555"/>
                    <a:pt x="45" y="21252"/>
                    <a:pt x="2" y="21426"/>
                  </a:cubicBezTo>
                  <a:cubicBezTo>
                    <a:pt x="-41" y="21600"/>
                    <a:pt x="650" y="21252"/>
                    <a:pt x="2508" y="19335"/>
                  </a:cubicBezTo>
                  <a:cubicBezTo>
                    <a:pt x="4365" y="17419"/>
                    <a:pt x="7389" y="13935"/>
                    <a:pt x="10759" y="10452"/>
                  </a:cubicBezTo>
                  <a:cubicBezTo>
                    <a:pt x="14129" y="6968"/>
                    <a:pt x="17844" y="3484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460499" y="37465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479549" y="4762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483794" y="301108"/>
              <a:ext cx="141336" cy="45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75" fill="norm" stroke="1" extrusionOk="0">
                  <a:moveTo>
                    <a:pt x="7373" y="7042"/>
                  </a:moveTo>
                  <a:cubicBezTo>
                    <a:pt x="6434" y="7938"/>
                    <a:pt x="5495" y="8834"/>
                    <a:pt x="5338" y="10625"/>
                  </a:cubicBezTo>
                  <a:cubicBezTo>
                    <a:pt x="5182" y="12417"/>
                    <a:pt x="5808" y="15104"/>
                    <a:pt x="6121" y="16896"/>
                  </a:cubicBezTo>
                  <a:cubicBezTo>
                    <a:pt x="6434" y="18688"/>
                    <a:pt x="6434" y="19584"/>
                    <a:pt x="6277" y="20281"/>
                  </a:cubicBezTo>
                  <a:cubicBezTo>
                    <a:pt x="6121" y="20977"/>
                    <a:pt x="5808" y="21475"/>
                    <a:pt x="5182" y="21475"/>
                  </a:cubicBezTo>
                  <a:cubicBezTo>
                    <a:pt x="4556" y="21475"/>
                    <a:pt x="3617" y="20977"/>
                    <a:pt x="2521" y="19285"/>
                  </a:cubicBezTo>
                  <a:cubicBezTo>
                    <a:pt x="1425" y="17593"/>
                    <a:pt x="173" y="14706"/>
                    <a:pt x="17" y="11670"/>
                  </a:cubicBezTo>
                  <a:cubicBezTo>
                    <a:pt x="-140" y="8634"/>
                    <a:pt x="799" y="5449"/>
                    <a:pt x="2521" y="3458"/>
                  </a:cubicBezTo>
                  <a:cubicBezTo>
                    <a:pt x="4243" y="1468"/>
                    <a:pt x="6747" y="671"/>
                    <a:pt x="8782" y="273"/>
                  </a:cubicBezTo>
                  <a:cubicBezTo>
                    <a:pt x="10817" y="-125"/>
                    <a:pt x="12382" y="-125"/>
                    <a:pt x="14573" y="522"/>
                  </a:cubicBezTo>
                  <a:cubicBezTo>
                    <a:pt x="16764" y="1169"/>
                    <a:pt x="19582" y="2463"/>
                    <a:pt x="20521" y="3857"/>
                  </a:cubicBezTo>
                  <a:cubicBezTo>
                    <a:pt x="21460" y="5250"/>
                    <a:pt x="20521" y="6743"/>
                    <a:pt x="19269" y="7689"/>
                  </a:cubicBezTo>
                  <a:cubicBezTo>
                    <a:pt x="18017" y="8634"/>
                    <a:pt x="16451" y="9033"/>
                    <a:pt x="14103" y="8983"/>
                  </a:cubicBezTo>
                  <a:cubicBezTo>
                    <a:pt x="11756" y="8933"/>
                    <a:pt x="8625" y="8435"/>
                    <a:pt x="5495" y="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2635250" y="317500"/>
              <a:ext cx="120650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8"/>
                  </a:moveTo>
                  <a:cubicBezTo>
                    <a:pt x="1895" y="1479"/>
                    <a:pt x="3789" y="2071"/>
                    <a:pt x="5495" y="5030"/>
                  </a:cubicBezTo>
                  <a:cubicBezTo>
                    <a:pt x="7200" y="7989"/>
                    <a:pt x="8716" y="13315"/>
                    <a:pt x="8716" y="16718"/>
                  </a:cubicBezTo>
                  <a:cubicBezTo>
                    <a:pt x="8716" y="20121"/>
                    <a:pt x="7200" y="21600"/>
                    <a:pt x="6442" y="21600"/>
                  </a:cubicBezTo>
                  <a:cubicBezTo>
                    <a:pt x="5684" y="21600"/>
                    <a:pt x="5684" y="20121"/>
                    <a:pt x="6442" y="16866"/>
                  </a:cubicBezTo>
                  <a:cubicBezTo>
                    <a:pt x="7200" y="13611"/>
                    <a:pt x="8716" y="8581"/>
                    <a:pt x="10042" y="5474"/>
                  </a:cubicBezTo>
                  <a:cubicBezTo>
                    <a:pt x="11368" y="2367"/>
                    <a:pt x="12505" y="1184"/>
                    <a:pt x="14400" y="592"/>
                  </a:cubicBezTo>
                  <a:cubicBezTo>
                    <a:pt x="16295" y="0"/>
                    <a:pt x="189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787650" y="342900"/>
              <a:ext cx="31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806700" y="228600"/>
              <a:ext cx="28575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364"/>
                  </a:moveTo>
                  <a:cubicBezTo>
                    <a:pt x="800" y="1592"/>
                    <a:pt x="1600" y="1819"/>
                    <a:pt x="2640" y="2501"/>
                  </a:cubicBezTo>
                  <a:cubicBezTo>
                    <a:pt x="3680" y="3183"/>
                    <a:pt x="4960" y="4320"/>
                    <a:pt x="5200" y="5002"/>
                  </a:cubicBezTo>
                  <a:cubicBezTo>
                    <a:pt x="5440" y="5684"/>
                    <a:pt x="4640" y="5912"/>
                    <a:pt x="4000" y="6480"/>
                  </a:cubicBezTo>
                  <a:cubicBezTo>
                    <a:pt x="3360" y="7048"/>
                    <a:pt x="2880" y="7958"/>
                    <a:pt x="2640" y="9549"/>
                  </a:cubicBezTo>
                  <a:cubicBezTo>
                    <a:pt x="2400" y="11141"/>
                    <a:pt x="2400" y="13415"/>
                    <a:pt x="3040" y="15347"/>
                  </a:cubicBezTo>
                  <a:cubicBezTo>
                    <a:pt x="3680" y="17280"/>
                    <a:pt x="4960" y="18872"/>
                    <a:pt x="6000" y="19326"/>
                  </a:cubicBezTo>
                  <a:cubicBezTo>
                    <a:pt x="7040" y="19781"/>
                    <a:pt x="7840" y="19099"/>
                    <a:pt x="8320" y="17621"/>
                  </a:cubicBezTo>
                  <a:cubicBezTo>
                    <a:pt x="8800" y="16143"/>
                    <a:pt x="8960" y="13869"/>
                    <a:pt x="8720" y="12392"/>
                  </a:cubicBezTo>
                  <a:cubicBezTo>
                    <a:pt x="8480" y="10914"/>
                    <a:pt x="7840" y="10232"/>
                    <a:pt x="7840" y="9436"/>
                  </a:cubicBezTo>
                  <a:cubicBezTo>
                    <a:pt x="7840" y="8640"/>
                    <a:pt x="8480" y="7731"/>
                    <a:pt x="9200" y="7162"/>
                  </a:cubicBezTo>
                  <a:cubicBezTo>
                    <a:pt x="9920" y="6594"/>
                    <a:pt x="10720" y="6366"/>
                    <a:pt x="11440" y="6821"/>
                  </a:cubicBezTo>
                  <a:cubicBezTo>
                    <a:pt x="12160" y="7276"/>
                    <a:pt x="12800" y="8413"/>
                    <a:pt x="13280" y="10686"/>
                  </a:cubicBezTo>
                  <a:cubicBezTo>
                    <a:pt x="13760" y="12960"/>
                    <a:pt x="14080" y="16371"/>
                    <a:pt x="14000" y="18531"/>
                  </a:cubicBezTo>
                  <a:cubicBezTo>
                    <a:pt x="13920" y="20691"/>
                    <a:pt x="13440" y="21600"/>
                    <a:pt x="13120" y="21486"/>
                  </a:cubicBezTo>
                  <a:cubicBezTo>
                    <a:pt x="12800" y="21373"/>
                    <a:pt x="12640" y="20236"/>
                    <a:pt x="13280" y="17166"/>
                  </a:cubicBezTo>
                  <a:cubicBezTo>
                    <a:pt x="13920" y="14097"/>
                    <a:pt x="15360" y="9095"/>
                    <a:pt x="16880" y="5912"/>
                  </a:cubicBezTo>
                  <a:cubicBezTo>
                    <a:pt x="18400" y="2728"/>
                    <a:pt x="20000" y="13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100873" y="39837"/>
              <a:ext cx="96477" cy="43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3" fill="norm" stroke="1" extrusionOk="0">
                  <a:moveTo>
                    <a:pt x="21403" y="2772"/>
                  </a:moveTo>
                  <a:cubicBezTo>
                    <a:pt x="19055" y="1819"/>
                    <a:pt x="16707" y="866"/>
                    <a:pt x="14360" y="389"/>
                  </a:cubicBezTo>
                  <a:cubicBezTo>
                    <a:pt x="12012" y="-87"/>
                    <a:pt x="9664" y="-87"/>
                    <a:pt x="7786" y="178"/>
                  </a:cubicBezTo>
                  <a:cubicBezTo>
                    <a:pt x="5907" y="442"/>
                    <a:pt x="4499" y="972"/>
                    <a:pt x="3090" y="2931"/>
                  </a:cubicBezTo>
                  <a:cubicBezTo>
                    <a:pt x="1681" y="4889"/>
                    <a:pt x="273" y="8278"/>
                    <a:pt x="38" y="11189"/>
                  </a:cubicBezTo>
                  <a:cubicBezTo>
                    <a:pt x="-197" y="14101"/>
                    <a:pt x="742" y="16537"/>
                    <a:pt x="977" y="18178"/>
                  </a:cubicBezTo>
                  <a:cubicBezTo>
                    <a:pt x="1212" y="19819"/>
                    <a:pt x="742" y="20666"/>
                    <a:pt x="273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981450" y="285750"/>
              <a:ext cx="2476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16200"/>
                    <a:pt x="5169" y="10800"/>
                    <a:pt x="8769" y="7200"/>
                  </a:cubicBezTo>
                  <a:cubicBezTo>
                    <a:pt x="12369" y="3600"/>
                    <a:pt x="169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317483" y="43227"/>
              <a:ext cx="178318" cy="37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14" fill="norm" stroke="1" extrusionOk="0">
                  <a:moveTo>
                    <a:pt x="16638" y="436"/>
                  </a:moveTo>
                  <a:cubicBezTo>
                    <a:pt x="15382" y="192"/>
                    <a:pt x="14126" y="-52"/>
                    <a:pt x="12996" y="9"/>
                  </a:cubicBezTo>
                  <a:cubicBezTo>
                    <a:pt x="11866" y="70"/>
                    <a:pt x="10861" y="436"/>
                    <a:pt x="8978" y="1840"/>
                  </a:cubicBezTo>
                  <a:cubicBezTo>
                    <a:pt x="7094" y="3243"/>
                    <a:pt x="4331" y="5684"/>
                    <a:pt x="2447" y="8612"/>
                  </a:cubicBezTo>
                  <a:cubicBezTo>
                    <a:pt x="564" y="11541"/>
                    <a:pt x="-441" y="14958"/>
                    <a:pt x="187" y="17216"/>
                  </a:cubicBezTo>
                  <a:cubicBezTo>
                    <a:pt x="815" y="19473"/>
                    <a:pt x="3075" y="20572"/>
                    <a:pt x="6843" y="21060"/>
                  </a:cubicBezTo>
                  <a:cubicBezTo>
                    <a:pt x="10610" y="21548"/>
                    <a:pt x="15885" y="21426"/>
                    <a:pt x="2115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533365" y="89842"/>
              <a:ext cx="203736" cy="32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99" fill="norm" stroke="1" extrusionOk="0">
                  <a:moveTo>
                    <a:pt x="14086" y="2055"/>
                  </a:moveTo>
                  <a:cubicBezTo>
                    <a:pt x="13195" y="1631"/>
                    <a:pt x="12304" y="1208"/>
                    <a:pt x="11302" y="1137"/>
                  </a:cubicBezTo>
                  <a:cubicBezTo>
                    <a:pt x="10300" y="1066"/>
                    <a:pt x="9187" y="1349"/>
                    <a:pt x="7628" y="2831"/>
                  </a:cubicBezTo>
                  <a:cubicBezTo>
                    <a:pt x="6069" y="4313"/>
                    <a:pt x="4065" y="6996"/>
                    <a:pt x="2618" y="9961"/>
                  </a:cubicBezTo>
                  <a:cubicBezTo>
                    <a:pt x="1170" y="12925"/>
                    <a:pt x="279" y="16172"/>
                    <a:pt x="57" y="18149"/>
                  </a:cubicBezTo>
                  <a:cubicBezTo>
                    <a:pt x="-166" y="20125"/>
                    <a:pt x="279" y="20831"/>
                    <a:pt x="1281" y="21184"/>
                  </a:cubicBezTo>
                  <a:cubicBezTo>
                    <a:pt x="2283" y="21537"/>
                    <a:pt x="3842" y="21537"/>
                    <a:pt x="6180" y="20549"/>
                  </a:cubicBezTo>
                  <a:cubicBezTo>
                    <a:pt x="8519" y="19561"/>
                    <a:pt x="11636" y="17584"/>
                    <a:pt x="13863" y="14972"/>
                  </a:cubicBezTo>
                  <a:cubicBezTo>
                    <a:pt x="16090" y="12361"/>
                    <a:pt x="17426" y="9113"/>
                    <a:pt x="17760" y="6713"/>
                  </a:cubicBezTo>
                  <a:cubicBezTo>
                    <a:pt x="18094" y="4313"/>
                    <a:pt x="17426" y="2761"/>
                    <a:pt x="15978" y="1702"/>
                  </a:cubicBezTo>
                  <a:cubicBezTo>
                    <a:pt x="14531" y="643"/>
                    <a:pt x="12304" y="78"/>
                    <a:pt x="10077" y="8"/>
                  </a:cubicBezTo>
                  <a:cubicBezTo>
                    <a:pt x="7850" y="-63"/>
                    <a:pt x="5624" y="361"/>
                    <a:pt x="4176" y="925"/>
                  </a:cubicBezTo>
                  <a:cubicBezTo>
                    <a:pt x="2729" y="1490"/>
                    <a:pt x="2061" y="2196"/>
                    <a:pt x="1727" y="2902"/>
                  </a:cubicBezTo>
                  <a:cubicBezTo>
                    <a:pt x="1393" y="3608"/>
                    <a:pt x="1393" y="4313"/>
                    <a:pt x="1838" y="4878"/>
                  </a:cubicBezTo>
                  <a:cubicBezTo>
                    <a:pt x="2283" y="5443"/>
                    <a:pt x="3174" y="5866"/>
                    <a:pt x="6514" y="6290"/>
                  </a:cubicBezTo>
                  <a:cubicBezTo>
                    <a:pt x="9855" y="6713"/>
                    <a:pt x="15644" y="7137"/>
                    <a:pt x="21434" y="7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775199" y="0"/>
              <a:ext cx="136378" cy="41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99" fill="norm" stroke="1" extrusionOk="0">
                  <a:moveTo>
                    <a:pt x="4836" y="0"/>
                  </a:moveTo>
                  <a:cubicBezTo>
                    <a:pt x="9994" y="2851"/>
                    <a:pt x="15152" y="5702"/>
                    <a:pt x="18054" y="8388"/>
                  </a:cubicBezTo>
                  <a:cubicBezTo>
                    <a:pt x="20955" y="11074"/>
                    <a:pt x="21600" y="13596"/>
                    <a:pt x="19666" y="15734"/>
                  </a:cubicBezTo>
                  <a:cubicBezTo>
                    <a:pt x="17731" y="17872"/>
                    <a:pt x="13218" y="19626"/>
                    <a:pt x="9994" y="20558"/>
                  </a:cubicBezTo>
                  <a:cubicBezTo>
                    <a:pt x="6770" y="21490"/>
                    <a:pt x="4836" y="21600"/>
                    <a:pt x="3385" y="21436"/>
                  </a:cubicBezTo>
                  <a:cubicBezTo>
                    <a:pt x="1934" y="21271"/>
                    <a:pt x="967" y="20832"/>
                    <a:pt x="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20394" y="1843616"/>
              <a:ext cx="123064" cy="38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1415" fill="norm" stroke="1" extrusionOk="0">
                  <a:moveTo>
                    <a:pt x="17810" y="3386"/>
                  </a:moveTo>
                  <a:cubicBezTo>
                    <a:pt x="17810" y="2802"/>
                    <a:pt x="17810" y="2218"/>
                    <a:pt x="16242" y="1518"/>
                  </a:cubicBezTo>
                  <a:cubicBezTo>
                    <a:pt x="14674" y="817"/>
                    <a:pt x="11539" y="0"/>
                    <a:pt x="8752" y="0"/>
                  </a:cubicBezTo>
                  <a:cubicBezTo>
                    <a:pt x="5965" y="0"/>
                    <a:pt x="3526" y="817"/>
                    <a:pt x="1784" y="2335"/>
                  </a:cubicBezTo>
                  <a:cubicBezTo>
                    <a:pt x="42" y="3853"/>
                    <a:pt x="-1003" y="6071"/>
                    <a:pt x="1436" y="8406"/>
                  </a:cubicBezTo>
                  <a:cubicBezTo>
                    <a:pt x="3874" y="10742"/>
                    <a:pt x="9797" y="13194"/>
                    <a:pt x="13629" y="15003"/>
                  </a:cubicBezTo>
                  <a:cubicBezTo>
                    <a:pt x="17462" y="16813"/>
                    <a:pt x="19203" y="17981"/>
                    <a:pt x="19900" y="18856"/>
                  </a:cubicBezTo>
                  <a:cubicBezTo>
                    <a:pt x="20597" y="19732"/>
                    <a:pt x="20249" y="20316"/>
                    <a:pt x="19029" y="20783"/>
                  </a:cubicBezTo>
                  <a:cubicBezTo>
                    <a:pt x="17810" y="21250"/>
                    <a:pt x="15720" y="21600"/>
                    <a:pt x="12758" y="21308"/>
                  </a:cubicBezTo>
                  <a:cubicBezTo>
                    <a:pt x="9797" y="21016"/>
                    <a:pt x="5965" y="20082"/>
                    <a:pt x="4571" y="18973"/>
                  </a:cubicBezTo>
                  <a:cubicBezTo>
                    <a:pt x="3178" y="17864"/>
                    <a:pt x="4223" y="16579"/>
                    <a:pt x="5268" y="15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49779" y="1854200"/>
              <a:ext cx="69322" cy="35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82" fill="norm" stroke="1" extrusionOk="0">
                  <a:moveTo>
                    <a:pt x="3763" y="0"/>
                  </a:moveTo>
                  <a:cubicBezTo>
                    <a:pt x="2454" y="3939"/>
                    <a:pt x="1145" y="7878"/>
                    <a:pt x="491" y="11118"/>
                  </a:cubicBezTo>
                  <a:cubicBezTo>
                    <a:pt x="-164" y="14358"/>
                    <a:pt x="-164" y="16899"/>
                    <a:pt x="491" y="18551"/>
                  </a:cubicBezTo>
                  <a:cubicBezTo>
                    <a:pt x="1145" y="20202"/>
                    <a:pt x="2454" y="20965"/>
                    <a:pt x="6054" y="21282"/>
                  </a:cubicBezTo>
                  <a:cubicBezTo>
                    <a:pt x="9654" y="21600"/>
                    <a:pt x="15545" y="21473"/>
                    <a:pt x="21436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30200" y="2051050"/>
              <a:ext cx="18415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993" y="17280"/>
                    <a:pt x="1986" y="21600"/>
                    <a:pt x="5586" y="19440"/>
                  </a:cubicBezTo>
                  <a:cubicBezTo>
                    <a:pt x="9186" y="17280"/>
                    <a:pt x="15393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05269" y="2019300"/>
              <a:ext cx="273455" cy="41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4" fill="norm" stroke="1" extrusionOk="0">
                  <a:moveTo>
                    <a:pt x="8563" y="0"/>
                  </a:moveTo>
                  <a:cubicBezTo>
                    <a:pt x="6403" y="331"/>
                    <a:pt x="4243" y="661"/>
                    <a:pt x="2665" y="1763"/>
                  </a:cubicBezTo>
                  <a:cubicBezTo>
                    <a:pt x="1086" y="2865"/>
                    <a:pt x="89" y="4739"/>
                    <a:pt x="6" y="6282"/>
                  </a:cubicBezTo>
                  <a:cubicBezTo>
                    <a:pt x="-77" y="7824"/>
                    <a:pt x="754" y="9037"/>
                    <a:pt x="2166" y="9698"/>
                  </a:cubicBezTo>
                  <a:cubicBezTo>
                    <a:pt x="3578" y="10359"/>
                    <a:pt x="5572" y="10469"/>
                    <a:pt x="7649" y="9808"/>
                  </a:cubicBezTo>
                  <a:cubicBezTo>
                    <a:pt x="9726" y="9147"/>
                    <a:pt x="11886" y="7714"/>
                    <a:pt x="13132" y="6722"/>
                  </a:cubicBezTo>
                  <a:cubicBezTo>
                    <a:pt x="14378" y="5731"/>
                    <a:pt x="14711" y="5180"/>
                    <a:pt x="14628" y="5124"/>
                  </a:cubicBezTo>
                  <a:cubicBezTo>
                    <a:pt x="14545" y="5069"/>
                    <a:pt x="14046" y="5510"/>
                    <a:pt x="13880" y="6998"/>
                  </a:cubicBezTo>
                  <a:cubicBezTo>
                    <a:pt x="13714" y="8486"/>
                    <a:pt x="13880" y="11020"/>
                    <a:pt x="14129" y="13169"/>
                  </a:cubicBezTo>
                  <a:cubicBezTo>
                    <a:pt x="14378" y="15318"/>
                    <a:pt x="14711" y="17082"/>
                    <a:pt x="14960" y="18569"/>
                  </a:cubicBezTo>
                  <a:cubicBezTo>
                    <a:pt x="15209" y="20057"/>
                    <a:pt x="15375" y="21269"/>
                    <a:pt x="15458" y="21435"/>
                  </a:cubicBezTo>
                  <a:cubicBezTo>
                    <a:pt x="15541" y="21600"/>
                    <a:pt x="15541" y="20718"/>
                    <a:pt x="15292" y="18459"/>
                  </a:cubicBezTo>
                  <a:cubicBezTo>
                    <a:pt x="15043" y="16200"/>
                    <a:pt x="14545" y="12563"/>
                    <a:pt x="14212" y="9643"/>
                  </a:cubicBezTo>
                  <a:cubicBezTo>
                    <a:pt x="13880" y="6722"/>
                    <a:pt x="13714" y="4518"/>
                    <a:pt x="13963" y="3086"/>
                  </a:cubicBezTo>
                  <a:cubicBezTo>
                    <a:pt x="14212" y="1653"/>
                    <a:pt x="14877" y="992"/>
                    <a:pt x="15708" y="661"/>
                  </a:cubicBezTo>
                  <a:cubicBezTo>
                    <a:pt x="16538" y="331"/>
                    <a:pt x="17535" y="331"/>
                    <a:pt x="18366" y="496"/>
                  </a:cubicBezTo>
                  <a:cubicBezTo>
                    <a:pt x="19197" y="661"/>
                    <a:pt x="19861" y="992"/>
                    <a:pt x="20360" y="1433"/>
                  </a:cubicBezTo>
                  <a:cubicBezTo>
                    <a:pt x="20858" y="1873"/>
                    <a:pt x="21191" y="2424"/>
                    <a:pt x="21357" y="3031"/>
                  </a:cubicBezTo>
                  <a:cubicBezTo>
                    <a:pt x="21523" y="3637"/>
                    <a:pt x="21523" y="4298"/>
                    <a:pt x="21191" y="4904"/>
                  </a:cubicBezTo>
                  <a:cubicBezTo>
                    <a:pt x="20858" y="5510"/>
                    <a:pt x="20194" y="6061"/>
                    <a:pt x="19197" y="6447"/>
                  </a:cubicBezTo>
                  <a:cubicBezTo>
                    <a:pt x="18200" y="6833"/>
                    <a:pt x="16871" y="7053"/>
                    <a:pt x="16123" y="6833"/>
                  </a:cubicBezTo>
                  <a:cubicBezTo>
                    <a:pt x="15375" y="6612"/>
                    <a:pt x="15209" y="5951"/>
                    <a:pt x="15375" y="5290"/>
                  </a:cubicBezTo>
                  <a:cubicBezTo>
                    <a:pt x="15541" y="4629"/>
                    <a:pt x="16040" y="3967"/>
                    <a:pt x="16538" y="3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12800" y="1854200"/>
              <a:ext cx="254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451"/>
                    <a:pt x="3600" y="8902"/>
                    <a:pt x="7200" y="12502"/>
                  </a:cubicBezTo>
                  <a:cubicBezTo>
                    <a:pt x="10800" y="16102"/>
                    <a:pt x="16200" y="188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65099" y="2298700"/>
              <a:ext cx="533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9" y="19800"/>
                    <a:pt x="3257" y="18000"/>
                    <a:pt x="5700" y="14700"/>
                  </a:cubicBezTo>
                  <a:cubicBezTo>
                    <a:pt x="8143" y="11400"/>
                    <a:pt x="11400" y="6600"/>
                    <a:pt x="14186" y="3900"/>
                  </a:cubicBezTo>
                  <a:cubicBezTo>
                    <a:pt x="16971" y="1200"/>
                    <a:pt x="1928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94235" y="2298700"/>
              <a:ext cx="424916" cy="13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71" fill="norm" stroke="1" extrusionOk="0">
                  <a:moveTo>
                    <a:pt x="3502" y="15429"/>
                  </a:moveTo>
                  <a:cubicBezTo>
                    <a:pt x="2967" y="16457"/>
                    <a:pt x="2432" y="17486"/>
                    <a:pt x="1737" y="18514"/>
                  </a:cubicBezTo>
                  <a:cubicBezTo>
                    <a:pt x="1042" y="19543"/>
                    <a:pt x="187" y="20571"/>
                    <a:pt x="26" y="21086"/>
                  </a:cubicBezTo>
                  <a:cubicBezTo>
                    <a:pt x="-134" y="21600"/>
                    <a:pt x="401" y="21600"/>
                    <a:pt x="2593" y="19543"/>
                  </a:cubicBezTo>
                  <a:cubicBezTo>
                    <a:pt x="4785" y="17486"/>
                    <a:pt x="8634" y="13371"/>
                    <a:pt x="12056" y="9771"/>
                  </a:cubicBezTo>
                  <a:cubicBezTo>
                    <a:pt x="15478" y="6171"/>
                    <a:pt x="18472" y="3086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52500" y="2035085"/>
              <a:ext cx="381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400" y="10884"/>
                    <a:pt x="4800" y="1066"/>
                    <a:pt x="8400" y="84"/>
                  </a:cubicBezTo>
                  <a:cubicBezTo>
                    <a:pt x="12000" y="-898"/>
                    <a:pt x="168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90600" y="216535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879850" y="546100"/>
              <a:ext cx="7366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8000"/>
                    <a:pt x="4966" y="14400"/>
                    <a:pt x="7510" y="11100"/>
                  </a:cubicBezTo>
                  <a:cubicBezTo>
                    <a:pt x="10055" y="7800"/>
                    <a:pt x="12662" y="4800"/>
                    <a:pt x="15021" y="3000"/>
                  </a:cubicBezTo>
                  <a:cubicBezTo>
                    <a:pt x="17379" y="1200"/>
                    <a:pt x="1949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991830" y="628650"/>
              <a:ext cx="586520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05" fill="norm" stroke="1" extrusionOk="0">
                  <a:moveTo>
                    <a:pt x="1018" y="20250"/>
                  </a:moveTo>
                  <a:cubicBezTo>
                    <a:pt x="474" y="20925"/>
                    <a:pt x="-70" y="21600"/>
                    <a:pt x="8" y="20925"/>
                  </a:cubicBezTo>
                  <a:cubicBezTo>
                    <a:pt x="85" y="20250"/>
                    <a:pt x="785" y="18225"/>
                    <a:pt x="2455" y="15862"/>
                  </a:cubicBezTo>
                  <a:cubicBezTo>
                    <a:pt x="4126" y="13500"/>
                    <a:pt x="6767" y="10800"/>
                    <a:pt x="9642" y="8100"/>
                  </a:cubicBezTo>
                  <a:cubicBezTo>
                    <a:pt x="12517" y="5400"/>
                    <a:pt x="15625" y="2700"/>
                    <a:pt x="17645" y="1350"/>
                  </a:cubicBezTo>
                  <a:cubicBezTo>
                    <a:pt x="19665" y="0"/>
                    <a:pt x="20598" y="0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858398" y="1932287"/>
              <a:ext cx="197656" cy="33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259" fill="norm" stroke="1" extrusionOk="0">
                  <a:moveTo>
                    <a:pt x="12919" y="1917"/>
                  </a:moveTo>
                  <a:cubicBezTo>
                    <a:pt x="12473" y="1237"/>
                    <a:pt x="12028" y="558"/>
                    <a:pt x="10803" y="219"/>
                  </a:cubicBezTo>
                  <a:cubicBezTo>
                    <a:pt x="9579" y="-121"/>
                    <a:pt x="7574" y="-121"/>
                    <a:pt x="5793" y="626"/>
                  </a:cubicBezTo>
                  <a:cubicBezTo>
                    <a:pt x="4012" y="1373"/>
                    <a:pt x="2453" y="2868"/>
                    <a:pt x="1339" y="5653"/>
                  </a:cubicBezTo>
                  <a:cubicBezTo>
                    <a:pt x="226" y="8437"/>
                    <a:pt x="-442" y="12513"/>
                    <a:pt x="337" y="15366"/>
                  </a:cubicBezTo>
                  <a:cubicBezTo>
                    <a:pt x="1117" y="18219"/>
                    <a:pt x="3344" y="19849"/>
                    <a:pt x="5682" y="20664"/>
                  </a:cubicBezTo>
                  <a:cubicBezTo>
                    <a:pt x="8020" y="21479"/>
                    <a:pt x="10469" y="21479"/>
                    <a:pt x="12919" y="20528"/>
                  </a:cubicBezTo>
                  <a:cubicBezTo>
                    <a:pt x="15368" y="19577"/>
                    <a:pt x="17818" y="17675"/>
                    <a:pt x="19265" y="15230"/>
                  </a:cubicBezTo>
                  <a:cubicBezTo>
                    <a:pt x="20713" y="12785"/>
                    <a:pt x="21158" y="9796"/>
                    <a:pt x="20490" y="7419"/>
                  </a:cubicBezTo>
                  <a:cubicBezTo>
                    <a:pt x="19822" y="5041"/>
                    <a:pt x="18040" y="3275"/>
                    <a:pt x="16482" y="2256"/>
                  </a:cubicBezTo>
                  <a:cubicBezTo>
                    <a:pt x="14923" y="1237"/>
                    <a:pt x="13587" y="966"/>
                    <a:pt x="12251" y="966"/>
                  </a:cubicBezTo>
                  <a:cubicBezTo>
                    <a:pt x="10915" y="966"/>
                    <a:pt x="9579" y="1237"/>
                    <a:pt x="9245" y="1645"/>
                  </a:cubicBezTo>
                  <a:cubicBezTo>
                    <a:pt x="8911" y="2053"/>
                    <a:pt x="9579" y="2596"/>
                    <a:pt x="10803" y="3004"/>
                  </a:cubicBezTo>
                  <a:cubicBezTo>
                    <a:pt x="12028" y="3411"/>
                    <a:pt x="13810" y="3683"/>
                    <a:pt x="15591" y="3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114550" y="1968500"/>
              <a:ext cx="159966" cy="32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4" fill="norm" stroke="1" extrusionOk="0">
                  <a:moveTo>
                    <a:pt x="0" y="0"/>
                  </a:moveTo>
                  <a:cubicBezTo>
                    <a:pt x="2274" y="4235"/>
                    <a:pt x="4547" y="8471"/>
                    <a:pt x="6111" y="11788"/>
                  </a:cubicBezTo>
                  <a:cubicBezTo>
                    <a:pt x="7674" y="15106"/>
                    <a:pt x="8526" y="17506"/>
                    <a:pt x="9095" y="19129"/>
                  </a:cubicBezTo>
                  <a:cubicBezTo>
                    <a:pt x="9663" y="20753"/>
                    <a:pt x="9947" y="21600"/>
                    <a:pt x="9947" y="21459"/>
                  </a:cubicBezTo>
                  <a:cubicBezTo>
                    <a:pt x="9947" y="21318"/>
                    <a:pt x="9663" y="20188"/>
                    <a:pt x="9805" y="18424"/>
                  </a:cubicBezTo>
                  <a:cubicBezTo>
                    <a:pt x="9947" y="16659"/>
                    <a:pt x="10516" y="14259"/>
                    <a:pt x="11084" y="12706"/>
                  </a:cubicBezTo>
                  <a:cubicBezTo>
                    <a:pt x="11653" y="11153"/>
                    <a:pt x="12221" y="10447"/>
                    <a:pt x="13784" y="9953"/>
                  </a:cubicBezTo>
                  <a:cubicBezTo>
                    <a:pt x="15347" y="9459"/>
                    <a:pt x="17905" y="9176"/>
                    <a:pt x="19468" y="9459"/>
                  </a:cubicBezTo>
                  <a:cubicBezTo>
                    <a:pt x="21032" y="9741"/>
                    <a:pt x="21600" y="10588"/>
                    <a:pt x="21458" y="11859"/>
                  </a:cubicBezTo>
                  <a:cubicBezTo>
                    <a:pt x="21316" y="13129"/>
                    <a:pt x="20463" y="14824"/>
                    <a:pt x="18758" y="16024"/>
                  </a:cubicBezTo>
                  <a:cubicBezTo>
                    <a:pt x="17053" y="17224"/>
                    <a:pt x="14495" y="17929"/>
                    <a:pt x="12505" y="18353"/>
                  </a:cubicBezTo>
                  <a:cubicBezTo>
                    <a:pt x="10516" y="18776"/>
                    <a:pt x="9095" y="18918"/>
                    <a:pt x="8100" y="18565"/>
                  </a:cubicBezTo>
                  <a:cubicBezTo>
                    <a:pt x="7105" y="18212"/>
                    <a:pt x="6537" y="17365"/>
                    <a:pt x="6963" y="16588"/>
                  </a:cubicBezTo>
                  <a:cubicBezTo>
                    <a:pt x="7389" y="15812"/>
                    <a:pt x="8811" y="15106"/>
                    <a:pt x="10232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325851" y="2038350"/>
              <a:ext cx="108206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59" fill="norm" stroke="1" extrusionOk="0">
                  <a:moveTo>
                    <a:pt x="20448" y="1507"/>
                  </a:moveTo>
                  <a:cubicBezTo>
                    <a:pt x="15150" y="753"/>
                    <a:pt x="9852" y="0"/>
                    <a:pt x="6388" y="0"/>
                  </a:cubicBezTo>
                  <a:cubicBezTo>
                    <a:pt x="2923" y="0"/>
                    <a:pt x="1293" y="753"/>
                    <a:pt x="478" y="1758"/>
                  </a:cubicBezTo>
                  <a:cubicBezTo>
                    <a:pt x="-337" y="2763"/>
                    <a:pt x="-337" y="4019"/>
                    <a:pt x="2312" y="5777"/>
                  </a:cubicBezTo>
                  <a:cubicBezTo>
                    <a:pt x="4961" y="7535"/>
                    <a:pt x="10259" y="9795"/>
                    <a:pt x="13723" y="11302"/>
                  </a:cubicBezTo>
                  <a:cubicBezTo>
                    <a:pt x="17188" y="12809"/>
                    <a:pt x="18818" y="13563"/>
                    <a:pt x="19837" y="14567"/>
                  </a:cubicBezTo>
                  <a:cubicBezTo>
                    <a:pt x="20855" y="15572"/>
                    <a:pt x="21263" y="16828"/>
                    <a:pt x="20244" y="18084"/>
                  </a:cubicBezTo>
                  <a:cubicBezTo>
                    <a:pt x="19225" y="19340"/>
                    <a:pt x="16780" y="20595"/>
                    <a:pt x="14538" y="21098"/>
                  </a:cubicBezTo>
                  <a:cubicBezTo>
                    <a:pt x="12297" y="21600"/>
                    <a:pt x="10259" y="21349"/>
                    <a:pt x="9240" y="20595"/>
                  </a:cubicBezTo>
                  <a:cubicBezTo>
                    <a:pt x="8221" y="19842"/>
                    <a:pt x="8221" y="18586"/>
                    <a:pt x="8221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470150" y="2022755"/>
              <a:ext cx="114300" cy="14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0" y="12110"/>
                  </a:moveTo>
                  <a:cubicBezTo>
                    <a:pt x="4400" y="10010"/>
                    <a:pt x="8800" y="7910"/>
                    <a:pt x="11200" y="5960"/>
                  </a:cubicBezTo>
                  <a:cubicBezTo>
                    <a:pt x="13600" y="4010"/>
                    <a:pt x="14000" y="2210"/>
                    <a:pt x="13200" y="1160"/>
                  </a:cubicBezTo>
                  <a:cubicBezTo>
                    <a:pt x="12400" y="110"/>
                    <a:pt x="10400" y="-190"/>
                    <a:pt x="8400" y="110"/>
                  </a:cubicBezTo>
                  <a:cubicBezTo>
                    <a:pt x="6400" y="410"/>
                    <a:pt x="4400" y="1310"/>
                    <a:pt x="3000" y="3560"/>
                  </a:cubicBezTo>
                  <a:cubicBezTo>
                    <a:pt x="1600" y="5810"/>
                    <a:pt x="800" y="9410"/>
                    <a:pt x="1800" y="12710"/>
                  </a:cubicBezTo>
                  <a:cubicBezTo>
                    <a:pt x="2800" y="16010"/>
                    <a:pt x="5600" y="19010"/>
                    <a:pt x="9200" y="20210"/>
                  </a:cubicBezTo>
                  <a:cubicBezTo>
                    <a:pt x="12800" y="21410"/>
                    <a:pt x="17200" y="20810"/>
                    <a:pt x="21600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571699" y="1981200"/>
              <a:ext cx="146102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72" fill="norm" stroke="1" extrusionOk="0">
                  <a:moveTo>
                    <a:pt x="933" y="8100"/>
                  </a:moveTo>
                  <a:cubicBezTo>
                    <a:pt x="316" y="6480"/>
                    <a:pt x="-301" y="4860"/>
                    <a:pt x="162" y="4320"/>
                  </a:cubicBezTo>
                  <a:cubicBezTo>
                    <a:pt x="625" y="3780"/>
                    <a:pt x="2168" y="4320"/>
                    <a:pt x="4636" y="6345"/>
                  </a:cubicBezTo>
                  <a:cubicBezTo>
                    <a:pt x="7105" y="8370"/>
                    <a:pt x="10499" y="11880"/>
                    <a:pt x="12350" y="14310"/>
                  </a:cubicBezTo>
                  <a:cubicBezTo>
                    <a:pt x="14202" y="16740"/>
                    <a:pt x="14510" y="18090"/>
                    <a:pt x="13893" y="19305"/>
                  </a:cubicBezTo>
                  <a:cubicBezTo>
                    <a:pt x="13276" y="20520"/>
                    <a:pt x="11733" y="21600"/>
                    <a:pt x="10653" y="21330"/>
                  </a:cubicBezTo>
                  <a:cubicBezTo>
                    <a:pt x="9573" y="21060"/>
                    <a:pt x="8956" y="19440"/>
                    <a:pt x="8956" y="16740"/>
                  </a:cubicBezTo>
                  <a:cubicBezTo>
                    <a:pt x="8956" y="14040"/>
                    <a:pt x="9573" y="10260"/>
                    <a:pt x="11733" y="7290"/>
                  </a:cubicBezTo>
                  <a:cubicBezTo>
                    <a:pt x="13893" y="4320"/>
                    <a:pt x="17596" y="2160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724150" y="1981200"/>
              <a:ext cx="114300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541"/>
                    <a:pt x="1600" y="7082"/>
                    <a:pt x="2200" y="10092"/>
                  </a:cubicBezTo>
                  <a:cubicBezTo>
                    <a:pt x="2800" y="13102"/>
                    <a:pt x="3200" y="15580"/>
                    <a:pt x="4000" y="17705"/>
                  </a:cubicBezTo>
                  <a:cubicBezTo>
                    <a:pt x="4800" y="19830"/>
                    <a:pt x="6000" y="21600"/>
                    <a:pt x="7000" y="21600"/>
                  </a:cubicBezTo>
                  <a:cubicBezTo>
                    <a:pt x="8000" y="21600"/>
                    <a:pt x="8800" y="19830"/>
                    <a:pt x="11200" y="16643"/>
                  </a:cubicBezTo>
                  <a:cubicBezTo>
                    <a:pt x="13600" y="13456"/>
                    <a:pt x="17600" y="8852"/>
                    <a:pt x="21600" y="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851150" y="1951854"/>
              <a:ext cx="222250" cy="17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14958"/>
                  </a:moveTo>
                  <a:cubicBezTo>
                    <a:pt x="1851" y="13179"/>
                    <a:pt x="3703" y="11400"/>
                    <a:pt x="4937" y="9495"/>
                  </a:cubicBezTo>
                  <a:cubicBezTo>
                    <a:pt x="6171" y="7589"/>
                    <a:pt x="6789" y="5556"/>
                    <a:pt x="7097" y="3777"/>
                  </a:cubicBezTo>
                  <a:cubicBezTo>
                    <a:pt x="7406" y="1998"/>
                    <a:pt x="7406" y="473"/>
                    <a:pt x="6994" y="92"/>
                  </a:cubicBezTo>
                  <a:cubicBezTo>
                    <a:pt x="6583" y="-289"/>
                    <a:pt x="5760" y="473"/>
                    <a:pt x="4629" y="3015"/>
                  </a:cubicBezTo>
                  <a:cubicBezTo>
                    <a:pt x="3497" y="5556"/>
                    <a:pt x="2057" y="9876"/>
                    <a:pt x="1337" y="12671"/>
                  </a:cubicBezTo>
                  <a:cubicBezTo>
                    <a:pt x="617" y="15466"/>
                    <a:pt x="617" y="16737"/>
                    <a:pt x="823" y="18007"/>
                  </a:cubicBezTo>
                  <a:cubicBezTo>
                    <a:pt x="1029" y="19278"/>
                    <a:pt x="1440" y="20549"/>
                    <a:pt x="3086" y="20930"/>
                  </a:cubicBezTo>
                  <a:cubicBezTo>
                    <a:pt x="4731" y="21311"/>
                    <a:pt x="7611" y="20803"/>
                    <a:pt x="10903" y="19659"/>
                  </a:cubicBezTo>
                  <a:cubicBezTo>
                    <a:pt x="14194" y="18516"/>
                    <a:pt x="17897" y="16737"/>
                    <a:pt x="21600" y="14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797300" y="1786466"/>
              <a:ext cx="196854" cy="36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23" fill="norm" stroke="1" extrusionOk="0">
                  <a:moveTo>
                    <a:pt x="4093" y="5801"/>
                  </a:moveTo>
                  <a:cubicBezTo>
                    <a:pt x="4547" y="9874"/>
                    <a:pt x="5002" y="13947"/>
                    <a:pt x="5229" y="16293"/>
                  </a:cubicBezTo>
                  <a:cubicBezTo>
                    <a:pt x="5457" y="18638"/>
                    <a:pt x="5457" y="19255"/>
                    <a:pt x="5457" y="19872"/>
                  </a:cubicBezTo>
                  <a:cubicBezTo>
                    <a:pt x="5457" y="20489"/>
                    <a:pt x="5457" y="21106"/>
                    <a:pt x="5116" y="21045"/>
                  </a:cubicBezTo>
                  <a:cubicBezTo>
                    <a:pt x="4775" y="20983"/>
                    <a:pt x="4093" y="20242"/>
                    <a:pt x="3638" y="17712"/>
                  </a:cubicBezTo>
                  <a:cubicBezTo>
                    <a:pt x="3183" y="15182"/>
                    <a:pt x="2956" y="10862"/>
                    <a:pt x="3297" y="7653"/>
                  </a:cubicBezTo>
                  <a:cubicBezTo>
                    <a:pt x="3638" y="4443"/>
                    <a:pt x="4547" y="2345"/>
                    <a:pt x="5571" y="1234"/>
                  </a:cubicBezTo>
                  <a:cubicBezTo>
                    <a:pt x="6594" y="123"/>
                    <a:pt x="7731" y="0"/>
                    <a:pt x="8867" y="0"/>
                  </a:cubicBezTo>
                  <a:cubicBezTo>
                    <a:pt x="10004" y="0"/>
                    <a:pt x="11141" y="123"/>
                    <a:pt x="12960" y="1111"/>
                  </a:cubicBezTo>
                  <a:cubicBezTo>
                    <a:pt x="14779" y="2098"/>
                    <a:pt x="17280" y="3950"/>
                    <a:pt x="18985" y="6418"/>
                  </a:cubicBezTo>
                  <a:cubicBezTo>
                    <a:pt x="20691" y="8887"/>
                    <a:pt x="21600" y="11973"/>
                    <a:pt x="20918" y="14441"/>
                  </a:cubicBezTo>
                  <a:cubicBezTo>
                    <a:pt x="20236" y="16910"/>
                    <a:pt x="17962" y="18761"/>
                    <a:pt x="15120" y="19872"/>
                  </a:cubicBezTo>
                  <a:cubicBezTo>
                    <a:pt x="12278" y="20983"/>
                    <a:pt x="8867" y="21353"/>
                    <a:pt x="6480" y="21477"/>
                  </a:cubicBezTo>
                  <a:cubicBezTo>
                    <a:pt x="4093" y="21600"/>
                    <a:pt x="2728" y="21477"/>
                    <a:pt x="1819" y="21106"/>
                  </a:cubicBezTo>
                  <a:cubicBezTo>
                    <a:pt x="909" y="20736"/>
                    <a:pt x="455" y="20119"/>
                    <a:pt x="0" y="19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024677" y="2101850"/>
              <a:ext cx="13923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159249" y="20002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210050" y="2057400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656263" y="1700883"/>
              <a:ext cx="112587" cy="40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17" fill="norm" stroke="1" extrusionOk="0">
                  <a:moveTo>
                    <a:pt x="21276" y="3354"/>
                  </a:moveTo>
                  <a:cubicBezTo>
                    <a:pt x="18876" y="2251"/>
                    <a:pt x="16476" y="1149"/>
                    <a:pt x="14276" y="543"/>
                  </a:cubicBezTo>
                  <a:cubicBezTo>
                    <a:pt x="12076" y="-63"/>
                    <a:pt x="10076" y="-173"/>
                    <a:pt x="7876" y="268"/>
                  </a:cubicBezTo>
                  <a:cubicBezTo>
                    <a:pt x="5676" y="709"/>
                    <a:pt x="3276" y="1700"/>
                    <a:pt x="2876" y="3023"/>
                  </a:cubicBezTo>
                  <a:cubicBezTo>
                    <a:pt x="2476" y="4345"/>
                    <a:pt x="4076" y="5998"/>
                    <a:pt x="5276" y="7100"/>
                  </a:cubicBezTo>
                  <a:cubicBezTo>
                    <a:pt x="6476" y="8203"/>
                    <a:pt x="7276" y="8754"/>
                    <a:pt x="7676" y="9305"/>
                  </a:cubicBezTo>
                  <a:cubicBezTo>
                    <a:pt x="8076" y="9856"/>
                    <a:pt x="8076" y="10407"/>
                    <a:pt x="7076" y="10792"/>
                  </a:cubicBezTo>
                  <a:cubicBezTo>
                    <a:pt x="6076" y="11178"/>
                    <a:pt x="4076" y="11398"/>
                    <a:pt x="4076" y="11564"/>
                  </a:cubicBezTo>
                  <a:cubicBezTo>
                    <a:pt x="4076" y="11729"/>
                    <a:pt x="6076" y="11839"/>
                    <a:pt x="7676" y="12170"/>
                  </a:cubicBezTo>
                  <a:cubicBezTo>
                    <a:pt x="9276" y="12500"/>
                    <a:pt x="10476" y="13051"/>
                    <a:pt x="11076" y="13878"/>
                  </a:cubicBezTo>
                  <a:cubicBezTo>
                    <a:pt x="11676" y="14705"/>
                    <a:pt x="11676" y="15807"/>
                    <a:pt x="10076" y="16854"/>
                  </a:cubicBezTo>
                  <a:cubicBezTo>
                    <a:pt x="8476" y="17900"/>
                    <a:pt x="5276" y="18892"/>
                    <a:pt x="3076" y="19664"/>
                  </a:cubicBezTo>
                  <a:cubicBezTo>
                    <a:pt x="876" y="20435"/>
                    <a:pt x="-324" y="20986"/>
                    <a:pt x="76" y="21207"/>
                  </a:cubicBezTo>
                  <a:cubicBezTo>
                    <a:pt x="476" y="21427"/>
                    <a:pt x="2476" y="21317"/>
                    <a:pt x="5876" y="20876"/>
                  </a:cubicBezTo>
                  <a:cubicBezTo>
                    <a:pt x="9276" y="20435"/>
                    <a:pt x="14076" y="19664"/>
                    <a:pt x="18876" y="18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806949" y="1841500"/>
              <a:ext cx="1905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858"/>
                    <a:pt x="4320" y="3716"/>
                    <a:pt x="7200" y="6735"/>
                  </a:cubicBezTo>
                  <a:cubicBezTo>
                    <a:pt x="10080" y="9755"/>
                    <a:pt x="13680" y="13935"/>
                    <a:pt x="15840" y="16606"/>
                  </a:cubicBezTo>
                  <a:cubicBezTo>
                    <a:pt x="18000" y="19277"/>
                    <a:pt x="18720" y="20439"/>
                    <a:pt x="19440" y="21019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895850" y="1800769"/>
              <a:ext cx="101600" cy="28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1600" y="679"/>
                  </a:moveTo>
                  <a:cubicBezTo>
                    <a:pt x="19800" y="199"/>
                    <a:pt x="18000" y="-281"/>
                    <a:pt x="15975" y="199"/>
                  </a:cubicBezTo>
                  <a:cubicBezTo>
                    <a:pt x="13950" y="679"/>
                    <a:pt x="11700" y="2119"/>
                    <a:pt x="9225" y="4519"/>
                  </a:cubicBezTo>
                  <a:cubicBezTo>
                    <a:pt x="6750" y="6919"/>
                    <a:pt x="4050" y="10279"/>
                    <a:pt x="2475" y="13239"/>
                  </a:cubicBezTo>
                  <a:cubicBezTo>
                    <a:pt x="900" y="16199"/>
                    <a:pt x="450" y="18759"/>
                    <a:pt x="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035550" y="200660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175249" y="2051050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524500" y="2032000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842000" y="1720958"/>
              <a:ext cx="196850" cy="26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032"/>
                  </a:moveTo>
                  <a:cubicBezTo>
                    <a:pt x="465" y="1182"/>
                    <a:pt x="929" y="331"/>
                    <a:pt x="1742" y="76"/>
                  </a:cubicBezTo>
                  <a:cubicBezTo>
                    <a:pt x="2555" y="-179"/>
                    <a:pt x="3716" y="161"/>
                    <a:pt x="5458" y="1777"/>
                  </a:cubicBezTo>
                  <a:cubicBezTo>
                    <a:pt x="7200" y="3393"/>
                    <a:pt x="9523" y="6284"/>
                    <a:pt x="12310" y="9771"/>
                  </a:cubicBezTo>
                  <a:cubicBezTo>
                    <a:pt x="15097" y="13257"/>
                    <a:pt x="18348" y="17339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937250" y="1670050"/>
              <a:ext cx="1333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358"/>
                    <a:pt x="16114" y="2717"/>
                    <a:pt x="13200" y="5026"/>
                  </a:cubicBezTo>
                  <a:cubicBezTo>
                    <a:pt x="10286" y="7336"/>
                    <a:pt x="7200" y="10596"/>
                    <a:pt x="4971" y="13517"/>
                  </a:cubicBezTo>
                  <a:cubicBezTo>
                    <a:pt x="2743" y="16438"/>
                    <a:pt x="1371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102907" y="1893313"/>
              <a:ext cx="115860" cy="11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739" fill="norm" stroke="1" extrusionOk="0">
                  <a:moveTo>
                    <a:pt x="2212" y="6415"/>
                  </a:moveTo>
                  <a:cubicBezTo>
                    <a:pt x="1827" y="10076"/>
                    <a:pt x="1441" y="13737"/>
                    <a:pt x="1055" y="16483"/>
                  </a:cubicBezTo>
                  <a:cubicBezTo>
                    <a:pt x="669" y="19228"/>
                    <a:pt x="284" y="21059"/>
                    <a:pt x="91" y="20693"/>
                  </a:cubicBezTo>
                  <a:cubicBezTo>
                    <a:pt x="-102" y="20327"/>
                    <a:pt x="-102" y="17764"/>
                    <a:pt x="1248" y="14103"/>
                  </a:cubicBezTo>
                  <a:cubicBezTo>
                    <a:pt x="2598" y="10442"/>
                    <a:pt x="5298" y="5683"/>
                    <a:pt x="7612" y="2937"/>
                  </a:cubicBezTo>
                  <a:cubicBezTo>
                    <a:pt x="9927" y="191"/>
                    <a:pt x="11855" y="-541"/>
                    <a:pt x="14169" y="374"/>
                  </a:cubicBezTo>
                  <a:cubicBezTo>
                    <a:pt x="16484" y="1290"/>
                    <a:pt x="19184" y="3852"/>
                    <a:pt x="20341" y="7147"/>
                  </a:cubicBezTo>
                  <a:cubicBezTo>
                    <a:pt x="21498" y="10442"/>
                    <a:pt x="21112" y="14469"/>
                    <a:pt x="20727" y="1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311900" y="1591460"/>
              <a:ext cx="74494" cy="44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11" fill="norm" stroke="1" extrusionOk="0">
                  <a:moveTo>
                    <a:pt x="0" y="1032"/>
                  </a:moveTo>
                  <a:cubicBezTo>
                    <a:pt x="1800" y="624"/>
                    <a:pt x="3600" y="217"/>
                    <a:pt x="6000" y="64"/>
                  </a:cubicBezTo>
                  <a:cubicBezTo>
                    <a:pt x="8400" y="-89"/>
                    <a:pt x="11400" y="13"/>
                    <a:pt x="14400" y="573"/>
                  </a:cubicBezTo>
                  <a:cubicBezTo>
                    <a:pt x="17400" y="1134"/>
                    <a:pt x="20400" y="2153"/>
                    <a:pt x="21000" y="3171"/>
                  </a:cubicBezTo>
                  <a:cubicBezTo>
                    <a:pt x="21600" y="4190"/>
                    <a:pt x="19800" y="5209"/>
                    <a:pt x="17400" y="6228"/>
                  </a:cubicBezTo>
                  <a:cubicBezTo>
                    <a:pt x="15000" y="7247"/>
                    <a:pt x="12000" y="8266"/>
                    <a:pt x="11400" y="9488"/>
                  </a:cubicBezTo>
                  <a:cubicBezTo>
                    <a:pt x="10800" y="10711"/>
                    <a:pt x="12600" y="12137"/>
                    <a:pt x="14700" y="13666"/>
                  </a:cubicBezTo>
                  <a:cubicBezTo>
                    <a:pt x="16800" y="15194"/>
                    <a:pt x="19200" y="16824"/>
                    <a:pt x="20100" y="17894"/>
                  </a:cubicBezTo>
                  <a:cubicBezTo>
                    <a:pt x="21000" y="18964"/>
                    <a:pt x="20400" y="19473"/>
                    <a:pt x="17100" y="19983"/>
                  </a:cubicBezTo>
                  <a:cubicBezTo>
                    <a:pt x="13800" y="20492"/>
                    <a:pt x="7800" y="21002"/>
                    <a:pt x="18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079749" y="2868979"/>
              <a:ext cx="112185" cy="47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5552"/>
                  </a:moveTo>
                  <a:cubicBezTo>
                    <a:pt x="815" y="7384"/>
                    <a:pt x="1630" y="9216"/>
                    <a:pt x="3260" y="11675"/>
                  </a:cubicBezTo>
                  <a:cubicBezTo>
                    <a:pt x="4891" y="14134"/>
                    <a:pt x="7336" y="17220"/>
                    <a:pt x="8558" y="19052"/>
                  </a:cubicBezTo>
                  <a:cubicBezTo>
                    <a:pt x="9781" y="20884"/>
                    <a:pt x="9781" y="21463"/>
                    <a:pt x="9374" y="21511"/>
                  </a:cubicBezTo>
                  <a:cubicBezTo>
                    <a:pt x="8966" y="21559"/>
                    <a:pt x="8151" y="21077"/>
                    <a:pt x="6317" y="19052"/>
                  </a:cubicBezTo>
                  <a:cubicBezTo>
                    <a:pt x="4483" y="17027"/>
                    <a:pt x="1630" y="13459"/>
                    <a:pt x="815" y="10277"/>
                  </a:cubicBezTo>
                  <a:cubicBezTo>
                    <a:pt x="0" y="7095"/>
                    <a:pt x="1223" y="4298"/>
                    <a:pt x="2445" y="2707"/>
                  </a:cubicBezTo>
                  <a:cubicBezTo>
                    <a:pt x="3668" y="1116"/>
                    <a:pt x="4891" y="730"/>
                    <a:pt x="6521" y="441"/>
                  </a:cubicBezTo>
                  <a:cubicBezTo>
                    <a:pt x="8151" y="152"/>
                    <a:pt x="10189" y="-41"/>
                    <a:pt x="12226" y="7"/>
                  </a:cubicBezTo>
                  <a:cubicBezTo>
                    <a:pt x="14264" y="55"/>
                    <a:pt x="16302" y="345"/>
                    <a:pt x="18136" y="1261"/>
                  </a:cubicBezTo>
                  <a:cubicBezTo>
                    <a:pt x="19970" y="2177"/>
                    <a:pt x="21600" y="3720"/>
                    <a:pt x="21600" y="4973"/>
                  </a:cubicBezTo>
                  <a:cubicBezTo>
                    <a:pt x="21600" y="6227"/>
                    <a:pt x="19970" y="7191"/>
                    <a:pt x="18136" y="7818"/>
                  </a:cubicBezTo>
                  <a:cubicBezTo>
                    <a:pt x="16302" y="8445"/>
                    <a:pt x="14264" y="8734"/>
                    <a:pt x="11411" y="8975"/>
                  </a:cubicBezTo>
                  <a:cubicBezTo>
                    <a:pt x="8558" y="9216"/>
                    <a:pt x="4891" y="9409"/>
                    <a:pt x="3872" y="9313"/>
                  </a:cubicBezTo>
                  <a:cubicBezTo>
                    <a:pt x="2853" y="9216"/>
                    <a:pt x="4483" y="8830"/>
                    <a:pt x="6113" y="8493"/>
                  </a:cubicBezTo>
                  <a:cubicBezTo>
                    <a:pt x="7743" y="8155"/>
                    <a:pt x="9374" y="7866"/>
                    <a:pt x="11004" y="7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264877" y="2909242"/>
              <a:ext cx="99464" cy="13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963" fill="norm" stroke="1" extrusionOk="0">
                  <a:moveTo>
                    <a:pt x="15992" y="1846"/>
                  </a:moveTo>
                  <a:cubicBezTo>
                    <a:pt x="12842" y="849"/>
                    <a:pt x="9692" y="-148"/>
                    <a:pt x="7442" y="18"/>
                  </a:cubicBezTo>
                  <a:cubicBezTo>
                    <a:pt x="5192" y="184"/>
                    <a:pt x="3842" y="1514"/>
                    <a:pt x="2717" y="4006"/>
                  </a:cubicBezTo>
                  <a:cubicBezTo>
                    <a:pt x="1592" y="6498"/>
                    <a:pt x="692" y="10154"/>
                    <a:pt x="242" y="12812"/>
                  </a:cubicBezTo>
                  <a:cubicBezTo>
                    <a:pt x="-208" y="15470"/>
                    <a:pt x="-208" y="17132"/>
                    <a:pt x="1817" y="18627"/>
                  </a:cubicBezTo>
                  <a:cubicBezTo>
                    <a:pt x="3842" y="20123"/>
                    <a:pt x="7892" y="21452"/>
                    <a:pt x="11492" y="20787"/>
                  </a:cubicBezTo>
                  <a:cubicBezTo>
                    <a:pt x="15092" y="20123"/>
                    <a:pt x="18242" y="17464"/>
                    <a:pt x="19817" y="14474"/>
                  </a:cubicBezTo>
                  <a:cubicBezTo>
                    <a:pt x="21392" y="11483"/>
                    <a:pt x="21392" y="8160"/>
                    <a:pt x="20717" y="5834"/>
                  </a:cubicBezTo>
                  <a:cubicBezTo>
                    <a:pt x="20042" y="3507"/>
                    <a:pt x="18692" y="2178"/>
                    <a:pt x="16892" y="1347"/>
                  </a:cubicBezTo>
                  <a:cubicBezTo>
                    <a:pt x="15092" y="517"/>
                    <a:pt x="12842" y="184"/>
                    <a:pt x="12617" y="517"/>
                  </a:cubicBezTo>
                  <a:cubicBezTo>
                    <a:pt x="12392" y="849"/>
                    <a:pt x="14192" y="1846"/>
                    <a:pt x="15992" y="2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412612" y="2858508"/>
              <a:ext cx="90863" cy="19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03" fill="norm" stroke="1" extrusionOk="0">
                  <a:moveTo>
                    <a:pt x="16314" y="1938"/>
                  </a:moveTo>
                  <a:cubicBezTo>
                    <a:pt x="14436" y="1256"/>
                    <a:pt x="12557" y="574"/>
                    <a:pt x="9975" y="233"/>
                  </a:cubicBezTo>
                  <a:cubicBezTo>
                    <a:pt x="7392" y="-108"/>
                    <a:pt x="4105" y="-108"/>
                    <a:pt x="1992" y="460"/>
                  </a:cubicBezTo>
                  <a:cubicBezTo>
                    <a:pt x="-121" y="1029"/>
                    <a:pt x="-1060" y="2166"/>
                    <a:pt x="1757" y="4667"/>
                  </a:cubicBezTo>
                  <a:cubicBezTo>
                    <a:pt x="4575" y="7168"/>
                    <a:pt x="11149" y="11033"/>
                    <a:pt x="15140" y="13875"/>
                  </a:cubicBezTo>
                  <a:cubicBezTo>
                    <a:pt x="19131" y="16717"/>
                    <a:pt x="20540" y="18536"/>
                    <a:pt x="20070" y="19673"/>
                  </a:cubicBezTo>
                  <a:cubicBezTo>
                    <a:pt x="19601" y="20810"/>
                    <a:pt x="17253" y="21265"/>
                    <a:pt x="14905" y="21378"/>
                  </a:cubicBezTo>
                  <a:cubicBezTo>
                    <a:pt x="12557" y="21492"/>
                    <a:pt x="10210" y="21265"/>
                    <a:pt x="8331" y="19787"/>
                  </a:cubicBezTo>
                  <a:cubicBezTo>
                    <a:pt x="6453" y="18309"/>
                    <a:pt x="5044" y="15580"/>
                    <a:pt x="5514" y="12852"/>
                  </a:cubicBezTo>
                  <a:cubicBezTo>
                    <a:pt x="5983" y="10124"/>
                    <a:pt x="8331" y="7395"/>
                    <a:pt x="10679" y="4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598079" y="2698749"/>
              <a:ext cx="84921" cy="34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42" fill="norm" stroke="1" extrusionOk="0">
                  <a:moveTo>
                    <a:pt x="6912" y="0"/>
                  </a:moveTo>
                  <a:cubicBezTo>
                    <a:pt x="4277" y="2993"/>
                    <a:pt x="1643" y="5986"/>
                    <a:pt x="590" y="9108"/>
                  </a:cubicBezTo>
                  <a:cubicBezTo>
                    <a:pt x="-464" y="12231"/>
                    <a:pt x="63" y="15484"/>
                    <a:pt x="853" y="17501"/>
                  </a:cubicBezTo>
                  <a:cubicBezTo>
                    <a:pt x="1643" y="19518"/>
                    <a:pt x="2697" y="20299"/>
                    <a:pt x="4541" y="20819"/>
                  </a:cubicBezTo>
                  <a:cubicBezTo>
                    <a:pt x="6385" y="21340"/>
                    <a:pt x="9019" y="21600"/>
                    <a:pt x="11916" y="21340"/>
                  </a:cubicBezTo>
                  <a:cubicBezTo>
                    <a:pt x="14814" y="21080"/>
                    <a:pt x="17975" y="20299"/>
                    <a:pt x="21136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625849" y="2853493"/>
              <a:ext cx="196851" cy="15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6593"/>
                  </a:moveTo>
                  <a:cubicBezTo>
                    <a:pt x="3484" y="6881"/>
                    <a:pt x="6968" y="7169"/>
                    <a:pt x="9871" y="7025"/>
                  </a:cubicBezTo>
                  <a:cubicBezTo>
                    <a:pt x="12774" y="6881"/>
                    <a:pt x="15097" y="6305"/>
                    <a:pt x="16490" y="5297"/>
                  </a:cubicBezTo>
                  <a:cubicBezTo>
                    <a:pt x="17884" y="4289"/>
                    <a:pt x="18348" y="2849"/>
                    <a:pt x="18000" y="1697"/>
                  </a:cubicBezTo>
                  <a:cubicBezTo>
                    <a:pt x="17652" y="545"/>
                    <a:pt x="16490" y="-319"/>
                    <a:pt x="15097" y="113"/>
                  </a:cubicBezTo>
                  <a:cubicBezTo>
                    <a:pt x="13703" y="545"/>
                    <a:pt x="12077" y="2273"/>
                    <a:pt x="11497" y="5441"/>
                  </a:cubicBezTo>
                  <a:cubicBezTo>
                    <a:pt x="10916" y="8609"/>
                    <a:pt x="11381" y="13217"/>
                    <a:pt x="13239" y="16097"/>
                  </a:cubicBezTo>
                  <a:cubicBezTo>
                    <a:pt x="15097" y="18977"/>
                    <a:pt x="18348" y="20129"/>
                    <a:pt x="216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860800" y="2806699"/>
              <a:ext cx="146050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5400"/>
                  </a:moveTo>
                  <a:cubicBezTo>
                    <a:pt x="2504" y="7457"/>
                    <a:pt x="5009" y="9514"/>
                    <a:pt x="6730" y="11443"/>
                  </a:cubicBezTo>
                  <a:cubicBezTo>
                    <a:pt x="8452" y="13371"/>
                    <a:pt x="9391" y="15171"/>
                    <a:pt x="9704" y="16843"/>
                  </a:cubicBezTo>
                  <a:cubicBezTo>
                    <a:pt x="10017" y="18514"/>
                    <a:pt x="9704" y="20057"/>
                    <a:pt x="8765" y="20829"/>
                  </a:cubicBezTo>
                  <a:cubicBezTo>
                    <a:pt x="7826" y="21600"/>
                    <a:pt x="6261" y="21600"/>
                    <a:pt x="5165" y="20957"/>
                  </a:cubicBezTo>
                  <a:cubicBezTo>
                    <a:pt x="4070" y="20314"/>
                    <a:pt x="3443" y="19029"/>
                    <a:pt x="3287" y="17100"/>
                  </a:cubicBezTo>
                  <a:cubicBezTo>
                    <a:pt x="3130" y="15171"/>
                    <a:pt x="3443" y="12600"/>
                    <a:pt x="4539" y="10800"/>
                  </a:cubicBezTo>
                  <a:cubicBezTo>
                    <a:pt x="5635" y="9000"/>
                    <a:pt x="7513" y="7971"/>
                    <a:pt x="9861" y="8229"/>
                  </a:cubicBezTo>
                  <a:cubicBezTo>
                    <a:pt x="12209" y="8486"/>
                    <a:pt x="15026" y="10029"/>
                    <a:pt x="16435" y="10800"/>
                  </a:cubicBezTo>
                  <a:cubicBezTo>
                    <a:pt x="17843" y="11571"/>
                    <a:pt x="17843" y="11571"/>
                    <a:pt x="18470" y="9643"/>
                  </a:cubicBezTo>
                  <a:cubicBezTo>
                    <a:pt x="19096" y="7714"/>
                    <a:pt x="20348" y="38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040312" y="2851149"/>
              <a:ext cx="87188" cy="14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52" fill="norm" stroke="1" extrusionOk="0">
                  <a:moveTo>
                    <a:pt x="10384" y="0"/>
                  </a:moveTo>
                  <a:cubicBezTo>
                    <a:pt x="6784" y="2579"/>
                    <a:pt x="3184" y="5158"/>
                    <a:pt x="1384" y="8221"/>
                  </a:cubicBezTo>
                  <a:cubicBezTo>
                    <a:pt x="-416" y="11284"/>
                    <a:pt x="-416" y="14830"/>
                    <a:pt x="1127" y="17248"/>
                  </a:cubicBezTo>
                  <a:cubicBezTo>
                    <a:pt x="2670" y="19666"/>
                    <a:pt x="5755" y="20955"/>
                    <a:pt x="8584" y="21278"/>
                  </a:cubicBezTo>
                  <a:cubicBezTo>
                    <a:pt x="11413" y="21600"/>
                    <a:pt x="13984" y="20955"/>
                    <a:pt x="16041" y="17731"/>
                  </a:cubicBezTo>
                  <a:cubicBezTo>
                    <a:pt x="18098" y="14507"/>
                    <a:pt x="19641" y="8704"/>
                    <a:pt x="21184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121150" y="2859965"/>
              <a:ext cx="101005" cy="1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74" fill="norm" stroke="1" extrusionOk="0">
                  <a:moveTo>
                    <a:pt x="0" y="509"/>
                  </a:moveTo>
                  <a:cubicBezTo>
                    <a:pt x="3150" y="-45"/>
                    <a:pt x="6300" y="-599"/>
                    <a:pt x="9900" y="1478"/>
                  </a:cubicBezTo>
                  <a:cubicBezTo>
                    <a:pt x="13500" y="3555"/>
                    <a:pt x="17550" y="8263"/>
                    <a:pt x="19575" y="11447"/>
                  </a:cubicBezTo>
                  <a:cubicBezTo>
                    <a:pt x="21600" y="14632"/>
                    <a:pt x="21600" y="16293"/>
                    <a:pt x="21375" y="17816"/>
                  </a:cubicBezTo>
                  <a:cubicBezTo>
                    <a:pt x="21150" y="19339"/>
                    <a:pt x="20700" y="20724"/>
                    <a:pt x="19575" y="20863"/>
                  </a:cubicBezTo>
                  <a:cubicBezTo>
                    <a:pt x="18450" y="21001"/>
                    <a:pt x="16650" y="19893"/>
                    <a:pt x="15750" y="17401"/>
                  </a:cubicBezTo>
                  <a:cubicBezTo>
                    <a:pt x="14850" y="14909"/>
                    <a:pt x="14850" y="11032"/>
                    <a:pt x="15750" y="8539"/>
                  </a:cubicBezTo>
                  <a:cubicBezTo>
                    <a:pt x="16650" y="6047"/>
                    <a:pt x="18450" y="4939"/>
                    <a:pt x="20250" y="3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975525" y="2896085"/>
              <a:ext cx="18626" cy="13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85" fill="norm" stroke="1" extrusionOk="0">
                  <a:moveTo>
                    <a:pt x="6718" y="2960"/>
                  </a:moveTo>
                  <a:cubicBezTo>
                    <a:pt x="4318" y="1272"/>
                    <a:pt x="1918" y="-415"/>
                    <a:pt x="718" y="91"/>
                  </a:cubicBezTo>
                  <a:cubicBezTo>
                    <a:pt x="-482" y="597"/>
                    <a:pt x="-482" y="3297"/>
                    <a:pt x="3118" y="7179"/>
                  </a:cubicBezTo>
                  <a:cubicBezTo>
                    <a:pt x="6718" y="11060"/>
                    <a:pt x="13918" y="16123"/>
                    <a:pt x="21118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292600" y="3016250"/>
              <a:ext cx="317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29"/>
                    <a:pt x="5760" y="11657"/>
                    <a:pt x="9360" y="15257"/>
                  </a:cubicBezTo>
                  <a:cubicBezTo>
                    <a:pt x="12960" y="18857"/>
                    <a:pt x="1728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705349" y="2768599"/>
              <a:ext cx="387351" cy="26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17351" y="0"/>
                  </a:moveTo>
                  <a:cubicBezTo>
                    <a:pt x="16525" y="3600"/>
                    <a:pt x="15698" y="7200"/>
                    <a:pt x="14341" y="10543"/>
                  </a:cubicBezTo>
                  <a:cubicBezTo>
                    <a:pt x="12984" y="13886"/>
                    <a:pt x="11095" y="16971"/>
                    <a:pt x="9148" y="18857"/>
                  </a:cubicBezTo>
                  <a:cubicBezTo>
                    <a:pt x="7200" y="20743"/>
                    <a:pt x="5193" y="21429"/>
                    <a:pt x="3777" y="21171"/>
                  </a:cubicBezTo>
                  <a:cubicBezTo>
                    <a:pt x="2361" y="20914"/>
                    <a:pt x="1534" y="19714"/>
                    <a:pt x="944" y="18686"/>
                  </a:cubicBezTo>
                  <a:cubicBezTo>
                    <a:pt x="354" y="17657"/>
                    <a:pt x="0" y="16800"/>
                    <a:pt x="0" y="15943"/>
                  </a:cubicBezTo>
                  <a:cubicBezTo>
                    <a:pt x="0" y="15086"/>
                    <a:pt x="354" y="14229"/>
                    <a:pt x="1593" y="13629"/>
                  </a:cubicBezTo>
                  <a:cubicBezTo>
                    <a:pt x="2833" y="13029"/>
                    <a:pt x="4957" y="12686"/>
                    <a:pt x="7259" y="13457"/>
                  </a:cubicBezTo>
                  <a:cubicBezTo>
                    <a:pt x="9561" y="14229"/>
                    <a:pt x="12039" y="16114"/>
                    <a:pt x="13810" y="17743"/>
                  </a:cubicBezTo>
                  <a:cubicBezTo>
                    <a:pt x="15580" y="19371"/>
                    <a:pt x="16643" y="20743"/>
                    <a:pt x="17823" y="21171"/>
                  </a:cubicBezTo>
                  <a:cubicBezTo>
                    <a:pt x="19003" y="21600"/>
                    <a:pt x="20302" y="21086"/>
                    <a:pt x="2160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425581" y="2759880"/>
              <a:ext cx="154820" cy="53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525" fill="norm" stroke="1" extrusionOk="0">
                  <a:moveTo>
                    <a:pt x="2198" y="6011"/>
                  </a:moveTo>
                  <a:cubicBezTo>
                    <a:pt x="3335" y="9096"/>
                    <a:pt x="4472" y="12182"/>
                    <a:pt x="5324" y="14625"/>
                  </a:cubicBezTo>
                  <a:cubicBezTo>
                    <a:pt x="6177" y="17068"/>
                    <a:pt x="6745" y="18868"/>
                    <a:pt x="7029" y="19982"/>
                  </a:cubicBezTo>
                  <a:cubicBezTo>
                    <a:pt x="7314" y="21096"/>
                    <a:pt x="7314" y="21525"/>
                    <a:pt x="7029" y="21525"/>
                  </a:cubicBezTo>
                  <a:cubicBezTo>
                    <a:pt x="6745" y="21525"/>
                    <a:pt x="6177" y="21096"/>
                    <a:pt x="5182" y="19596"/>
                  </a:cubicBezTo>
                  <a:cubicBezTo>
                    <a:pt x="4187" y="18096"/>
                    <a:pt x="2766" y="15525"/>
                    <a:pt x="1914" y="12911"/>
                  </a:cubicBezTo>
                  <a:cubicBezTo>
                    <a:pt x="1061" y="10296"/>
                    <a:pt x="777" y="7639"/>
                    <a:pt x="1061" y="5625"/>
                  </a:cubicBezTo>
                  <a:cubicBezTo>
                    <a:pt x="1345" y="3611"/>
                    <a:pt x="2198" y="2239"/>
                    <a:pt x="3051" y="1382"/>
                  </a:cubicBezTo>
                  <a:cubicBezTo>
                    <a:pt x="3903" y="525"/>
                    <a:pt x="4756" y="182"/>
                    <a:pt x="6461" y="54"/>
                  </a:cubicBezTo>
                  <a:cubicBezTo>
                    <a:pt x="8166" y="-75"/>
                    <a:pt x="10724" y="11"/>
                    <a:pt x="13140" y="525"/>
                  </a:cubicBezTo>
                  <a:cubicBezTo>
                    <a:pt x="15556" y="1039"/>
                    <a:pt x="17829" y="1982"/>
                    <a:pt x="19251" y="3096"/>
                  </a:cubicBezTo>
                  <a:cubicBezTo>
                    <a:pt x="20672" y="4211"/>
                    <a:pt x="21240" y="5496"/>
                    <a:pt x="20387" y="6568"/>
                  </a:cubicBezTo>
                  <a:cubicBezTo>
                    <a:pt x="19535" y="7639"/>
                    <a:pt x="17261" y="8496"/>
                    <a:pt x="14561" y="9096"/>
                  </a:cubicBezTo>
                  <a:cubicBezTo>
                    <a:pt x="11861" y="9696"/>
                    <a:pt x="8735" y="10039"/>
                    <a:pt x="5893" y="10039"/>
                  </a:cubicBezTo>
                  <a:cubicBezTo>
                    <a:pt x="3051" y="10039"/>
                    <a:pt x="493" y="9696"/>
                    <a:pt x="66" y="8968"/>
                  </a:cubicBezTo>
                  <a:cubicBezTo>
                    <a:pt x="-360" y="8239"/>
                    <a:pt x="1345" y="7125"/>
                    <a:pt x="3051" y="6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613400" y="2793949"/>
              <a:ext cx="127000" cy="1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778"/>
                  </a:moveTo>
                  <a:cubicBezTo>
                    <a:pt x="1800" y="263"/>
                    <a:pt x="3600" y="-251"/>
                    <a:pt x="5220" y="135"/>
                  </a:cubicBezTo>
                  <a:cubicBezTo>
                    <a:pt x="6840" y="520"/>
                    <a:pt x="8280" y="1806"/>
                    <a:pt x="9900" y="4635"/>
                  </a:cubicBezTo>
                  <a:cubicBezTo>
                    <a:pt x="11520" y="7463"/>
                    <a:pt x="13320" y="11835"/>
                    <a:pt x="13500" y="14792"/>
                  </a:cubicBezTo>
                  <a:cubicBezTo>
                    <a:pt x="13680" y="17749"/>
                    <a:pt x="12240" y="19292"/>
                    <a:pt x="10620" y="20192"/>
                  </a:cubicBezTo>
                  <a:cubicBezTo>
                    <a:pt x="9000" y="21092"/>
                    <a:pt x="7200" y="21349"/>
                    <a:pt x="5760" y="19935"/>
                  </a:cubicBezTo>
                  <a:cubicBezTo>
                    <a:pt x="4320" y="18520"/>
                    <a:pt x="3240" y="15435"/>
                    <a:pt x="3600" y="12092"/>
                  </a:cubicBezTo>
                  <a:cubicBezTo>
                    <a:pt x="3960" y="8749"/>
                    <a:pt x="5760" y="5149"/>
                    <a:pt x="9000" y="3092"/>
                  </a:cubicBezTo>
                  <a:cubicBezTo>
                    <a:pt x="12240" y="1035"/>
                    <a:pt x="16920" y="520"/>
                    <a:pt x="21600" y="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772150" y="2787649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782587" y="2748966"/>
              <a:ext cx="34014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19981" fill="norm" stroke="1" extrusionOk="0">
                  <a:moveTo>
                    <a:pt x="1358" y="19981"/>
                  </a:moveTo>
                  <a:cubicBezTo>
                    <a:pt x="88" y="11529"/>
                    <a:pt x="-1183" y="3077"/>
                    <a:pt x="1993" y="729"/>
                  </a:cubicBezTo>
                  <a:cubicBezTo>
                    <a:pt x="5170" y="-1619"/>
                    <a:pt x="12793" y="2138"/>
                    <a:pt x="20417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844390" y="2773404"/>
              <a:ext cx="117758" cy="16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261" fill="norm" stroke="1" extrusionOk="0">
                  <a:moveTo>
                    <a:pt x="11869" y="194"/>
                  </a:moveTo>
                  <a:cubicBezTo>
                    <a:pt x="9634" y="-72"/>
                    <a:pt x="7400" y="-339"/>
                    <a:pt x="5165" y="1394"/>
                  </a:cubicBezTo>
                  <a:cubicBezTo>
                    <a:pt x="2931" y="3128"/>
                    <a:pt x="696" y="6861"/>
                    <a:pt x="138" y="10061"/>
                  </a:cubicBezTo>
                  <a:cubicBezTo>
                    <a:pt x="-421" y="13261"/>
                    <a:pt x="696" y="15928"/>
                    <a:pt x="3862" y="17928"/>
                  </a:cubicBezTo>
                  <a:cubicBezTo>
                    <a:pt x="7027" y="19928"/>
                    <a:pt x="12241" y="21261"/>
                    <a:pt x="15779" y="21261"/>
                  </a:cubicBezTo>
                  <a:cubicBezTo>
                    <a:pt x="19317" y="21261"/>
                    <a:pt x="21179" y="19928"/>
                    <a:pt x="20620" y="17128"/>
                  </a:cubicBezTo>
                  <a:cubicBezTo>
                    <a:pt x="20062" y="14328"/>
                    <a:pt x="17082" y="10061"/>
                    <a:pt x="15034" y="7794"/>
                  </a:cubicBezTo>
                  <a:cubicBezTo>
                    <a:pt x="12986" y="5528"/>
                    <a:pt x="11869" y="5261"/>
                    <a:pt x="10751" y="4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962650" y="2741703"/>
              <a:ext cx="177800" cy="18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9" fill="norm" stroke="1" extrusionOk="0">
                  <a:moveTo>
                    <a:pt x="0" y="2983"/>
                  </a:moveTo>
                  <a:cubicBezTo>
                    <a:pt x="1286" y="2513"/>
                    <a:pt x="2571" y="2044"/>
                    <a:pt x="5014" y="3335"/>
                  </a:cubicBezTo>
                  <a:cubicBezTo>
                    <a:pt x="7457" y="4626"/>
                    <a:pt x="11057" y="7679"/>
                    <a:pt x="13114" y="10144"/>
                  </a:cubicBezTo>
                  <a:cubicBezTo>
                    <a:pt x="15171" y="12609"/>
                    <a:pt x="15686" y="14487"/>
                    <a:pt x="15814" y="16013"/>
                  </a:cubicBezTo>
                  <a:cubicBezTo>
                    <a:pt x="15943" y="17539"/>
                    <a:pt x="15686" y="18713"/>
                    <a:pt x="14914" y="19653"/>
                  </a:cubicBezTo>
                  <a:cubicBezTo>
                    <a:pt x="14143" y="20592"/>
                    <a:pt x="12857" y="21296"/>
                    <a:pt x="11443" y="19653"/>
                  </a:cubicBezTo>
                  <a:cubicBezTo>
                    <a:pt x="10029" y="18009"/>
                    <a:pt x="8486" y="14018"/>
                    <a:pt x="8614" y="10261"/>
                  </a:cubicBezTo>
                  <a:cubicBezTo>
                    <a:pt x="8743" y="6505"/>
                    <a:pt x="10543" y="2983"/>
                    <a:pt x="12986" y="1339"/>
                  </a:cubicBezTo>
                  <a:cubicBezTo>
                    <a:pt x="15429" y="-304"/>
                    <a:pt x="18514" y="-69"/>
                    <a:pt x="21600" y="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197600" y="2933700"/>
              <a:ext cx="9807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400"/>
                    <a:pt x="21600" y="10800"/>
                    <a:pt x="19440" y="14400"/>
                  </a:cubicBezTo>
                  <a:cubicBezTo>
                    <a:pt x="17280" y="18000"/>
                    <a:pt x="864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350000" y="29273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6721217" y="2635250"/>
              <a:ext cx="238384" cy="37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9" fill="norm" stroke="1" extrusionOk="0">
                  <a:moveTo>
                    <a:pt x="6560" y="0"/>
                  </a:moveTo>
                  <a:cubicBezTo>
                    <a:pt x="6181" y="2455"/>
                    <a:pt x="5802" y="4909"/>
                    <a:pt x="4855" y="8100"/>
                  </a:cubicBezTo>
                  <a:cubicBezTo>
                    <a:pt x="3907" y="11291"/>
                    <a:pt x="2392" y="15218"/>
                    <a:pt x="1350" y="17611"/>
                  </a:cubicBezTo>
                  <a:cubicBezTo>
                    <a:pt x="307" y="20005"/>
                    <a:pt x="-261" y="20864"/>
                    <a:pt x="118" y="21232"/>
                  </a:cubicBezTo>
                  <a:cubicBezTo>
                    <a:pt x="497" y="21600"/>
                    <a:pt x="1823" y="21477"/>
                    <a:pt x="5044" y="21170"/>
                  </a:cubicBezTo>
                  <a:cubicBezTo>
                    <a:pt x="8265" y="20864"/>
                    <a:pt x="13381" y="20373"/>
                    <a:pt x="16413" y="20127"/>
                  </a:cubicBezTo>
                  <a:cubicBezTo>
                    <a:pt x="19444" y="19882"/>
                    <a:pt x="20392" y="19882"/>
                    <a:pt x="21339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147184" y="2603499"/>
              <a:ext cx="117217" cy="36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47" fill="norm" stroke="1" extrusionOk="0">
                  <a:moveTo>
                    <a:pt x="20985" y="0"/>
                  </a:moveTo>
                  <a:cubicBezTo>
                    <a:pt x="18332" y="0"/>
                    <a:pt x="15680" y="0"/>
                    <a:pt x="12459" y="1043"/>
                  </a:cubicBezTo>
                  <a:cubicBezTo>
                    <a:pt x="9238" y="2086"/>
                    <a:pt x="5448" y="4173"/>
                    <a:pt x="2985" y="6995"/>
                  </a:cubicBezTo>
                  <a:cubicBezTo>
                    <a:pt x="522" y="9818"/>
                    <a:pt x="-615" y="13377"/>
                    <a:pt x="332" y="15955"/>
                  </a:cubicBezTo>
                  <a:cubicBezTo>
                    <a:pt x="1280" y="18532"/>
                    <a:pt x="4311" y="20127"/>
                    <a:pt x="8101" y="20864"/>
                  </a:cubicBezTo>
                  <a:cubicBezTo>
                    <a:pt x="11890" y="21600"/>
                    <a:pt x="16438" y="21477"/>
                    <a:pt x="20985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346950" y="2581686"/>
              <a:ext cx="172823" cy="36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514" fill="norm" stroke="1" extrusionOk="0">
                  <a:moveTo>
                    <a:pt x="2314" y="7238"/>
                  </a:moveTo>
                  <a:cubicBezTo>
                    <a:pt x="1800" y="9969"/>
                    <a:pt x="1286" y="12700"/>
                    <a:pt x="1157" y="14748"/>
                  </a:cubicBezTo>
                  <a:cubicBezTo>
                    <a:pt x="1029" y="16797"/>
                    <a:pt x="1286" y="18162"/>
                    <a:pt x="1543" y="19342"/>
                  </a:cubicBezTo>
                  <a:cubicBezTo>
                    <a:pt x="1800" y="20521"/>
                    <a:pt x="2057" y="21514"/>
                    <a:pt x="2186" y="21514"/>
                  </a:cubicBezTo>
                  <a:cubicBezTo>
                    <a:pt x="2314" y="21514"/>
                    <a:pt x="2314" y="20521"/>
                    <a:pt x="2314" y="17604"/>
                  </a:cubicBezTo>
                  <a:cubicBezTo>
                    <a:pt x="2314" y="14686"/>
                    <a:pt x="2314" y="9845"/>
                    <a:pt x="2700" y="6742"/>
                  </a:cubicBezTo>
                  <a:cubicBezTo>
                    <a:pt x="3086" y="3638"/>
                    <a:pt x="3857" y="2273"/>
                    <a:pt x="4757" y="1404"/>
                  </a:cubicBezTo>
                  <a:cubicBezTo>
                    <a:pt x="5657" y="535"/>
                    <a:pt x="6686" y="162"/>
                    <a:pt x="7971" y="38"/>
                  </a:cubicBezTo>
                  <a:cubicBezTo>
                    <a:pt x="9257" y="-86"/>
                    <a:pt x="10800" y="38"/>
                    <a:pt x="12857" y="1280"/>
                  </a:cubicBezTo>
                  <a:cubicBezTo>
                    <a:pt x="14914" y="2521"/>
                    <a:pt x="17486" y="4880"/>
                    <a:pt x="19157" y="7362"/>
                  </a:cubicBezTo>
                  <a:cubicBezTo>
                    <a:pt x="20829" y="9845"/>
                    <a:pt x="21600" y="12452"/>
                    <a:pt x="20443" y="14624"/>
                  </a:cubicBezTo>
                  <a:cubicBezTo>
                    <a:pt x="19286" y="16797"/>
                    <a:pt x="16200" y="18535"/>
                    <a:pt x="13114" y="19404"/>
                  </a:cubicBezTo>
                  <a:cubicBezTo>
                    <a:pt x="10029" y="20273"/>
                    <a:pt x="6943" y="20273"/>
                    <a:pt x="4757" y="20024"/>
                  </a:cubicBezTo>
                  <a:cubicBezTo>
                    <a:pt x="2571" y="19776"/>
                    <a:pt x="1286" y="19280"/>
                    <a:pt x="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537450" y="2857500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620000" y="2571750"/>
              <a:ext cx="134834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3988" y="0"/>
                  </a:moveTo>
                  <a:cubicBezTo>
                    <a:pt x="7311" y="615"/>
                    <a:pt x="10634" y="1229"/>
                    <a:pt x="13957" y="2941"/>
                  </a:cubicBezTo>
                  <a:cubicBezTo>
                    <a:pt x="17280" y="4654"/>
                    <a:pt x="20603" y="7463"/>
                    <a:pt x="21102" y="10317"/>
                  </a:cubicBezTo>
                  <a:cubicBezTo>
                    <a:pt x="21600" y="13171"/>
                    <a:pt x="19274" y="16068"/>
                    <a:pt x="15286" y="17956"/>
                  </a:cubicBezTo>
                  <a:cubicBezTo>
                    <a:pt x="11298" y="19844"/>
                    <a:pt x="5649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513636" y="815073"/>
              <a:ext cx="125827" cy="37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014" fill="norm" stroke="1" extrusionOk="0">
                  <a:moveTo>
                    <a:pt x="2290" y="8822"/>
                  </a:moveTo>
                  <a:cubicBezTo>
                    <a:pt x="1245" y="8345"/>
                    <a:pt x="199" y="7867"/>
                    <a:pt x="25" y="7927"/>
                  </a:cubicBezTo>
                  <a:cubicBezTo>
                    <a:pt x="-149" y="7987"/>
                    <a:pt x="548" y="8583"/>
                    <a:pt x="2812" y="10433"/>
                  </a:cubicBezTo>
                  <a:cubicBezTo>
                    <a:pt x="5077" y="12283"/>
                    <a:pt x="8909" y="15385"/>
                    <a:pt x="11174" y="17474"/>
                  </a:cubicBezTo>
                  <a:cubicBezTo>
                    <a:pt x="13438" y="19562"/>
                    <a:pt x="14135" y="20636"/>
                    <a:pt x="13961" y="20935"/>
                  </a:cubicBezTo>
                  <a:cubicBezTo>
                    <a:pt x="13786" y="21233"/>
                    <a:pt x="12741" y="20756"/>
                    <a:pt x="10303" y="18429"/>
                  </a:cubicBezTo>
                  <a:cubicBezTo>
                    <a:pt x="7864" y="16102"/>
                    <a:pt x="4032" y="11925"/>
                    <a:pt x="2812" y="8643"/>
                  </a:cubicBezTo>
                  <a:cubicBezTo>
                    <a:pt x="1593" y="5361"/>
                    <a:pt x="2986" y="2974"/>
                    <a:pt x="5948" y="1542"/>
                  </a:cubicBezTo>
                  <a:cubicBezTo>
                    <a:pt x="8909" y="110"/>
                    <a:pt x="13438" y="-367"/>
                    <a:pt x="16574" y="289"/>
                  </a:cubicBezTo>
                  <a:cubicBezTo>
                    <a:pt x="19709" y="946"/>
                    <a:pt x="21451" y="2736"/>
                    <a:pt x="20406" y="4466"/>
                  </a:cubicBezTo>
                  <a:cubicBezTo>
                    <a:pt x="19361" y="6197"/>
                    <a:pt x="15528" y="7867"/>
                    <a:pt x="12393" y="8762"/>
                  </a:cubicBezTo>
                  <a:cubicBezTo>
                    <a:pt x="9257" y="9657"/>
                    <a:pt x="6819" y="9777"/>
                    <a:pt x="5774" y="9478"/>
                  </a:cubicBezTo>
                  <a:cubicBezTo>
                    <a:pt x="4728" y="9180"/>
                    <a:pt x="5077" y="8464"/>
                    <a:pt x="5425" y="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673600" y="738923"/>
              <a:ext cx="222250" cy="20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9015"/>
                  </a:moveTo>
                  <a:cubicBezTo>
                    <a:pt x="823" y="8354"/>
                    <a:pt x="1646" y="7693"/>
                    <a:pt x="2571" y="7693"/>
                  </a:cubicBezTo>
                  <a:cubicBezTo>
                    <a:pt x="3497" y="7693"/>
                    <a:pt x="4526" y="8354"/>
                    <a:pt x="5760" y="9897"/>
                  </a:cubicBezTo>
                  <a:cubicBezTo>
                    <a:pt x="6994" y="11440"/>
                    <a:pt x="8434" y="13864"/>
                    <a:pt x="9257" y="15627"/>
                  </a:cubicBezTo>
                  <a:cubicBezTo>
                    <a:pt x="10080" y="17391"/>
                    <a:pt x="10286" y="18493"/>
                    <a:pt x="10080" y="19485"/>
                  </a:cubicBezTo>
                  <a:cubicBezTo>
                    <a:pt x="9874" y="20476"/>
                    <a:pt x="9257" y="21358"/>
                    <a:pt x="8640" y="21358"/>
                  </a:cubicBezTo>
                  <a:cubicBezTo>
                    <a:pt x="8023" y="21358"/>
                    <a:pt x="7406" y="20476"/>
                    <a:pt x="6789" y="18052"/>
                  </a:cubicBezTo>
                  <a:cubicBezTo>
                    <a:pt x="6171" y="15627"/>
                    <a:pt x="5554" y="11660"/>
                    <a:pt x="5657" y="9236"/>
                  </a:cubicBezTo>
                  <a:cubicBezTo>
                    <a:pt x="5760" y="6811"/>
                    <a:pt x="6583" y="5929"/>
                    <a:pt x="8023" y="5378"/>
                  </a:cubicBezTo>
                  <a:cubicBezTo>
                    <a:pt x="9463" y="4827"/>
                    <a:pt x="11520" y="4607"/>
                    <a:pt x="12857" y="4938"/>
                  </a:cubicBezTo>
                  <a:cubicBezTo>
                    <a:pt x="14194" y="5268"/>
                    <a:pt x="14811" y="6150"/>
                    <a:pt x="15429" y="8023"/>
                  </a:cubicBezTo>
                  <a:cubicBezTo>
                    <a:pt x="16046" y="9897"/>
                    <a:pt x="16663" y="12762"/>
                    <a:pt x="17177" y="14746"/>
                  </a:cubicBezTo>
                  <a:cubicBezTo>
                    <a:pt x="17691" y="16729"/>
                    <a:pt x="18103" y="17831"/>
                    <a:pt x="18309" y="17611"/>
                  </a:cubicBezTo>
                  <a:cubicBezTo>
                    <a:pt x="18514" y="17391"/>
                    <a:pt x="18514" y="15848"/>
                    <a:pt x="18000" y="13203"/>
                  </a:cubicBezTo>
                  <a:cubicBezTo>
                    <a:pt x="17486" y="10558"/>
                    <a:pt x="16457" y="6811"/>
                    <a:pt x="15840" y="4276"/>
                  </a:cubicBezTo>
                  <a:cubicBezTo>
                    <a:pt x="15223" y="1742"/>
                    <a:pt x="15017" y="419"/>
                    <a:pt x="15429" y="89"/>
                  </a:cubicBezTo>
                  <a:cubicBezTo>
                    <a:pt x="15840" y="-242"/>
                    <a:pt x="16869" y="419"/>
                    <a:pt x="18000" y="970"/>
                  </a:cubicBezTo>
                  <a:cubicBezTo>
                    <a:pt x="19131" y="1521"/>
                    <a:pt x="20366" y="1962"/>
                    <a:pt x="21600" y="2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900556" y="698499"/>
              <a:ext cx="236595" cy="16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4" fill="norm" stroke="1" extrusionOk="0">
                  <a:moveTo>
                    <a:pt x="6456" y="9843"/>
                  </a:moveTo>
                  <a:cubicBezTo>
                    <a:pt x="5501" y="9843"/>
                    <a:pt x="4545" y="9843"/>
                    <a:pt x="3398" y="10937"/>
                  </a:cubicBezTo>
                  <a:cubicBezTo>
                    <a:pt x="2251" y="12030"/>
                    <a:pt x="913" y="14218"/>
                    <a:pt x="339" y="15995"/>
                  </a:cubicBezTo>
                  <a:cubicBezTo>
                    <a:pt x="-234" y="17772"/>
                    <a:pt x="-43" y="19139"/>
                    <a:pt x="626" y="20096"/>
                  </a:cubicBezTo>
                  <a:cubicBezTo>
                    <a:pt x="1295" y="21053"/>
                    <a:pt x="2442" y="21600"/>
                    <a:pt x="3398" y="21463"/>
                  </a:cubicBezTo>
                  <a:cubicBezTo>
                    <a:pt x="4354" y="21327"/>
                    <a:pt x="5118" y="20506"/>
                    <a:pt x="5405" y="18729"/>
                  </a:cubicBezTo>
                  <a:cubicBezTo>
                    <a:pt x="5692" y="16952"/>
                    <a:pt x="5501" y="14218"/>
                    <a:pt x="5214" y="12030"/>
                  </a:cubicBezTo>
                  <a:cubicBezTo>
                    <a:pt x="4927" y="9843"/>
                    <a:pt x="4545" y="8203"/>
                    <a:pt x="4831" y="7519"/>
                  </a:cubicBezTo>
                  <a:cubicBezTo>
                    <a:pt x="5118" y="6835"/>
                    <a:pt x="6074" y="7109"/>
                    <a:pt x="7985" y="8613"/>
                  </a:cubicBezTo>
                  <a:cubicBezTo>
                    <a:pt x="9897" y="10116"/>
                    <a:pt x="12764" y="12851"/>
                    <a:pt x="14389" y="14901"/>
                  </a:cubicBezTo>
                  <a:cubicBezTo>
                    <a:pt x="16014" y="16952"/>
                    <a:pt x="16396" y="18319"/>
                    <a:pt x="16109" y="19003"/>
                  </a:cubicBezTo>
                  <a:cubicBezTo>
                    <a:pt x="15823" y="19686"/>
                    <a:pt x="14867" y="19686"/>
                    <a:pt x="14102" y="18319"/>
                  </a:cubicBezTo>
                  <a:cubicBezTo>
                    <a:pt x="13338" y="16952"/>
                    <a:pt x="12764" y="14218"/>
                    <a:pt x="12573" y="11210"/>
                  </a:cubicBezTo>
                  <a:cubicBezTo>
                    <a:pt x="12382" y="8203"/>
                    <a:pt x="12573" y="4922"/>
                    <a:pt x="13720" y="2871"/>
                  </a:cubicBezTo>
                  <a:cubicBezTo>
                    <a:pt x="14867" y="820"/>
                    <a:pt x="16970" y="0"/>
                    <a:pt x="18403" y="0"/>
                  </a:cubicBezTo>
                  <a:cubicBezTo>
                    <a:pt x="19837" y="0"/>
                    <a:pt x="20601" y="820"/>
                    <a:pt x="21366" y="1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168899" y="831850"/>
              <a:ext cx="38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0" y="4409078"/>
              <a:ext cx="135785" cy="30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79" fill="norm" stroke="1" extrusionOk="0">
                  <a:moveTo>
                    <a:pt x="16948" y="2546"/>
                  </a:moveTo>
                  <a:cubicBezTo>
                    <a:pt x="14289" y="1646"/>
                    <a:pt x="11631" y="746"/>
                    <a:pt x="9305" y="296"/>
                  </a:cubicBezTo>
                  <a:cubicBezTo>
                    <a:pt x="6978" y="-154"/>
                    <a:pt x="4985" y="-154"/>
                    <a:pt x="3489" y="746"/>
                  </a:cubicBezTo>
                  <a:cubicBezTo>
                    <a:pt x="1994" y="1646"/>
                    <a:pt x="997" y="3446"/>
                    <a:pt x="2658" y="5546"/>
                  </a:cubicBezTo>
                  <a:cubicBezTo>
                    <a:pt x="4320" y="7646"/>
                    <a:pt x="8640" y="10046"/>
                    <a:pt x="12129" y="11846"/>
                  </a:cubicBezTo>
                  <a:cubicBezTo>
                    <a:pt x="15618" y="13646"/>
                    <a:pt x="18277" y="14846"/>
                    <a:pt x="19772" y="15896"/>
                  </a:cubicBezTo>
                  <a:cubicBezTo>
                    <a:pt x="21268" y="16946"/>
                    <a:pt x="21600" y="17846"/>
                    <a:pt x="21102" y="18596"/>
                  </a:cubicBezTo>
                  <a:cubicBezTo>
                    <a:pt x="20603" y="19346"/>
                    <a:pt x="19274" y="19946"/>
                    <a:pt x="16117" y="20471"/>
                  </a:cubicBezTo>
                  <a:cubicBezTo>
                    <a:pt x="12960" y="20996"/>
                    <a:pt x="7975" y="21446"/>
                    <a:pt x="4985" y="21371"/>
                  </a:cubicBezTo>
                  <a:cubicBezTo>
                    <a:pt x="1994" y="21296"/>
                    <a:pt x="997" y="20696"/>
                    <a:pt x="498" y="19946"/>
                  </a:cubicBezTo>
                  <a:cubicBezTo>
                    <a:pt x="0" y="19196"/>
                    <a:pt x="0" y="18296"/>
                    <a:pt x="0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49491" y="4343400"/>
              <a:ext cx="118810" cy="35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61" fill="norm" stroke="1" extrusionOk="0">
                  <a:moveTo>
                    <a:pt x="15586" y="0"/>
                  </a:moveTo>
                  <a:cubicBezTo>
                    <a:pt x="11796" y="2526"/>
                    <a:pt x="8007" y="5053"/>
                    <a:pt x="5354" y="7579"/>
                  </a:cubicBezTo>
                  <a:cubicBezTo>
                    <a:pt x="2702" y="10105"/>
                    <a:pt x="1186" y="12632"/>
                    <a:pt x="428" y="14653"/>
                  </a:cubicBezTo>
                  <a:cubicBezTo>
                    <a:pt x="-330" y="16674"/>
                    <a:pt x="-330" y="18189"/>
                    <a:pt x="2512" y="19326"/>
                  </a:cubicBezTo>
                  <a:cubicBezTo>
                    <a:pt x="5354" y="20463"/>
                    <a:pt x="11038" y="21221"/>
                    <a:pt x="14638" y="21411"/>
                  </a:cubicBezTo>
                  <a:cubicBezTo>
                    <a:pt x="18238" y="21600"/>
                    <a:pt x="19754" y="21221"/>
                    <a:pt x="2127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60350" y="4553861"/>
              <a:ext cx="298450" cy="7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0257"/>
                  </a:moveTo>
                  <a:cubicBezTo>
                    <a:pt x="2604" y="10841"/>
                    <a:pt x="5209" y="11425"/>
                    <a:pt x="7430" y="11425"/>
                  </a:cubicBezTo>
                  <a:cubicBezTo>
                    <a:pt x="9651" y="11425"/>
                    <a:pt x="11489" y="10841"/>
                    <a:pt x="12791" y="9673"/>
                  </a:cubicBezTo>
                  <a:cubicBezTo>
                    <a:pt x="14094" y="8506"/>
                    <a:pt x="14860" y="6754"/>
                    <a:pt x="14936" y="5003"/>
                  </a:cubicBezTo>
                  <a:cubicBezTo>
                    <a:pt x="15013" y="3252"/>
                    <a:pt x="14400" y="1500"/>
                    <a:pt x="13711" y="625"/>
                  </a:cubicBezTo>
                  <a:cubicBezTo>
                    <a:pt x="13021" y="-251"/>
                    <a:pt x="12255" y="-251"/>
                    <a:pt x="11106" y="917"/>
                  </a:cubicBezTo>
                  <a:cubicBezTo>
                    <a:pt x="9957" y="2084"/>
                    <a:pt x="8426" y="4419"/>
                    <a:pt x="7660" y="7338"/>
                  </a:cubicBezTo>
                  <a:cubicBezTo>
                    <a:pt x="6894" y="10257"/>
                    <a:pt x="6894" y="13760"/>
                    <a:pt x="7200" y="16387"/>
                  </a:cubicBezTo>
                  <a:cubicBezTo>
                    <a:pt x="7506" y="19014"/>
                    <a:pt x="8119" y="20765"/>
                    <a:pt x="10570" y="21057"/>
                  </a:cubicBezTo>
                  <a:cubicBezTo>
                    <a:pt x="13021" y="21349"/>
                    <a:pt x="17311" y="20181"/>
                    <a:pt x="21600" y="1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64593" y="4526734"/>
              <a:ext cx="169197" cy="47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28" fill="norm" stroke="1" extrusionOk="0">
                  <a:moveTo>
                    <a:pt x="6391" y="605"/>
                  </a:moveTo>
                  <a:cubicBezTo>
                    <a:pt x="5074" y="794"/>
                    <a:pt x="3757" y="984"/>
                    <a:pt x="2572" y="1884"/>
                  </a:cubicBezTo>
                  <a:cubicBezTo>
                    <a:pt x="1386" y="2784"/>
                    <a:pt x="333" y="4394"/>
                    <a:pt x="69" y="6668"/>
                  </a:cubicBezTo>
                  <a:cubicBezTo>
                    <a:pt x="-194" y="8942"/>
                    <a:pt x="333" y="11879"/>
                    <a:pt x="991" y="14152"/>
                  </a:cubicBezTo>
                  <a:cubicBezTo>
                    <a:pt x="1650" y="16426"/>
                    <a:pt x="2440" y="18036"/>
                    <a:pt x="2967" y="19221"/>
                  </a:cubicBezTo>
                  <a:cubicBezTo>
                    <a:pt x="3494" y="20405"/>
                    <a:pt x="3757" y="21163"/>
                    <a:pt x="3889" y="21305"/>
                  </a:cubicBezTo>
                  <a:cubicBezTo>
                    <a:pt x="4021" y="21447"/>
                    <a:pt x="4021" y="20973"/>
                    <a:pt x="3626" y="19079"/>
                  </a:cubicBezTo>
                  <a:cubicBezTo>
                    <a:pt x="3230" y="17184"/>
                    <a:pt x="2440" y="13868"/>
                    <a:pt x="2704" y="10789"/>
                  </a:cubicBezTo>
                  <a:cubicBezTo>
                    <a:pt x="2967" y="7710"/>
                    <a:pt x="4284" y="4868"/>
                    <a:pt x="5601" y="3115"/>
                  </a:cubicBezTo>
                  <a:cubicBezTo>
                    <a:pt x="6918" y="1363"/>
                    <a:pt x="8235" y="700"/>
                    <a:pt x="9947" y="321"/>
                  </a:cubicBezTo>
                  <a:cubicBezTo>
                    <a:pt x="11660" y="-58"/>
                    <a:pt x="13767" y="-153"/>
                    <a:pt x="15743" y="321"/>
                  </a:cubicBezTo>
                  <a:cubicBezTo>
                    <a:pt x="17718" y="794"/>
                    <a:pt x="19562" y="1836"/>
                    <a:pt x="20484" y="2879"/>
                  </a:cubicBezTo>
                  <a:cubicBezTo>
                    <a:pt x="21406" y="3921"/>
                    <a:pt x="21406" y="4963"/>
                    <a:pt x="19035" y="6005"/>
                  </a:cubicBezTo>
                  <a:cubicBezTo>
                    <a:pt x="16665" y="7047"/>
                    <a:pt x="11923" y="8089"/>
                    <a:pt x="7182" y="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95350" y="4433672"/>
              <a:ext cx="222250" cy="21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357"/>
                  </a:moveTo>
                  <a:cubicBezTo>
                    <a:pt x="617" y="1527"/>
                    <a:pt x="1234" y="696"/>
                    <a:pt x="2777" y="280"/>
                  </a:cubicBezTo>
                  <a:cubicBezTo>
                    <a:pt x="4320" y="-135"/>
                    <a:pt x="6789" y="-135"/>
                    <a:pt x="8743" y="592"/>
                  </a:cubicBezTo>
                  <a:cubicBezTo>
                    <a:pt x="10697" y="1319"/>
                    <a:pt x="12137" y="2773"/>
                    <a:pt x="11726" y="5265"/>
                  </a:cubicBezTo>
                  <a:cubicBezTo>
                    <a:pt x="11314" y="7757"/>
                    <a:pt x="9051" y="11288"/>
                    <a:pt x="7509" y="13469"/>
                  </a:cubicBezTo>
                  <a:cubicBezTo>
                    <a:pt x="5966" y="15650"/>
                    <a:pt x="5143" y="16480"/>
                    <a:pt x="4526" y="17519"/>
                  </a:cubicBezTo>
                  <a:cubicBezTo>
                    <a:pt x="3909" y="18557"/>
                    <a:pt x="3497" y="19803"/>
                    <a:pt x="3909" y="20530"/>
                  </a:cubicBezTo>
                  <a:cubicBezTo>
                    <a:pt x="4320" y="21257"/>
                    <a:pt x="5554" y="21465"/>
                    <a:pt x="8640" y="21465"/>
                  </a:cubicBezTo>
                  <a:cubicBezTo>
                    <a:pt x="11726" y="21465"/>
                    <a:pt x="16663" y="21257"/>
                    <a:pt x="2160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79399" y="4807313"/>
              <a:ext cx="539751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1084"/>
                  </a:moveTo>
                  <a:cubicBezTo>
                    <a:pt x="2541" y="16235"/>
                    <a:pt x="5082" y="11386"/>
                    <a:pt x="8132" y="7639"/>
                  </a:cubicBezTo>
                  <a:cubicBezTo>
                    <a:pt x="11181" y="3892"/>
                    <a:pt x="14739" y="1247"/>
                    <a:pt x="17068" y="366"/>
                  </a:cubicBezTo>
                  <a:cubicBezTo>
                    <a:pt x="19398" y="-516"/>
                    <a:pt x="20499" y="366"/>
                    <a:pt x="21600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20700" y="4794250"/>
              <a:ext cx="514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4" y="19096"/>
                    <a:pt x="5689" y="16591"/>
                    <a:pt x="8889" y="13461"/>
                  </a:cubicBezTo>
                  <a:cubicBezTo>
                    <a:pt x="12089" y="10330"/>
                    <a:pt x="15644" y="6574"/>
                    <a:pt x="17822" y="4226"/>
                  </a:cubicBezTo>
                  <a:cubicBezTo>
                    <a:pt x="20000" y="1878"/>
                    <a:pt x="2080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219200" y="45402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244600" y="46609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839064" y="4384042"/>
              <a:ext cx="226310" cy="34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185" fill="norm" stroke="1" extrusionOk="0">
                  <a:moveTo>
                    <a:pt x="14364" y="2561"/>
                  </a:moveTo>
                  <a:cubicBezTo>
                    <a:pt x="13775" y="1656"/>
                    <a:pt x="13186" y="750"/>
                    <a:pt x="12302" y="298"/>
                  </a:cubicBezTo>
                  <a:cubicBezTo>
                    <a:pt x="11418" y="-155"/>
                    <a:pt x="10240" y="-155"/>
                    <a:pt x="8571" y="750"/>
                  </a:cubicBezTo>
                  <a:cubicBezTo>
                    <a:pt x="6902" y="1656"/>
                    <a:pt x="4742" y="3467"/>
                    <a:pt x="3073" y="6118"/>
                  </a:cubicBezTo>
                  <a:cubicBezTo>
                    <a:pt x="1404" y="8770"/>
                    <a:pt x="226" y="12262"/>
                    <a:pt x="29" y="14784"/>
                  </a:cubicBezTo>
                  <a:cubicBezTo>
                    <a:pt x="-167" y="17306"/>
                    <a:pt x="618" y="18858"/>
                    <a:pt x="2288" y="19893"/>
                  </a:cubicBezTo>
                  <a:cubicBezTo>
                    <a:pt x="3957" y="20928"/>
                    <a:pt x="6509" y="21445"/>
                    <a:pt x="9455" y="21057"/>
                  </a:cubicBezTo>
                  <a:cubicBezTo>
                    <a:pt x="12400" y="20669"/>
                    <a:pt x="15738" y="19376"/>
                    <a:pt x="17997" y="17435"/>
                  </a:cubicBezTo>
                  <a:cubicBezTo>
                    <a:pt x="20255" y="15495"/>
                    <a:pt x="21433" y="12908"/>
                    <a:pt x="20844" y="10710"/>
                  </a:cubicBezTo>
                  <a:cubicBezTo>
                    <a:pt x="20255" y="8511"/>
                    <a:pt x="17898" y="6700"/>
                    <a:pt x="16229" y="5730"/>
                  </a:cubicBezTo>
                  <a:cubicBezTo>
                    <a:pt x="14560" y="4760"/>
                    <a:pt x="13578" y="4631"/>
                    <a:pt x="12695" y="4760"/>
                  </a:cubicBezTo>
                  <a:cubicBezTo>
                    <a:pt x="11811" y="4889"/>
                    <a:pt x="11026" y="5277"/>
                    <a:pt x="10240" y="5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127250" y="4387850"/>
              <a:ext cx="169927" cy="33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70" fill="norm" stroke="1" extrusionOk="0">
                  <a:moveTo>
                    <a:pt x="0" y="0"/>
                  </a:moveTo>
                  <a:cubicBezTo>
                    <a:pt x="1067" y="3532"/>
                    <a:pt x="2133" y="7064"/>
                    <a:pt x="2800" y="10325"/>
                  </a:cubicBezTo>
                  <a:cubicBezTo>
                    <a:pt x="3467" y="13585"/>
                    <a:pt x="3733" y="16574"/>
                    <a:pt x="3867" y="18475"/>
                  </a:cubicBezTo>
                  <a:cubicBezTo>
                    <a:pt x="4000" y="20377"/>
                    <a:pt x="4000" y="21192"/>
                    <a:pt x="4133" y="21057"/>
                  </a:cubicBezTo>
                  <a:cubicBezTo>
                    <a:pt x="4267" y="20921"/>
                    <a:pt x="4533" y="19834"/>
                    <a:pt x="5600" y="18204"/>
                  </a:cubicBezTo>
                  <a:cubicBezTo>
                    <a:pt x="6667" y="16574"/>
                    <a:pt x="8533" y="14400"/>
                    <a:pt x="10133" y="13177"/>
                  </a:cubicBezTo>
                  <a:cubicBezTo>
                    <a:pt x="11733" y="11955"/>
                    <a:pt x="13067" y="11683"/>
                    <a:pt x="14400" y="11615"/>
                  </a:cubicBezTo>
                  <a:cubicBezTo>
                    <a:pt x="15733" y="11547"/>
                    <a:pt x="17067" y="11683"/>
                    <a:pt x="18267" y="12430"/>
                  </a:cubicBezTo>
                  <a:cubicBezTo>
                    <a:pt x="19467" y="13177"/>
                    <a:pt x="20533" y="14536"/>
                    <a:pt x="21067" y="15691"/>
                  </a:cubicBezTo>
                  <a:cubicBezTo>
                    <a:pt x="21600" y="16845"/>
                    <a:pt x="21600" y="17796"/>
                    <a:pt x="20400" y="18679"/>
                  </a:cubicBezTo>
                  <a:cubicBezTo>
                    <a:pt x="19200" y="19562"/>
                    <a:pt x="16800" y="20377"/>
                    <a:pt x="14933" y="20853"/>
                  </a:cubicBezTo>
                  <a:cubicBezTo>
                    <a:pt x="13067" y="21328"/>
                    <a:pt x="11733" y="21464"/>
                    <a:pt x="10133" y="21532"/>
                  </a:cubicBezTo>
                  <a:cubicBezTo>
                    <a:pt x="8533" y="21600"/>
                    <a:pt x="6667" y="21600"/>
                    <a:pt x="6133" y="21328"/>
                  </a:cubicBezTo>
                  <a:cubicBezTo>
                    <a:pt x="5600" y="21057"/>
                    <a:pt x="6400" y="20513"/>
                    <a:pt x="7200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397037" y="4506493"/>
              <a:ext cx="149313" cy="18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47" fill="norm" stroke="1" extrusionOk="0">
                  <a:moveTo>
                    <a:pt x="21460" y="3871"/>
                  </a:moveTo>
                  <a:cubicBezTo>
                    <a:pt x="19939" y="2415"/>
                    <a:pt x="18418" y="958"/>
                    <a:pt x="15223" y="352"/>
                  </a:cubicBezTo>
                  <a:cubicBezTo>
                    <a:pt x="12029" y="-255"/>
                    <a:pt x="7161" y="-12"/>
                    <a:pt x="4119" y="594"/>
                  </a:cubicBezTo>
                  <a:cubicBezTo>
                    <a:pt x="1077" y="1201"/>
                    <a:pt x="-140" y="2172"/>
                    <a:pt x="12" y="3628"/>
                  </a:cubicBezTo>
                  <a:cubicBezTo>
                    <a:pt x="164" y="5084"/>
                    <a:pt x="1685" y="7026"/>
                    <a:pt x="4119" y="9210"/>
                  </a:cubicBezTo>
                  <a:cubicBezTo>
                    <a:pt x="6553" y="11394"/>
                    <a:pt x="9899" y="13821"/>
                    <a:pt x="11725" y="15642"/>
                  </a:cubicBezTo>
                  <a:cubicBezTo>
                    <a:pt x="13550" y="17462"/>
                    <a:pt x="13854" y="18675"/>
                    <a:pt x="13246" y="19525"/>
                  </a:cubicBezTo>
                  <a:cubicBezTo>
                    <a:pt x="12637" y="20374"/>
                    <a:pt x="11116" y="20860"/>
                    <a:pt x="9595" y="21102"/>
                  </a:cubicBezTo>
                  <a:cubicBezTo>
                    <a:pt x="8074" y="21345"/>
                    <a:pt x="6553" y="21345"/>
                    <a:pt x="5488" y="20617"/>
                  </a:cubicBezTo>
                  <a:cubicBezTo>
                    <a:pt x="4423" y="19889"/>
                    <a:pt x="3815" y="18433"/>
                    <a:pt x="3206" y="16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520950" y="4500943"/>
              <a:ext cx="152400" cy="15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0821"/>
                  </a:moveTo>
                  <a:cubicBezTo>
                    <a:pt x="4800" y="10229"/>
                    <a:pt x="9600" y="9637"/>
                    <a:pt x="12750" y="8898"/>
                  </a:cubicBezTo>
                  <a:cubicBezTo>
                    <a:pt x="15900" y="8158"/>
                    <a:pt x="17400" y="7270"/>
                    <a:pt x="18600" y="6087"/>
                  </a:cubicBezTo>
                  <a:cubicBezTo>
                    <a:pt x="19800" y="4903"/>
                    <a:pt x="20700" y="3424"/>
                    <a:pt x="20550" y="2240"/>
                  </a:cubicBezTo>
                  <a:cubicBezTo>
                    <a:pt x="20400" y="1057"/>
                    <a:pt x="19200" y="169"/>
                    <a:pt x="17700" y="21"/>
                  </a:cubicBezTo>
                  <a:cubicBezTo>
                    <a:pt x="16200" y="-127"/>
                    <a:pt x="14400" y="465"/>
                    <a:pt x="12150" y="3572"/>
                  </a:cubicBezTo>
                  <a:cubicBezTo>
                    <a:pt x="9900" y="6678"/>
                    <a:pt x="7200" y="12300"/>
                    <a:pt x="6300" y="15851"/>
                  </a:cubicBezTo>
                  <a:cubicBezTo>
                    <a:pt x="5400" y="19402"/>
                    <a:pt x="6300" y="20881"/>
                    <a:pt x="9150" y="21177"/>
                  </a:cubicBezTo>
                  <a:cubicBezTo>
                    <a:pt x="12000" y="21473"/>
                    <a:pt x="16800" y="20585"/>
                    <a:pt x="21600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711450" y="4493371"/>
              <a:ext cx="279400" cy="17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3421"/>
                  </a:moveTo>
                  <a:cubicBezTo>
                    <a:pt x="327" y="1860"/>
                    <a:pt x="655" y="298"/>
                    <a:pt x="1064" y="38"/>
                  </a:cubicBezTo>
                  <a:cubicBezTo>
                    <a:pt x="1473" y="-222"/>
                    <a:pt x="1964" y="819"/>
                    <a:pt x="3027" y="3942"/>
                  </a:cubicBezTo>
                  <a:cubicBezTo>
                    <a:pt x="4091" y="7065"/>
                    <a:pt x="5727" y="12270"/>
                    <a:pt x="6627" y="15523"/>
                  </a:cubicBezTo>
                  <a:cubicBezTo>
                    <a:pt x="7527" y="18776"/>
                    <a:pt x="7691" y="20077"/>
                    <a:pt x="7364" y="20727"/>
                  </a:cubicBezTo>
                  <a:cubicBezTo>
                    <a:pt x="7036" y="21378"/>
                    <a:pt x="6218" y="21378"/>
                    <a:pt x="5727" y="20727"/>
                  </a:cubicBezTo>
                  <a:cubicBezTo>
                    <a:pt x="5236" y="20077"/>
                    <a:pt x="5073" y="18776"/>
                    <a:pt x="5236" y="16303"/>
                  </a:cubicBezTo>
                  <a:cubicBezTo>
                    <a:pt x="5400" y="13831"/>
                    <a:pt x="5891" y="10188"/>
                    <a:pt x="6873" y="7455"/>
                  </a:cubicBezTo>
                  <a:cubicBezTo>
                    <a:pt x="7855" y="4723"/>
                    <a:pt x="9327" y="2901"/>
                    <a:pt x="10473" y="1990"/>
                  </a:cubicBezTo>
                  <a:cubicBezTo>
                    <a:pt x="11618" y="1079"/>
                    <a:pt x="12436" y="1079"/>
                    <a:pt x="13009" y="1860"/>
                  </a:cubicBezTo>
                  <a:cubicBezTo>
                    <a:pt x="13582" y="2641"/>
                    <a:pt x="13909" y="4202"/>
                    <a:pt x="14073" y="6414"/>
                  </a:cubicBezTo>
                  <a:cubicBezTo>
                    <a:pt x="14236" y="8626"/>
                    <a:pt x="14236" y="11489"/>
                    <a:pt x="14400" y="13701"/>
                  </a:cubicBezTo>
                  <a:cubicBezTo>
                    <a:pt x="14564" y="15913"/>
                    <a:pt x="14891" y="17474"/>
                    <a:pt x="15218" y="17474"/>
                  </a:cubicBezTo>
                  <a:cubicBezTo>
                    <a:pt x="15545" y="17474"/>
                    <a:pt x="15873" y="15913"/>
                    <a:pt x="16527" y="13180"/>
                  </a:cubicBezTo>
                  <a:cubicBezTo>
                    <a:pt x="17182" y="10448"/>
                    <a:pt x="18164" y="6544"/>
                    <a:pt x="19064" y="4592"/>
                  </a:cubicBezTo>
                  <a:cubicBezTo>
                    <a:pt x="19964" y="2641"/>
                    <a:pt x="20782" y="2641"/>
                    <a:pt x="21600" y="2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003550" y="4486555"/>
              <a:ext cx="184150" cy="16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7117"/>
                  </a:moveTo>
                  <a:cubicBezTo>
                    <a:pt x="993" y="7958"/>
                    <a:pt x="1986" y="8800"/>
                    <a:pt x="3848" y="8519"/>
                  </a:cubicBezTo>
                  <a:cubicBezTo>
                    <a:pt x="5710" y="8239"/>
                    <a:pt x="8441" y="6836"/>
                    <a:pt x="10179" y="5293"/>
                  </a:cubicBezTo>
                  <a:cubicBezTo>
                    <a:pt x="11917" y="3750"/>
                    <a:pt x="12662" y="2067"/>
                    <a:pt x="12414" y="1085"/>
                  </a:cubicBezTo>
                  <a:cubicBezTo>
                    <a:pt x="12166" y="104"/>
                    <a:pt x="10924" y="-177"/>
                    <a:pt x="9807" y="104"/>
                  </a:cubicBezTo>
                  <a:cubicBezTo>
                    <a:pt x="8690" y="384"/>
                    <a:pt x="7697" y="1226"/>
                    <a:pt x="6331" y="4031"/>
                  </a:cubicBezTo>
                  <a:cubicBezTo>
                    <a:pt x="4966" y="6836"/>
                    <a:pt x="3228" y="11605"/>
                    <a:pt x="2359" y="14831"/>
                  </a:cubicBezTo>
                  <a:cubicBezTo>
                    <a:pt x="1490" y="18057"/>
                    <a:pt x="1490" y="19740"/>
                    <a:pt x="2359" y="20581"/>
                  </a:cubicBezTo>
                  <a:cubicBezTo>
                    <a:pt x="3228" y="21423"/>
                    <a:pt x="4966" y="21423"/>
                    <a:pt x="8317" y="21423"/>
                  </a:cubicBezTo>
                  <a:cubicBezTo>
                    <a:pt x="11669" y="21423"/>
                    <a:pt x="16634" y="21423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911600" y="4253486"/>
              <a:ext cx="248716" cy="41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48" fill="norm" stroke="1" extrusionOk="0">
                  <a:moveTo>
                    <a:pt x="8100" y="9170"/>
                  </a:moveTo>
                  <a:cubicBezTo>
                    <a:pt x="8280" y="8627"/>
                    <a:pt x="8460" y="8084"/>
                    <a:pt x="8460" y="8084"/>
                  </a:cubicBezTo>
                  <a:cubicBezTo>
                    <a:pt x="8460" y="8084"/>
                    <a:pt x="8280" y="8627"/>
                    <a:pt x="8280" y="10635"/>
                  </a:cubicBezTo>
                  <a:cubicBezTo>
                    <a:pt x="8280" y="12643"/>
                    <a:pt x="8460" y="16116"/>
                    <a:pt x="8460" y="18179"/>
                  </a:cubicBezTo>
                  <a:cubicBezTo>
                    <a:pt x="8460" y="20241"/>
                    <a:pt x="8280" y="20892"/>
                    <a:pt x="8010" y="20947"/>
                  </a:cubicBezTo>
                  <a:cubicBezTo>
                    <a:pt x="7740" y="21001"/>
                    <a:pt x="7380" y="20458"/>
                    <a:pt x="7380" y="18396"/>
                  </a:cubicBezTo>
                  <a:cubicBezTo>
                    <a:pt x="7380" y="16333"/>
                    <a:pt x="7740" y="12752"/>
                    <a:pt x="8820" y="9550"/>
                  </a:cubicBezTo>
                  <a:cubicBezTo>
                    <a:pt x="9900" y="6348"/>
                    <a:pt x="11700" y="3525"/>
                    <a:pt x="12870" y="1897"/>
                  </a:cubicBezTo>
                  <a:cubicBezTo>
                    <a:pt x="14040" y="269"/>
                    <a:pt x="14580" y="-165"/>
                    <a:pt x="15750" y="52"/>
                  </a:cubicBezTo>
                  <a:cubicBezTo>
                    <a:pt x="16920" y="269"/>
                    <a:pt x="18720" y="1138"/>
                    <a:pt x="19890" y="3254"/>
                  </a:cubicBezTo>
                  <a:cubicBezTo>
                    <a:pt x="21060" y="5371"/>
                    <a:pt x="21600" y="8736"/>
                    <a:pt x="20700" y="11558"/>
                  </a:cubicBezTo>
                  <a:cubicBezTo>
                    <a:pt x="19800" y="14380"/>
                    <a:pt x="17460" y="16659"/>
                    <a:pt x="14670" y="18287"/>
                  </a:cubicBezTo>
                  <a:cubicBezTo>
                    <a:pt x="11880" y="19915"/>
                    <a:pt x="8640" y="20892"/>
                    <a:pt x="6120" y="21164"/>
                  </a:cubicBezTo>
                  <a:cubicBezTo>
                    <a:pt x="3600" y="21435"/>
                    <a:pt x="1800" y="21001"/>
                    <a:pt x="0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184649" y="4541429"/>
              <a:ext cx="222251" cy="14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4522"/>
                  </a:moveTo>
                  <a:cubicBezTo>
                    <a:pt x="617" y="2956"/>
                    <a:pt x="1234" y="1391"/>
                    <a:pt x="3189" y="609"/>
                  </a:cubicBezTo>
                  <a:cubicBezTo>
                    <a:pt x="5143" y="-174"/>
                    <a:pt x="8434" y="-174"/>
                    <a:pt x="10491" y="452"/>
                  </a:cubicBezTo>
                  <a:cubicBezTo>
                    <a:pt x="12549" y="1078"/>
                    <a:pt x="13371" y="2330"/>
                    <a:pt x="13063" y="4991"/>
                  </a:cubicBezTo>
                  <a:cubicBezTo>
                    <a:pt x="12754" y="7652"/>
                    <a:pt x="11314" y="11722"/>
                    <a:pt x="10183" y="14226"/>
                  </a:cubicBezTo>
                  <a:cubicBezTo>
                    <a:pt x="9051" y="16730"/>
                    <a:pt x="8229" y="17669"/>
                    <a:pt x="7406" y="18609"/>
                  </a:cubicBezTo>
                  <a:cubicBezTo>
                    <a:pt x="6583" y="19548"/>
                    <a:pt x="5760" y="20487"/>
                    <a:pt x="5863" y="20956"/>
                  </a:cubicBezTo>
                  <a:cubicBezTo>
                    <a:pt x="5966" y="21426"/>
                    <a:pt x="6994" y="21426"/>
                    <a:pt x="9771" y="20330"/>
                  </a:cubicBezTo>
                  <a:cubicBezTo>
                    <a:pt x="12549" y="19235"/>
                    <a:pt x="17074" y="17043"/>
                    <a:pt x="21600" y="14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597400" y="4457136"/>
              <a:ext cx="1206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05" y="11375"/>
                    <a:pt x="10611" y="2735"/>
                    <a:pt x="14211" y="575"/>
                  </a:cubicBezTo>
                  <a:cubicBezTo>
                    <a:pt x="17811" y="-1585"/>
                    <a:pt x="1970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629150" y="4572000"/>
              <a:ext cx="95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042293" y="4222205"/>
              <a:ext cx="171058" cy="40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64" fill="norm" stroke="1" extrusionOk="0">
                  <a:moveTo>
                    <a:pt x="13224" y="2043"/>
                  </a:moveTo>
                  <a:cubicBezTo>
                    <a:pt x="12964" y="1484"/>
                    <a:pt x="12703" y="924"/>
                    <a:pt x="11923" y="533"/>
                  </a:cubicBezTo>
                  <a:cubicBezTo>
                    <a:pt x="11142" y="141"/>
                    <a:pt x="9841" y="-83"/>
                    <a:pt x="7759" y="29"/>
                  </a:cubicBezTo>
                  <a:cubicBezTo>
                    <a:pt x="5677" y="141"/>
                    <a:pt x="2814" y="589"/>
                    <a:pt x="1253" y="1148"/>
                  </a:cubicBezTo>
                  <a:cubicBezTo>
                    <a:pt x="-309" y="1708"/>
                    <a:pt x="-569" y="2379"/>
                    <a:pt x="1383" y="3442"/>
                  </a:cubicBezTo>
                  <a:cubicBezTo>
                    <a:pt x="3335" y="4506"/>
                    <a:pt x="7498" y="5961"/>
                    <a:pt x="9971" y="6968"/>
                  </a:cubicBezTo>
                  <a:cubicBezTo>
                    <a:pt x="12443" y="7975"/>
                    <a:pt x="13224" y="8535"/>
                    <a:pt x="13354" y="9094"/>
                  </a:cubicBezTo>
                  <a:cubicBezTo>
                    <a:pt x="13484" y="9654"/>
                    <a:pt x="12964" y="10213"/>
                    <a:pt x="11532" y="10661"/>
                  </a:cubicBezTo>
                  <a:cubicBezTo>
                    <a:pt x="10101" y="11109"/>
                    <a:pt x="7759" y="11444"/>
                    <a:pt x="7238" y="11612"/>
                  </a:cubicBezTo>
                  <a:cubicBezTo>
                    <a:pt x="6718" y="11780"/>
                    <a:pt x="8019" y="11780"/>
                    <a:pt x="8670" y="12060"/>
                  </a:cubicBezTo>
                  <a:cubicBezTo>
                    <a:pt x="9320" y="12340"/>
                    <a:pt x="9320" y="12899"/>
                    <a:pt x="8930" y="13739"/>
                  </a:cubicBezTo>
                  <a:cubicBezTo>
                    <a:pt x="8539" y="14578"/>
                    <a:pt x="7759" y="15697"/>
                    <a:pt x="6588" y="16761"/>
                  </a:cubicBezTo>
                  <a:cubicBezTo>
                    <a:pt x="5417" y="17824"/>
                    <a:pt x="3855" y="18831"/>
                    <a:pt x="2944" y="19614"/>
                  </a:cubicBezTo>
                  <a:cubicBezTo>
                    <a:pt x="2033" y="20398"/>
                    <a:pt x="1773" y="20957"/>
                    <a:pt x="2294" y="21237"/>
                  </a:cubicBezTo>
                  <a:cubicBezTo>
                    <a:pt x="2814" y="21517"/>
                    <a:pt x="4115" y="21517"/>
                    <a:pt x="7368" y="21349"/>
                  </a:cubicBezTo>
                  <a:cubicBezTo>
                    <a:pt x="10621" y="21181"/>
                    <a:pt x="15826" y="20845"/>
                    <a:pt x="21031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346700" y="4279900"/>
              <a:ext cx="2349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2"/>
                  </a:moveTo>
                  <a:cubicBezTo>
                    <a:pt x="778" y="491"/>
                    <a:pt x="1557" y="0"/>
                    <a:pt x="2335" y="0"/>
                  </a:cubicBezTo>
                  <a:cubicBezTo>
                    <a:pt x="3114" y="0"/>
                    <a:pt x="3892" y="491"/>
                    <a:pt x="5643" y="2455"/>
                  </a:cubicBezTo>
                  <a:cubicBezTo>
                    <a:pt x="7395" y="4418"/>
                    <a:pt x="10119" y="7855"/>
                    <a:pt x="12941" y="11291"/>
                  </a:cubicBezTo>
                  <a:cubicBezTo>
                    <a:pt x="15762" y="14727"/>
                    <a:pt x="18681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441950" y="4235450"/>
              <a:ext cx="1397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2592"/>
                    <a:pt x="11782" y="5184"/>
                    <a:pt x="8182" y="8784"/>
                  </a:cubicBezTo>
                  <a:cubicBezTo>
                    <a:pt x="4582" y="12384"/>
                    <a:pt x="2291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642662" y="4426894"/>
              <a:ext cx="110438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21" fill="norm" stroke="1" extrusionOk="0">
                  <a:moveTo>
                    <a:pt x="5370" y="7021"/>
                  </a:moveTo>
                  <a:cubicBezTo>
                    <a:pt x="4962" y="9021"/>
                    <a:pt x="4555" y="11021"/>
                    <a:pt x="3536" y="13221"/>
                  </a:cubicBezTo>
                  <a:cubicBezTo>
                    <a:pt x="2517" y="15421"/>
                    <a:pt x="887" y="17821"/>
                    <a:pt x="275" y="18021"/>
                  </a:cubicBezTo>
                  <a:cubicBezTo>
                    <a:pt x="-336" y="18221"/>
                    <a:pt x="72" y="16221"/>
                    <a:pt x="1498" y="13221"/>
                  </a:cubicBezTo>
                  <a:cubicBezTo>
                    <a:pt x="2924" y="10221"/>
                    <a:pt x="5370" y="6221"/>
                    <a:pt x="7611" y="3621"/>
                  </a:cubicBezTo>
                  <a:cubicBezTo>
                    <a:pt x="9853" y="1021"/>
                    <a:pt x="11890" y="-179"/>
                    <a:pt x="13724" y="21"/>
                  </a:cubicBezTo>
                  <a:cubicBezTo>
                    <a:pt x="15558" y="221"/>
                    <a:pt x="17189" y="1821"/>
                    <a:pt x="18411" y="5621"/>
                  </a:cubicBezTo>
                  <a:cubicBezTo>
                    <a:pt x="19634" y="9421"/>
                    <a:pt x="20449" y="15421"/>
                    <a:pt x="2126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797550" y="448310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848350" y="4406900"/>
              <a:ext cx="6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943600" y="44767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019800" y="4546600"/>
              <a:ext cx="50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178550" y="4572000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337299" y="4572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394450" y="4559300"/>
              <a:ext cx="1143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143"/>
                    <a:pt x="10400" y="10286"/>
                    <a:pt x="6800" y="13886"/>
                  </a:cubicBezTo>
                  <a:cubicBezTo>
                    <a:pt x="3200" y="17486"/>
                    <a:pt x="16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686550" y="4343400"/>
              <a:ext cx="2667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29" y="1636"/>
                    <a:pt x="4457" y="3273"/>
                    <a:pt x="7371" y="5973"/>
                  </a:cubicBezTo>
                  <a:cubicBezTo>
                    <a:pt x="10286" y="8673"/>
                    <a:pt x="13886" y="12436"/>
                    <a:pt x="16371" y="15218"/>
                  </a:cubicBezTo>
                  <a:cubicBezTo>
                    <a:pt x="18857" y="18000"/>
                    <a:pt x="2022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769100" y="4273550"/>
              <a:ext cx="2095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36" y="2779"/>
                    <a:pt x="12873" y="5558"/>
                    <a:pt x="9273" y="8526"/>
                  </a:cubicBezTo>
                  <a:cubicBezTo>
                    <a:pt x="5673" y="11495"/>
                    <a:pt x="2836" y="14653"/>
                    <a:pt x="1418" y="16863"/>
                  </a:cubicBezTo>
                  <a:cubicBezTo>
                    <a:pt x="0" y="19074"/>
                    <a:pt x="0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971784" y="4506573"/>
              <a:ext cx="118273" cy="10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964" fill="norm" stroke="1" extrusionOk="0">
                  <a:moveTo>
                    <a:pt x="5776" y="8930"/>
                  </a:moveTo>
                  <a:cubicBezTo>
                    <a:pt x="5018" y="10967"/>
                    <a:pt x="4260" y="13005"/>
                    <a:pt x="3124" y="15450"/>
                  </a:cubicBezTo>
                  <a:cubicBezTo>
                    <a:pt x="1987" y="17896"/>
                    <a:pt x="471" y="20748"/>
                    <a:pt x="92" y="20952"/>
                  </a:cubicBezTo>
                  <a:cubicBezTo>
                    <a:pt x="-287" y="21156"/>
                    <a:pt x="471" y="18711"/>
                    <a:pt x="2934" y="14839"/>
                  </a:cubicBezTo>
                  <a:cubicBezTo>
                    <a:pt x="5397" y="10967"/>
                    <a:pt x="9566" y="5669"/>
                    <a:pt x="12597" y="2816"/>
                  </a:cubicBezTo>
                  <a:cubicBezTo>
                    <a:pt x="15629" y="-36"/>
                    <a:pt x="17524" y="-444"/>
                    <a:pt x="18850" y="371"/>
                  </a:cubicBezTo>
                  <a:cubicBezTo>
                    <a:pt x="20176" y="1186"/>
                    <a:pt x="20934" y="3224"/>
                    <a:pt x="21124" y="6281"/>
                  </a:cubicBezTo>
                  <a:cubicBezTo>
                    <a:pt x="21313" y="9337"/>
                    <a:pt x="20934" y="13413"/>
                    <a:pt x="20555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7137400" y="4546600"/>
              <a:ext cx="152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7486"/>
                    <a:pt x="12000" y="13371"/>
                    <a:pt x="15600" y="9771"/>
                  </a:cubicBezTo>
                  <a:cubicBezTo>
                    <a:pt x="19200" y="6171"/>
                    <a:pt x="204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7226300" y="4483100"/>
              <a:ext cx="1" cy="165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7340599" y="4519042"/>
              <a:ext cx="187046" cy="9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49" fill="norm" stroke="1" extrusionOk="0">
                  <a:moveTo>
                    <a:pt x="0" y="468"/>
                  </a:moveTo>
                  <a:cubicBezTo>
                    <a:pt x="243" y="5064"/>
                    <a:pt x="485" y="9660"/>
                    <a:pt x="728" y="13106"/>
                  </a:cubicBezTo>
                  <a:cubicBezTo>
                    <a:pt x="971" y="16553"/>
                    <a:pt x="1213" y="18851"/>
                    <a:pt x="1820" y="18162"/>
                  </a:cubicBezTo>
                  <a:cubicBezTo>
                    <a:pt x="2427" y="17472"/>
                    <a:pt x="3398" y="13796"/>
                    <a:pt x="4369" y="10809"/>
                  </a:cubicBezTo>
                  <a:cubicBezTo>
                    <a:pt x="5339" y="7821"/>
                    <a:pt x="6310" y="5523"/>
                    <a:pt x="6796" y="5523"/>
                  </a:cubicBezTo>
                  <a:cubicBezTo>
                    <a:pt x="7281" y="5523"/>
                    <a:pt x="7281" y="7821"/>
                    <a:pt x="7888" y="8740"/>
                  </a:cubicBezTo>
                  <a:cubicBezTo>
                    <a:pt x="8494" y="9660"/>
                    <a:pt x="9708" y="9200"/>
                    <a:pt x="11285" y="7592"/>
                  </a:cubicBezTo>
                  <a:cubicBezTo>
                    <a:pt x="12863" y="5983"/>
                    <a:pt x="14804" y="3226"/>
                    <a:pt x="16503" y="1617"/>
                  </a:cubicBezTo>
                  <a:cubicBezTo>
                    <a:pt x="18202" y="9"/>
                    <a:pt x="19658" y="-451"/>
                    <a:pt x="20508" y="468"/>
                  </a:cubicBezTo>
                  <a:cubicBezTo>
                    <a:pt x="21357" y="1387"/>
                    <a:pt x="21600" y="3685"/>
                    <a:pt x="21357" y="7132"/>
                  </a:cubicBezTo>
                  <a:cubicBezTo>
                    <a:pt x="21115" y="10579"/>
                    <a:pt x="20387" y="15175"/>
                    <a:pt x="19901" y="17702"/>
                  </a:cubicBezTo>
                  <a:cubicBezTo>
                    <a:pt x="19416" y="20230"/>
                    <a:pt x="19173" y="20689"/>
                    <a:pt x="18930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7651750" y="4181048"/>
              <a:ext cx="92226" cy="51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86" fill="norm" stroke="1" extrusionOk="0">
                  <a:moveTo>
                    <a:pt x="0" y="1730"/>
                  </a:moveTo>
                  <a:cubicBezTo>
                    <a:pt x="2400" y="1115"/>
                    <a:pt x="4800" y="501"/>
                    <a:pt x="7440" y="193"/>
                  </a:cubicBezTo>
                  <a:cubicBezTo>
                    <a:pt x="10080" y="-114"/>
                    <a:pt x="12960" y="-114"/>
                    <a:pt x="15360" y="632"/>
                  </a:cubicBezTo>
                  <a:cubicBezTo>
                    <a:pt x="17760" y="1379"/>
                    <a:pt x="19680" y="2871"/>
                    <a:pt x="19920" y="4057"/>
                  </a:cubicBezTo>
                  <a:cubicBezTo>
                    <a:pt x="20160" y="5242"/>
                    <a:pt x="18720" y="6120"/>
                    <a:pt x="16320" y="6910"/>
                  </a:cubicBezTo>
                  <a:cubicBezTo>
                    <a:pt x="13920" y="7701"/>
                    <a:pt x="10560" y="8403"/>
                    <a:pt x="8400" y="8974"/>
                  </a:cubicBezTo>
                  <a:cubicBezTo>
                    <a:pt x="6240" y="9545"/>
                    <a:pt x="5280" y="9984"/>
                    <a:pt x="5520" y="10379"/>
                  </a:cubicBezTo>
                  <a:cubicBezTo>
                    <a:pt x="5760" y="10774"/>
                    <a:pt x="7200" y="11125"/>
                    <a:pt x="10080" y="12047"/>
                  </a:cubicBezTo>
                  <a:cubicBezTo>
                    <a:pt x="12960" y="12969"/>
                    <a:pt x="17280" y="14462"/>
                    <a:pt x="19440" y="15647"/>
                  </a:cubicBezTo>
                  <a:cubicBezTo>
                    <a:pt x="21600" y="16832"/>
                    <a:pt x="21600" y="17710"/>
                    <a:pt x="18000" y="18632"/>
                  </a:cubicBezTo>
                  <a:cubicBezTo>
                    <a:pt x="14400" y="19554"/>
                    <a:pt x="7200" y="20520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067050" y="5328561"/>
              <a:ext cx="123505" cy="42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54" fill="norm" stroke="1" extrusionOk="0">
                  <a:moveTo>
                    <a:pt x="0" y="9257"/>
                  </a:moveTo>
                  <a:cubicBezTo>
                    <a:pt x="732" y="13000"/>
                    <a:pt x="1464" y="16742"/>
                    <a:pt x="1831" y="18881"/>
                  </a:cubicBezTo>
                  <a:cubicBezTo>
                    <a:pt x="2197" y="21019"/>
                    <a:pt x="2197" y="21554"/>
                    <a:pt x="2014" y="21554"/>
                  </a:cubicBezTo>
                  <a:cubicBezTo>
                    <a:pt x="1831" y="21554"/>
                    <a:pt x="1464" y="21019"/>
                    <a:pt x="1098" y="18934"/>
                  </a:cubicBezTo>
                  <a:cubicBezTo>
                    <a:pt x="732" y="16849"/>
                    <a:pt x="366" y="13213"/>
                    <a:pt x="1647" y="9952"/>
                  </a:cubicBezTo>
                  <a:cubicBezTo>
                    <a:pt x="2929" y="6691"/>
                    <a:pt x="5858" y="3804"/>
                    <a:pt x="8054" y="2200"/>
                  </a:cubicBezTo>
                  <a:cubicBezTo>
                    <a:pt x="10251" y="596"/>
                    <a:pt x="11715" y="275"/>
                    <a:pt x="13363" y="114"/>
                  </a:cubicBezTo>
                  <a:cubicBezTo>
                    <a:pt x="15010" y="-46"/>
                    <a:pt x="16841" y="-46"/>
                    <a:pt x="18305" y="168"/>
                  </a:cubicBezTo>
                  <a:cubicBezTo>
                    <a:pt x="19769" y="382"/>
                    <a:pt x="20868" y="809"/>
                    <a:pt x="21234" y="1932"/>
                  </a:cubicBezTo>
                  <a:cubicBezTo>
                    <a:pt x="21600" y="3055"/>
                    <a:pt x="21234" y="4873"/>
                    <a:pt x="19403" y="6263"/>
                  </a:cubicBezTo>
                  <a:cubicBezTo>
                    <a:pt x="17573" y="7653"/>
                    <a:pt x="14278" y="8615"/>
                    <a:pt x="11349" y="9150"/>
                  </a:cubicBezTo>
                  <a:cubicBezTo>
                    <a:pt x="8420" y="9685"/>
                    <a:pt x="5858" y="9792"/>
                    <a:pt x="4027" y="9631"/>
                  </a:cubicBezTo>
                  <a:cubicBezTo>
                    <a:pt x="2197" y="9471"/>
                    <a:pt x="1098" y="9043"/>
                    <a:pt x="1098" y="8615"/>
                  </a:cubicBezTo>
                  <a:cubicBezTo>
                    <a:pt x="1098" y="8188"/>
                    <a:pt x="2197" y="7760"/>
                    <a:pt x="3295" y="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233674" y="5372100"/>
              <a:ext cx="81048" cy="10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0986" fill="norm" stroke="1" extrusionOk="0">
                  <a:moveTo>
                    <a:pt x="12571" y="3738"/>
                  </a:moveTo>
                  <a:cubicBezTo>
                    <a:pt x="10411" y="2492"/>
                    <a:pt x="8251" y="1246"/>
                    <a:pt x="6091" y="1454"/>
                  </a:cubicBezTo>
                  <a:cubicBezTo>
                    <a:pt x="3931" y="1662"/>
                    <a:pt x="1771" y="3323"/>
                    <a:pt x="691" y="5608"/>
                  </a:cubicBezTo>
                  <a:cubicBezTo>
                    <a:pt x="-389" y="7892"/>
                    <a:pt x="-389" y="10800"/>
                    <a:pt x="2041" y="13708"/>
                  </a:cubicBezTo>
                  <a:cubicBezTo>
                    <a:pt x="4471" y="16615"/>
                    <a:pt x="9331" y="19523"/>
                    <a:pt x="13111" y="20562"/>
                  </a:cubicBezTo>
                  <a:cubicBezTo>
                    <a:pt x="16891" y="21600"/>
                    <a:pt x="19591" y="20769"/>
                    <a:pt x="20401" y="17654"/>
                  </a:cubicBezTo>
                  <a:cubicBezTo>
                    <a:pt x="21211" y="14538"/>
                    <a:pt x="20131" y="9138"/>
                    <a:pt x="18511" y="5815"/>
                  </a:cubicBezTo>
                  <a:cubicBezTo>
                    <a:pt x="16891" y="2492"/>
                    <a:pt x="14731" y="1246"/>
                    <a:pt x="12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360127" y="5331797"/>
              <a:ext cx="77340" cy="16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44" fill="norm" stroke="1" extrusionOk="0">
                  <a:moveTo>
                    <a:pt x="15492" y="4277"/>
                  </a:moveTo>
                  <a:cubicBezTo>
                    <a:pt x="14908" y="2944"/>
                    <a:pt x="14325" y="1611"/>
                    <a:pt x="12281" y="811"/>
                  </a:cubicBezTo>
                  <a:cubicBezTo>
                    <a:pt x="10238" y="11"/>
                    <a:pt x="6735" y="-256"/>
                    <a:pt x="4400" y="277"/>
                  </a:cubicBezTo>
                  <a:cubicBezTo>
                    <a:pt x="2065" y="811"/>
                    <a:pt x="898" y="2144"/>
                    <a:pt x="314" y="3611"/>
                  </a:cubicBezTo>
                  <a:cubicBezTo>
                    <a:pt x="-270" y="5077"/>
                    <a:pt x="-270" y="6677"/>
                    <a:pt x="2357" y="8677"/>
                  </a:cubicBezTo>
                  <a:cubicBezTo>
                    <a:pt x="4984" y="10677"/>
                    <a:pt x="10238" y="13077"/>
                    <a:pt x="14325" y="15077"/>
                  </a:cubicBezTo>
                  <a:cubicBezTo>
                    <a:pt x="18411" y="17077"/>
                    <a:pt x="21330" y="18677"/>
                    <a:pt x="21330" y="19744"/>
                  </a:cubicBezTo>
                  <a:cubicBezTo>
                    <a:pt x="21330" y="20811"/>
                    <a:pt x="18411" y="21344"/>
                    <a:pt x="15492" y="21344"/>
                  </a:cubicBezTo>
                  <a:cubicBezTo>
                    <a:pt x="12573" y="21344"/>
                    <a:pt x="9654" y="20811"/>
                    <a:pt x="8779" y="19477"/>
                  </a:cubicBezTo>
                  <a:cubicBezTo>
                    <a:pt x="7903" y="18144"/>
                    <a:pt x="9071" y="16011"/>
                    <a:pt x="10238" y="13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551766" y="5187950"/>
              <a:ext cx="86785" cy="32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12117" y="0"/>
                  </a:moveTo>
                  <a:cubicBezTo>
                    <a:pt x="8429" y="3953"/>
                    <a:pt x="4741" y="7906"/>
                    <a:pt x="2634" y="11153"/>
                  </a:cubicBezTo>
                  <a:cubicBezTo>
                    <a:pt x="527" y="14400"/>
                    <a:pt x="0" y="16941"/>
                    <a:pt x="0" y="18565"/>
                  </a:cubicBezTo>
                  <a:cubicBezTo>
                    <a:pt x="0" y="20188"/>
                    <a:pt x="527" y="20894"/>
                    <a:pt x="2107" y="21247"/>
                  </a:cubicBezTo>
                  <a:cubicBezTo>
                    <a:pt x="3688" y="21600"/>
                    <a:pt x="6322" y="21600"/>
                    <a:pt x="9746" y="21035"/>
                  </a:cubicBezTo>
                  <a:cubicBezTo>
                    <a:pt x="13171" y="20471"/>
                    <a:pt x="17385" y="19341"/>
                    <a:pt x="21600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543300" y="5340350"/>
              <a:ext cx="400050" cy="14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5635"/>
                  </a:moveTo>
                  <a:cubicBezTo>
                    <a:pt x="2400" y="6261"/>
                    <a:pt x="4800" y="6887"/>
                    <a:pt x="6286" y="7043"/>
                  </a:cubicBezTo>
                  <a:cubicBezTo>
                    <a:pt x="7771" y="7200"/>
                    <a:pt x="8343" y="6887"/>
                    <a:pt x="8743" y="5948"/>
                  </a:cubicBezTo>
                  <a:cubicBezTo>
                    <a:pt x="9143" y="5009"/>
                    <a:pt x="9371" y="3443"/>
                    <a:pt x="9200" y="2348"/>
                  </a:cubicBezTo>
                  <a:cubicBezTo>
                    <a:pt x="9029" y="1252"/>
                    <a:pt x="8457" y="626"/>
                    <a:pt x="7657" y="1096"/>
                  </a:cubicBezTo>
                  <a:cubicBezTo>
                    <a:pt x="6857" y="1565"/>
                    <a:pt x="5829" y="3130"/>
                    <a:pt x="5143" y="5948"/>
                  </a:cubicBezTo>
                  <a:cubicBezTo>
                    <a:pt x="4457" y="8765"/>
                    <a:pt x="4114" y="12835"/>
                    <a:pt x="4114" y="15496"/>
                  </a:cubicBezTo>
                  <a:cubicBezTo>
                    <a:pt x="4114" y="18157"/>
                    <a:pt x="4457" y="19409"/>
                    <a:pt x="4914" y="20191"/>
                  </a:cubicBezTo>
                  <a:cubicBezTo>
                    <a:pt x="5371" y="20974"/>
                    <a:pt x="5943" y="21287"/>
                    <a:pt x="6514" y="21443"/>
                  </a:cubicBezTo>
                  <a:cubicBezTo>
                    <a:pt x="7086" y="21600"/>
                    <a:pt x="7657" y="21600"/>
                    <a:pt x="8286" y="20191"/>
                  </a:cubicBezTo>
                  <a:cubicBezTo>
                    <a:pt x="8914" y="18783"/>
                    <a:pt x="9600" y="15965"/>
                    <a:pt x="10000" y="13617"/>
                  </a:cubicBezTo>
                  <a:cubicBezTo>
                    <a:pt x="10400" y="11270"/>
                    <a:pt x="10514" y="9391"/>
                    <a:pt x="10743" y="7513"/>
                  </a:cubicBezTo>
                  <a:cubicBezTo>
                    <a:pt x="10971" y="5635"/>
                    <a:pt x="11314" y="3757"/>
                    <a:pt x="11771" y="3130"/>
                  </a:cubicBezTo>
                  <a:cubicBezTo>
                    <a:pt x="12229" y="2504"/>
                    <a:pt x="12800" y="3130"/>
                    <a:pt x="13257" y="4070"/>
                  </a:cubicBezTo>
                  <a:cubicBezTo>
                    <a:pt x="13714" y="5009"/>
                    <a:pt x="14057" y="6261"/>
                    <a:pt x="14343" y="7670"/>
                  </a:cubicBezTo>
                  <a:cubicBezTo>
                    <a:pt x="14629" y="9078"/>
                    <a:pt x="14857" y="10643"/>
                    <a:pt x="14914" y="12209"/>
                  </a:cubicBezTo>
                  <a:cubicBezTo>
                    <a:pt x="14971" y="13774"/>
                    <a:pt x="14857" y="15339"/>
                    <a:pt x="14514" y="16748"/>
                  </a:cubicBezTo>
                  <a:cubicBezTo>
                    <a:pt x="14171" y="18157"/>
                    <a:pt x="13600" y="19409"/>
                    <a:pt x="13257" y="19252"/>
                  </a:cubicBezTo>
                  <a:cubicBezTo>
                    <a:pt x="12914" y="19096"/>
                    <a:pt x="12800" y="17530"/>
                    <a:pt x="13200" y="15339"/>
                  </a:cubicBezTo>
                  <a:cubicBezTo>
                    <a:pt x="13600" y="13148"/>
                    <a:pt x="14514" y="10330"/>
                    <a:pt x="15257" y="8609"/>
                  </a:cubicBezTo>
                  <a:cubicBezTo>
                    <a:pt x="16000" y="6887"/>
                    <a:pt x="16571" y="6261"/>
                    <a:pt x="17143" y="5791"/>
                  </a:cubicBezTo>
                  <a:cubicBezTo>
                    <a:pt x="17714" y="5322"/>
                    <a:pt x="18286" y="5009"/>
                    <a:pt x="18743" y="5635"/>
                  </a:cubicBezTo>
                  <a:cubicBezTo>
                    <a:pt x="19200" y="6261"/>
                    <a:pt x="19543" y="7826"/>
                    <a:pt x="19714" y="9861"/>
                  </a:cubicBezTo>
                  <a:cubicBezTo>
                    <a:pt x="19886" y="11896"/>
                    <a:pt x="19886" y="14400"/>
                    <a:pt x="19886" y="16591"/>
                  </a:cubicBezTo>
                  <a:cubicBezTo>
                    <a:pt x="19886" y="18783"/>
                    <a:pt x="19886" y="20661"/>
                    <a:pt x="19829" y="20817"/>
                  </a:cubicBezTo>
                  <a:cubicBezTo>
                    <a:pt x="19771" y="20974"/>
                    <a:pt x="19657" y="19409"/>
                    <a:pt x="19714" y="16122"/>
                  </a:cubicBezTo>
                  <a:cubicBezTo>
                    <a:pt x="19771" y="12835"/>
                    <a:pt x="20000" y="7826"/>
                    <a:pt x="20343" y="4852"/>
                  </a:cubicBezTo>
                  <a:cubicBezTo>
                    <a:pt x="20686" y="1878"/>
                    <a:pt x="21143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4004405" y="5369422"/>
              <a:ext cx="72296" cy="8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465" fill="norm" stroke="1" extrusionOk="0">
                  <a:moveTo>
                    <a:pt x="17375" y="667"/>
                  </a:moveTo>
                  <a:cubicBezTo>
                    <a:pt x="14289" y="140"/>
                    <a:pt x="11204" y="-387"/>
                    <a:pt x="7809" y="403"/>
                  </a:cubicBezTo>
                  <a:cubicBezTo>
                    <a:pt x="4415" y="1193"/>
                    <a:pt x="712" y="3301"/>
                    <a:pt x="95" y="6989"/>
                  </a:cubicBezTo>
                  <a:cubicBezTo>
                    <a:pt x="-522" y="10676"/>
                    <a:pt x="1947" y="15945"/>
                    <a:pt x="4724" y="18579"/>
                  </a:cubicBezTo>
                  <a:cubicBezTo>
                    <a:pt x="7501" y="21213"/>
                    <a:pt x="10587" y="21213"/>
                    <a:pt x="13364" y="17789"/>
                  </a:cubicBezTo>
                  <a:cubicBezTo>
                    <a:pt x="16141" y="14364"/>
                    <a:pt x="18609" y="7515"/>
                    <a:pt x="21078" y="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070350" y="5350933"/>
              <a:ext cx="146050" cy="11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1" fill="norm" stroke="1" extrusionOk="0">
                  <a:moveTo>
                    <a:pt x="0" y="1600"/>
                  </a:moveTo>
                  <a:cubicBezTo>
                    <a:pt x="1565" y="800"/>
                    <a:pt x="3130" y="0"/>
                    <a:pt x="5322" y="1400"/>
                  </a:cubicBezTo>
                  <a:cubicBezTo>
                    <a:pt x="7513" y="2800"/>
                    <a:pt x="10330" y="6400"/>
                    <a:pt x="11739" y="9200"/>
                  </a:cubicBezTo>
                  <a:cubicBezTo>
                    <a:pt x="13148" y="12000"/>
                    <a:pt x="13148" y="14000"/>
                    <a:pt x="12991" y="16000"/>
                  </a:cubicBezTo>
                  <a:cubicBezTo>
                    <a:pt x="12835" y="18000"/>
                    <a:pt x="12522" y="20000"/>
                    <a:pt x="11583" y="20600"/>
                  </a:cubicBezTo>
                  <a:cubicBezTo>
                    <a:pt x="10643" y="21200"/>
                    <a:pt x="9078" y="20400"/>
                    <a:pt x="8296" y="18000"/>
                  </a:cubicBezTo>
                  <a:cubicBezTo>
                    <a:pt x="7513" y="15600"/>
                    <a:pt x="7513" y="11600"/>
                    <a:pt x="8609" y="8200"/>
                  </a:cubicBezTo>
                  <a:cubicBezTo>
                    <a:pt x="9704" y="4800"/>
                    <a:pt x="11896" y="2000"/>
                    <a:pt x="14243" y="800"/>
                  </a:cubicBezTo>
                  <a:cubicBezTo>
                    <a:pt x="16591" y="-400"/>
                    <a:pt x="19096" y="0"/>
                    <a:pt x="21600" y="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210049" y="5416005"/>
              <a:ext cx="133351" cy="12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447"/>
                  </a:moveTo>
                  <a:cubicBezTo>
                    <a:pt x="1371" y="1957"/>
                    <a:pt x="2743" y="468"/>
                    <a:pt x="4286" y="95"/>
                  </a:cubicBezTo>
                  <a:cubicBezTo>
                    <a:pt x="5829" y="-277"/>
                    <a:pt x="7543" y="468"/>
                    <a:pt x="8571" y="1771"/>
                  </a:cubicBezTo>
                  <a:cubicBezTo>
                    <a:pt x="9600" y="3075"/>
                    <a:pt x="9943" y="4937"/>
                    <a:pt x="10114" y="6799"/>
                  </a:cubicBezTo>
                  <a:cubicBezTo>
                    <a:pt x="10286" y="8661"/>
                    <a:pt x="10286" y="10523"/>
                    <a:pt x="9600" y="12199"/>
                  </a:cubicBezTo>
                  <a:cubicBezTo>
                    <a:pt x="8914" y="13875"/>
                    <a:pt x="7543" y="15364"/>
                    <a:pt x="6171" y="16668"/>
                  </a:cubicBezTo>
                  <a:cubicBezTo>
                    <a:pt x="4800" y="17971"/>
                    <a:pt x="3429" y="19089"/>
                    <a:pt x="4286" y="19647"/>
                  </a:cubicBezTo>
                  <a:cubicBezTo>
                    <a:pt x="5143" y="20206"/>
                    <a:pt x="8229" y="20206"/>
                    <a:pt x="11486" y="20392"/>
                  </a:cubicBezTo>
                  <a:cubicBezTo>
                    <a:pt x="14743" y="20578"/>
                    <a:pt x="18171" y="20951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759572" y="5308600"/>
              <a:ext cx="28232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8600" y="0"/>
                  </a:moveTo>
                  <a:cubicBezTo>
                    <a:pt x="16665" y="3909"/>
                    <a:pt x="14731" y="7817"/>
                    <a:pt x="12877" y="10594"/>
                  </a:cubicBezTo>
                  <a:cubicBezTo>
                    <a:pt x="11023" y="13371"/>
                    <a:pt x="9250" y="15017"/>
                    <a:pt x="7477" y="15840"/>
                  </a:cubicBezTo>
                  <a:cubicBezTo>
                    <a:pt x="5704" y="16663"/>
                    <a:pt x="3931" y="16663"/>
                    <a:pt x="2722" y="16149"/>
                  </a:cubicBezTo>
                  <a:cubicBezTo>
                    <a:pt x="1513" y="15634"/>
                    <a:pt x="868" y="14606"/>
                    <a:pt x="465" y="13474"/>
                  </a:cubicBezTo>
                  <a:cubicBezTo>
                    <a:pt x="62" y="12343"/>
                    <a:pt x="-99" y="11109"/>
                    <a:pt x="62" y="10080"/>
                  </a:cubicBezTo>
                  <a:cubicBezTo>
                    <a:pt x="223" y="9051"/>
                    <a:pt x="707" y="8229"/>
                    <a:pt x="2158" y="7920"/>
                  </a:cubicBezTo>
                  <a:cubicBezTo>
                    <a:pt x="3608" y="7611"/>
                    <a:pt x="6026" y="7817"/>
                    <a:pt x="8767" y="9257"/>
                  </a:cubicBezTo>
                  <a:cubicBezTo>
                    <a:pt x="11507" y="10697"/>
                    <a:pt x="14570" y="13371"/>
                    <a:pt x="16746" y="15634"/>
                  </a:cubicBezTo>
                  <a:cubicBezTo>
                    <a:pt x="18922" y="17897"/>
                    <a:pt x="20211" y="19749"/>
                    <a:pt x="21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328155" y="5281042"/>
              <a:ext cx="154173" cy="49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65" fill="norm" stroke="1" extrusionOk="0">
                  <a:moveTo>
                    <a:pt x="7707" y="9828"/>
                  </a:moveTo>
                  <a:cubicBezTo>
                    <a:pt x="5979" y="12146"/>
                    <a:pt x="4251" y="14464"/>
                    <a:pt x="3099" y="16225"/>
                  </a:cubicBezTo>
                  <a:cubicBezTo>
                    <a:pt x="1947" y="17986"/>
                    <a:pt x="1371" y="19191"/>
                    <a:pt x="939" y="20072"/>
                  </a:cubicBezTo>
                  <a:cubicBezTo>
                    <a:pt x="507" y="20953"/>
                    <a:pt x="219" y="21509"/>
                    <a:pt x="75" y="21463"/>
                  </a:cubicBezTo>
                  <a:cubicBezTo>
                    <a:pt x="-69" y="21416"/>
                    <a:pt x="-69" y="20767"/>
                    <a:pt x="651" y="18682"/>
                  </a:cubicBezTo>
                  <a:cubicBezTo>
                    <a:pt x="1371" y="16596"/>
                    <a:pt x="2811" y="13073"/>
                    <a:pt x="4539" y="10014"/>
                  </a:cubicBezTo>
                  <a:cubicBezTo>
                    <a:pt x="6267" y="6954"/>
                    <a:pt x="8283" y="4359"/>
                    <a:pt x="9723" y="2783"/>
                  </a:cubicBezTo>
                  <a:cubicBezTo>
                    <a:pt x="11163" y="1207"/>
                    <a:pt x="12027" y="651"/>
                    <a:pt x="13179" y="326"/>
                  </a:cubicBezTo>
                  <a:cubicBezTo>
                    <a:pt x="14331" y="2"/>
                    <a:pt x="15771" y="-91"/>
                    <a:pt x="16923" y="94"/>
                  </a:cubicBezTo>
                  <a:cubicBezTo>
                    <a:pt x="18075" y="280"/>
                    <a:pt x="18939" y="743"/>
                    <a:pt x="19803" y="1902"/>
                  </a:cubicBezTo>
                  <a:cubicBezTo>
                    <a:pt x="20667" y="3061"/>
                    <a:pt x="21531" y="4915"/>
                    <a:pt x="20523" y="6445"/>
                  </a:cubicBezTo>
                  <a:cubicBezTo>
                    <a:pt x="19515" y="7974"/>
                    <a:pt x="16635" y="9179"/>
                    <a:pt x="14331" y="9921"/>
                  </a:cubicBezTo>
                  <a:cubicBezTo>
                    <a:pt x="12027" y="10663"/>
                    <a:pt x="10299" y="10941"/>
                    <a:pt x="8715" y="11080"/>
                  </a:cubicBezTo>
                  <a:cubicBezTo>
                    <a:pt x="7131" y="11219"/>
                    <a:pt x="5691" y="11219"/>
                    <a:pt x="5259" y="10987"/>
                  </a:cubicBezTo>
                  <a:cubicBezTo>
                    <a:pt x="4827" y="10755"/>
                    <a:pt x="5403" y="10292"/>
                    <a:pt x="5979" y="9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537200" y="5295375"/>
              <a:ext cx="171450" cy="14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2937"/>
                  </a:moveTo>
                  <a:cubicBezTo>
                    <a:pt x="800" y="1667"/>
                    <a:pt x="1600" y="396"/>
                    <a:pt x="2667" y="79"/>
                  </a:cubicBezTo>
                  <a:cubicBezTo>
                    <a:pt x="3733" y="-239"/>
                    <a:pt x="5067" y="396"/>
                    <a:pt x="6400" y="2143"/>
                  </a:cubicBezTo>
                  <a:cubicBezTo>
                    <a:pt x="7733" y="3890"/>
                    <a:pt x="9067" y="6749"/>
                    <a:pt x="9867" y="9926"/>
                  </a:cubicBezTo>
                  <a:cubicBezTo>
                    <a:pt x="10667" y="13102"/>
                    <a:pt x="10933" y="16596"/>
                    <a:pt x="10400" y="18661"/>
                  </a:cubicBezTo>
                  <a:cubicBezTo>
                    <a:pt x="9867" y="20726"/>
                    <a:pt x="8533" y="21361"/>
                    <a:pt x="7600" y="20885"/>
                  </a:cubicBezTo>
                  <a:cubicBezTo>
                    <a:pt x="6667" y="20408"/>
                    <a:pt x="6133" y="18820"/>
                    <a:pt x="6133" y="16437"/>
                  </a:cubicBezTo>
                  <a:cubicBezTo>
                    <a:pt x="6133" y="14055"/>
                    <a:pt x="6667" y="10879"/>
                    <a:pt x="8667" y="8179"/>
                  </a:cubicBezTo>
                  <a:cubicBezTo>
                    <a:pt x="10667" y="5479"/>
                    <a:pt x="14133" y="3255"/>
                    <a:pt x="16533" y="2143"/>
                  </a:cubicBezTo>
                  <a:cubicBezTo>
                    <a:pt x="18933" y="1032"/>
                    <a:pt x="20267" y="1032"/>
                    <a:pt x="21600" y="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5740400" y="5308600"/>
              <a:ext cx="190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5778500" y="5262033"/>
              <a:ext cx="635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0800"/>
                    <a:pt x="7200" y="0"/>
                    <a:pt x="3600" y="0"/>
                  </a:cubicBezTo>
                  <a:cubicBezTo>
                    <a:pt x="0" y="0"/>
                    <a:pt x="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828168" y="5296412"/>
              <a:ext cx="242432" cy="13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74" fill="norm" stroke="1" extrusionOk="0">
                  <a:moveTo>
                    <a:pt x="5736" y="945"/>
                  </a:moveTo>
                  <a:cubicBezTo>
                    <a:pt x="4609" y="945"/>
                    <a:pt x="3482" y="945"/>
                    <a:pt x="2355" y="2660"/>
                  </a:cubicBezTo>
                  <a:cubicBezTo>
                    <a:pt x="1228" y="4374"/>
                    <a:pt x="101" y="7803"/>
                    <a:pt x="7" y="11060"/>
                  </a:cubicBezTo>
                  <a:cubicBezTo>
                    <a:pt x="-87" y="14317"/>
                    <a:pt x="852" y="17403"/>
                    <a:pt x="1791" y="19117"/>
                  </a:cubicBezTo>
                  <a:cubicBezTo>
                    <a:pt x="2730" y="20831"/>
                    <a:pt x="3670" y="21174"/>
                    <a:pt x="4609" y="21174"/>
                  </a:cubicBezTo>
                  <a:cubicBezTo>
                    <a:pt x="5548" y="21174"/>
                    <a:pt x="6487" y="20831"/>
                    <a:pt x="7050" y="18088"/>
                  </a:cubicBezTo>
                  <a:cubicBezTo>
                    <a:pt x="7614" y="15345"/>
                    <a:pt x="7802" y="10203"/>
                    <a:pt x="7614" y="6603"/>
                  </a:cubicBezTo>
                  <a:cubicBezTo>
                    <a:pt x="7426" y="3003"/>
                    <a:pt x="6863" y="945"/>
                    <a:pt x="7144" y="260"/>
                  </a:cubicBezTo>
                  <a:cubicBezTo>
                    <a:pt x="7426" y="-426"/>
                    <a:pt x="8553" y="260"/>
                    <a:pt x="9774" y="2145"/>
                  </a:cubicBezTo>
                  <a:cubicBezTo>
                    <a:pt x="10995" y="4031"/>
                    <a:pt x="12310" y="7117"/>
                    <a:pt x="13061" y="9517"/>
                  </a:cubicBezTo>
                  <a:cubicBezTo>
                    <a:pt x="13812" y="11917"/>
                    <a:pt x="14000" y="13631"/>
                    <a:pt x="14000" y="15345"/>
                  </a:cubicBezTo>
                  <a:cubicBezTo>
                    <a:pt x="14000" y="17060"/>
                    <a:pt x="13812" y="18774"/>
                    <a:pt x="13530" y="18774"/>
                  </a:cubicBezTo>
                  <a:cubicBezTo>
                    <a:pt x="13249" y="18774"/>
                    <a:pt x="12873" y="17060"/>
                    <a:pt x="12967" y="14317"/>
                  </a:cubicBezTo>
                  <a:cubicBezTo>
                    <a:pt x="13061" y="11574"/>
                    <a:pt x="13624" y="7803"/>
                    <a:pt x="14376" y="5403"/>
                  </a:cubicBezTo>
                  <a:cubicBezTo>
                    <a:pt x="15127" y="3003"/>
                    <a:pt x="16066" y="1974"/>
                    <a:pt x="17287" y="1974"/>
                  </a:cubicBezTo>
                  <a:cubicBezTo>
                    <a:pt x="18508" y="1974"/>
                    <a:pt x="20010" y="3003"/>
                    <a:pt x="21513" y="4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064250" y="5385742"/>
              <a:ext cx="139700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818"/>
                  </a:moveTo>
                  <a:cubicBezTo>
                    <a:pt x="3600" y="836"/>
                    <a:pt x="7200" y="-146"/>
                    <a:pt x="9655" y="18"/>
                  </a:cubicBezTo>
                  <a:cubicBezTo>
                    <a:pt x="12109" y="181"/>
                    <a:pt x="13418" y="1490"/>
                    <a:pt x="13582" y="3781"/>
                  </a:cubicBezTo>
                  <a:cubicBezTo>
                    <a:pt x="13745" y="6072"/>
                    <a:pt x="12764" y="9345"/>
                    <a:pt x="11782" y="11636"/>
                  </a:cubicBezTo>
                  <a:cubicBezTo>
                    <a:pt x="10800" y="13927"/>
                    <a:pt x="9818" y="15236"/>
                    <a:pt x="9818" y="16545"/>
                  </a:cubicBezTo>
                  <a:cubicBezTo>
                    <a:pt x="9818" y="17854"/>
                    <a:pt x="10800" y="19163"/>
                    <a:pt x="12927" y="19981"/>
                  </a:cubicBezTo>
                  <a:cubicBezTo>
                    <a:pt x="15055" y="20799"/>
                    <a:pt x="18327" y="21127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6470650" y="54102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698117" y="5162550"/>
              <a:ext cx="223383" cy="35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34" fill="norm" stroke="1" extrusionOk="0">
                  <a:moveTo>
                    <a:pt x="12825" y="0"/>
                  </a:moveTo>
                  <a:cubicBezTo>
                    <a:pt x="12825" y="1543"/>
                    <a:pt x="12825" y="3086"/>
                    <a:pt x="11211" y="5914"/>
                  </a:cubicBezTo>
                  <a:cubicBezTo>
                    <a:pt x="9596" y="8743"/>
                    <a:pt x="6366" y="12857"/>
                    <a:pt x="4448" y="15300"/>
                  </a:cubicBezTo>
                  <a:cubicBezTo>
                    <a:pt x="2530" y="17743"/>
                    <a:pt x="1925" y="18514"/>
                    <a:pt x="1218" y="19286"/>
                  </a:cubicBezTo>
                  <a:cubicBezTo>
                    <a:pt x="511" y="20057"/>
                    <a:pt x="-296" y="20829"/>
                    <a:pt x="108" y="21214"/>
                  </a:cubicBezTo>
                  <a:cubicBezTo>
                    <a:pt x="511" y="21600"/>
                    <a:pt x="2126" y="21600"/>
                    <a:pt x="5861" y="21407"/>
                  </a:cubicBezTo>
                  <a:cubicBezTo>
                    <a:pt x="9596" y="21214"/>
                    <a:pt x="15450" y="20829"/>
                    <a:pt x="21304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132639" y="5181600"/>
              <a:ext cx="144461" cy="33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27" fill="norm" stroke="1" extrusionOk="0">
                  <a:moveTo>
                    <a:pt x="17112" y="0"/>
                  </a:moveTo>
                  <a:cubicBezTo>
                    <a:pt x="14678" y="0"/>
                    <a:pt x="12245" y="0"/>
                    <a:pt x="9659" y="872"/>
                  </a:cubicBezTo>
                  <a:cubicBezTo>
                    <a:pt x="7073" y="1744"/>
                    <a:pt x="4335" y="3488"/>
                    <a:pt x="2357" y="6104"/>
                  </a:cubicBezTo>
                  <a:cubicBezTo>
                    <a:pt x="380" y="8720"/>
                    <a:pt x="-837" y="12209"/>
                    <a:pt x="684" y="14959"/>
                  </a:cubicBezTo>
                  <a:cubicBezTo>
                    <a:pt x="2205" y="17709"/>
                    <a:pt x="6464" y="19722"/>
                    <a:pt x="10267" y="20661"/>
                  </a:cubicBezTo>
                  <a:cubicBezTo>
                    <a:pt x="14070" y="21600"/>
                    <a:pt x="17417" y="21466"/>
                    <a:pt x="20763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334250" y="5118256"/>
              <a:ext cx="211138" cy="39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76" fill="norm" stroke="1" extrusionOk="0">
                  <a:moveTo>
                    <a:pt x="8982" y="7920"/>
                  </a:moveTo>
                  <a:cubicBezTo>
                    <a:pt x="7485" y="9413"/>
                    <a:pt x="5988" y="10907"/>
                    <a:pt x="5026" y="12975"/>
                  </a:cubicBezTo>
                  <a:cubicBezTo>
                    <a:pt x="4063" y="15043"/>
                    <a:pt x="3636" y="17686"/>
                    <a:pt x="3315" y="19294"/>
                  </a:cubicBezTo>
                  <a:cubicBezTo>
                    <a:pt x="2994" y="20903"/>
                    <a:pt x="2780" y="21477"/>
                    <a:pt x="2780" y="21362"/>
                  </a:cubicBezTo>
                  <a:cubicBezTo>
                    <a:pt x="2780" y="21247"/>
                    <a:pt x="2994" y="20443"/>
                    <a:pt x="4063" y="18203"/>
                  </a:cubicBezTo>
                  <a:cubicBezTo>
                    <a:pt x="5133" y="15962"/>
                    <a:pt x="7057" y="12286"/>
                    <a:pt x="9196" y="9068"/>
                  </a:cubicBezTo>
                  <a:cubicBezTo>
                    <a:pt x="11335" y="5851"/>
                    <a:pt x="13687" y="3094"/>
                    <a:pt x="15398" y="1600"/>
                  </a:cubicBezTo>
                  <a:cubicBezTo>
                    <a:pt x="17109" y="107"/>
                    <a:pt x="18178" y="-123"/>
                    <a:pt x="19034" y="49"/>
                  </a:cubicBezTo>
                  <a:cubicBezTo>
                    <a:pt x="19889" y="222"/>
                    <a:pt x="20531" y="796"/>
                    <a:pt x="20958" y="2577"/>
                  </a:cubicBezTo>
                  <a:cubicBezTo>
                    <a:pt x="21386" y="4358"/>
                    <a:pt x="21600" y="7345"/>
                    <a:pt x="20745" y="10217"/>
                  </a:cubicBezTo>
                  <a:cubicBezTo>
                    <a:pt x="19889" y="13090"/>
                    <a:pt x="17964" y="15847"/>
                    <a:pt x="15291" y="17686"/>
                  </a:cubicBezTo>
                  <a:cubicBezTo>
                    <a:pt x="12618" y="19524"/>
                    <a:pt x="9196" y="20443"/>
                    <a:pt x="6523" y="20903"/>
                  </a:cubicBezTo>
                  <a:cubicBezTo>
                    <a:pt x="3850" y="21362"/>
                    <a:pt x="1925" y="21362"/>
                    <a:pt x="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499350" y="5429249"/>
              <a:ext cx="215900" cy="14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6671"/>
                  </a:moveTo>
                  <a:cubicBezTo>
                    <a:pt x="0" y="5082"/>
                    <a:pt x="0" y="3494"/>
                    <a:pt x="424" y="2224"/>
                  </a:cubicBezTo>
                  <a:cubicBezTo>
                    <a:pt x="847" y="953"/>
                    <a:pt x="1694" y="0"/>
                    <a:pt x="3071" y="0"/>
                  </a:cubicBezTo>
                  <a:cubicBezTo>
                    <a:pt x="4447" y="0"/>
                    <a:pt x="6353" y="953"/>
                    <a:pt x="7306" y="3018"/>
                  </a:cubicBezTo>
                  <a:cubicBezTo>
                    <a:pt x="8259" y="5082"/>
                    <a:pt x="8259" y="8259"/>
                    <a:pt x="7941" y="10482"/>
                  </a:cubicBezTo>
                  <a:cubicBezTo>
                    <a:pt x="7624" y="12706"/>
                    <a:pt x="6988" y="13976"/>
                    <a:pt x="6247" y="15565"/>
                  </a:cubicBezTo>
                  <a:cubicBezTo>
                    <a:pt x="5506" y="17153"/>
                    <a:pt x="4659" y="19059"/>
                    <a:pt x="4765" y="20171"/>
                  </a:cubicBezTo>
                  <a:cubicBezTo>
                    <a:pt x="4871" y="21282"/>
                    <a:pt x="5929" y="21600"/>
                    <a:pt x="8894" y="21282"/>
                  </a:cubicBezTo>
                  <a:cubicBezTo>
                    <a:pt x="11859" y="20965"/>
                    <a:pt x="16729" y="20012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677150" y="5162550"/>
              <a:ext cx="163979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2960" y="0"/>
                  </a:moveTo>
                  <a:cubicBezTo>
                    <a:pt x="16200" y="2151"/>
                    <a:pt x="19440" y="4301"/>
                    <a:pt x="20520" y="6686"/>
                  </a:cubicBezTo>
                  <a:cubicBezTo>
                    <a:pt x="21600" y="9070"/>
                    <a:pt x="20520" y="11688"/>
                    <a:pt x="16740" y="14213"/>
                  </a:cubicBezTo>
                  <a:cubicBezTo>
                    <a:pt x="12960" y="16738"/>
                    <a:pt x="6480" y="19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6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51449" y="5734050"/>
              <a:ext cx="920751" cy="107950"/>
            </a:xfrm>
            <a:prstGeom prst="rect">
              <a:avLst/>
            </a:prstGeom>
            <a:effectLst/>
          </p:spPr>
        </p:pic>
        <p:pic>
          <p:nvPicPr>
            <p:cNvPr id="206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442450" y="5791200"/>
              <a:ext cx="869451" cy="92357"/>
            </a:xfrm>
            <a:prstGeom prst="rect">
              <a:avLst/>
            </a:prstGeom>
            <a:effectLst/>
          </p:spPr>
        </p:pic>
        <p:pic>
          <p:nvPicPr>
            <p:cNvPr id="206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32100" y="3302363"/>
              <a:ext cx="1456470" cy="196487"/>
            </a:xfrm>
            <a:prstGeom prst="rect">
              <a:avLst/>
            </a:prstGeom>
            <a:effectLst/>
          </p:spPr>
        </p:pic>
        <p:pic>
          <p:nvPicPr>
            <p:cNvPr id="206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060700" y="3329730"/>
              <a:ext cx="1244600" cy="226271"/>
            </a:xfrm>
            <a:prstGeom prst="rect">
              <a:avLst/>
            </a:prstGeom>
            <a:effectLst/>
          </p:spPr>
        </p:pic>
        <p:pic>
          <p:nvPicPr>
            <p:cNvPr id="206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460749" y="3440349"/>
              <a:ext cx="229165" cy="287101"/>
            </a:xfrm>
            <a:prstGeom prst="rect">
              <a:avLst/>
            </a:prstGeom>
            <a:effectLst/>
          </p:spPr>
        </p:pic>
        <p:pic>
          <p:nvPicPr>
            <p:cNvPr id="207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30905" y="3473449"/>
              <a:ext cx="2195853" cy="2660157"/>
            </a:xfrm>
            <a:prstGeom prst="rect">
              <a:avLst/>
            </a:prstGeom>
            <a:effectLst/>
          </p:spPr>
        </p:pic>
        <p:sp>
          <p:nvSpPr>
            <p:cNvPr id="2073" name="Line"/>
            <p:cNvSpPr/>
            <p:nvPr/>
          </p:nvSpPr>
          <p:spPr>
            <a:xfrm>
              <a:off x="8426449" y="152400"/>
              <a:ext cx="228601" cy="621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235"/>
                    <a:pt x="20000" y="471"/>
                    <a:pt x="19200" y="702"/>
                  </a:cubicBezTo>
                  <a:cubicBezTo>
                    <a:pt x="18400" y="934"/>
                    <a:pt x="17600" y="1162"/>
                    <a:pt x="16800" y="1412"/>
                  </a:cubicBezTo>
                  <a:cubicBezTo>
                    <a:pt x="16000" y="1662"/>
                    <a:pt x="15200" y="1934"/>
                    <a:pt x="14400" y="2203"/>
                  </a:cubicBezTo>
                  <a:cubicBezTo>
                    <a:pt x="13600" y="2471"/>
                    <a:pt x="12800" y="2736"/>
                    <a:pt x="12100" y="2990"/>
                  </a:cubicBezTo>
                  <a:cubicBezTo>
                    <a:pt x="11400" y="3243"/>
                    <a:pt x="10800" y="3486"/>
                    <a:pt x="10300" y="3747"/>
                  </a:cubicBezTo>
                  <a:cubicBezTo>
                    <a:pt x="9800" y="4008"/>
                    <a:pt x="9400" y="4288"/>
                    <a:pt x="9100" y="4578"/>
                  </a:cubicBezTo>
                  <a:cubicBezTo>
                    <a:pt x="8800" y="4869"/>
                    <a:pt x="8600" y="5170"/>
                    <a:pt x="8500" y="5475"/>
                  </a:cubicBezTo>
                  <a:cubicBezTo>
                    <a:pt x="8400" y="5781"/>
                    <a:pt x="8400" y="6089"/>
                    <a:pt x="8400" y="6362"/>
                  </a:cubicBezTo>
                  <a:cubicBezTo>
                    <a:pt x="8400" y="6634"/>
                    <a:pt x="8400" y="6869"/>
                    <a:pt x="8600" y="7115"/>
                  </a:cubicBezTo>
                  <a:cubicBezTo>
                    <a:pt x="8800" y="7362"/>
                    <a:pt x="9200" y="7619"/>
                    <a:pt x="9500" y="7877"/>
                  </a:cubicBezTo>
                  <a:cubicBezTo>
                    <a:pt x="9800" y="8134"/>
                    <a:pt x="10000" y="8391"/>
                    <a:pt x="10300" y="8653"/>
                  </a:cubicBezTo>
                  <a:cubicBezTo>
                    <a:pt x="10600" y="8914"/>
                    <a:pt x="11000" y="9178"/>
                    <a:pt x="11400" y="9443"/>
                  </a:cubicBezTo>
                  <a:cubicBezTo>
                    <a:pt x="11800" y="9708"/>
                    <a:pt x="12200" y="9973"/>
                    <a:pt x="12400" y="10248"/>
                  </a:cubicBezTo>
                  <a:cubicBezTo>
                    <a:pt x="12600" y="10524"/>
                    <a:pt x="12600" y="10811"/>
                    <a:pt x="12600" y="11105"/>
                  </a:cubicBezTo>
                  <a:cubicBezTo>
                    <a:pt x="12600" y="11399"/>
                    <a:pt x="12600" y="11701"/>
                    <a:pt x="12600" y="12006"/>
                  </a:cubicBezTo>
                  <a:cubicBezTo>
                    <a:pt x="12600" y="12311"/>
                    <a:pt x="12600" y="12620"/>
                    <a:pt x="12400" y="12925"/>
                  </a:cubicBezTo>
                  <a:cubicBezTo>
                    <a:pt x="12200" y="13231"/>
                    <a:pt x="11800" y="13532"/>
                    <a:pt x="11400" y="13837"/>
                  </a:cubicBezTo>
                  <a:cubicBezTo>
                    <a:pt x="11000" y="14143"/>
                    <a:pt x="10600" y="14451"/>
                    <a:pt x="10100" y="14757"/>
                  </a:cubicBezTo>
                  <a:cubicBezTo>
                    <a:pt x="9600" y="15062"/>
                    <a:pt x="9000" y="15363"/>
                    <a:pt x="8300" y="15665"/>
                  </a:cubicBezTo>
                  <a:cubicBezTo>
                    <a:pt x="7600" y="15966"/>
                    <a:pt x="6800" y="16268"/>
                    <a:pt x="6200" y="16555"/>
                  </a:cubicBezTo>
                  <a:cubicBezTo>
                    <a:pt x="5600" y="16842"/>
                    <a:pt x="5200" y="17114"/>
                    <a:pt x="4800" y="17390"/>
                  </a:cubicBezTo>
                  <a:cubicBezTo>
                    <a:pt x="4400" y="17665"/>
                    <a:pt x="4000" y="17945"/>
                    <a:pt x="3700" y="18210"/>
                  </a:cubicBezTo>
                  <a:cubicBezTo>
                    <a:pt x="3400" y="18474"/>
                    <a:pt x="3200" y="18724"/>
                    <a:pt x="3100" y="19008"/>
                  </a:cubicBezTo>
                  <a:cubicBezTo>
                    <a:pt x="3000" y="19291"/>
                    <a:pt x="3000" y="19607"/>
                    <a:pt x="2700" y="19905"/>
                  </a:cubicBezTo>
                  <a:cubicBezTo>
                    <a:pt x="2400" y="20203"/>
                    <a:pt x="1800" y="20482"/>
                    <a:pt x="1300" y="20762"/>
                  </a:cubicBezTo>
                  <a:cubicBezTo>
                    <a:pt x="800" y="21041"/>
                    <a:pt x="400" y="213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213850" y="485689"/>
              <a:ext cx="171115" cy="52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60" fill="norm" stroke="1" extrusionOk="0">
                  <a:moveTo>
                    <a:pt x="0" y="21560"/>
                  </a:moveTo>
                  <a:cubicBezTo>
                    <a:pt x="1317" y="19470"/>
                    <a:pt x="2634" y="17379"/>
                    <a:pt x="3820" y="15289"/>
                  </a:cubicBezTo>
                  <a:cubicBezTo>
                    <a:pt x="5005" y="13199"/>
                    <a:pt x="6059" y="11108"/>
                    <a:pt x="7376" y="8670"/>
                  </a:cubicBezTo>
                  <a:cubicBezTo>
                    <a:pt x="8693" y="6231"/>
                    <a:pt x="10273" y="3444"/>
                    <a:pt x="11459" y="1876"/>
                  </a:cubicBezTo>
                  <a:cubicBezTo>
                    <a:pt x="12644" y="308"/>
                    <a:pt x="13434" y="-40"/>
                    <a:pt x="14224" y="4"/>
                  </a:cubicBezTo>
                  <a:cubicBezTo>
                    <a:pt x="15015" y="47"/>
                    <a:pt x="15805" y="483"/>
                    <a:pt x="16727" y="2225"/>
                  </a:cubicBezTo>
                  <a:cubicBezTo>
                    <a:pt x="17649" y="3966"/>
                    <a:pt x="18702" y="7015"/>
                    <a:pt x="19361" y="9541"/>
                  </a:cubicBezTo>
                  <a:cubicBezTo>
                    <a:pt x="20020" y="12066"/>
                    <a:pt x="20283" y="14070"/>
                    <a:pt x="20678" y="15333"/>
                  </a:cubicBezTo>
                  <a:cubicBezTo>
                    <a:pt x="21073" y="16595"/>
                    <a:pt x="21600" y="17118"/>
                    <a:pt x="21073" y="17205"/>
                  </a:cubicBezTo>
                  <a:cubicBezTo>
                    <a:pt x="20546" y="17292"/>
                    <a:pt x="18966" y="16944"/>
                    <a:pt x="17385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239250" y="742950"/>
              <a:ext cx="190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9455149" y="520699"/>
              <a:ext cx="63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343"/>
                    <a:pt x="8640" y="8686"/>
                    <a:pt x="12240" y="12286"/>
                  </a:cubicBezTo>
                  <a:cubicBezTo>
                    <a:pt x="15840" y="15886"/>
                    <a:pt x="18720" y="18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544049" y="511273"/>
              <a:ext cx="107951" cy="32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1046"/>
                  </a:moveTo>
                  <a:cubicBezTo>
                    <a:pt x="847" y="344"/>
                    <a:pt x="1694" y="-357"/>
                    <a:pt x="2541" y="204"/>
                  </a:cubicBezTo>
                  <a:cubicBezTo>
                    <a:pt x="3388" y="765"/>
                    <a:pt x="4235" y="2588"/>
                    <a:pt x="6141" y="5534"/>
                  </a:cubicBezTo>
                  <a:cubicBezTo>
                    <a:pt x="8047" y="8479"/>
                    <a:pt x="11012" y="12547"/>
                    <a:pt x="13765" y="15352"/>
                  </a:cubicBezTo>
                  <a:cubicBezTo>
                    <a:pt x="16518" y="18157"/>
                    <a:pt x="19059" y="19700"/>
                    <a:pt x="2160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023755" y="429554"/>
              <a:ext cx="301346" cy="43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17" fill="norm" stroke="1" extrusionOk="0">
                  <a:moveTo>
                    <a:pt x="8816" y="16078"/>
                  </a:moveTo>
                  <a:cubicBezTo>
                    <a:pt x="7910" y="15566"/>
                    <a:pt x="7003" y="15054"/>
                    <a:pt x="5719" y="15157"/>
                  </a:cubicBezTo>
                  <a:cubicBezTo>
                    <a:pt x="4435" y="15259"/>
                    <a:pt x="2774" y="15976"/>
                    <a:pt x="1717" y="16897"/>
                  </a:cubicBezTo>
                  <a:cubicBezTo>
                    <a:pt x="659" y="17818"/>
                    <a:pt x="206" y="18944"/>
                    <a:pt x="55" y="19763"/>
                  </a:cubicBezTo>
                  <a:cubicBezTo>
                    <a:pt x="-96" y="20582"/>
                    <a:pt x="55" y="21094"/>
                    <a:pt x="584" y="21197"/>
                  </a:cubicBezTo>
                  <a:cubicBezTo>
                    <a:pt x="1112" y="21299"/>
                    <a:pt x="2019" y="20992"/>
                    <a:pt x="2698" y="20582"/>
                  </a:cubicBezTo>
                  <a:cubicBezTo>
                    <a:pt x="3378" y="20173"/>
                    <a:pt x="3831" y="19661"/>
                    <a:pt x="4435" y="19098"/>
                  </a:cubicBezTo>
                  <a:cubicBezTo>
                    <a:pt x="5040" y="18535"/>
                    <a:pt x="5795" y="17921"/>
                    <a:pt x="6248" y="17972"/>
                  </a:cubicBezTo>
                  <a:cubicBezTo>
                    <a:pt x="6701" y="18023"/>
                    <a:pt x="6852" y="18740"/>
                    <a:pt x="7154" y="19405"/>
                  </a:cubicBezTo>
                  <a:cubicBezTo>
                    <a:pt x="7456" y="20071"/>
                    <a:pt x="7910" y="20685"/>
                    <a:pt x="8514" y="20941"/>
                  </a:cubicBezTo>
                  <a:cubicBezTo>
                    <a:pt x="9118" y="21197"/>
                    <a:pt x="9873" y="21094"/>
                    <a:pt x="10704" y="20429"/>
                  </a:cubicBezTo>
                  <a:cubicBezTo>
                    <a:pt x="11535" y="19763"/>
                    <a:pt x="12441" y="18535"/>
                    <a:pt x="13498" y="16129"/>
                  </a:cubicBezTo>
                  <a:cubicBezTo>
                    <a:pt x="14556" y="13724"/>
                    <a:pt x="15764" y="10141"/>
                    <a:pt x="16519" y="7837"/>
                  </a:cubicBezTo>
                  <a:cubicBezTo>
                    <a:pt x="17275" y="5534"/>
                    <a:pt x="17577" y="4510"/>
                    <a:pt x="17954" y="3282"/>
                  </a:cubicBezTo>
                  <a:cubicBezTo>
                    <a:pt x="18332" y="2054"/>
                    <a:pt x="18785" y="620"/>
                    <a:pt x="18936" y="160"/>
                  </a:cubicBezTo>
                  <a:cubicBezTo>
                    <a:pt x="19087" y="-301"/>
                    <a:pt x="18936" y="211"/>
                    <a:pt x="18559" y="2002"/>
                  </a:cubicBezTo>
                  <a:cubicBezTo>
                    <a:pt x="18181" y="3794"/>
                    <a:pt x="17577" y="6865"/>
                    <a:pt x="17275" y="9680"/>
                  </a:cubicBezTo>
                  <a:cubicBezTo>
                    <a:pt x="16973" y="12495"/>
                    <a:pt x="16973" y="15054"/>
                    <a:pt x="17199" y="16590"/>
                  </a:cubicBezTo>
                  <a:cubicBezTo>
                    <a:pt x="17426" y="18126"/>
                    <a:pt x="17879" y="18637"/>
                    <a:pt x="18483" y="18996"/>
                  </a:cubicBezTo>
                  <a:cubicBezTo>
                    <a:pt x="19087" y="19354"/>
                    <a:pt x="19842" y="19559"/>
                    <a:pt x="20371" y="19405"/>
                  </a:cubicBezTo>
                  <a:cubicBezTo>
                    <a:pt x="20900" y="19252"/>
                    <a:pt x="21202" y="18740"/>
                    <a:pt x="21504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248900" y="6794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832584" y="673099"/>
              <a:ext cx="76716" cy="13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7" fill="norm" stroke="1" extrusionOk="0">
                  <a:moveTo>
                    <a:pt x="21158" y="0"/>
                  </a:moveTo>
                  <a:cubicBezTo>
                    <a:pt x="14736" y="1012"/>
                    <a:pt x="8315" y="2025"/>
                    <a:pt x="4520" y="4556"/>
                  </a:cubicBezTo>
                  <a:cubicBezTo>
                    <a:pt x="726" y="7087"/>
                    <a:pt x="-442" y="11137"/>
                    <a:pt x="142" y="14006"/>
                  </a:cubicBezTo>
                  <a:cubicBezTo>
                    <a:pt x="726" y="16875"/>
                    <a:pt x="3061" y="18563"/>
                    <a:pt x="5688" y="19744"/>
                  </a:cubicBezTo>
                  <a:cubicBezTo>
                    <a:pt x="8315" y="20925"/>
                    <a:pt x="11234" y="21600"/>
                    <a:pt x="13861" y="21431"/>
                  </a:cubicBezTo>
                  <a:cubicBezTo>
                    <a:pt x="16488" y="21262"/>
                    <a:pt x="18823" y="20250"/>
                    <a:pt x="18531" y="17719"/>
                  </a:cubicBezTo>
                  <a:cubicBezTo>
                    <a:pt x="18239" y="15187"/>
                    <a:pt x="15320" y="11137"/>
                    <a:pt x="14153" y="8269"/>
                  </a:cubicBezTo>
                  <a:cubicBezTo>
                    <a:pt x="12985" y="5400"/>
                    <a:pt x="13569" y="3712"/>
                    <a:pt x="14153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947399" y="637625"/>
              <a:ext cx="165101" cy="13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8" fill="norm" stroke="1" extrusionOk="0">
                  <a:moveTo>
                    <a:pt x="0" y="568"/>
                  </a:moveTo>
                  <a:cubicBezTo>
                    <a:pt x="1662" y="3469"/>
                    <a:pt x="3323" y="6371"/>
                    <a:pt x="4292" y="8788"/>
                  </a:cubicBezTo>
                  <a:cubicBezTo>
                    <a:pt x="5262" y="11206"/>
                    <a:pt x="5538" y="13141"/>
                    <a:pt x="5677" y="14914"/>
                  </a:cubicBezTo>
                  <a:cubicBezTo>
                    <a:pt x="5815" y="16687"/>
                    <a:pt x="5815" y="18299"/>
                    <a:pt x="5677" y="18138"/>
                  </a:cubicBezTo>
                  <a:cubicBezTo>
                    <a:pt x="5538" y="17977"/>
                    <a:pt x="5262" y="16042"/>
                    <a:pt x="5954" y="13302"/>
                  </a:cubicBezTo>
                  <a:cubicBezTo>
                    <a:pt x="6646" y="10562"/>
                    <a:pt x="8308" y="7015"/>
                    <a:pt x="9692" y="4759"/>
                  </a:cubicBezTo>
                  <a:cubicBezTo>
                    <a:pt x="11077" y="2502"/>
                    <a:pt x="12185" y="1535"/>
                    <a:pt x="13569" y="729"/>
                  </a:cubicBezTo>
                  <a:cubicBezTo>
                    <a:pt x="14954" y="-77"/>
                    <a:pt x="16615" y="-722"/>
                    <a:pt x="17862" y="1696"/>
                  </a:cubicBezTo>
                  <a:cubicBezTo>
                    <a:pt x="19108" y="4114"/>
                    <a:pt x="19938" y="9594"/>
                    <a:pt x="20354" y="13141"/>
                  </a:cubicBezTo>
                  <a:cubicBezTo>
                    <a:pt x="20769" y="16687"/>
                    <a:pt x="20769" y="18299"/>
                    <a:pt x="20908" y="19266"/>
                  </a:cubicBezTo>
                  <a:cubicBezTo>
                    <a:pt x="21046" y="20233"/>
                    <a:pt x="21323" y="20556"/>
                    <a:pt x="21600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1177179" y="595753"/>
              <a:ext cx="252821" cy="17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20" fill="norm" stroke="1" extrusionOk="0">
                  <a:moveTo>
                    <a:pt x="5300" y="5606"/>
                  </a:moveTo>
                  <a:cubicBezTo>
                    <a:pt x="5300" y="3524"/>
                    <a:pt x="5300" y="1442"/>
                    <a:pt x="4850" y="531"/>
                  </a:cubicBezTo>
                  <a:cubicBezTo>
                    <a:pt x="4400" y="-380"/>
                    <a:pt x="3500" y="-120"/>
                    <a:pt x="2600" y="1312"/>
                  </a:cubicBezTo>
                  <a:cubicBezTo>
                    <a:pt x="1700" y="2743"/>
                    <a:pt x="800" y="5345"/>
                    <a:pt x="350" y="8338"/>
                  </a:cubicBezTo>
                  <a:cubicBezTo>
                    <a:pt x="-100" y="11331"/>
                    <a:pt x="-100" y="14714"/>
                    <a:pt x="260" y="16796"/>
                  </a:cubicBezTo>
                  <a:cubicBezTo>
                    <a:pt x="620" y="18878"/>
                    <a:pt x="1340" y="19659"/>
                    <a:pt x="3320" y="19008"/>
                  </a:cubicBezTo>
                  <a:cubicBezTo>
                    <a:pt x="5300" y="18357"/>
                    <a:pt x="8540" y="16275"/>
                    <a:pt x="10610" y="14193"/>
                  </a:cubicBezTo>
                  <a:cubicBezTo>
                    <a:pt x="12680" y="12112"/>
                    <a:pt x="13580" y="10030"/>
                    <a:pt x="14210" y="8338"/>
                  </a:cubicBezTo>
                  <a:cubicBezTo>
                    <a:pt x="14840" y="6647"/>
                    <a:pt x="15200" y="5345"/>
                    <a:pt x="14930" y="4695"/>
                  </a:cubicBezTo>
                  <a:cubicBezTo>
                    <a:pt x="14660" y="4044"/>
                    <a:pt x="13760" y="4044"/>
                    <a:pt x="12860" y="4434"/>
                  </a:cubicBezTo>
                  <a:cubicBezTo>
                    <a:pt x="11960" y="4825"/>
                    <a:pt x="11060" y="5606"/>
                    <a:pt x="10610" y="6777"/>
                  </a:cubicBezTo>
                  <a:cubicBezTo>
                    <a:pt x="10160" y="7948"/>
                    <a:pt x="10160" y="9509"/>
                    <a:pt x="12050" y="11981"/>
                  </a:cubicBezTo>
                  <a:cubicBezTo>
                    <a:pt x="13940" y="14454"/>
                    <a:pt x="17720" y="17837"/>
                    <a:pt x="21500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9448799" y="1028700"/>
              <a:ext cx="1390912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0" y="21600"/>
                  </a:moveTo>
                  <a:cubicBezTo>
                    <a:pt x="1149" y="19080"/>
                    <a:pt x="2298" y="16560"/>
                    <a:pt x="3529" y="14220"/>
                  </a:cubicBezTo>
                  <a:cubicBezTo>
                    <a:pt x="4760" y="11880"/>
                    <a:pt x="6073" y="9720"/>
                    <a:pt x="7386" y="8100"/>
                  </a:cubicBezTo>
                  <a:cubicBezTo>
                    <a:pt x="8699" y="6480"/>
                    <a:pt x="10012" y="5400"/>
                    <a:pt x="11227" y="4500"/>
                  </a:cubicBezTo>
                  <a:cubicBezTo>
                    <a:pt x="12441" y="3600"/>
                    <a:pt x="13557" y="2880"/>
                    <a:pt x="14821" y="2160"/>
                  </a:cubicBezTo>
                  <a:cubicBezTo>
                    <a:pt x="16085" y="1440"/>
                    <a:pt x="17497" y="720"/>
                    <a:pt x="18596" y="360"/>
                  </a:cubicBezTo>
                  <a:cubicBezTo>
                    <a:pt x="19696" y="0"/>
                    <a:pt x="20484" y="0"/>
                    <a:pt x="20960" y="180"/>
                  </a:cubicBezTo>
                  <a:cubicBezTo>
                    <a:pt x="21436" y="360"/>
                    <a:pt x="21600" y="720"/>
                    <a:pt x="21567" y="720"/>
                  </a:cubicBezTo>
                  <a:cubicBezTo>
                    <a:pt x="21534" y="720"/>
                    <a:pt x="21305" y="360"/>
                    <a:pt x="210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821958" y="1054099"/>
              <a:ext cx="1258792" cy="10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39" fill="norm" stroke="1" extrusionOk="0">
                  <a:moveTo>
                    <a:pt x="460" y="14256"/>
                  </a:moveTo>
                  <a:cubicBezTo>
                    <a:pt x="207" y="15120"/>
                    <a:pt x="-47" y="15984"/>
                    <a:pt x="7" y="17064"/>
                  </a:cubicBezTo>
                  <a:cubicBezTo>
                    <a:pt x="62" y="18144"/>
                    <a:pt x="424" y="19440"/>
                    <a:pt x="1258" y="20304"/>
                  </a:cubicBezTo>
                  <a:cubicBezTo>
                    <a:pt x="2091" y="21168"/>
                    <a:pt x="3396" y="21600"/>
                    <a:pt x="4773" y="21384"/>
                  </a:cubicBezTo>
                  <a:cubicBezTo>
                    <a:pt x="6150" y="21168"/>
                    <a:pt x="7600" y="20304"/>
                    <a:pt x="8959" y="19440"/>
                  </a:cubicBezTo>
                  <a:cubicBezTo>
                    <a:pt x="10318" y="18576"/>
                    <a:pt x="11587" y="17712"/>
                    <a:pt x="12873" y="16848"/>
                  </a:cubicBezTo>
                  <a:cubicBezTo>
                    <a:pt x="14160" y="15984"/>
                    <a:pt x="15464" y="15120"/>
                    <a:pt x="16842" y="13608"/>
                  </a:cubicBezTo>
                  <a:cubicBezTo>
                    <a:pt x="18219" y="12096"/>
                    <a:pt x="19668" y="9936"/>
                    <a:pt x="20466" y="7560"/>
                  </a:cubicBezTo>
                  <a:cubicBezTo>
                    <a:pt x="21263" y="5184"/>
                    <a:pt x="21408" y="2592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014540" y="1472670"/>
              <a:ext cx="148510" cy="22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06" fill="norm" stroke="1" extrusionOk="0">
                  <a:moveTo>
                    <a:pt x="21345" y="5400"/>
                  </a:moveTo>
                  <a:cubicBezTo>
                    <a:pt x="19215" y="3814"/>
                    <a:pt x="17086" y="2229"/>
                    <a:pt x="14348" y="1238"/>
                  </a:cubicBezTo>
                  <a:cubicBezTo>
                    <a:pt x="11610" y="247"/>
                    <a:pt x="8263" y="-149"/>
                    <a:pt x="6134" y="49"/>
                  </a:cubicBezTo>
                  <a:cubicBezTo>
                    <a:pt x="4004" y="247"/>
                    <a:pt x="3091" y="1040"/>
                    <a:pt x="2483" y="2427"/>
                  </a:cubicBezTo>
                  <a:cubicBezTo>
                    <a:pt x="1875" y="3814"/>
                    <a:pt x="1570" y="5796"/>
                    <a:pt x="3548" y="7976"/>
                  </a:cubicBezTo>
                  <a:cubicBezTo>
                    <a:pt x="5525" y="10156"/>
                    <a:pt x="9784" y="12534"/>
                    <a:pt x="12066" y="14317"/>
                  </a:cubicBezTo>
                  <a:cubicBezTo>
                    <a:pt x="14348" y="16101"/>
                    <a:pt x="14652" y="17290"/>
                    <a:pt x="13435" y="18379"/>
                  </a:cubicBezTo>
                  <a:cubicBezTo>
                    <a:pt x="12218" y="19469"/>
                    <a:pt x="9480" y="20460"/>
                    <a:pt x="7046" y="20956"/>
                  </a:cubicBezTo>
                  <a:cubicBezTo>
                    <a:pt x="4613" y="21451"/>
                    <a:pt x="2483" y="21451"/>
                    <a:pt x="1266" y="20757"/>
                  </a:cubicBezTo>
                  <a:cubicBezTo>
                    <a:pt x="49" y="20064"/>
                    <a:pt x="-255" y="18677"/>
                    <a:pt x="201" y="17389"/>
                  </a:cubicBezTo>
                  <a:cubicBezTo>
                    <a:pt x="658" y="16101"/>
                    <a:pt x="1875" y="14912"/>
                    <a:pt x="3091" y="13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201943" y="1416050"/>
              <a:ext cx="273316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390" y="0"/>
                  </a:moveTo>
                  <a:cubicBezTo>
                    <a:pt x="3401" y="2587"/>
                    <a:pt x="2411" y="5175"/>
                    <a:pt x="1669" y="7256"/>
                  </a:cubicBezTo>
                  <a:cubicBezTo>
                    <a:pt x="927" y="9337"/>
                    <a:pt x="433" y="10912"/>
                    <a:pt x="185" y="11981"/>
                  </a:cubicBezTo>
                  <a:cubicBezTo>
                    <a:pt x="-62" y="13050"/>
                    <a:pt x="-62" y="13612"/>
                    <a:pt x="185" y="13669"/>
                  </a:cubicBezTo>
                  <a:cubicBezTo>
                    <a:pt x="433" y="13725"/>
                    <a:pt x="927" y="13275"/>
                    <a:pt x="1175" y="12769"/>
                  </a:cubicBezTo>
                  <a:cubicBezTo>
                    <a:pt x="1422" y="12262"/>
                    <a:pt x="1422" y="11700"/>
                    <a:pt x="1092" y="11081"/>
                  </a:cubicBezTo>
                  <a:cubicBezTo>
                    <a:pt x="762" y="10462"/>
                    <a:pt x="103" y="9788"/>
                    <a:pt x="350" y="9394"/>
                  </a:cubicBezTo>
                  <a:cubicBezTo>
                    <a:pt x="598" y="9000"/>
                    <a:pt x="1752" y="8888"/>
                    <a:pt x="3236" y="8662"/>
                  </a:cubicBezTo>
                  <a:cubicBezTo>
                    <a:pt x="4720" y="8438"/>
                    <a:pt x="6533" y="8100"/>
                    <a:pt x="7770" y="7762"/>
                  </a:cubicBezTo>
                  <a:cubicBezTo>
                    <a:pt x="9007" y="7425"/>
                    <a:pt x="9666" y="7088"/>
                    <a:pt x="9584" y="6919"/>
                  </a:cubicBezTo>
                  <a:cubicBezTo>
                    <a:pt x="9501" y="6750"/>
                    <a:pt x="8677" y="6750"/>
                    <a:pt x="7770" y="6863"/>
                  </a:cubicBezTo>
                  <a:cubicBezTo>
                    <a:pt x="6863" y="6975"/>
                    <a:pt x="5874" y="7200"/>
                    <a:pt x="5132" y="7650"/>
                  </a:cubicBezTo>
                  <a:cubicBezTo>
                    <a:pt x="4390" y="8100"/>
                    <a:pt x="3895" y="8775"/>
                    <a:pt x="3978" y="9281"/>
                  </a:cubicBezTo>
                  <a:cubicBezTo>
                    <a:pt x="4060" y="9788"/>
                    <a:pt x="4720" y="10125"/>
                    <a:pt x="6204" y="10238"/>
                  </a:cubicBezTo>
                  <a:cubicBezTo>
                    <a:pt x="7688" y="10350"/>
                    <a:pt x="9996" y="10238"/>
                    <a:pt x="11562" y="10125"/>
                  </a:cubicBezTo>
                  <a:cubicBezTo>
                    <a:pt x="13129" y="10012"/>
                    <a:pt x="13953" y="9900"/>
                    <a:pt x="14530" y="10181"/>
                  </a:cubicBezTo>
                  <a:cubicBezTo>
                    <a:pt x="15107" y="10462"/>
                    <a:pt x="15437" y="11138"/>
                    <a:pt x="15520" y="12881"/>
                  </a:cubicBezTo>
                  <a:cubicBezTo>
                    <a:pt x="15602" y="14625"/>
                    <a:pt x="15437" y="17438"/>
                    <a:pt x="15107" y="19181"/>
                  </a:cubicBezTo>
                  <a:cubicBezTo>
                    <a:pt x="14778" y="20925"/>
                    <a:pt x="14283" y="21600"/>
                    <a:pt x="13788" y="21600"/>
                  </a:cubicBezTo>
                  <a:cubicBezTo>
                    <a:pt x="13294" y="21600"/>
                    <a:pt x="12799" y="20925"/>
                    <a:pt x="12799" y="19125"/>
                  </a:cubicBezTo>
                  <a:cubicBezTo>
                    <a:pt x="12799" y="17325"/>
                    <a:pt x="13294" y="14400"/>
                    <a:pt x="14118" y="12262"/>
                  </a:cubicBezTo>
                  <a:cubicBezTo>
                    <a:pt x="14943" y="10125"/>
                    <a:pt x="16097" y="8775"/>
                    <a:pt x="16921" y="7875"/>
                  </a:cubicBezTo>
                  <a:cubicBezTo>
                    <a:pt x="17746" y="6975"/>
                    <a:pt x="18240" y="6525"/>
                    <a:pt x="18900" y="6300"/>
                  </a:cubicBezTo>
                  <a:cubicBezTo>
                    <a:pt x="19559" y="6075"/>
                    <a:pt x="20384" y="6075"/>
                    <a:pt x="20878" y="6525"/>
                  </a:cubicBezTo>
                  <a:cubicBezTo>
                    <a:pt x="21373" y="6975"/>
                    <a:pt x="21538" y="7875"/>
                    <a:pt x="20714" y="9112"/>
                  </a:cubicBezTo>
                  <a:cubicBezTo>
                    <a:pt x="19889" y="10350"/>
                    <a:pt x="18075" y="11925"/>
                    <a:pt x="16262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739528" y="1461448"/>
              <a:ext cx="210265" cy="19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190" fill="norm" stroke="1" extrusionOk="0">
                  <a:moveTo>
                    <a:pt x="13976" y="1924"/>
                  </a:moveTo>
                  <a:cubicBezTo>
                    <a:pt x="13347" y="1024"/>
                    <a:pt x="12718" y="124"/>
                    <a:pt x="11355" y="12"/>
                  </a:cubicBezTo>
                  <a:cubicBezTo>
                    <a:pt x="9992" y="-101"/>
                    <a:pt x="7895" y="574"/>
                    <a:pt x="5483" y="3049"/>
                  </a:cubicBezTo>
                  <a:cubicBezTo>
                    <a:pt x="3071" y="5524"/>
                    <a:pt x="345" y="9799"/>
                    <a:pt x="31" y="13624"/>
                  </a:cubicBezTo>
                  <a:cubicBezTo>
                    <a:pt x="-284" y="17449"/>
                    <a:pt x="1813" y="20824"/>
                    <a:pt x="5483" y="21161"/>
                  </a:cubicBezTo>
                  <a:cubicBezTo>
                    <a:pt x="9153" y="21499"/>
                    <a:pt x="14396" y="18799"/>
                    <a:pt x="17436" y="16212"/>
                  </a:cubicBezTo>
                  <a:cubicBezTo>
                    <a:pt x="20477" y="13624"/>
                    <a:pt x="21316" y="11149"/>
                    <a:pt x="20582" y="9462"/>
                  </a:cubicBezTo>
                  <a:cubicBezTo>
                    <a:pt x="19848" y="7774"/>
                    <a:pt x="17541" y="6874"/>
                    <a:pt x="15759" y="6537"/>
                  </a:cubicBezTo>
                  <a:cubicBezTo>
                    <a:pt x="13976" y="6199"/>
                    <a:pt x="12718" y="6424"/>
                    <a:pt x="11460" y="6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055099" y="1778000"/>
              <a:ext cx="7556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9" y="17018"/>
                    <a:pt x="2178" y="12436"/>
                    <a:pt x="3903" y="9818"/>
                  </a:cubicBezTo>
                  <a:cubicBezTo>
                    <a:pt x="5627" y="7200"/>
                    <a:pt x="7987" y="6545"/>
                    <a:pt x="9348" y="6545"/>
                  </a:cubicBezTo>
                  <a:cubicBezTo>
                    <a:pt x="10709" y="6545"/>
                    <a:pt x="11072" y="7200"/>
                    <a:pt x="11435" y="8509"/>
                  </a:cubicBezTo>
                  <a:cubicBezTo>
                    <a:pt x="11798" y="9818"/>
                    <a:pt x="12161" y="11782"/>
                    <a:pt x="12192" y="13418"/>
                  </a:cubicBezTo>
                  <a:cubicBezTo>
                    <a:pt x="12222" y="15055"/>
                    <a:pt x="11919" y="16364"/>
                    <a:pt x="11466" y="17345"/>
                  </a:cubicBezTo>
                  <a:cubicBezTo>
                    <a:pt x="11012" y="18327"/>
                    <a:pt x="10407" y="18982"/>
                    <a:pt x="10316" y="18655"/>
                  </a:cubicBezTo>
                  <a:cubicBezTo>
                    <a:pt x="10225" y="18327"/>
                    <a:pt x="10649" y="17018"/>
                    <a:pt x="11980" y="14073"/>
                  </a:cubicBezTo>
                  <a:cubicBezTo>
                    <a:pt x="13311" y="11127"/>
                    <a:pt x="15550" y="6545"/>
                    <a:pt x="17304" y="3927"/>
                  </a:cubicBezTo>
                  <a:cubicBezTo>
                    <a:pt x="19059" y="1309"/>
                    <a:pt x="2032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210799" y="15303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217149" y="1670050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0511366" y="1517650"/>
              <a:ext cx="804334" cy="21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1307" y="8341"/>
                  </a:moveTo>
                  <a:cubicBezTo>
                    <a:pt x="909" y="10479"/>
                    <a:pt x="512" y="12618"/>
                    <a:pt x="284" y="14222"/>
                  </a:cubicBezTo>
                  <a:cubicBezTo>
                    <a:pt x="57" y="15826"/>
                    <a:pt x="0" y="16895"/>
                    <a:pt x="0" y="17964"/>
                  </a:cubicBezTo>
                  <a:cubicBezTo>
                    <a:pt x="0" y="19034"/>
                    <a:pt x="57" y="20103"/>
                    <a:pt x="227" y="20745"/>
                  </a:cubicBezTo>
                  <a:cubicBezTo>
                    <a:pt x="398" y="21386"/>
                    <a:pt x="682" y="21600"/>
                    <a:pt x="1762" y="20745"/>
                  </a:cubicBezTo>
                  <a:cubicBezTo>
                    <a:pt x="2842" y="19889"/>
                    <a:pt x="4718" y="17964"/>
                    <a:pt x="6736" y="15505"/>
                  </a:cubicBezTo>
                  <a:cubicBezTo>
                    <a:pt x="8754" y="13046"/>
                    <a:pt x="10914" y="10051"/>
                    <a:pt x="13415" y="7378"/>
                  </a:cubicBezTo>
                  <a:cubicBezTo>
                    <a:pt x="15916" y="4705"/>
                    <a:pt x="18758" y="23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842154" y="2490620"/>
              <a:ext cx="116374" cy="34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250" fill="norm" stroke="1" extrusionOk="0">
                  <a:moveTo>
                    <a:pt x="14250" y="6234"/>
                  </a:moveTo>
                  <a:cubicBezTo>
                    <a:pt x="14629" y="4917"/>
                    <a:pt x="15008" y="3600"/>
                    <a:pt x="15197" y="2612"/>
                  </a:cubicBezTo>
                  <a:cubicBezTo>
                    <a:pt x="15387" y="1624"/>
                    <a:pt x="15387" y="965"/>
                    <a:pt x="13682" y="504"/>
                  </a:cubicBezTo>
                  <a:cubicBezTo>
                    <a:pt x="11976" y="43"/>
                    <a:pt x="8566" y="-220"/>
                    <a:pt x="5724" y="241"/>
                  </a:cubicBezTo>
                  <a:cubicBezTo>
                    <a:pt x="2882" y="702"/>
                    <a:pt x="608" y="1887"/>
                    <a:pt x="2313" y="4126"/>
                  </a:cubicBezTo>
                  <a:cubicBezTo>
                    <a:pt x="4018" y="6365"/>
                    <a:pt x="9703" y="9658"/>
                    <a:pt x="13492" y="11897"/>
                  </a:cubicBezTo>
                  <a:cubicBezTo>
                    <a:pt x="17282" y="14136"/>
                    <a:pt x="19176" y="15321"/>
                    <a:pt x="20124" y="16375"/>
                  </a:cubicBezTo>
                  <a:cubicBezTo>
                    <a:pt x="21071" y="17429"/>
                    <a:pt x="21071" y="18351"/>
                    <a:pt x="20124" y="19075"/>
                  </a:cubicBezTo>
                  <a:cubicBezTo>
                    <a:pt x="19176" y="19800"/>
                    <a:pt x="17282" y="20326"/>
                    <a:pt x="14060" y="20721"/>
                  </a:cubicBezTo>
                  <a:cubicBezTo>
                    <a:pt x="10839" y="21117"/>
                    <a:pt x="6292" y="21380"/>
                    <a:pt x="3450" y="21182"/>
                  </a:cubicBezTo>
                  <a:cubicBezTo>
                    <a:pt x="608" y="20985"/>
                    <a:pt x="-529" y="20326"/>
                    <a:pt x="229" y="19207"/>
                  </a:cubicBezTo>
                  <a:cubicBezTo>
                    <a:pt x="987" y="18087"/>
                    <a:pt x="3639" y="16507"/>
                    <a:pt x="6292" y="14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049113" y="2527299"/>
              <a:ext cx="63138" cy="29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45" fill="norm" stroke="1" extrusionOk="0">
                  <a:moveTo>
                    <a:pt x="14996" y="0"/>
                  </a:moveTo>
                  <a:cubicBezTo>
                    <a:pt x="11396" y="311"/>
                    <a:pt x="7796" y="622"/>
                    <a:pt x="5276" y="2253"/>
                  </a:cubicBezTo>
                  <a:cubicBezTo>
                    <a:pt x="2756" y="3885"/>
                    <a:pt x="1316" y="6837"/>
                    <a:pt x="596" y="9790"/>
                  </a:cubicBezTo>
                  <a:cubicBezTo>
                    <a:pt x="-124" y="12742"/>
                    <a:pt x="-124" y="15695"/>
                    <a:pt x="236" y="17560"/>
                  </a:cubicBezTo>
                  <a:cubicBezTo>
                    <a:pt x="596" y="19424"/>
                    <a:pt x="1316" y="20201"/>
                    <a:pt x="3476" y="20745"/>
                  </a:cubicBezTo>
                  <a:cubicBezTo>
                    <a:pt x="5636" y="21289"/>
                    <a:pt x="9236" y="21600"/>
                    <a:pt x="11756" y="21367"/>
                  </a:cubicBezTo>
                  <a:cubicBezTo>
                    <a:pt x="14276" y="21134"/>
                    <a:pt x="15716" y="20357"/>
                    <a:pt x="17156" y="19580"/>
                  </a:cubicBezTo>
                  <a:cubicBezTo>
                    <a:pt x="18596" y="18803"/>
                    <a:pt x="20036" y="18026"/>
                    <a:pt x="21476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006991" y="2592777"/>
              <a:ext cx="325794" cy="43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28" fill="norm" stroke="1" extrusionOk="0">
                  <a:moveTo>
                    <a:pt x="4809" y="5432"/>
                  </a:moveTo>
                  <a:cubicBezTo>
                    <a:pt x="4116" y="5330"/>
                    <a:pt x="3424" y="5227"/>
                    <a:pt x="2455" y="5278"/>
                  </a:cubicBezTo>
                  <a:cubicBezTo>
                    <a:pt x="1486" y="5330"/>
                    <a:pt x="239" y="5534"/>
                    <a:pt x="32" y="5688"/>
                  </a:cubicBezTo>
                  <a:cubicBezTo>
                    <a:pt x="-176" y="5841"/>
                    <a:pt x="655" y="5944"/>
                    <a:pt x="2039" y="5893"/>
                  </a:cubicBezTo>
                  <a:cubicBezTo>
                    <a:pt x="3424" y="5841"/>
                    <a:pt x="5362" y="5637"/>
                    <a:pt x="6609" y="5381"/>
                  </a:cubicBezTo>
                  <a:cubicBezTo>
                    <a:pt x="7855" y="5125"/>
                    <a:pt x="8409" y="4818"/>
                    <a:pt x="8409" y="4459"/>
                  </a:cubicBezTo>
                  <a:cubicBezTo>
                    <a:pt x="8409" y="4101"/>
                    <a:pt x="7855" y="3692"/>
                    <a:pt x="7232" y="3538"/>
                  </a:cubicBezTo>
                  <a:cubicBezTo>
                    <a:pt x="6609" y="3385"/>
                    <a:pt x="5916" y="3487"/>
                    <a:pt x="5293" y="3999"/>
                  </a:cubicBezTo>
                  <a:cubicBezTo>
                    <a:pt x="4670" y="4511"/>
                    <a:pt x="4116" y="5432"/>
                    <a:pt x="4047" y="6507"/>
                  </a:cubicBezTo>
                  <a:cubicBezTo>
                    <a:pt x="3978" y="7582"/>
                    <a:pt x="4393" y="8810"/>
                    <a:pt x="5224" y="9578"/>
                  </a:cubicBezTo>
                  <a:cubicBezTo>
                    <a:pt x="6055" y="10346"/>
                    <a:pt x="7301" y="10653"/>
                    <a:pt x="8547" y="10397"/>
                  </a:cubicBezTo>
                  <a:cubicBezTo>
                    <a:pt x="9793" y="10141"/>
                    <a:pt x="11039" y="9322"/>
                    <a:pt x="11870" y="8708"/>
                  </a:cubicBezTo>
                  <a:cubicBezTo>
                    <a:pt x="12701" y="8094"/>
                    <a:pt x="13116" y="7684"/>
                    <a:pt x="13255" y="7735"/>
                  </a:cubicBezTo>
                  <a:cubicBezTo>
                    <a:pt x="13393" y="7786"/>
                    <a:pt x="13255" y="8298"/>
                    <a:pt x="13116" y="10090"/>
                  </a:cubicBezTo>
                  <a:cubicBezTo>
                    <a:pt x="12978" y="11881"/>
                    <a:pt x="12839" y="14952"/>
                    <a:pt x="12701" y="17153"/>
                  </a:cubicBezTo>
                  <a:cubicBezTo>
                    <a:pt x="12562" y="19354"/>
                    <a:pt x="12424" y="20685"/>
                    <a:pt x="12355" y="21095"/>
                  </a:cubicBezTo>
                  <a:cubicBezTo>
                    <a:pt x="12286" y="21504"/>
                    <a:pt x="12286" y="20992"/>
                    <a:pt x="12147" y="19201"/>
                  </a:cubicBezTo>
                  <a:cubicBezTo>
                    <a:pt x="12009" y="17409"/>
                    <a:pt x="11732" y="14338"/>
                    <a:pt x="11870" y="11318"/>
                  </a:cubicBezTo>
                  <a:cubicBezTo>
                    <a:pt x="12009" y="8298"/>
                    <a:pt x="12562" y="5330"/>
                    <a:pt x="13462" y="3436"/>
                  </a:cubicBezTo>
                  <a:cubicBezTo>
                    <a:pt x="14362" y="1542"/>
                    <a:pt x="15609" y="723"/>
                    <a:pt x="16855" y="313"/>
                  </a:cubicBezTo>
                  <a:cubicBezTo>
                    <a:pt x="18101" y="-96"/>
                    <a:pt x="19347" y="-96"/>
                    <a:pt x="20178" y="262"/>
                  </a:cubicBezTo>
                  <a:cubicBezTo>
                    <a:pt x="21009" y="621"/>
                    <a:pt x="21424" y="1337"/>
                    <a:pt x="21286" y="2668"/>
                  </a:cubicBezTo>
                  <a:cubicBezTo>
                    <a:pt x="21147" y="3999"/>
                    <a:pt x="20455" y="5944"/>
                    <a:pt x="19070" y="7275"/>
                  </a:cubicBezTo>
                  <a:cubicBezTo>
                    <a:pt x="17686" y="8605"/>
                    <a:pt x="15609" y="9322"/>
                    <a:pt x="13532" y="1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499600" y="2559050"/>
              <a:ext cx="139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57"/>
                    <a:pt x="7200" y="5515"/>
                    <a:pt x="10800" y="9115"/>
                  </a:cubicBezTo>
                  <a:cubicBezTo>
                    <a:pt x="14400" y="12715"/>
                    <a:pt x="18000" y="17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486899" y="2590800"/>
              <a:ext cx="203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75" y="766"/>
                    <a:pt x="17550" y="1532"/>
                    <a:pt x="14400" y="4060"/>
                  </a:cubicBezTo>
                  <a:cubicBezTo>
                    <a:pt x="11250" y="6587"/>
                    <a:pt x="6975" y="10877"/>
                    <a:pt x="4388" y="14094"/>
                  </a:cubicBezTo>
                  <a:cubicBezTo>
                    <a:pt x="1800" y="17311"/>
                    <a:pt x="90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896350" y="2927350"/>
              <a:ext cx="749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1" y="20160"/>
                    <a:pt x="4881" y="18720"/>
                    <a:pt x="7231" y="15840"/>
                  </a:cubicBezTo>
                  <a:cubicBezTo>
                    <a:pt x="9580" y="12960"/>
                    <a:pt x="11837" y="8640"/>
                    <a:pt x="14217" y="5760"/>
                  </a:cubicBezTo>
                  <a:cubicBezTo>
                    <a:pt x="16597" y="2880"/>
                    <a:pt x="1909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049281" y="2933700"/>
              <a:ext cx="602720" cy="6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06" fill="norm" stroke="1" extrusionOk="0">
                  <a:moveTo>
                    <a:pt x="1341" y="16723"/>
                  </a:moveTo>
                  <a:cubicBezTo>
                    <a:pt x="737" y="17419"/>
                    <a:pt x="133" y="18116"/>
                    <a:pt x="19" y="19161"/>
                  </a:cubicBezTo>
                  <a:cubicBezTo>
                    <a:pt x="-94" y="20206"/>
                    <a:pt x="284" y="21600"/>
                    <a:pt x="1719" y="21252"/>
                  </a:cubicBezTo>
                  <a:cubicBezTo>
                    <a:pt x="3154" y="20903"/>
                    <a:pt x="5646" y="18813"/>
                    <a:pt x="8063" y="16026"/>
                  </a:cubicBezTo>
                  <a:cubicBezTo>
                    <a:pt x="10479" y="13239"/>
                    <a:pt x="12821" y="9755"/>
                    <a:pt x="15049" y="6968"/>
                  </a:cubicBezTo>
                  <a:cubicBezTo>
                    <a:pt x="17277" y="4181"/>
                    <a:pt x="19391" y="2090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9867900" y="267969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9867900" y="28194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985249" y="3164051"/>
              <a:ext cx="166474" cy="44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72" fill="norm" stroke="1" extrusionOk="0">
                  <a:moveTo>
                    <a:pt x="0" y="4215"/>
                  </a:moveTo>
                  <a:cubicBezTo>
                    <a:pt x="0" y="7797"/>
                    <a:pt x="0" y="11380"/>
                    <a:pt x="133" y="13940"/>
                  </a:cubicBezTo>
                  <a:cubicBezTo>
                    <a:pt x="267" y="16499"/>
                    <a:pt x="533" y="18034"/>
                    <a:pt x="800" y="19058"/>
                  </a:cubicBezTo>
                  <a:cubicBezTo>
                    <a:pt x="1067" y="20082"/>
                    <a:pt x="1333" y="20594"/>
                    <a:pt x="1467" y="20491"/>
                  </a:cubicBezTo>
                  <a:cubicBezTo>
                    <a:pt x="1600" y="20389"/>
                    <a:pt x="1600" y="19672"/>
                    <a:pt x="1200" y="17625"/>
                  </a:cubicBezTo>
                  <a:cubicBezTo>
                    <a:pt x="800" y="15578"/>
                    <a:pt x="0" y="12199"/>
                    <a:pt x="267" y="9231"/>
                  </a:cubicBezTo>
                  <a:cubicBezTo>
                    <a:pt x="533" y="6262"/>
                    <a:pt x="1867" y="3703"/>
                    <a:pt x="3200" y="2218"/>
                  </a:cubicBezTo>
                  <a:cubicBezTo>
                    <a:pt x="4533" y="734"/>
                    <a:pt x="5867" y="324"/>
                    <a:pt x="7333" y="120"/>
                  </a:cubicBezTo>
                  <a:cubicBezTo>
                    <a:pt x="8800" y="-85"/>
                    <a:pt x="10400" y="-85"/>
                    <a:pt x="12533" y="580"/>
                  </a:cubicBezTo>
                  <a:cubicBezTo>
                    <a:pt x="14667" y="1246"/>
                    <a:pt x="17333" y="2577"/>
                    <a:pt x="19067" y="4624"/>
                  </a:cubicBezTo>
                  <a:cubicBezTo>
                    <a:pt x="20800" y="6671"/>
                    <a:pt x="21600" y="9435"/>
                    <a:pt x="20400" y="12046"/>
                  </a:cubicBezTo>
                  <a:cubicBezTo>
                    <a:pt x="19200" y="14656"/>
                    <a:pt x="16000" y="17113"/>
                    <a:pt x="13333" y="18597"/>
                  </a:cubicBezTo>
                  <a:cubicBezTo>
                    <a:pt x="10667" y="20082"/>
                    <a:pt x="8533" y="20594"/>
                    <a:pt x="6800" y="20952"/>
                  </a:cubicBezTo>
                  <a:cubicBezTo>
                    <a:pt x="5067" y="21310"/>
                    <a:pt x="3733" y="21515"/>
                    <a:pt x="2533" y="21464"/>
                  </a:cubicBezTo>
                  <a:cubicBezTo>
                    <a:pt x="1333" y="21413"/>
                    <a:pt x="267" y="21106"/>
                    <a:pt x="133" y="20747"/>
                  </a:cubicBezTo>
                  <a:cubicBezTo>
                    <a:pt x="0" y="20389"/>
                    <a:pt x="800" y="19979"/>
                    <a:pt x="1733" y="19570"/>
                  </a:cubicBezTo>
                  <a:cubicBezTo>
                    <a:pt x="2667" y="19160"/>
                    <a:pt x="3733" y="18751"/>
                    <a:pt x="4800" y="1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226549" y="3362822"/>
              <a:ext cx="889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543" y="12302"/>
                    <a:pt x="3086" y="4448"/>
                    <a:pt x="6686" y="1502"/>
                  </a:cubicBezTo>
                  <a:cubicBezTo>
                    <a:pt x="10286" y="-1443"/>
                    <a:pt x="159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248685" y="3448049"/>
              <a:ext cx="104866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806" fill="norm" stroke="1" extrusionOk="0">
                  <a:moveTo>
                    <a:pt x="3258" y="11435"/>
                  </a:moveTo>
                  <a:cubicBezTo>
                    <a:pt x="1530" y="15247"/>
                    <a:pt x="-198" y="19059"/>
                    <a:pt x="18" y="20329"/>
                  </a:cubicBezTo>
                  <a:cubicBezTo>
                    <a:pt x="234" y="21600"/>
                    <a:pt x="2394" y="20329"/>
                    <a:pt x="6282" y="16518"/>
                  </a:cubicBezTo>
                  <a:cubicBezTo>
                    <a:pt x="10170" y="12706"/>
                    <a:pt x="15786" y="6353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454017" y="3192428"/>
              <a:ext cx="121784" cy="38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19" fill="norm" stroke="1" extrusionOk="0">
                  <a:moveTo>
                    <a:pt x="21064" y="794"/>
                  </a:moveTo>
                  <a:cubicBezTo>
                    <a:pt x="18867" y="559"/>
                    <a:pt x="16671" y="325"/>
                    <a:pt x="13925" y="148"/>
                  </a:cubicBezTo>
                  <a:cubicBezTo>
                    <a:pt x="11179" y="-28"/>
                    <a:pt x="7884" y="-145"/>
                    <a:pt x="6237" y="383"/>
                  </a:cubicBezTo>
                  <a:cubicBezTo>
                    <a:pt x="4589" y="912"/>
                    <a:pt x="4589" y="2085"/>
                    <a:pt x="6237" y="3494"/>
                  </a:cubicBezTo>
                  <a:cubicBezTo>
                    <a:pt x="7884" y="4903"/>
                    <a:pt x="11179" y="6546"/>
                    <a:pt x="12461" y="8014"/>
                  </a:cubicBezTo>
                  <a:cubicBezTo>
                    <a:pt x="13742" y="9481"/>
                    <a:pt x="13010" y="10772"/>
                    <a:pt x="11728" y="11594"/>
                  </a:cubicBezTo>
                  <a:cubicBezTo>
                    <a:pt x="10447" y="12416"/>
                    <a:pt x="8617" y="12768"/>
                    <a:pt x="6237" y="13003"/>
                  </a:cubicBezTo>
                  <a:cubicBezTo>
                    <a:pt x="3857" y="13238"/>
                    <a:pt x="928" y="13355"/>
                    <a:pt x="196" y="13238"/>
                  </a:cubicBezTo>
                  <a:cubicBezTo>
                    <a:pt x="-536" y="13120"/>
                    <a:pt x="928" y="12768"/>
                    <a:pt x="2210" y="12885"/>
                  </a:cubicBezTo>
                  <a:cubicBezTo>
                    <a:pt x="3491" y="13003"/>
                    <a:pt x="4589" y="13590"/>
                    <a:pt x="5139" y="14588"/>
                  </a:cubicBezTo>
                  <a:cubicBezTo>
                    <a:pt x="5688" y="15585"/>
                    <a:pt x="5688" y="16994"/>
                    <a:pt x="5688" y="18168"/>
                  </a:cubicBezTo>
                  <a:cubicBezTo>
                    <a:pt x="5688" y="19342"/>
                    <a:pt x="5688" y="20281"/>
                    <a:pt x="6603" y="20809"/>
                  </a:cubicBezTo>
                  <a:cubicBezTo>
                    <a:pt x="7518" y="21338"/>
                    <a:pt x="9349" y="21455"/>
                    <a:pt x="11911" y="21162"/>
                  </a:cubicBezTo>
                  <a:cubicBezTo>
                    <a:pt x="14474" y="20868"/>
                    <a:pt x="17769" y="20164"/>
                    <a:pt x="21064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626599" y="3295650"/>
              <a:ext cx="1524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00" y="6277"/>
                    <a:pt x="13200" y="12554"/>
                    <a:pt x="16800" y="16154"/>
                  </a:cubicBezTo>
                  <a:cubicBezTo>
                    <a:pt x="20400" y="19754"/>
                    <a:pt x="210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696450" y="3238499"/>
              <a:ext cx="952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991"/>
                    <a:pt x="13920" y="3983"/>
                    <a:pt x="10320" y="7200"/>
                  </a:cubicBezTo>
                  <a:cubicBezTo>
                    <a:pt x="6720" y="10417"/>
                    <a:pt x="3360" y="14860"/>
                    <a:pt x="1680" y="17464"/>
                  </a:cubicBezTo>
                  <a:cubicBezTo>
                    <a:pt x="0" y="20068"/>
                    <a:pt x="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817099" y="3422650"/>
              <a:ext cx="980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608"/>
                    <a:pt x="21600" y="9216"/>
                    <a:pt x="19440" y="12816"/>
                  </a:cubicBezTo>
                  <a:cubicBezTo>
                    <a:pt x="17280" y="16416"/>
                    <a:pt x="864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950450" y="3486150"/>
              <a:ext cx="82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153650" y="3479800"/>
              <a:ext cx="50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312399" y="34734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0363200" y="3511549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502900" y="33210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0502899" y="3178528"/>
              <a:ext cx="215901" cy="35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837"/>
                  </a:moveTo>
                  <a:cubicBezTo>
                    <a:pt x="212" y="2202"/>
                    <a:pt x="424" y="1567"/>
                    <a:pt x="953" y="1059"/>
                  </a:cubicBezTo>
                  <a:cubicBezTo>
                    <a:pt x="1482" y="550"/>
                    <a:pt x="2329" y="169"/>
                    <a:pt x="3282" y="42"/>
                  </a:cubicBezTo>
                  <a:cubicBezTo>
                    <a:pt x="4235" y="-85"/>
                    <a:pt x="5294" y="42"/>
                    <a:pt x="6353" y="868"/>
                  </a:cubicBezTo>
                  <a:cubicBezTo>
                    <a:pt x="7412" y="1694"/>
                    <a:pt x="8471" y="3219"/>
                    <a:pt x="10694" y="6077"/>
                  </a:cubicBezTo>
                  <a:cubicBezTo>
                    <a:pt x="12918" y="8936"/>
                    <a:pt x="16306" y="13129"/>
                    <a:pt x="18318" y="15924"/>
                  </a:cubicBezTo>
                  <a:cubicBezTo>
                    <a:pt x="20329" y="18720"/>
                    <a:pt x="20965" y="20117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0615394" y="3194049"/>
              <a:ext cx="14150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7107" y="2533"/>
                    <a:pt x="12977" y="5067"/>
                    <a:pt x="9324" y="8000"/>
                  </a:cubicBezTo>
                  <a:cubicBezTo>
                    <a:pt x="5671" y="10933"/>
                    <a:pt x="2495" y="14267"/>
                    <a:pt x="1065" y="16600"/>
                  </a:cubicBezTo>
                  <a:cubicBezTo>
                    <a:pt x="-364" y="18933"/>
                    <a:pt x="-46" y="20267"/>
                    <a:pt x="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0766971" y="3433639"/>
              <a:ext cx="110579" cy="14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42" fill="norm" stroke="1" extrusionOk="0">
                  <a:moveTo>
                    <a:pt x="4174" y="4742"/>
                  </a:moveTo>
                  <a:cubicBezTo>
                    <a:pt x="3766" y="9242"/>
                    <a:pt x="3359" y="13742"/>
                    <a:pt x="2748" y="16742"/>
                  </a:cubicBezTo>
                  <a:cubicBezTo>
                    <a:pt x="2136" y="19742"/>
                    <a:pt x="1321" y="21242"/>
                    <a:pt x="710" y="21242"/>
                  </a:cubicBezTo>
                  <a:cubicBezTo>
                    <a:pt x="99" y="21242"/>
                    <a:pt x="-309" y="19742"/>
                    <a:pt x="302" y="16742"/>
                  </a:cubicBezTo>
                  <a:cubicBezTo>
                    <a:pt x="914" y="13742"/>
                    <a:pt x="2544" y="9242"/>
                    <a:pt x="5397" y="5942"/>
                  </a:cubicBezTo>
                  <a:cubicBezTo>
                    <a:pt x="8249" y="2642"/>
                    <a:pt x="12325" y="542"/>
                    <a:pt x="14974" y="92"/>
                  </a:cubicBezTo>
                  <a:cubicBezTo>
                    <a:pt x="17623" y="-358"/>
                    <a:pt x="18846" y="842"/>
                    <a:pt x="19661" y="3542"/>
                  </a:cubicBezTo>
                  <a:cubicBezTo>
                    <a:pt x="20476" y="6242"/>
                    <a:pt x="20883" y="10442"/>
                    <a:pt x="21291" y="14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0890250" y="3489506"/>
              <a:ext cx="1270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957983" y="3429000"/>
              <a:ext cx="846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1049000" y="3426797"/>
              <a:ext cx="177800" cy="11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1559"/>
                  </a:moveTo>
                  <a:cubicBezTo>
                    <a:pt x="257" y="5416"/>
                    <a:pt x="514" y="9273"/>
                    <a:pt x="643" y="12937"/>
                  </a:cubicBezTo>
                  <a:cubicBezTo>
                    <a:pt x="771" y="16601"/>
                    <a:pt x="771" y="20073"/>
                    <a:pt x="900" y="20651"/>
                  </a:cubicBezTo>
                  <a:cubicBezTo>
                    <a:pt x="1029" y="21230"/>
                    <a:pt x="1286" y="18916"/>
                    <a:pt x="1543" y="16794"/>
                  </a:cubicBezTo>
                  <a:cubicBezTo>
                    <a:pt x="1800" y="14673"/>
                    <a:pt x="2057" y="12744"/>
                    <a:pt x="2571" y="10816"/>
                  </a:cubicBezTo>
                  <a:cubicBezTo>
                    <a:pt x="3086" y="8887"/>
                    <a:pt x="3857" y="6959"/>
                    <a:pt x="4886" y="6187"/>
                  </a:cubicBezTo>
                  <a:cubicBezTo>
                    <a:pt x="5914" y="5416"/>
                    <a:pt x="7200" y="5801"/>
                    <a:pt x="7843" y="6959"/>
                  </a:cubicBezTo>
                  <a:cubicBezTo>
                    <a:pt x="8486" y="8116"/>
                    <a:pt x="8486" y="10044"/>
                    <a:pt x="9000" y="10044"/>
                  </a:cubicBezTo>
                  <a:cubicBezTo>
                    <a:pt x="9514" y="10044"/>
                    <a:pt x="10543" y="8116"/>
                    <a:pt x="11571" y="6187"/>
                  </a:cubicBezTo>
                  <a:cubicBezTo>
                    <a:pt x="12600" y="4259"/>
                    <a:pt x="13629" y="2330"/>
                    <a:pt x="14786" y="1173"/>
                  </a:cubicBezTo>
                  <a:cubicBezTo>
                    <a:pt x="15943" y="16"/>
                    <a:pt x="17229" y="-370"/>
                    <a:pt x="18129" y="401"/>
                  </a:cubicBezTo>
                  <a:cubicBezTo>
                    <a:pt x="19029" y="1173"/>
                    <a:pt x="19543" y="3101"/>
                    <a:pt x="20057" y="6380"/>
                  </a:cubicBezTo>
                  <a:cubicBezTo>
                    <a:pt x="20571" y="9659"/>
                    <a:pt x="21086" y="14287"/>
                    <a:pt x="21600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1277600" y="3117849"/>
              <a:ext cx="12361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197" y="0"/>
                  </a:moveTo>
                  <a:cubicBezTo>
                    <a:pt x="7322" y="1500"/>
                    <a:pt x="12447" y="3000"/>
                    <a:pt x="15010" y="4050"/>
                  </a:cubicBezTo>
                  <a:cubicBezTo>
                    <a:pt x="17573" y="5100"/>
                    <a:pt x="17573" y="5700"/>
                    <a:pt x="17024" y="6200"/>
                  </a:cubicBezTo>
                  <a:cubicBezTo>
                    <a:pt x="16475" y="6700"/>
                    <a:pt x="15376" y="7100"/>
                    <a:pt x="14095" y="7500"/>
                  </a:cubicBezTo>
                  <a:cubicBezTo>
                    <a:pt x="12814" y="7900"/>
                    <a:pt x="11349" y="8300"/>
                    <a:pt x="10617" y="9000"/>
                  </a:cubicBezTo>
                  <a:cubicBezTo>
                    <a:pt x="9885" y="9700"/>
                    <a:pt x="9885" y="10700"/>
                    <a:pt x="11349" y="11900"/>
                  </a:cubicBezTo>
                  <a:cubicBezTo>
                    <a:pt x="12814" y="13100"/>
                    <a:pt x="15742" y="14500"/>
                    <a:pt x="17573" y="15500"/>
                  </a:cubicBezTo>
                  <a:cubicBezTo>
                    <a:pt x="19403" y="16500"/>
                    <a:pt x="20136" y="17100"/>
                    <a:pt x="20685" y="17700"/>
                  </a:cubicBezTo>
                  <a:cubicBezTo>
                    <a:pt x="21234" y="18300"/>
                    <a:pt x="21600" y="18900"/>
                    <a:pt x="21234" y="19400"/>
                  </a:cubicBezTo>
                  <a:cubicBezTo>
                    <a:pt x="20868" y="19900"/>
                    <a:pt x="19769" y="20300"/>
                    <a:pt x="16108" y="20650"/>
                  </a:cubicBezTo>
                  <a:cubicBezTo>
                    <a:pt x="12447" y="21000"/>
                    <a:pt x="6224" y="21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922295" y="4078951"/>
              <a:ext cx="137505" cy="48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56" fill="norm" stroke="1" extrusionOk="0">
                  <a:moveTo>
                    <a:pt x="7655" y="6884"/>
                  </a:moveTo>
                  <a:cubicBezTo>
                    <a:pt x="6043" y="6698"/>
                    <a:pt x="4431" y="6511"/>
                    <a:pt x="3625" y="6837"/>
                  </a:cubicBezTo>
                  <a:cubicBezTo>
                    <a:pt x="2819" y="7163"/>
                    <a:pt x="2819" y="8001"/>
                    <a:pt x="3464" y="9723"/>
                  </a:cubicBezTo>
                  <a:cubicBezTo>
                    <a:pt x="4108" y="11446"/>
                    <a:pt x="5398" y="14053"/>
                    <a:pt x="6204" y="15868"/>
                  </a:cubicBezTo>
                  <a:cubicBezTo>
                    <a:pt x="7010" y="17684"/>
                    <a:pt x="7332" y="18708"/>
                    <a:pt x="7494" y="19639"/>
                  </a:cubicBezTo>
                  <a:cubicBezTo>
                    <a:pt x="7655" y="20570"/>
                    <a:pt x="7655" y="21408"/>
                    <a:pt x="7171" y="21454"/>
                  </a:cubicBezTo>
                  <a:cubicBezTo>
                    <a:pt x="6688" y="21501"/>
                    <a:pt x="5720" y="20756"/>
                    <a:pt x="4270" y="18894"/>
                  </a:cubicBezTo>
                  <a:cubicBezTo>
                    <a:pt x="2819" y="17032"/>
                    <a:pt x="885" y="14053"/>
                    <a:pt x="240" y="11306"/>
                  </a:cubicBezTo>
                  <a:cubicBezTo>
                    <a:pt x="-405" y="8560"/>
                    <a:pt x="240" y="6046"/>
                    <a:pt x="2335" y="4184"/>
                  </a:cubicBezTo>
                  <a:cubicBezTo>
                    <a:pt x="4431" y="2322"/>
                    <a:pt x="7977" y="1111"/>
                    <a:pt x="10556" y="506"/>
                  </a:cubicBezTo>
                  <a:cubicBezTo>
                    <a:pt x="13135" y="-99"/>
                    <a:pt x="14747" y="-99"/>
                    <a:pt x="16359" y="180"/>
                  </a:cubicBezTo>
                  <a:cubicBezTo>
                    <a:pt x="17971" y="460"/>
                    <a:pt x="19583" y="1018"/>
                    <a:pt x="20389" y="1810"/>
                  </a:cubicBezTo>
                  <a:cubicBezTo>
                    <a:pt x="21195" y="2601"/>
                    <a:pt x="21195" y="3625"/>
                    <a:pt x="19905" y="4649"/>
                  </a:cubicBezTo>
                  <a:cubicBezTo>
                    <a:pt x="18616" y="5673"/>
                    <a:pt x="16037" y="6698"/>
                    <a:pt x="13780" y="7396"/>
                  </a:cubicBezTo>
                  <a:cubicBezTo>
                    <a:pt x="11523" y="8094"/>
                    <a:pt x="9589" y="8467"/>
                    <a:pt x="7816" y="8699"/>
                  </a:cubicBezTo>
                  <a:cubicBezTo>
                    <a:pt x="6043" y="8932"/>
                    <a:pt x="4431" y="9025"/>
                    <a:pt x="4108" y="8839"/>
                  </a:cubicBezTo>
                  <a:cubicBezTo>
                    <a:pt x="3786" y="8653"/>
                    <a:pt x="4753" y="8187"/>
                    <a:pt x="6365" y="7768"/>
                  </a:cubicBezTo>
                  <a:cubicBezTo>
                    <a:pt x="7977" y="7349"/>
                    <a:pt x="10234" y="6977"/>
                    <a:pt x="12491" y="6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094177" y="4110151"/>
              <a:ext cx="100624" cy="8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28" fill="norm" stroke="1" extrusionOk="0">
                  <a:moveTo>
                    <a:pt x="17342" y="2806"/>
                  </a:moveTo>
                  <a:cubicBezTo>
                    <a:pt x="15542" y="1186"/>
                    <a:pt x="13742" y="-434"/>
                    <a:pt x="10817" y="106"/>
                  </a:cubicBezTo>
                  <a:cubicBezTo>
                    <a:pt x="7892" y="646"/>
                    <a:pt x="3842" y="3346"/>
                    <a:pt x="1817" y="6046"/>
                  </a:cubicBezTo>
                  <a:cubicBezTo>
                    <a:pt x="-208" y="8746"/>
                    <a:pt x="-208" y="11446"/>
                    <a:pt x="242" y="14146"/>
                  </a:cubicBezTo>
                  <a:cubicBezTo>
                    <a:pt x="692" y="16846"/>
                    <a:pt x="1592" y="19546"/>
                    <a:pt x="4292" y="20356"/>
                  </a:cubicBezTo>
                  <a:cubicBezTo>
                    <a:pt x="6992" y="21166"/>
                    <a:pt x="11492" y="20086"/>
                    <a:pt x="14192" y="18196"/>
                  </a:cubicBezTo>
                  <a:cubicBezTo>
                    <a:pt x="16892" y="16306"/>
                    <a:pt x="17792" y="13606"/>
                    <a:pt x="17792" y="10906"/>
                  </a:cubicBezTo>
                  <a:cubicBezTo>
                    <a:pt x="17792" y="8206"/>
                    <a:pt x="16892" y="5506"/>
                    <a:pt x="15317" y="3886"/>
                  </a:cubicBezTo>
                  <a:cubicBezTo>
                    <a:pt x="13742" y="2266"/>
                    <a:pt x="11492" y="1726"/>
                    <a:pt x="12392" y="1996"/>
                  </a:cubicBezTo>
                  <a:cubicBezTo>
                    <a:pt x="13292" y="2266"/>
                    <a:pt x="17342" y="3346"/>
                    <a:pt x="21392" y="4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210417" y="4064000"/>
              <a:ext cx="81362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341" fill="norm" stroke="1" extrusionOk="0">
                  <a:moveTo>
                    <a:pt x="16659" y="4860"/>
                  </a:moveTo>
                  <a:cubicBezTo>
                    <a:pt x="14025" y="4860"/>
                    <a:pt x="11391" y="4860"/>
                    <a:pt x="8230" y="4860"/>
                  </a:cubicBezTo>
                  <a:cubicBezTo>
                    <a:pt x="5069" y="4860"/>
                    <a:pt x="1381" y="4860"/>
                    <a:pt x="328" y="5400"/>
                  </a:cubicBezTo>
                  <a:cubicBezTo>
                    <a:pt x="-726" y="5940"/>
                    <a:pt x="854" y="7020"/>
                    <a:pt x="3752" y="8505"/>
                  </a:cubicBezTo>
                  <a:cubicBezTo>
                    <a:pt x="6650" y="9990"/>
                    <a:pt x="10864" y="11880"/>
                    <a:pt x="13762" y="13365"/>
                  </a:cubicBezTo>
                  <a:cubicBezTo>
                    <a:pt x="16659" y="14850"/>
                    <a:pt x="18240" y="15930"/>
                    <a:pt x="19294" y="17145"/>
                  </a:cubicBezTo>
                  <a:cubicBezTo>
                    <a:pt x="20347" y="18360"/>
                    <a:pt x="20874" y="19710"/>
                    <a:pt x="19030" y="20520"/>
                  </a:cubicBezTo>
                  <a:cubicBezTo>
                    <a:pt x="17186" y="21330"/>
                    <a:pt x="12972" y="21600"/>
                    <a:pt x="10337" y="21060"/>
                  </a:cubicBezTo>
                  <a:cubicBezTo>
                    <a:pt x="7703" y="20520"/>
                    <a:pt x="6650" y="19170"/>
                    <a:pt x="7176" y="15525"/>
                  </a:cubicBezTo>
                  <a:cubicBezTo>
                    <a:pt x="7703" y="11880"/>
                    <a:pt x="9811" y="5940"/>
                    <a:pt x="119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9327019" y="3962399"/>
              <a:ext cx="324981" cy="25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00" fill="norm" stroke="1" extrusionOk="0">
                  <a:moveTo>
                    <a:pt x="2179" y="0"/>
                  </a:moveTo>
                  <a:cubicBezTo>
                    <a:pt x="1618" y="4500"/>
                    <a:pt x="1057" y="9000"/>
                    <a:pt x="847" y="12240"/>
                  </a:cubicBezTo>
                  <a:cubicBezTo>
                    <a:pt x="636" y="15480"/>
                    <a:pt x="777" y="17460"/>
                    <a:pt x="1057" y="18810"/>
                  </a:cubicBezTo>
                  <a:cubicBezTo>
                    <a:pt x="1338" y="20160"/>
                    <a:pt x="1758" y="20880"/>
                    <a:pt x="2319" y="21240"/>
                  </a:cubicBezTo>
                  <a:cubicBezTo>
                    <a:pt x="2880" y="21600"/>
                    <a:pt x="3582" y="21600"/>
                    <a:pt x="3932" y="21150"/>
                  </a:cubicBezTo>
                  <a:cubicBezTo>
                    <a:pt x="4283" y="20700"/>
                    <a:pt x="4283" y="19800"/>
                    <a:pt x="3862" y="18540"/>
                  </a:cubicBezTo>
                  <a:cubicBezTo>
                    <a:pt x="3441" y="17280"/>
                    <a:pt x="2600" y="15660"/>
                    <a:pt x="1758" y="14670"/>
                  </a:cubicBezTo>
                  <a:cubicBezTo>
                    <a:pt x="917" y="13680"/>
                    <a:pt x="75" y="13320"/>
                    <a:pt x="5" y="13140"/>
                  </a:cubicBezTo>
                  <a:cubicBezTo>
                    <a:pt x="-65" y="12960"/>
                    <a:pt x="636" y="12960"/>
                    <a:pt x="1758" y="13050"/>
                  </a:cubicBezTo>
                  <a:cubicBezTo>
                    <a:pt x="2880" y="13140"/>
                    <a:pt x="4423" y="13320"/>
                    <a:pt x="5545" y="13410"/>
                  </a:cubicBezTo>
                  <a:cubicBezTo>
                    <a:pt x="6667" y="13500"/>
                    <a:pt x="7369" y="13500"/>
                    <a:pt x="7790" y="13050"/>
                  </a:cubicBezTo>
                  <a:cubicBezTo>
                    <a:pt x="8210" y="12600"/>
                    <a:pt x="8351" y="11700"/>
                    <a:pt x="8070" y="11250"/>
                  </a:cubicBezTo>
                  <a:cubicBezTo>
                    <a:pt x="7790" y="10800"/>
                    <a:pt x="7088" y="10800"/>
                    <a:pt x="6457" y="11070"/>
                  </a:cubicBezTo>
                  <a:cubicBezTo>
                    <a:pt x="5826" y="11340"/>
                    <a:pt x="5265" y="11880"/>
                    <a:pt x="4774" y="12510"/>
                  </a:cubicBezTo>
                  <a:cubicBezTo>
                    <a:pt x="4283" y="13140"/>
                    <a:pt x="3862" y="13860"/>
                    <a:pt x="3652" y="14760"/>
                  </a:cubicBezTo>
                  <a:cubicBezTo>
                    <a:pt x="3441" y="15660"/>
                    <a:pt x="3441" y="16740"/>
                    <a:pt x="3722" y="17550"/>
                  </a:cubicBezTo>
                  <a:cubicBezTo>
                    <a:pt x="4003" y="18360"/>
                    <a:pt x="4564" y="18900"/>
                    <a:pt x="5545" y="19080"/>
                  </a:cubicBezTo>
                  <a:cubicBezTo>
                    <a:pt x="6527" y="19260"/>
                    <a:pt x="7930" y="19080"/>
                    <a:pt x="8771" y="18540"/>
                  </a:cubicBezTo>
                  <a:cubicBezTo>
                    <a:pt x="9613" y="18000"/>
                    <a:pt x="9893" y="17100"/>
                    <a:pt x="10104" y="16200"/>
                  </a:cubicBezTo>
                  <a:cubicBezTo>
                    <a:pt x="10314" y="15300"/>
                    <a:pt x="10454" y="14400"/>
                    <a:pt x="10665" y="13500"/>
                  </a:cubicBezTo>
                  <a:cubicBezTo>
                    <a:pt x="10875" y="12600"/>
                    <a:pt x="11156" y="11700"/>
                    <a:pt x="11647" y="11340"/>
                  </a:cubicBezTo>
                  <a:cubicBezTo>
                    <a:pt x="12138" y="10980"/>
                    <a:pt x="12839" y="11160"/>
                    <a:pt x="13470" y="11610"/>
                  </a:cubicBezTo>
                  <a:cubicBezTo>
                    <a:pt x="14101" y="12060"/>
                    <a:pt x="14662" y="12780"/>
                    <a:pt x="15083" y="13860"/>
                  </a:cubicBezTo>
                  <a:cubicBezTo>
                    <a:pt x="15504" y="14940"/>
                    <a:pt x="15784" y="16380"/>
                    <a:pt x="15504" y="17190"/>
                  </a:cubicBezTo>
                  <a:cubicBezTo>
                    <a:pt x="15223" y="18000"/>
                    <a:pt x="14382" y="18180"/>
                    <a:pt x="13821" y="17820"/>
                  </a:cubicBezTo>
                  <a:cubicBezTo>
                    <a:pt x="13260" y="17460"/>
                    <a:pt x="12979" y="16560"/>
                    <a:pt x="12909" y="15660"/>
                  </a:cubicBezTo>
                  <a:cubicBezTo>
                    <a:pt x="12839" y="14760"/>
                    <a:pt x="12979" y="13860"/>
                    <a:pt x="13330" y="13050"/>
                  </a:cubicBezTo>
                  <a:cubicBezTo>
                    <a:pt x="13680" y="12240"/>
                    <a:pt x="14241" y="11520"/>
                    <a:pt x="14873" y="10980"/>
                  </a:cubicBezTo>
                  <a:cubicBezTo>
                    <a:pt x="15504" y="10440"/>
                    <a:pt x="16205" y="10080"/>
                    <a:pt x="16906" y="9990"/>
                  </a:cubicBezTo>
                  <a:cubicBezTo>
                    <a:pt x="17608" y="9900"/>
                    <a:pt x="18309" y="10080"/>
                    <a:pt x="18730" y="10620"/>
                  </a:cubicBezTo>
                  <a:cubicBezTo>
                    <a:pt x="19151" y="11160"/>
                    <a:pt x="19291" y="12060"/>
                    <a:pt x="19361" y="12960"/>
                  </a:cubicBezTo>
                  <a:cubicBezTo>
                    <a:pt x="19431" y="13860"/>
                    <a:pt x="19431" y="14760"/>
                    <a:pt x="19361" y="15750"/>
                  </a:cubicBezTo>
                  <a:cubicBezTo>
                    <a:pt x="19291" y="16740"/>
                    <a:pt x="19151" y="17820"/>
                    <a:pt x="19080" y="17820"/>
                  </a:cubicBezTo>
                  <a:cubicBezTo>
                    <a:pt x="19010" y="17820"/>
                    <a:pt x="19010" y="16740"/>
                    <a:pt x="19151" y="14580"/>
                  </a:cubicBezTo>
                  <a:cubicBezTo>
                    <a:pt x="19291" y="12420"/>
                    <a:pt x="19571" y="9180"/>
                    <a:pt x="19992" y="7290"/>
                  </a:cubicBezTo>
                  <a:cubicBezTo>
                    <a:pt x="20413" y="5400"/>
                    <a:pt x="20974" y="4860"/>
                    <a:pt x="21535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9651999" y="4032249"/>
              <a:ext cx="184151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0428" y="1098"/>
                  </a:moveTo>
                  <a:cubicBezTo>
                    <a:pt x="7448" y="2197"/>
                    <a:pt x="4469" y="3295"/>
                    <a:pt x="2607" y="4759"/>
                  </a:cubicBezTo>
                  <a:cubicBezTo>
                    <a:pt x="745" y="6224"/>
                    <a:pt x="0" y="8054"/>
                    <a:pt x="0" y="9702"/>
                  </a:cubicBezTo>
                  <a:cubicBezTo>
                    <a:pt x="0" y="11349"/>
                    <a:pt x="745" y="12814"/>
                    <a:pt x="1862" y="13729"/>
                  </a:cubicBezTo>
                  <a:cubicBezTo>
                    <a:pt x="2979" y="14644"/>
                    <a:pt x="4469" y="15010"/>
                    <a:pt x="5834" y="15010"/>
                  </a:cubicBezTo>
                  <a:cubicBezTo>
                    <a:pt x="7200" y="15010"/>
                    <a:pt x="8441" y="14644"/>
                    <a:pt x="8814" y="13546"/>
                  </a:cubicBezTo>
                  <a:cubicBezTo>
                    <a:pt x="9186" y="12447"/>
                    <a:pt x="8690" y="10617"/>
                    <a:pt x="8317" y="8420"/>
                  </a:cubicBezTo>
                  <a:cubicBezTo>
                    <a:pt x="7945" y="6224"/>
                    <a:pt x="7697" y="3661"/>
                    <a:pt x="8193" y="2929"/>
                  </a:cubicBezTo>
                  <a:cubicBezTo>
                    <a:pt x="8690" y="2197"/>
                    <a:pt x="9931" y="3295"/>
                    <a:pt x="11421" y="5125"/>
                  </a:cubicBezTo>
                  <a:cubicBezTo>
                    <a:pt x="12910" y="6956"/>
                    <a:pt x="14648" y="9519"/>
                    <a:pt x="15766" y="11715"/>
                  </a:cubicBezTo>
                  <a:cubicBezTo>
                    <a:pt x="16883" y="13912"/>
                    <a:pt x="17379" y="15742"/>
                    <a:pt x="17628" y="17573"/>
                  </a:cubicBezTo>
                  <a:cubicBezTo>
                    <a:pt x="17876" y="19403"/>
                    <a:pt x="17876" y="21234"/>
                    <a:pt x="17255" y="21417"/>
                  </a:cubicBezTo>
                  <a:cubicBezTo>
                    <a:pt x="16634" y="21600"/>
                    <a:pt x="15393" y="20136"/>
                    <a:pt x="14772" y="17573"/>
                  </a:cubicBezTo>
                  <a:cubicBezTo>
                    <a:pt x="14152" y="15010"/>
                    <a:pt x="14152" y="11349"/>
                    <a:pt x="15393" y="8237"/>
                  </a:cubicBezTo>
                  <a:cubicBezTo>
                    <a:pt x="16634" y="5125"/>
                    <a:pt x="19117" y="2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046426" y="3916818"/>
              <a:ext cx="202475" cy="21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72" fill="norm" stroke="1" extrusionOk="0">
                  <a:moveTo>
                    <a:pt x="15448" y="1999"/>
                  </a:moveTo>
                  <a:cubicBezTo>
                    <a:pt x="16348" y="951"/>
                    <a:pt x="17248" y="-98"/>
                    <a:pt x="17698" y="7"/>
                  </a:cubicBezTo>
                  <a:cubicBezTo>
                    <a:pt x="18148" y="112"/>
                    <a:pt x="18148" y="1370"/>
                    <a:pt x="16798" y="4620"/>
                  </a:cubicBezTo>
                  <a:cubicBezTo>
                    <a:pt x="15448" y="7871"/>
                    <a:pt x="12748" y="13114"/>
                    <a:pt x="10948" y="16050"/>
                  </a:cubicBezTo>
                  <a:cubicBezTo>
                    <a:pt x="9148" y="18985"/>
                    <a:pt x="8248" y="19615"/>
                    <a:pt x="6786" y="20244"/>
                  </a:cubicBezTo>
                  <a:cubicBezTo>
                    <a:pt x="5323" y="20873"/>
                    <a:pt x="3298" y="21502"/>
                    <a:pt x="2060" y="21187"/>
                  </a:cubicBezTo>
                  <a:cubicBezTo>
                    <a:pt x="823" y="20873"/>
                    <a:pt x="373" y="19615"/>
                    <a:pt x="148" y="18356"/>
                  </a:cubicBezTo>
                  <a:cubicBezTo>
                    <a:pt x="-77" y="17098"/>
                    <a:pt x="-77" y="15840"/>
                    <a:pt x="373" y="14791"/>
                  </a:cubicBezTo>
                  <a:cubicBezTo>
                    <a:pt x="823" y="13743"/>
                    <a:pt x="1723" y="12904"/>
                    <a:pt x="3298" y="12589"/>
                  </a:cubicBezTo>
                  <a:cubicBezTo>
                    <a:pt x="4873" y="12275"/>
                    <a:pt x="7123" y="12485"/>
                    <a:pt x="10273" y="13743"/>
                  </a:cubicBezTo>
                  <a:cubicBezTo>
                    <a:pt x="13423" y="15001"/>
                    <a:pt x="17473" y="17308"/>
                    <a:pt x="21523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414794" y="3932133"/>
              <a:ext cx="111803" cy="41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84" fill="norm" stroke="1" extrusionOk="0">
                  <a:moveTo>
                    <a:pt x="1050" y="5815"/>
                  </a:moveTo>
                  <a:cubicBezTo>
                    <a:pt x="1850" y="8869"/>
                    <a:pt x="2650" y="11924"/>
                    <a:pt x="3050" y="14160"/>
                  </a:cubicBezTo>
                  <a:cubicBezTo>
                    <a:pt x="3450" y="16397"/>
                    <a:pt x="3450" y="17815"/>
                    <a:pt x="3250" y="19015"/>
                  </a:cubicBezTo>
                  <a:cubicBezTo>
                    <a:pt x="3050" y="20215"/>
                    <a:pt x="2650" y="21197"/>
                    <a:pt x="2050" y="21360"/>
                  </a:cubicBezTo>
                  <a:cubicBezTo>
                    <a:pt x="1450" y="21524"/>
                    <a:pt x="650" y="20869"/>
                    <a:pt x="250" y="18469"/>
                  </a:cubicBezTo>
                  <a:cubicBezTo>
                    <a:pt x="-150" y="16069"/>
                    <a:pt x="-150" y="11924"/>
                    <a:pt x="850" y="8706"/>
                  </a:cubicBezTo>
                  <a:cubicBezTo>
                    <a:pt x="1850" y="5488"/>
                    <a:pt x="3850" y="3197"/>
                    <a:pt x="5650" y="1888"/>
                  </a:cubicBezTo>
                  <a:cubicBezTo>
                    <a:pt x="7450" y="579"/>
                    <a:pt x="9050" y="251"/>
                    <a:pt x="10850" y="88"/>
                  </a:cubicBezTo>
                  <a:cubicBezTo>
                    <a:pt x="12650" y="-76"/>
                    <a:pt x="14650" y="-76"/>
                    <a:pt x="16650" y="688"/>
                  </a:cubicBezTo>
                  <a:cubicBezTo>
                    <a:pt x="18650" y="1451"/>
                    <a:pt x="20650" y="2979"/>
                    <a:pt x="21050" y="4397"/>
                  </a:cubicBezTo>
                  <a:cubicBezTo>
                    <a:pt x="21450" y="5815"/>
                    <a:pt x="20250" y="7124"/>
                    <a:pt x="18850" y="7997"/>
                  </a:cubicBezTo>
                  <a:cubicBezTo>
                    <a:pt x="17450" y="8869"/>
                    <a:pt x="15850" y="9306"/>
                    <a:pt x="13850" y="9579"/>
                  </a:cubicBezTo>
                  <a:cubicBezTo>
                    <a:pt x="11850" y="9851"/>
                    <a:pt x="9450" y="9960"/>
                    <a:pt x="8250" y="9688"/>
                  </a:cubicBezTo>
                  <a:cubicBezTo>
                    <a:pt x="7050" y="9415"/>
                    <a:pt x="7050" y="8760"/>
                    <a:pt x="7050" y="8160"/>
                  </a:cubicBezTo>
                  <a:cubicBezTo>
                    <a:pt x="7050" y="7560"/>
                    <a:pt x="7050" y="7015"/>
                    <a:pt x="7050" y="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483850" y="3962400"/>
              <a:ext cx="196850" cy="15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775"/>
                  </a:moveTo>
                  <a:cubicBezTo>
                    <a:pt x="1161" y="1479"/>
                    <a:pt x="2323" y="1184"/>
                    <a:pt x="3948" y="3403"/>
                  </a:cubicBezTo>
                  <a:cubicBezTo>
                    <a:pt x="5574" y="5622"/>
                    <a:pt x="7665" y="10356"/>
                    <a:pt x="8710" y="13611"/>
                  </a:cubicBezTo>
                  <a:cubicBezTo>
                    <a:pt x="9755" y="16866"/>
                    <a:pt x="9755" y="18641"/>
                    <a:pt x="9174" y="19825"/>
                  </a:cubicBezTo>
                  <a:cubicBezTo>
                    <a:pt x="8594" y="21008"/>
                    <a:pt x="7432" y="21600"/>
                    <a:pt x="6735" y="21156"/>
                  </a:cubicBezTo>
                  <a:cubicBezTo>
                    <a:pt x="6039" y="20712"/>
                    <a:pt x="5806" y="19233"/>
                    <a:pt x="6387" y="16274"/>
                  </a:cubicBezTo>
                  <a:cubicBezTo>
                    <a:pt x="6968" y="13315"/>
                    <a:pt x="8361" y="8877"/>
                    <a:pt x="9523" y="6066"/>
                  </a:cubicBezTo>
                  <a:cubicBezTo>
                    <a:pt x="10684" y="3255"/>
                    <a:pt x="11613" y="2071"/>
                    <a:pt x="12658" y="1332"/>
                  </a:cubicBezTo>
                  <a:cubicBezTo>
                    <a:pt x="13703" y="592"/>
                    <a:pt x="14865" y="296"/>
                    <a:pt x="16026" y="1775"/>
                  </a:cubicBezTo>
                  <a:cubicBezTo>
                    <a:pt x="17187" y="3255"/>
                    <a:pt x="18348" y="6510"/>
                    <a:pt x="19045" y="8877"/>
                  </a:cubicBezTo>
                  <a:cubicBezTo>
                    <a:pt x="19742" y="11244"/>
                    <a:pt x="19974" y="12723"/>
                    <a:pt x="20090" y="11984"/>
                  </a:cubicBezTo>
                  <a:cubicBezTo>
                    <a:pt x="20206" y="11244"/>
                    <a:pt x="20206" y="8285"/>
                    <a:pt x="20439" y="5918"/>
                  </a:cubicBezTo>
                  <a:cubicBezTo>
                    <a:pt x="20671" y="3551"/>
                    <a:pt x="21135" y="1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703233" y="3951227"/>
              <a:ext cx="199718" cy="139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05" fill="norm" stroke="1" extrusionOk="0">
                  <a:moveTo>
                    <a:pt x="9175" y="3582"/>
                  </a:moveTo>
                  <a:cubicBezTo>
                    <a:pt x="8038" y="2947"/>
                    <a:pt x="6901" y="2312"/>
                    <a:pt x="5424" y="2947"/>
                  </a:cubicBezTo>
                  <a:cubicBezTo>
                    <a:pt x="3946" y="3582"/>
                    <a:pt x="2127" y="5488"/>
                    <a:pt x="1104" y="8029"/>
                  </a:cubicBezTo>
                  <a:cubicBezTo>
                    <a:pt x="80" y="10571"/>
                    <a:pt x="-147" y="13747"/>
                    <a:pt x="80" y="15971"/>
                  </a:cubicBezTo>
                  <a:cubicBezTo>
                    <a:pt x="308" y="18194"/>
                    <a:pt x="990" y="19465"/>
                    <a:pt x="2240" y="19465"/>
                  </a:cubicBezTo>
                  <a:cubicBezTo>
                    <a:pt x="3491" y="19465"/>
                    <a:pt x="5310" y="18194"/>
                    <a:pt x="6219" y="15812"/>
                  </a:cubicBezTo>
                  <a:cubicBezTo>
                    <a:pt x="7129" y="13429"/>
                    <a:pt x="7129" y="9935"/>
                    <a:pt x="6901" y="6918"/>
                  </a:cubicBezTo>
                  <a:cubicBezTo>
                    <a:pt x="6674" y="3900"/>
                    <a:pt x="6219" y="1359"/>
                    <a:pt x="6788" y="406"/>
                  </a:cubicBezTo>
                  <a:cubicBezTo>
                    <a:pt x="7356" y="-547"/>
                    <a:pt x="8948" y="88"/>
                    <a:pt x="10539" y="3265"/>
                  </a:cubicBezTo>
                  <a:cubicBezTo>
                    <a:pt x="12131" y="6441"/>
                    <a:pt x="13722" y="12159"/>
                    <a:pt x="14518" y="15812"/>
                  </a:cubicBezTo>
                  <a:cubicBezTo>
                    <a:pt x="15314" y="19465"/>
                    <a:pt x="15314" y="21053"/>
                    <a:pt x="15087" y="20894"/>
                  </a:cubicBezTo>
                  <a:cubicBezTo>
                    <a:pt x="14859" y="20735"/>
                    <a:pt x="14405" y="18829"/>
                    <a:pt x="14291" y="15812"/>
                  </a:cubicBezTo>
                  <a:cubicBezTo>
                    <a:pt x="14177" y="12794"/>
                    <a:pt x="14405" y="8665"/>
                    <a:pt x="15655" y="6124"/>
                  </a:cubicBezTo>
                  <a:cubicBezTo>
                    <a:pt x="16906" y="3582"/>
                    <a:pt x="19179" y="2629"/>
                    <a:pt x="21453" y="1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921999" y="40576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1112499" y="405129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1233099" y="3874022"/>
              <a:ext cx="101652" cy="24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85" fill="norm" stroke="1" extrusionOk="0">
                  <a:moveTo>
                    <a:pt x="10590" y="3278"/>
                  </a:moveTo>
                  <a:cubicBezTo>
                    <a:pt x="12794" y="1801"/>
                    <a:pt x="14999" y="324"/>
                    <a:pt x="16101" y="47"/>
                  </a:cubicBezTo>
                  <a:cubicBezTo>
                    <a:pt x="17203" y="-230"/>
                    <a:pt x="17203" y="693"/>
                    <a:pt x="14999" y="3647"/>
                  </a:cubicBezTo>
                  <a:cubicBezTo>
                    <a:pt x="12794" y="6601"/>
                    <a:pt x="8386" y="11585"/>
                    <a:pt x="5741" y="14539"/>
                  </a:cubicBezTo>
                  <a:cubicBezTo>
                    <a:pt x="3097" y="17493"/>
                    <a:pt x="2215" y="18416"/>
                    <a:pt x="1333" y="19339"/>
                  </a:cubicBezTo>
                  <a:cubicBezTo>
                    <a:pt x="452" y="20262"/>
                    <a:pt x="-430" y="21185"/>
                    <a:pt x="231" y="21278"/>
                  </a:cubicBezTo>
                  <a:cubicBezTo>
                    <a:pt x="892" y="21370"/>
                    <a:pt x="3097" y="20632"/>
                    <a:pt x="6843" y="20355"/>
                  </a:cubicBezTo>
                  <a:cubicBezTo>
                    <a:pt x="10590" y="20078"/>
                    <a:pt x="15880" y="20262"/>
                    <a:pt x="21170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1447979" y="3864845"/>
              <a:ext cx="75570" cy="29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307" fill="norm" stroke="1" extrusionOk="0">
                  <a:moveTo>
                    <a:pt x="17340" y="3384"/>
                  </a:moveTo>
                  <a:cubicBezTo>
                    <a:pt x="19046" y="2005"/>
                    <a:pt x="20751" y="626"/>
                    <a:pt x="20183" y="167"/>
                  </a:cubicBezTo>
                  <a:cubicBezTo>
                    <a:pt x="19614" y="-293"/>
                    <a:pt x="16772" y="167"/>
                    <a:pt x="12793" y="1928"/>
                  </a:cubicBezTo>
                  <a:cubicBezTo>
                    <a:pt x="8814" y="3690"/>
                    <a:pt x="3698" y="6754"/>
                    <a:pt x="1425" y="9664"/>
                  </a:cubicBezTo>
                  <a:cubicBezTo>
                    <a:pt x="-849" y="12575"/>
                    <a:pt x="-281" y="15333"/>
                    <a:pt x="2277" y="17247"/>
                  </a:cubicBezTo>
                  <a:cubicBezTo>
                    <a:pt x="4835" y="19162"/>
                    <a:pt x="9383" y="20235"/>
                    <a:pt x="1393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1595100" y="3962399"/>
              <a:ext cx="25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14"/>
                    <a:pt x="14400" y="8229"/>
                    <a:pt x="10800" y="11829"/>
                  </a:cubicBezTo>
                  <a:cubicBezTo>
                    <a:pt x="7200" y="15429"/>
                    <a:pt x="36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1589692" y="3884845"/>
              <a:ext cx="100285" cy="26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245" fill="norm" stroke="1" extrusionOk="0">
                  <a:moveTo>
                    <a:pt x="2400" y="3623"/>
                  </a:moveTo>
                  <a:cubicBezTo>
                    <a:pt x="2832" y="2451"/>
                    <a:pt x="3264" y="1279"/>
                    <a:pt x="4560" y="609"/>
                  </a:cubicBezTo>
                  <a:cubicBezTo>
                    <a:pt x="5856" y="-61"/>
                    <a:pt x="8016" y="-228"/>
                    <a:pt x="10392" y="358"/>
                  </a:cubicBezTo>
                  <a:cubicBezTo>
                    <a:pt x="12768" y="944"/>
                    <a:pt x="15360" y="2284"/>
                    <a:pt x="17520" y="4712"/>
                  </a:cubicBezTo>
                  <a:cubicBezTo>
                    <a:pt x="19680" y="7139"/>
                    <a:pt x="21408" y="10656"/>
                    <a:pt x="19896" y="13502"/>
                  </a:cubicBezTo>
                  <a:cubicBezTo>
                    <a:pt x="18384" y="16349"/>
                    <a:pt x="13632" y="18525"/>
                    <a:pt x="10176" y="19781"/>
                  </a:cubicBezTo>
                  <a:cubicBezTo>
                    <a:pt x="6720" y="21037"/>
                    <a:pt x="4560" y="21372"/>
                    <a:pt x="2832" y="21205"/>
                  </a:cubicBezTo>
                  <a:cubicBezTo>
                    <a:pt x="1104" y="21037"/>
                    <a:pt x="-192" y="20367"/>
                    <a:pt x="24" y="19614"/>
                  </a:cubicBezTo>
                  <a:cubicBezTo>
                    <a:pt x="240" y="18860"/>
                    <a:pt x="1968" y="18023"/>
                    <a:pt x="3696" y="17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1595100" y="3873500"/>
              <a:ext cx="211667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0"/>
                  </a:moveTo>
                  <a:cubicBezTo>
                    <a:pt x="20520" y="2715"/>
                    <a:pt x="21600" y="5430"/>
                    <a:pt x="21600" y="8144"/>
                  </a:cubicBezTo>
                  <a:cubicBezTo>
                    <a:pt x="21600" y="10859"/>
                    <a:pt x="20520" y="13574"/>
                    <a:pt x="16740" y="15816"/>
                  </a:cubicBezTo>
                  <a:cubicBezTo>
                    <a:pt x="12960" y="18059"/>
                    <a:pt x="6480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0" name="Drawing"/>
          <p:cNvGrpSpPr/>
          <p:nvPr/>
        </p:nvGrpSpPr>
        <p:grpSpPr>
          <a:xfrm>
            <a:off x="10591799" y="1650999"/>
            <a:ext cx="2388546" cy="7969251"/>
            <a:chOff x="-19050" y="-19050"/>
            <a:chExt cx="2388544" cy="7969249"/>
          </a:xfrm>
        </p:grpSpPr>
        <p:pic>
          <p:nvPicPr>
            <p:cNvPr id="213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4994" y="40351"/>
              <a:ext cx="222163" cy="532218"/>
            </a:xfrm>
            <a:prstGeom prst="rect">
              <a:avLst/>
            </a:prstGeom>
            <a:effectLst/>
          </p:spPr>
        </p:pic>
        <p:pic>
          <p:nvPicPr>
            <p:cNvPr id="214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06449" y="296509"/>
              <a:ext cx="177801" cy="192441"/>
            </a:xfrm>
            <a:prstGeom prst="rect">
              <a:avLst/>
            </a:prstGeom>
            <a:effectLst/>
          </p:spPr>
        </p:pic>
        <p:pic>
          <p:nvPicPr>
            <p:cNvPr id="214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17107" y="284527"/>
              <a:ext cx="157643" cy="174479"/>
            </a:xfrm>
            <a:prstGeom prst="rect">
              <a:avLst/>
            </a:prstGeom>
            <a:effectLst/>
          </p:spPr>
        </p:pic>
        <p:pic>
          <p:nvPicPr>
            <p:cNvPr id="214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19981" y="282310"/>
              <a:ext cx="326004" cy="491394"/>
            </a:xfrm>
            <a:prstGeom prst="rect">
              <a:avLst/>
            </a:prstGeom>
            <a:effectLst/>
          </p:spPr>
        </p:pic>
        <p:pic>
          <p:nvPicPr>
            <p:cNvPr id="214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4999" y="607483"/>
              <a:ext cx="666751" cy="59267"/>
            </a:xfrm>
            <a:prstGeom prst="rect">
              <a:avLst/>
            </a:prstGeom>
            <a:effectLst/>
          </p:spPr>
        </p:pic>
        <p:pic>
          <p:nvPicPr>
            <p:cNvPr id="214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80440" y="660400"/>
              <a:ext cx="441961" cy="62859"/>
            </a:xfrm>
            <a:prstGeom prst="rect">
              <a:avLst/>
            </a:prstGeom>
            <a:effectLst/>
          </p:spPr>
        </p:pic>
        <p:pic>
          <p:nvPicPr>
            <p:cNvPr id="215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-10584" y="-19050"/>
              <a:ext cx="381001" cy="7346950"/>
            </a:xfrm>
            <a:prstGeom prst="rect">
              <a:avLst/>
            </a:prstGeom>
            <a:effectLst/>
          </p:spPr>
        </p:pic>
        <p:pic>
          <p:nvPicPr>
            <p:cNvPr id="215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29396" y="155488"/>
              <a:ext cx="156554" cy="354508"/>
            </a:xfrm>
            <a:prstGeom prst="rect">
              <a:avLst/>
            </a:prstGeom>
            <a:effectLst/>
          </p:spPr>
        </p:pic>
        <p:pic>
          <p:nvPicPr>
            <p:cNvPr id="215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873249" y="209550"/>
              <a:ext cx="50801" cy="292100"/>
            </a:xfrm>
            <a:prstGeom prst="rect">
              <a:avLst/>
            </a:prstGeom>
            <a:effectLst/>
          </p:spPr>
        </p:pic>
        <p:pic>
          <p:nvPicPr>
            <p:cNvPr id="215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892300" y="323841"/>
              <a:ext cx="119000" cy="152410"/>
            </a:xfrm>
            <a:prstGeom prst="rect">
              <a:avLst/>
            </a:prstGeom>
            <a:effectLst/>
          </p:spPr>
        </p:pic>
        <p:pic>
          <p:nvPicPr>
            <p:cNvPr id="215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015066" y="349250"/>
              <a:ext cx="131235" cy="131649"/>
            </a:xfrm>
            <a:prstGeom prst="rect">
              <a:avLst/>
            </a:prstGeom>
            <a:effectLst/>
          </p:spPr>
        </p:pic>
        <p:pic>
          <p:nvPicPr>
            <p:cNvPr id="216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131155" y="228600"/>
              <a:ext cx="105265" cy="217120"/>
            </a:xfrm>
            <a:prstGeom prst="rect">
              <a:avLst/>
            </a:prstGeom>
            <a:effectLst/>
          </p:spPr>
        </p:pic>
        <p:pic>
          <p:nvPicPr>
            <p:cNvPr id="216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197099" y="158750"/>
              <a:ext cx="172396" cy="381000"/>
            </a:xfrm>
            <a:prstGeom prst="rect">
              <a:avLst/>
            </a:prstGeom>
            <a:effectLst/>
          </p:spPr>
        </p:pic>
        <p:pic>
          <p:nvPicPr>
            <p:cNvPr id="216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95300" y="995730"/>
              <a:ext cx="133934" cy="441487"/>
            </a:xfrm>
            <a:prstGeom prst="rect">
              <a:avLst/>
            </a:prstGeom>
            <a:effectLst/>
          </p:spPr>
        </p:pic>
        <p:pic>
          <p:nvPicPr>
            <p:cNvPr id="216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52449" y="1174749"/>
              <a:ext cx="203201" cy="222260"/>
            </a:xfrm>
            <a:prstGeom prst="rect">
              <a:avLst/>
            </a:prstGeom>
            <a:effectLst/>
          </p:spPr>
        </p:pic>
        <p:pic>
          <p:nvPicPr>
            <p:cNvPr id="216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94746" y="1079449"/>
              <a:ext cx="126004" cy="351571"/>
            </a:xfrm>
            <a:prstGeom prst="rect">
              <a:avLst/>
            </a:prstGeom>
            <a:effectLst/>
          </p:spPr>
        </p:pic>
        <p:pic>
          <p:nvPicPr>
            <p:cNvPr id="217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68130" y="1078380"/>
              <a:ext cx="160718" cy="325243"/>
            </a:xfrm>
            <a:prstGeom prst="rect">
              <a:avLst/>
            </a:prstGeom>
            <a:effectLst/>
          </p:spPr>
        </p:pic>
        <p:pic>
          <p:nvPicPr>
            <p:cNvPr id="217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81100" y="971550"/>
              <a:ext cx="69850" cy="592667"/>
            </a:xfrm>
            <a:prstGeom prst="rect">
              <a:avLst/>
            </a:prstGeom>
            <a:effectLst/>
          </p:spPr>
        </p:pic>
        <p:pic>
          <p:nvPicPr>
            <p:cNvPr id="217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97155" y="1147051"/>
              <a:ext cx="176045" cy="215254"/>
            </a:xfrm>
            <a:prstGeom prst="rect">
              <a:avLst/>
            </a:prstGeom>
            <a:effectLst/>
          </p:spPr>
        </p:pic>
        <p:pic>
          <p:nvPicPr>
            <p:cNvPr id="217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562364" y="996949"/>
              <a:ext cx="63236" cy="513355"/>
            </a:xfrm>
            <a:prstGeom prst="rect">
              <a:avLst/>
            </a:prstGeom>
            <a:effectLst/>
          </p:spPr>
        </p:pic>
        <p:pic>
          <p:nvPicPr>
            <p:cNvPr id="217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651705" y="1055046"/>
              <a:ext cx="183082" cy="363121"/>
            </a:xfrm>
            <a:prstGeom prst="rect">
              <a:avLst/>
            </a:prstGeom>
            <a:effectLst/>
          </p:spPr>
        </p:pic>
        <p:pic>
          <p:nvPicPr>
            <p:cNvPr id="2180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676400" y="1193800"/>
              <a:ext cx="228600" cy="82550"/>
            </a:xfrm>
            <a:prstGeom prst="rect">
              <a:avLst/>
            </a:prstGeom>
            <a:effectLst/>
          </p:spPr>
        </p:pic>
        <p:pic>
          <p:nvPicPr>
            <p:cNvPr id="218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898650" y="1022349"/>
              <a:ext cx="173403" cy="476251"/>
            </a:xfrm>
            <a:prstGeom prst="rect">
              <a:avLst/>
            </a:prstGeom>
            <a:effectLst/>
          </p:spPr>
        </p:pic>
        <p:pic>
          <p:nvPicPr>
            <p:cNvPr id="218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99205" y="1927882"/>
              <a:ext cx="167546" cy="72369"/>
            </a:xfrm>
            <a:prstGeom prst="rect">
              <a:avLst/>
            </a:prstGeom>
            <a:effectLst/>
          </p:spPr>
        </p:pic>
        <p:pic>
          <p:nvPicPr>
            <p:cNvPr id="218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83085" y="2031999"/>
              <a:ext cx="164616" cy="65618"/>
            </a:xfrm>
            <a:prstGeom prst="rect">
              <a:avLst/>
            </a:prstGeom>
            <a:effectLst/>
          </p:spPr>
        </p:pic>
        <p:pic>
          <p:nvPicPr>
            <p:cNvPr id="218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98500" y="1749768"/>
              <a:ext cx="166232" cy="455276"/>
            </a:xfrm>
            <a:prstGeom prst="rect">
              <a:avLst/>
            </a:prstGeom>
            <a:effectLst/>
          </p:spPr>
        </p:pic>
        <p:pic>
          <p:nvPicPr>
            <p:cNvPr id="219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81050" y="1955799"/>
              <a:ext cx="184150" cy="206464"/>
            </a:xfrm>
            <a:prstGeom prst="rect">
              <a:avLst/>
            </a:prstGeom>
            <a:effectLst/>
          </p:spPr>
        </p:pic>
        <p:pic>
          <p:nvPicPr>
            <p:cNvPr id="219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17708" y="1840949"/>
              <a:ext cx="125293" cy="319652"/>
            </a:xfrm>
            <a:prstGeom prst="rect">
              <a:avLst/>
            </a:prstGeom>
            <a:effectLst/>
          </p:spPr>
        </p:pic>
        <p:pic>
          <p:nvPicPr>
            <p:cNvPr id="219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52243" y="1845733"/>
              <a:ext cx="148729" cy="337321"/>
            </a:xfrm>
            <a:prstGeom prst="rect">
              <a:avLst/>
            </a:prstGeom>
            <a:effectLst/>
          </p:spPr>
        </p:pic>
        <p:pic>
          <p:nvPicPr>
            <p:cNvPr id="219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321163" y="1790700"/>
              <a:ext cx="69488" cy="605367"/>
            </a:xfrm>
            <a:prstGeom prst="rect">
              <a:avLst/>
            </a:prstGeom>
            <a:effectLst/>
          </p:spPr>
        </p:pic>
        <p:pic>
          <p:nvPicPr>
            <p:cNvPr id="219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463029" y="1935552"/>
              <a:ext cx="168922" cy="236199"/>
            </a:xfrm>
            <a:prstGeom prst="rect">
              <a:avLst/>
            </a:prstGeom>
            <a:effectLst/>
          </p:spPr>
        </p:pic>
        <p:pic>
          <p:nvPicPr>
            <p:cNvPr id="2200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625600" y="2108200"/>
              <a:ext cx="88900" cy="120650"/>
            </a:xfrm>
            <a:prstGeom prst="rect">
              <a:avLst/>
            </a:prstGeom>
            <a:effectLst/>
          </p:spPr>
        </p:pic>
        <p:pic>
          <p:nvPicPr>
            <p:cNvPr id="220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769215" y="1927955"/>
              <a:ext cx="173885" cy="257575"/>
            </a:xfrm>
            <a:prstGeom prst="rect">
              <a:avLst/>
            </a:prstGeom>
            <a:effectLst/>
          </p:spPr>
        </p:pic>
        <p:pic>
          <p:nvPicPr>
            <p:cNvPr id="220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854199" y="2029322"/>
              <a:ext cx="133351" cy="59829"/>
            </a:xfrm>
            <a:prstGeom prst="rect">
              <a:avLst/>
            </a:prstGeom>
            <a:effectLst/>
          </p:spPr>
        </p:pic>
        <p:pic>
          <p:nvPicPr>
            <p:cNvPr id="220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968499" y="1847850"/>
              <a:ext cx="167517" cy="381000"/>
            </a:xfrm>
            <a:prstGeom prst="rect">
              <a:avLst/>
            </a:prstGeom>
            <a:effectLst/>
          </p:spPr>
        </p:pic>
        <p:pic>
          <p:nvPicPr>
            <p:cNvPr id="2208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38150" y="2660650"/>
              <a:ext cx="114300" cy="63500"/>
            </a:xfrm>
            <a:prstGeom prst="rect">
              <a:avLst/>
            </a:prstGeom>
            <a:effectLst/>
          </p:spPr>
        </p:pic>
        <p:pic>
          <p:nvPicPr>
            <p:cNvPr id="2210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31800" y="2768600"/>
              <a:ext cx="190500" cy="46567"/>
            </a:xfrm>
            <a:prstGeom prst="rect">
              <a:avLst/>
            </a:prstGeom>
            <a:effectLst/>
          </p:spPr>
        </p:pic>
        <p:pic>
          <p:nvPicPr>
            <p:cNvPr id="221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47700" y="2489634"/>
              <a:ext cx="137405" cy="489647"/>
            </a:xfrm>
            <a:prstGeom prst="rect">
              <a:avLst/>
            </a:prstGeom>
            <a:effectLst/>
          </p:spPr>
        </p:pic>
        <p:pic>
          <p:nvPicPr>
            <p:cNvPr id="221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23900" y="2683717"/>
              <a:ext cx="190500" cy="223137"/>
            </a:xfrm>
            <a:prstGeom prst="rect">
              <a:avLst/>
            </a:prstGeom>
            <a:effectLst/>
          </p:spPr>
        </p:pic>
        <p:pic>
          <p:nvPicPr>
            <p:cNvPr id="2216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53443" y="2579915"/>
              <a:ext cx="145107" cy="353786"/>
            </a:xfrm>
            <a:prstGeom prst="rect">
              <a:avLst/>
            </a:prstGeom>
            <a:effectLst/>
          </p:spPr>
        </p:pic>
        <p:pic>
          <p:nvPicPr>
            <p:cNvPr id="221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89252" y="2647950"/>
              <a:ext cx="184171" cy="375764"/>
            </a:xfrm>
            <a:prstGeom prst="rect">
              <a:avLst/>
            </a:prstGeom>
            <a:effectLst/>
          </p:spPr>
        </p:pic>
        <p:pic>
          <p:nvPicPr>
            <p:cNvPr id="2220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278836" y="2594839"/>
              <a:ext cx="73714" cy="586014"/>
            </a:xfrm>
            <a:prstGeom prst="rect">
              <a:avLst/>
            </a:prstGeom>
            <a:effectLst/>
          </p:spPr>
        </p:pic>
        <p:pic>
          <p:nvPicPr>
            <p:cNvPr id="2222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394681" y="2726480"/>
              <a:ext cx="205519" cy="258020"/>
            </a:xfrm>
            <a:prstGeom prst="rect">
              <a:avLst/>
            </a:prstGeom>
            <a:effectLst/>
          </p:spPr>
        </p:pic>
        <p:pic>
          <p:nvPicPr>
            <p:cNvPr id="2224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660964" y="2713892"/>
              <a:ext cx="175876" cy="297137"/>
            </a:xfrm>
            <a:prstGeom prst="rect">
              <a:avLst/>
            </a:prstGeom>
            <a:effectLst/>
          </p:spPr>
        </p:pic>
        <p:pic>
          <p:nvPicPr>
            <p:cNvPr id="2226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882530" y="2720149"/>
              <a:ext cx="168520" cy="328956"/>
            </a:xfrm>
            <a:prstGeom prst="rect">
              <a:avLst/>
            </a:prstGeom>
            <a:effectLst/>
          </p:spPr>
        </p:pic>
        <p:pic>
          <p:nvPicPr>
            <p:cNvPr id="2228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911349" y="2879443"/>
              <a:ext cx="203201" cy="47908"/>
            </a:xfrm>
            <a:prstGeom prst="rect">
              <a:avLst/>
            </a:prstGeom>
            <a:effectLst/>
          </p:spPr>
        </p:pic>
        <p:pic>
          <p:nvPicPr>
            <p:cNvPr id="2230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095500" y="2654300"/>
              <a:ext cx="125987" cy="387350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17500" y="3657600"/>
              <a:ext cx="184150" cy="50800"/>
            </a:xfrm>
            <a:prstGeom prst="rect">
              <a:avLst/>
            </a:prstGeom>
            <a:effectLst/>
          </p:spPr>
        </p:pic>
        <p:pic>
          <p:nvPicPr>
            <p:cNvPr id="2234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81000" y="3727449"/>
              <a:ext cx="184150" cy="57151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682355" y="3417479"/>
              <a:ext cx="132092" cy="366750"/>
            </a:xfrm>
            <a:prstGeom prst="rect">
              <a:avLst/>
            </a:prstGeom>
            <a:effectLst/>
          </p:spPr>
        </p:pic>
        <p:pic>
          <p:nvPicPr>
            <p:cNvPr id="2238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42950" y="3589565"/>
              <a:ext cx="190500" cy="203326"/>
            </a:xfrm>
            <a:prstGeom prst="rect">
              <a:avLst/>
            </a:prstGeom>
            <a:effectLst/>
          </p:spPr>
        </p:pic>
        <p:pic>
          <p:nvPicPr>
            <p:cNvPr id="2240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974636" y="3419127"/>
              <a:ext cx="155665" cy="403573"/>
            </a:xfrm>
            <a:prstGeom prst="rect">
              <a:avLst/>
            </a:prstGeom>
            <a:effectLst/>
          </p:spPr>
        </p:pic>
        <p:pic>
          <p:nvPicPr>
            <p:cNvPr id="2242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36914" y="3468546"/>
              <a:ext cx="156370" cy="355283"/>
            </a:xfrm>
            <a:prstGeom prst="rect">
              <a:avLst/>
            </a:prstGeom>
            <a:effectLst/>
          </p:spPr>
        </p:pic>
        <p:pic>
          <p:nvPicPr>
            <p:cNvPr id="2244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295664" y="3365500"/>
              <a:ext cx="88637" cy="715783"/>
            </a:xfrm>
            <a:prstGeom prst="rect">
              <a:avLst/>
            </a:prstGeom>
            <a:effectLst/>
          </p:spPr>
        </p:pic>
        <p:pic>
          <p:nvPicPr>
            <p:cNvPr id="2246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445788" y="3509105"/>
              <a:ext cx="139596" cy="319946"/>
            </a:xfrm>
            <a:prstGeom prst="rect">
              <a:avLst/>
            </a:prstGeom>
            <a:effectLst/>
          </p:spPr>
        </p:pic>
        <p:pic>
          <p:nvPicPr>
            <p:cNvPr id="2248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492249" y="3683000"/>
              <a:ext cx="139701" cy="63500"/>
            </a:xfrm>
            <a:prstGeom prst="rect">
              <a:avLst/>
            </a:prstGeom>
            <a:effectLst/>
          </p:spPr>
        </p:pic>
        <p:pic>
          <p:nvPicPr>
            <p:cNvPr id="2250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730093" y="3505449"/>
              <a:ext cx="132903" cy="301098"/>
            </a:xfrm>
            <a:prstGeom prst="rect">
              <a:avLst/>
            </a:prstGeom>
            <a:effectLst/>
          </p:spPr>
        </p:pic>
        <p:pic>
          <p:nvPicPr>
            <p:cNvPr id="225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911980" y="3551901"/>
              <a:ext cx="151771" cy="251749"/>
            </a:xfrm>
            <a:prstGeom prst="rect">
              <a:avLst/>
            </a:prstGeom>
            <a:effectLst/>
          </p:spPr>
        </p:pic>
        <p:pic>
          <p:nvPicPr>
            <p:cNvPr id="2254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2063749" y="3435349"/>
              <a:ext cx="155756" cy="501651"/>
            </a:xfrm>
            <a:prstGeom prst="rect">
              <a:avLst/>
            </a:prstGeom>
            <a:effectLst/>
          </p:spPr>
        </p:pic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69850" y="4445470"/>
              <a:ext cx="2237645" cy="145581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4300" y="4489450"/>
              <a:ext cx="2019300" cy="107950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342900" y="4658918"/>
              <a:ext cx="169777" cy="497283"/>
            </a:xfrm>
            <a:prstGeom prst="rect">
              <a:avLst/>
            </a:prstGeom>
            <a:effectLst/>
          </p:spPr>
        </p:pic>
        <p:pic>
          <p:nvPicPr>
            <p:cNvPr id="2262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444499" y="4876800"/>
              <a:ext cx="190501" cy="214194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19791" y="4749800"/>
              <a:ext cx="126359" cy="304800"/>
            </a:xfrm>
            <a:prstGeom prst="rect">
              <a:avLst/>
            </a:prstGeom>
            <a:effectLst/>
          </p:spPr>
        </p:pic>
        <p:pic>
          <p:nvPicPr>
            <p:cNvPr id="2266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965841" y="4715953"/>
              <a:ext cx="157198" cy="337650"/>
            </a:xfrm>
            <a:prstGeom prst="rect">
              <a:avLst/>
            </a:prstGeom>
            <a:effectLst/>
          </p:spPr>
        </p:pic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77899" y="4864100"/>
              <a:ext cx="158751" cy="69850"/>
            </a:xfrm>
            <a:prstGeom prst="rect">
              <a:avLst/>
            </a:prstGeom>
            <a:effectLst/>
          </p:spPr>
        </p:pic>
        <p:pic>
          <p:nvPicPr>
            <p:cNvPr id="2270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155700" y="4742193"/>
              <a:ext cx="146050" cy="258906"/>
            </a:xfrm>
            <a:prstGeom prst="rect">
              <a:avLst/>
            </a:prstGeom>
            <a:effectLst/>
          </p:spPr>
        </p:pic>
        <p:pic>
          <p:nvPicPr>
            <p:cNvPr id="2272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355443" y="4682417"/>
              <a:ext cx="152501" cy="324848"/>
            </a:xfrm>
            <a:prstGeom prst="rect">
              <a:avLst/>
            </a:prstGeom>
            <a:effectLst/>
          </p:spPr>
        </p:pic>
        <p:pic>
          <p:nvPicPr>
            <p:cNvPr id="2274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625599" y="4584700"/>
              <a:ext cx="85432" cy="615950"/>
            </a:xfrm>
            <a:prstGeom prst="rect">
              <a:avLst/>
            </a:prstGeom>
            <a:effectLst/>
          </p:spPr>
        </p:pic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758450" y="4796323"/>
              <a:ext cx="178300" cy="222294"/>
            </a:xfrm>
            <a:prstGeom prst="rect">
              <a:avLst/>
            </a:prstGeom>
            <a:effectLst/>
          </p:spPr>
        </p:pic>
        <p:pic>
          <p:nvPicPr>
            <p:cNvPr id="2278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917700" y="4603750"/>
              <a:ext cx="180980" cy="520701"/>
            </a:xfrm>
            <a:prstGeom prst="rect">
              <a:avLst/>
            </a:prstGeom>
            <a:effectLst/>
          </p:spPr>
        </p:pic>
        <p:pic>
          <p:nvPicPr>
            <p:cNvPr id="2280" name="Line Line" descr="Line Lin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285750" y="5689600"/>
              <a:ext cx="190500" cy="38100"/>
            </a:xfrm>
            <a:prstGeom prst="rect">
              <a:avLst/>
            </a:prstGeom>
            <a:effectLst/>
          </p:spPr>
        </p:pic>
        <p:pic>
          <p:nvPicPr>
            <p:cNvPr id="2282" name="Line Line" descr="Line Lin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336550" y="5740400"/>
              <a:ext cx="177800" cy="69850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324827" y="5447736"/>
              <a:ext cx="138724" cy="168929"/>
            </a:xfrm>
            <a:prstGeom prst="rect">
              <a:avLst/>
            </a:prstGeom>
            <a:effectLst/>
          </p:spPr>
        </p:pic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438683" y="5334000"/>
              <a:ext cx="107418" cy="266700"/>
            </a:xfrm>
            <a:prstGeom prst="rect">
              <a:avLst/>
            </a:prstGeom>
            <a:effectLst/>
          </p:spPr>
        </p:pic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515672" y="5443669"/>
              <a:ext cx="119329" cy="144331"/>
            </a:xfrm>
            <a:prstGeom prst="rect">
              <a:avLst/>
            </a:prstGeom>
            <a:effectLst/>
          </p:spPr>
        </p:pic>
        <p:pic>
          <p:nvPicPr>
            <p:cNvPr id="2290" name="Line Line" descr="Line Lin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635000" y="5480050"/>
              <a:ext cx="44450" cy="82550"/>
            </a:xfrm>
            <a:prstGeom prst="rect">
              <a:avLst/>
            </a:prstGeom>
            <a:effectLst/>
          </p:spPr>
        </p:pic>
        <p:pic>
          <p:nvPicPr>
            <p:cNvPr id="2292" name="Line Line" descr="Line Lin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603250" y="5429250"/>
              <a:ext cx="76200" cy="38100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673605" y="5422900"/>
              <a:ext cx="139195" cy="165100"/>
            </a:xfrm>
            <a:prstGeom prst="rect">
              <a:avLst/>
            </a:prstGeom>
            <a:effectLst/>
          </p:spPr>
        </p:pic>
        <p:pic>
          <p:nvPicPr>
            <p:cNvPr id="2296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519741" y="4514343"/>
              <a:ext cx="717899" cy="792166"/>
            </a:xfrm>
            <a:prstGeom prst="rect">
              <a:avLst/>
            </a:prstGeom>
            <a:effectLst/>
          </p:spPr>
        </p:pic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861483" y="5089243"/>
              <a:ext cx="522818" cy="47908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921766" y="5130800"/>
              <a:ext cx="418084" cy="63075"/>
            </a:xfrm>
            <a:prstGeom prst="rect">
              <a:avLst/>
            </a:prstGeom>
            <a:effectLst/>
          </p:spPr>
        </p:pic>
        <p:pic>
          <p:nvPicPr>
            <p:cNvPr id="2302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311149" y="5982426"/>
              <a:ext cx="150801" cy="431074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406400" y="6127750"/>
              <a:ext cx="165100" cy="195113"/>
            </a:xfrm>
            <a:prstGeom prst="rect">
              <a:avLst/>
            </a:prstGeom>
            <a:effectLst/>
          </p:spPr>
        </p:pic>
        <p:pic>
          <p:nvPicPr>
            <p:cNvPr id="2306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540839" y="6046196"/>
              <a:ext cx="106862" cy="293549"/>
            </a:xfrm>
            <a:prstGeom prst="rect">
              <a:avLst/>
            </a:prstGeom>
            <a:effectLst/>
          </p:spPr>
        </p:pic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654900" y="6081288"/>
              <a:ext cx="164251" cy="270829"/>
            </a:xfrm>
            <a:prstGeom prst="rect">
              <a:avLst/>
            </a:prstGeom>
            <a:effectLst/>
          </p:spPr>
        </p:pic>
        <p:pic>
          <p:nvPicPr>
            <p:cNvPr id="2310" name="Line Line" descr="Line Lin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647700" y="6172200"/>
              <a:ext cx="177800" cy="63500"/>
            </a:xfrm>
            <a:prstGeom prst="rect">
              <a:avLst/>
            </a:prstGeom>
            <a:effectLst/>
          </p:spPr>
        </p:pic>
        <p:pic>
          <p:nvPicPr>
            <p:cNvPr id="2312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1193799" y="6051550"/>
              <a:ext cx="113359" cy="284571"/>
            </a:xfrm>
            <a:prstGeom prst="rect">
              <a:avLst/>
            </a:prstGeom>
            <a:effectLst/>
          </p:spPr>
        </p:pic>
        <p:pic>
          <p:nvPicPr>
            <p:cNvPr id="2314" name="Line Line" descr="Line Lin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358900" y="6324600"/>
              <a:ext cx="76200" cy="38100"/>
            </a:xfrm>
            <a:prstGeom prst="rect">
              <a:avLst/>
            </a:prstGeom>
            <a:effectLst/>
          </p:spPr>
        </p:pic>
        <p:pic>
          <p:nvPicPr>
            <p:cNvPr id="2316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342900" y="6667018"/>
              <a:ext cx="152851" cy="423597"/>
            </a:xfrm>
            <a:prstGeom prst="rect">
              <a:avLst/>
            </a:prstGeom>
            <a:effectLst/>
          </p:spPr>
        </p:pic>
        <p:pic>
          <p:nvPicPr>
            <p:cNvPr id="2318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444500" y="6807200"/>
              <a:ext cx="177800" cy="239854"/>
            </a:xfrm>
            <a:prstGeom prst="rect">
              <a:avLst/>
            </a:prstGeom>
            <a:effectLst/>
          </p:spPr>
        </p:pic>
        <p:pic>
          <p:nvPicPr>
            <p:cNvPr id="2320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688885" y="6726474"/>
              <a:ext cx="149315" cy="341076"/>
            </a:xfrm>
            <a:prstGeom prst="rect">
              <a:avLst/>
            </a:prstGeom>
            <a:effectLst/>
          </p:spPr>
        </p:pic>
        <p:pic>
          <p:nvPicPr>
            <p:cNvPr id="2322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895350" y="6731489"/>
              <a:ext cx="150750" cy="281028"/>
            </a:xfrm>
            <a:prstGeom prst="rect">
              <a:avLst/>
            </a:prstGeom>
            <a:effectLst/>
          </p:spPr>
        </p:pic>
        <p:pic>
          <p:nvPicPr>
            <p:cNvPr id="2324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1136650" y="6607121"/>
              <a:ext cx="63500" cy="598718"/>
            </a:xfrm>
            <a:prstGeom prst="rect">
              <a:avLst/>
            </a:prstGeom>
            <a:effectLst/>
          </p:spPr>
        </p:pic>
        <p:pic>
          <p:nvPicPr>
            <p:cNvPr id="2326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264245" y="6705344"/>
              <a:ext cx="170855" cy="355341"/>
            </a:xfrm>
            <a:prstGeom prst="rect">
              <a:avLst/>
            </a:prstGeom>
            <a:effectLst/>
          </p:spPr>
        </p:pic>
        <p:pic>
          <p:nvPicPr>
            <p:cNvPr id="2328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1263649" y="6858000"/>
              <a:ext cx="152401" cy="63500"/>
            </a:xfrm>
            <a:prstGeom prst="rect">
              <a:avLst/>
            </a:prstGeom>
            <a:effectLst/>
          </p:spPr>
        </p:pic>
        <p:pic>
          <p:nvPicPr>
            <p:cNvPr id="2330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876299" y="5905500"/>
              <a:ext cx="82551" cy="520700"/>
            </a:xfrm>
            <a:prstGeom prst="rect">
              <a:avLst/>
            </a:prstGeom>
            <a:effectLst/>
          </p:spPr>
        </p:pic>
        <p:pic>
          <p:nvPicPr>
            <p:cNvPr id="2332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980502" y="6095480"/>
              <a:ext cx="206949" cy="204943"/>
            </a:xfrm>
            <a:prstGeom prst="rect">
              <a:avLst/>
            </a:prstGeom>
            <a:effectLst/>
          </p:spPr>
        </p:pic>
        <p:pic>
          <p:nvPicPr>
            <p:cNvPr id="2334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1530820" y="6584950"/>
              <a:ext cx="63031" cy="495572"/>
            </a:xfrm>
            <a:prstGeom prst="rect">
              <a:avLst/>
            </a:prstGeom>
            <a:effectLst/>
          </p:spPr>
        </p:pic>
        <p:pic>
          <p:nvPicPr>
            <p:cNvPr id="2336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1653831" y="6800033"/>
              <a:ext cx="200370" cy="210368"/>
            </a:xfrm>
            <a:prstGeom prst="rect">
              <a:avLst/>
            </a:prstGeom>
            <a:effectLst/>
          </p:spPr>
        </p:pic>
        <p:pic>
          <p:nvPicPr>
            <p:cNvPr id="2338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1835149" y="6648450"/>
              <a:ext cx="164533" cy="457200"/>
            </a:xfrm>
            <a:prstGeom prst="rect">
              <a:avLst/>
            </a:prstGeom>
            <a:effectLst/>
          </p:spPr>
        </p:pic>
        <p:pic>
          <p:nvPicPr>
            <p:cNvPr id="2340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-19050" y="7280420"/>
              <a:ext cx="95250" cy="669780"/>
            </a:xfrm>
            <a:prstGeom prst="rect">
              <a:avLst/>
            </a:prstGeom>
            <a:effectLst/>
          </p:spPr>
        </p:pic>
        <p:pic>
          <p:nvPicPr>
            <p:cNvPr id="2342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825499" y="7112997"/>
              <a:ext cx="110411" cy="233954"/>
            </a:xfrm>
            <a:prstGeom prst="rect">
              <a:avLst/>
            </a:prstGeom>
            <a:effectLst/>
          </p:spPr>
        </p:pic>
        <p:pic>
          <p:nvPicPr>
            <p:cNvPr id="2344" name="Line Line" descr="Line Lin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774700" y="7277099"/>
              <a:ext cx="101600" cy="76201"/>
            </a:xfrm>
            <a:prstGeom prst="rect">
              <a:avLst/>
            </a:prstGeom>
            <a:effectLst/>
          </p:spPr>
        </p:pic>
        <p:pic>
          <p:nvPicPr>
            <p:cNvPr id="2346" name="Line Line" descr="Line Lin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831849" y="7296150"/>
              <a:ext cx="114301" cy="101600"/>
            </a:xfrm>
            <a:prstGeom prst="rect">
              <a:avLst/>
            </a:prstGeom>
            <a:effectLst/>
          </p:spPr>
        </p:pic>
        <p:pic>
          <p:nvPicPr>
            <p:cNvPr id="2348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464639" y="7353428"/>
              <a:ext cx="196892" cy="338539"/>
            </a:xfrm>
            <a:prstGeom prst="rect">
              <a:avLst/>
            </a:prstGeom>
            <a:effectLst/>
          </p:spPr>
        </p:pic>
        <p:pic>
          <p:nvPicPr>
            <p:cNvPr id="2350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614818" y="7580677"/>
              <a:ext cx="191632" cy="161196"/>
            </a:xfrm>
            <a:prstGeom prst="rect">
              <a:avLst/>
            </a:prstGeom>
            <a:effectLst/>
          </p:spPr>
        </p:pic>
        <p:pic>
          <p:nvPicPr>
            <p:cNvPr id="2352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1314450" y="7080250"/>
              <a:ext cx="50800" cy="311150"/>
            </a:xfrm>
            <a:prstGeom prst="rect">
              <a:avLst/>
            </a:prstGeom>
            <a:effectLst/>
          </p:spPr>
        </p:pic>
        <p:pic>
          <p:nvPicPr>
            <p:cNvPr id="2354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1238250" y="7283450"/>
              <a:ext cx="127000" cy="88900"/>
            </a:xfrm>
            <a:prstGeom prst="rect">
              <a:avLst/>
            </a:prstGeom>
            <a:effectLst/>
          </p:spPr>
        </p:pic>
        <p:pic>
          <p:nvPicPr>
            <p:cNvPr id="2356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1346200" y="7296150"/>
              <a:ext cx="101600" cy="146050"/>
            </a:xfrm>
            <a:prstGeom prst="rect">
              <a:avLst/>
            </a:prstGeom>
            <a:effectLst/>
          </p:spPr>
        </p:pic>
        <p:pic>
          <p:nvPicPr>
            <p:cNvPr id="2358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1238891" y="7413287"/>
              <a:ext cx="169702" cy="309445"/>
            </a:xfrm>
            <a:prstGeom prst="rect">
              <a:avLst/>
            </a:prstGeom>
            <a:effectLst/>
          </p:spPr>
        </p:pic>
        <p:pic>
          <p:nvPicPr>
            <p:cNvPr id="2360" name="Line Line" descr="Line Lin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1377950" y="7626350"/>
              <a:ext cx="50800" cy="158750"/>
            </a:xfrm>
            <a:prstGeom prst="rect">
              <a:avLst/>
            </a:prstGeom>
            <a:effectLst/>
          </p:spPr>
        </p:pic>
        <p:pic>
          <p:nvPicPr>
            <p:cNvPr id="2362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1772809" y="7108735"/>
              <a:ext cx="119492" cy="339815"/>
            </a:xfrm>
            <a:prstGeom prst="rect">
              <a:avLst/>
            </a:prstGeom>
            <a:effectLst/>
          </p:spPr>
        </p:pic>
        <p:pic>
          <p:nvPicPr>
            <p:cNvPr id="2364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1765300" y="7327900"/>
              <a:ext cx="127000" cy="139700"/>
            </a:xfrm>
            <a:prstGeom prst="rect">
              <a:avLst/>
            </a:prstGeom>
            <a:effectLst/>
          </p:spPr>
        </p:pic>
        <p:pic>
          <p:nvPicPr>
            <p:cNvPr id="2366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1892299" y="7308850"/>
              <a:ext cx="107951" cy="222250"/>
            </a:xfrm>
            <a:prstGeom prst="rect">
              <a:avLst/>
            </a:prstGeom>
            <a:effectLst/>
          </p:spPr>
        </p:pic>
        <p:pic>
          <p:nvPicPr>
            <p:cNvPr id="2368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1927849" y="7506493"/>
              <a:ext cx="339101" cy="315425"/>
            </a:xfrm>
            <a:prstGeom prst="rect">
              <a:avLst/>
            </a:prstGeom>
            <a:effectLst/>
          </p:spPr>
        </p:pic>
      </p:grpSp>
      <p:grpSp>
        <p:nvGrpSpPr>
          <p:cNvPr id="2663" name="Drawing"/>
          <p:cNvGrpSpPr/>
          <p:nvPr/>
        </p:nvGrpSpPr>
        <p:grpSpPr>
          <a:xfrm>
            <a:off x="73886" y="1640592"/>
            <a:ext cx="12871065" cy="7928859"/>
            <a:chOff x="0" y="0"/>
            <a:chExt cx="12871063" cy="7928857"/>
          </a:xfrm>
        </p:grpSpPr>
        <p:sp>
          <p:nvSpPr>
            <p:cNvPr id="2371" name="Line"/>
            <p:cNvSpPr/>
            <p:nvPr/>
          </p:nvSpPr>
          <p:spPr>
            <a:xfrm>
              <a:off x="6295163" y="594607"/>
              <a:ext cx="234310" cy="666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9341" y="0"/>
                  </a:moveTo>
                  <a:cubicBezTo>
                    <a:pt x="8173" y="130"/>
                    <a:pt x="7005" y="261"/>
                    <a:pt x="5935" y="415"/>
                  </a:cubicBezTo>
                  <a:cubicBezTo>
                    <a:pt x="4865" y="570"/>
                    <a:pt x="3892" y="748"/>
                    <a:pt x="3600" y="971"/>
                  </a:cubicBezTo>
                  <a:cubicBezTo>
                    <a:pt x="3308" y="1194"/>
                    <a:pt x="3697" y="1462"/>
                    <a:pt x="3989" y="1723"/>
                  </a:cubicBezTo>
                  <a:cubicBezTo>
                    <a:pt x="4281" y="1984"/>
                    <a:pt x="4476" y="2238"/>
                    <a:pt x="4865" y="2485"/>
                  </a:cubicBezTo>
                  <a:cubicBezTo>
                    <a:pt x="5254" y="2732"/>
                    <a:pt x="5838" y="2972"/>
                    <a:pt x="6519" y="3222"/>
                  </a:cubicBezTo>
                  <a:cubicBezTo>
                    <a:pt x="7200" y="3473"/>
                    <a:pt x="7978" y="3734"/>
                    <a:pt x="8854" y="4005"/>
                  </a:cubicBezTo>
                  <a:cubicBezTo>
                    <a:pt x="9730" y="4276"/>
                    <a:pt x="10703" y="4557"/>
                    <a:pt x="11676" y="4815"/>
                  </a:cubicBezTo>
                  <a:cubicBezTo>
                    <a:pt x="12649" y="5072"/>
                    <a:pt x="13622" y="5306"/>
                    <a:pt x="14497" y="5553"/>
                  </a:cubicBezTo>
                  <a:cubicBezTo>
                    <a:pt x="15373" y="5800"/>
                    <a:pt x="16151" y="6061"/>
                    <a:pt x="16735" y="6325"/>
                  </a:cubicBezTo>
                  <a:cubicBezTo>
                    <a:pt x="17319" y="6589"/>
                    <a:pt x="17708" y="6857"/>
                    <a:pt x="17903" y="7131"/>
                  </a:cubicBezTo>
                  <a:cubicBezTo>
                    <a:pt x="18097" y="7406"/>
                    <a:pt x="18097" y="7687"/>
                    <a:pt x="18097" y="7979"/>
                  </a:cubicBezTo>
                  <a:cubicBezTo>
                    <a:pt x="18097" y="8271"/>
                    <a:pt x="18097" y="8573"/>
                    <a:pt x="18097" y="8868"/>
                  </a:cubicBezTo>
                  <a:cubicBezTo>
                    <a:pt x="18097" y="9163"/>
                    <a:pt x="18097" y="9451"/>
                    <a:pt x="18292" y="9743"/>
                  </a:cubicBezTo>
                  <a:cubicBezTo>
                    <a:pt x="18486" y="10035"/>
                    <a:pt x="18876" y="10330"/>
                    <a:pt x="19265" y="10587"/>
                  </a:cubicBezTo>
                  <a:cubicBezTo>
                    <a:pt x="19654" y="10845"/>
                    <a:pt x="20043" y="11064"/>
                    <a:pt x="20432" y="11294"/>
                  </a:cubicBezTo>
                  <a:cubicBezTo>
                    <a:pt x="20822" y="11524"/>
                    <a:pt x="21211" y="11764"/>
                    <a:pt x="21405" y="11998"/>
                  </a:cubicBezTo>
                  <a:cubicBezTo>
                    <a:pt x="21600" y="12231"/>
                    <a:pt x="21600" y="12458"/>
                    <a:pt x="21308" y="12688"/>
                  </a:cubicBezTo>
                  <a:cubicBezTo>
                    <a:pt x="21016" y="12917"/>
                    <a:pt x="20432" y="13151"/>
                    <a:pt x="19751" y="13381"/>
                  </a:cubicBezTo>
                  <a:cubicBezTo>
                    <a:pt x="19070" y="13611"/>
                    <a:pt x="18292" y="13837"/>
                    <a:pt x="17514" y="14064"/>
                  </a:cubicBezTo>
                  <a:cubicBezTo>
                    <a:pt x="16735" y="14290"/>
                    <a:pt x="15957" y="14517"/>
                    <a:pt x="15178" y="14781"/>
                  </a:cubicBezTo>
                  <a:cubicBezTo>
                    <a:pt x="14400" y="15045"/>
                    <a:pt x="13622" y="15347"/>
                    <a:pt x="13038" y="15646"/>
                  </a:cubicBezTo>
                  <a:cubicBezTo>
                    <a:pt x="12454" y="15944"/>
                    <a:pt x="12065" y="16239"/>
                    <a:pt x="11870" y="16531"/>
                  </a:cubicBezTo>
                  <a:cubicBezTo>
                    <a:pt x="11676" y="16823"/>
                    <a:pt x="11676" y="17111"/>
                    <a:pt x="11773" y="17389"/>
                  </a:cubicBezTo>
                  <a:cubicBezTo>
                    <a:pt x="11870" y="17667"/>
                    <a:pt x="12065" y="17935"/>
                    <a:pt x="12357" y="18185"/>
                  </a:cubicBezTo>
                  <a:cubicBezTo>
                    <a:pt x="12649" y="18436"/>
                    <a:pt x="13038" y="18669"/>
                    <a:pt x="13427" y="18920"/>
                  </a:cubicBezTo>
                  <a:cubicBezTo>
                    <a:pt x="13816" y="19170"/>
                    <a:pt x="14205" y="19438"/>
                    <a:pt x="14108" y="19709"/>
                  </a:cubicBezTo>
                  <a:cubicBezTo>
                    <a:pt x="14011" y="19980"/>
                    <a:pt x="13427" y="20255"/>
                    <a:pt x="12357" y="20495"/>
                  </a:cubicBezTo>
                  <a:cubicBezTo>
                    <a:pt x="11286" y="20735"/>
                    <a:pt x="9730" y="20941"/>
                    <a:pt x="7589" y="21120"/>
                  </a:cubicBezTo>
                  <a:cubicBezTo>
                    <a:pt x="5449" y="21298"/>
                    <a:pt x="2724" y="214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6768559" y="838992"/>
              <a:ext cx="104455" cy="46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55" fill="norm" stroke="1" extrusionOk="0">
                  <a:moveTo>
                    <a:pt x="21319" y="1617"/>
                  </a:moveTo>
                  <a:cubicBezTo>
                    <a:pt x="19591" y="1323"/>
                    <a:pt x="17863" y="1030"/>
                    <a:pt x="16351" y="688"/>
                  </a:cubicBezTo>
                  <a:cubicBezTo>
                    <a:pt x="14839" y="346"/>
                    <a:pt x="13543" y="-45"/>
                    <a:pt x="10951" y="4"/>
                  </a:cubicBezTo>
                  <a:cubicBezTo>
                    <a:pt x="8359" y="53"/>
                    <a:pt x="4471" y="541"/>
                    <a:pt x="2311" y="1274"/>
                  </a:cubicBezTo>
                  <a:cubicBezTo>
                    <a:pt x="151" y="2007"/>
                    <a:pt x="-281" y="2985"/>
                    <a:pt x="151" y="5135"/>
                  </a:cubicBezTo>
                  <a:cubicBezTo>
                    <a:pt x="583" y="7285"/>
                    <a:pt x="1879" y="10608"/>
                    <a:pt x="3391" y="13541"/>
                  </a:cubicBezTo>
                  <a:cubicBezTo>
                    <a:pt x="4903" y="16473"/>
                    <a:pt x="6631" y="19014"/>
                    <a:pt x="8359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6650763" y="1128007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5200"/>
                    <a:pt x="10000" y="8800"/>
                    <a:pt x="13600" y="5200"/>
                  </a:cubicBezTo>
                  <a:cubicBezTo>
                    <a:pt x="17200" y="1600"/>
                    <a:pt x="194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7043547" y="865213"/>
              <a:ext cx="115217" cy="44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13" fill="norm" stroke="1" extrusionOk="0">
                  <a:moveTo>
                    <a:pt x="19839" y="120"/>
                  </a:moveTo>
                  <a:cubicBezTo>
                    <a:pt x="17910" y="16"/>
                    <a:pt x="15982" y="-87"/>
                    <a:pt x="14246" y="120"/>
                  </a:cubicBezTo>
                  <a:cubicBezTo>
                    <a:pt x="12510" y="326"/>
                    <a:pt x="10967" y="843"/>
                    <a:pt x="8460" y="2393"/>
                  </a:cubicBezTo>
                  <a:cubicBezTo>
                    <a:pt x="5953" y="3944"/>
                    <a:pt x="2482" y="6527"/>
                    <a:pt x="939" y="9266"/>
                  </a:cubicBezTo>
                  <a:cubicBezTo>
                    <a:pt x="-604" y="12005"/>
                    <a:pt x="-218" y="14899"/>
                    <a:pt x="1903" y="16966"/>
                  </a:cubicBezTo>
                  <a:cubicBezTo>
                    <a:pt x="4025" y="19033"/>
                    <a:pt x="7882" y="20273"/>
                    <a:pt x="11353" y="20893"/>
                  </a:cubicBezTo>
                  <a:cubicBezTo>
                    <a:pt x="14825" y="21513"/>
                    <a:pt x="17910" y="21513"/>
                    <a:pt x="20996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7235689" y="943857"/>
              <a:ext cx="259625" cy="32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03" fill="norm" stroke="1" extrusionOk="0">
                  <a:moveTo>
                    <a:pt x="7842" y="2118"/>
                  </a:moveTo>
                  <a:cubicBezTo>
                    <a:pt x="6964" y="2259"/>
                    <a:pt x="6086" y="2400"/>
                    <a:pt x="5208" y="3106"/>
                  </a:cubicBezTo>
                  <a:cubicBezTo>
                    <a:pt x="4330" y="3812"/>
                    <a:pt x="3452" y="5082"/>
                    <a:pt x="2662" y="7271"/>
                  </a:cubicBezTo>
                  <a:cubicBezTo>
                    <a:pt x="1872" y="9459"/>
                    <a:pt x="1169" y="12565"/>
                    <a:pt x="994" y="14824"/>
                  </a:cubicBezTo>
                  <a:cubicBezTo>
                    <a:pt x="818" y="17082"/>
                    <a:pt x="1169" y="18494"/>
                    <a:pt x="1696" y="19482"/>
                  </a:cubicBezTo>
                  <a:cubicBezTo>
                    <a:pt x="2223" y="20471"/>
                    <a:pt x="2925" y="21035"/>
                    <a:pt x="4067" y="21318"/>
                  </a:cubicBezTo>
                  <a:cubicBezTo>
                    <a:pt x="5208" y="21600"/>
                    <a:pt x="6789" y="21600"/>
                    <a:pt x="8194" y="21035"/>
                  </a:cubicBezTo>
                  <a:cubicBezTo>
                    <a:pt x="9599" y="20471"/>
                    <a:pt x="10828" y="19341"/>
                    <a:pt x="12057" y="17718"/>
                  </a:cubicBezTo>
                  <a:cubicBezTo>
                    <a:pt x="13286" y="16094"/>
                    <a:pt x="14516" y="13976"/>
                    <a:pt x="15130" y="12071"/>
                  </a:cubicBezTo>
                  <a:cubicBezTo>
                    <a:pt x="15745" y="10165"/>
                    <a:pt x="15745" y="8471"/>
                    <a:pt x="15306" y="6918"/>
                  </a:cubicBezTo>
                  <a:cubicBezTo>
                    <a:pt x="14867" y="5365"/>
                    <a:pt x="13989" y="3953"/>
                    <a:pt x="13286" y="2965"/>
                  </a:cubicBezTo>
                  <a:cubicBezTo>
                    <a:pt x="12584" y="1976"/>
                    <a:pt x="12057" y="1412"/>
                    <a:pt x="11003" y="918"/>
                  </a:cubicBezTo>
                  <a:cubicBezTo>
                    <a:pt x="9950" y="424"/>
                    <a:pt x="8369" y="0"/>
                    <a:pt x="7140" y="0"/>
                  </a:cubicBezTo>
                  <a:cubicBezTo>
                    <a:pt x="5911" y="0"/>
                    <a:pt x="5033" y="424"/>
                    <a:pt x="4067" y="1412"/>
                  </a:cubicBezTo>
                  <a:cubicBezTo>
                    <a:pt x="3101" y="2400"/>
                    <a:pt x="2047" y="3953"/>
                    <a:pt x="1345" y="5082"/>
                  </a:cubicBezTo>
                  <a:cubicBezTo>
                    <a:pt x="642" y="6212"/>
                    <a:pt x="291" y="6918"/>
                    <a:pt x="116" y="7624"/>
                  </a:cubicBezTo>
                  <a:cubicBezTo>
                    <a:pt x="-60" y="8329"/>
                    <a:pt x="-60" y="9035"/>
                    <a:pt x="291" y="9600"/>
                  </a:cubicBezTo>
                  <a:cubicBezTo>
                    <a:pt x="642" y="10165"/>
                    <a:pt x="1345" y="10588"/>
                    <a:pt x="2574" y="10871"/>
                  </a:cubicBezTo>
                  <a:cubicBezTo>
                    <a:pt x="3803" y="11153"/>
                    <a:pt x="5560" y="11294"/>
                    <a:pt x="8808" y="10518"/>
                  </a:cubicBezTo>
                  <a:cubicBezTo>
                    <a:pt x="12057" y="9741"/>
                    <a:pt x="16799" y="8047"/>
                    <a:pt x="2154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622313" y="766057"/>
              <a:ext cx="38101" cy="64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0"/>
                  </a:moveTo>
                  <a:cubicBezTo>
                    <a:pt x="2400" y="1563"/>
                    <a:pt x="4800" y="3126"/>
                    <a:pt x="6600" y="5045"/>
                  </a:cubicBezTo>
                  <a:cubicBezTo>
                    <a:pt x="8400" y="6963"/>
                    <a:pt x="9600" y="9237"/>
                    <a:pt x="10800" y="11475"/>
                  </a:cubicBezTo>
                  <a:cubicBezTo>
                    <a:pt x="12000" y="13713"/>
                    <a:pt x="13200" y="15916"/>
                    <a:pt x="13800" y="17479"/>
                  </a:cubicBezTo>
                  <a:cubicBezTo>
                    <a:pt x="14400" y="19042"/>
                    <a:pt x="14400" y="19966"/>
                    <a:pt x="14400" y="20605"/>
                  </a:cubicBezTo>
                  <a:cubicBezTo>
                    <a:pt x="14400" y="21245"/>
                    <a:pt x="14400" y="21600"/>
                    <a:pt x="15600" y="21564"/>
                  </a:cubicBezTo>
                  <a:cubicBezTo>
                    <a:pt x="16800" y="21529"/>
                    <a:pt x="19200" y="21103"/>
                    <a:pt x="21600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65863" y="600957"/>
              <a:ext cx="1032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" y="20250"/>
                    <a:pt x="71" y="18900"/>
                    <a:pt x="153" y="17775"/>
                  </a:cubicBezTo>
                  <a:cubicBezTo>
                    <a:pt x="235" y="16650"/>
                    <a:pt x="363" y="15750"/>
                    <a:pt x="511" y="15075"/>
                  </a:cubicBezTo>
                  <a:cubicBezTo>
                    <a:pt x="660" y="14400"/>
                    <a:pt x="828" y="13950"/>
                    <a:pt x="992" y="13612"/>
                  </a:cubicBezTo>
                  <a:cubicBezTo>
                    <a:pt x="1156" y="13275"/>
                    <a:pt x="1315" y="13050"/>
                    <a:pt x="1483" y="12825"/>
                  </a:cubicBezTo>
                  <a:cubicBezTo>
                    <a:pt x="1652" y="12600"/>
                    <a:pt x="1829" y="12375"/>
                    <a:pt x="2001" y="12262"/>
                  </a:cubicBezTo>
                  <a:cubicBezTo>
                    <a:pt x="2174" y="12150"/>
                    <a:pt x="2342" y="12150"/>
                    <a:pt x="2517" y="12375"/>
                  </a:cubicBezTo>
                  <a:cubicBezTo>
                    <a:pt x="2692" y="12600"/>
                    <a:pt x="2874" y="13050"/>
                    <a:pt x="3053" y="13275"/>
                  </a:cubicBezTo>
                  <a:cubicBezTo>
                    <a:pt x="3232" y="13500"/>
                    <a:pt x="3410" y="13500"/>
                    <a:pt x="3591" y="13388"/>
                  </a:cubicBezTo>
                  <a:cubicBezTo>
                    <a:pt x="3773" y="13275"/>
                    <a:pt x="3959" y="13050"/>
                    <a:pt x="4134" y="12713"/>
                  </a:cubicBezTo>
                  <a:cubicBezTo>
                    <a:pt x="4308" y="12375"/>
                    <a:pt x="4472" y="11925"/>
                    <a:pt x="4634" y="11475"/>
                  </a:cubicBezTo>
                  <a:cubicBezTo>
                    <a:pt x="4796" y="11025"/>
                    <a:pt x="4955" y="10575"/>
                    <a:pt x="5114" y="10125"/>
                  </a:cubicBezTo>
                  <a:cubicBezTo>
                    <a:pt x="5274" y="9675"/>
                    <a:pt x="5433" y="9225"/>
                    <a:pt x="5597" y="8888"/>
                  </a:cubicBezTo>
                  <a:cubicBezTo>
                    <a:pt x="5761" y="8550"/>
                    <a:pt x="5929" y="8325"/>
                    <a:pt x="6097" y="7987"/>
                  </a:cubicBezTo>
                  <a:cubicBezTo>
                    <a:pt x="6266" y="7650"/>
                    <a:pt x="6434" y="7200"/>
                    <a:pt x="6600" y="6863"/>
                  </a:cubicBezTo>
                  <a:cubicBezTo>
                    <a:pt x="6766" y="6525"/>
                    <a:pt x="6930" y="6300"/>
                    <a:pt x="7096" y="5962"/>
                  </a:cubicBezTo>
                  <a:cubicBezTo>
                    <a:pt x="7262" y="5625"/>
                    <a:pt x="7430" y="5175"/>
                    <a:pt x="7601" y="4725"/>
                  </a:cubicBezTo>
                  <a:cubicBezTo>
                    <a:pt x="7771" y="4275"/>
                    <a:pt x="7944" y="3825"/>
                    <a:pt x="8119" y="3375"/>
                  </a:cubicBezTo>
                  <a:cubicBezTo>
                    <a:pt x="8294" y="2925"/>
                    <a:pt x="8471" y="2475"/>
                    <a:pt x="8652" y="2025"/>
                  </a:cubicBezTo>
                  <a:cubicBezTo>
                    <a:pt x="8834" y="1575"/>
                    <a:pt x="9020" y="1125"/>
                    <a:pt x="9197" y="787"/>
                  </a:cubicBezTo>
                  <a:cubicBezTo>
                    <a:pt x="9374" y="450"/>
                    <a:pt x="9542" y="225"/>
                    <a:pt x="9711" y="113"/>
                  </a:cubicBezTo>
                  <a:cubicBezTo>
                    <a:pt x="9879" y="0"/>
                    <a:pt x="10047" y="0"/>
                    <a:pt x="10211" y="0"/>
                  </a:cubicBezTo>
                  <a:cubicBezTo>
                    <a:pt x="10375" y="0"/>
                    <a:pt x="10534" y="0"/>
                    <a:pt x="10692" y="113"/>
                  </a:cubicBezTo>
                  <a:cubicBezTo>
                    <a:pt x="10849" y="225"/>
                    <a:pt x="11004" y="450"/>
                    <a:pt x="11161" y="675"/>
                  </a:cubicBezTo>
                  <a:cubicBezTo>
                    <a:pt x="11318" y="900"/>
                    <a:pt x="11477" y="1125"/>
                    <a:pt x="11639" y="1238"/>
                  </a:cubicBezTo>
                  <a:cubicBezTo>
                    <a:pt x="11801" y="1350"/>
                    <a:pt x="11965" y="1350"/>
                    <a:pt x="12142" y="1463"/>
                  </a:cubicBezTo>
                  <a:cubicBezTo>
                    <a:pt x="12319" y="1575"/>
                    <a:pt x="12509" y="1800"/>
                    <a:pt x="12697" y="2025"/>
                  </a:cubicBezTo>
                  <a:cubicBezTo>
                    <a:pt x="12886" y="2250"/>
                    <a:pt x="13072" y="2475"/>
                    <a:pt x="13260" y="2700"/>
                  </a:cubicBezTo>
                  <a:cubicBezTo>
                    <a:pt x="13448" y="2925"/>
                    <a:pt x="13638" y="3150"/>
                    <a:pt x="13822" y="3600"/>
                  </a:cubicBezTo>
                  <a:cubicBezTo>
                    <a:pt x="14006" y="4050"/>
                    <a:pt x="14183" y="4725"/>
                    <a:pt x="14349" y="5288"/>
                  </a:cubicBezTo>
                  <a:cubicBezTo>
                    <a:pt x="14515" y="5850"/>
                    <a:pt x="14670" y="6300"/>
                    <a:pt x="14823" y="6750"/>
                  </a:cubicBezTo>
                  <a:cubicBezTo>
                    <a:pt x="14976" y="7200"/>
                    <a:pt x="15126" y="7650"/>
                    <a:pt x="15279" y="7987"/>
                  </a:cubicBezTo>
                  <a:cubicBezTo>
                    <a:pt x="15432" y="8325"/>
                    <a:pt x="15587" y="8550"/>
                    <a:pt x="15744" y="8775"/>
                  </a:cubicBezTo>
                  <a:cubicBezTo>
                    <a:pt x="15901" y="9000"/>
                    <a:pt x="16061" y="9225"/>
                    <a:pt x="16233" y="9337"/>
                  </a:cubicBezTo>
                  <a:cubicBezTo>
                    <a:pt x="16406" y="9450"/>
                    <a:pt x="16592" y="9450"/>
                    <a:pt x="16776" y="9563"/>
                  </a:cubicBezTo>
                  <a:cubicBezTo>
                    <a:pt x="16959" y="9675"/>
                    <a:pt x="17141" y="9900"/>
                    <a:pt x="17327" y="10012"/>
                  </a:cubicBezTo>
                  <a:cubicBezTo>
                    <a:pt x="17513" y="10125"/>
                    <a:pt x="17703" y="10125"/>
                    <a:pt x="17892" y="10238"/>
                  </a:cubicBezTo>
                  <a:cubicBezTo>
                    <a:pt x="18080" y="10350"/>
                    <a:pt x="18266" y="10575"/>
                    <a:pt x="18441" y="10800"/>
                  </a:cubicBezTo>
                  <a:cubicBezTo>
                    <a:pt x="18615" y="11025"/>
                    <a:pt x="18779" y="11250"/>
                    <a:pt x="18937" y="11587"/>
                  </a:cubicBezTo>
                  <a:cubicBezTo>
                    <a:pt x="19094" y="11925"/>
                    <a:pt x="19244" y="12375"/>
                    <a:pt x="19397" y="12713"/>
                  </a:cubicBezTo>
                  <a:cubicBezTo>
                    <a:pt x="19550" y="13050"/>
                    <a:pt x="19705" y="13275"/>
                    <a:pt x="19877" y="13500"/>
                  </a:cubicBezTo>
                  <a:cubicBezTo>
                    <a:pt x="20050" y="13725"/>
                    <a:pt x="20241" y="13950"/>
                    <a:pt x="20422" y="14063"/>
                  </a:cubicBezTo>
                  <a:cubicBezTo>
                    <a:pt x="20604" y="14175"/>
                    <a:pt x="20776" y="14175"/>
                    <a:pt x="20971" y="14175"/>
                  </a:cubicBezTo>
                  <a:cubicBezTo>
                    <a:pt x="21166" y="14175"/>
                    <a:pt x="21383" y="14175"/>
                    <a:pt x="21600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099096" y="73907"/>
              <a:ext cx="144947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42" fill="norm" stroke="1" extrusionOk="0">
                  <a:moveTo>
                    <a:pt x="3516" y="8887"/>
                  </a:moveTo>
                  <a:cubicBezTo>
                    <a:pt x="4750" y="12713"/>
                    <a:pt x="5984" y="16539"/>
                    <a:pt x="6602" y="18761"/>
                  </a:cubicBezTo>
                  <a:cubicBezTo>
                    <a:pt x="7219" y="20983"/>
                    <a:pt x="7219" y="21600"/>
                    <a:pt x="6910" y="21538"/>
                  </a:cubicBezTo>
                  <a:cubicBezTo>
                    <a:pt x="6602" y="21477"/>
                    <a:pt x="5984" y="20736"/>
                    <a:pt x="4750" y="18206"/>
                  </a:cubicBezTo>
                  <a:cubicBezTo>
                    <a:pt x="3516" y="15675"/>
                    <a:pt x="1664" y="11355"/>
                    <a:pt x="739" y="8146"/>
                  </a:cubicBezTo>
                  <a:cubicBezTo>
                    <a:pt x="-187" y="4937"/>
                    <a:pt x="-187" y="2839"/>
                    <a:pt x="430" y="1605"/>
                  </a:cubicBezTo>
                  <a:cubicBezTo>
                    <a:pt x="1047" y="370"/>
                    <a:pt x="2282" y="0"/>
                    <a:pt x="4750" y="0"/>
                  </a:cubicBezTo>
                  <a:cubicBezTo>
                    <a:pt x="7219" y="0"/>
                    <a:pt x="10922" y="370"/>
                    <a:pt x="14316" y="2469"/>
                  </a:cubicBezTo>
                  <a:cubicBezTo>
                    <a:pt x="17710" y="4567"/>
                    <a:pt x="20796" y="8393"/>
                    <a:pt x="21104" y="11479"/>
                  </a:cubicBezTo>
                  <a:cubicBezTo>
                    <a:pt x="21413" y="14565"/>
                    <a:pt x="18944" y="16910"/>
                    <a:pt x="16013" y="18453"/>
                  </a:cubicBezTo>
                  <a:cubicBezTo>
                    <a:pt x="13082" y="19995"/>
                    <a:pt x="9687" y="20736"/>
                    <a:pt x="7373" y="20921"/>
                  </a:cubicBezTo>
                  <a:cubicBezTo>
                    <a:pt x="5059" y="21106"/>
                    <a:pt x="3824" y="20736"/>
                    <a:pt x="3824" y="20304"/>
                  </a:cubicBezTo>
                  <a:cubicBezTo>
                    <a:pt x="3824" y="19872"/>
                    <a:pt x="5059" y="19378"/>
                    <a:pt x="6293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320063" y="340607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408963" y="264407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421663" y="321557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615248" y="65441"/>
              <a:ext cx="123916" cy="33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87" fill="norm" stroke="1" extrusionOk="0">
                  <a:moveTo>
                    <a:pt x="18137" y="3354"/>
                  </a:moveTo>
                  <a:cubicBezTo>
                    <a:pt x="18137" y="2683"/>
                    <a:pt x="18137" y="2012"/>
                    <a:pt x="17588" y="1342"/>
                  </a:cubicBezTo>
                  <a:cubicBezTo>
                    <a:pt x="17039" y="671"/>
                    <a:pt x="15940" y="0"/>
                    <a:pt x="13561" y="0"/>
                  </a:cubicBezTo>
                  <a:cubicBezTo>
                    <a:pt x="11181" y="0"/>
                    <a:pt x="7520" y="671"/>
                    <a:pt x="5690" y="2147"/>
                  </a:cubicBezTo>
                  <a:cubicBezTo>
                    <a:pt x="3859" y="3622"/>
                    <a:pt x="3859" y="5903"/>
                    <a:pt x="4591" y="7245"/>
                  </a:cubicBezTo>
                  <a:cubicBezTo>
                    <a:pt x="5324" y="8586"/>
                    <a:pt x="6788" y="8989"/>
                    <a:pt x="8252" y="9391"/>
                  </a:cubicBezTo>
                  <a:cubicBezTo>
                    <a:pt x="9717" y="9794"/>
                    <a:pt x="11181" y="10196"/>
                    <a:pt x="10449" y="11001"/>
                  </a:cubicBezTo>
                  <a:cubicBezTo>
                    <a:pt x="9717" y="11806"/>
                    <a:pt x="6788" y="13014"/>
                    <a:pt x="4408" y="13886"/>
                  </a:cubicBezTo>
                  <a:cubicBezTo>
                    <a:pt x="2029" y="14758"/>
                    <a:pt x="198" y="15294"/>
                    <a:pt x="15" y="15764"/>
                  </a:cubicBezTo>
                  <a:cubicBezTo>
                    <a:pt x="-168" y="16234"/>
                    <a:pt x="1296" y="16636"/>
                    <a:pt x="2761" y="17039"/>
                  </a:cubicBezTo>
                  <a:cubicBezTo>
                    <a:pt x="4225" y="17441"/>
                    <a:pt x="5690" y="17843"/>
                    <a:pt x="7886" y="18648"/>
                  </a:cubicBezTo>
                  <a:cubicBezTo>
                    <a:pt x="10083" y="19453"/>
                    <a:pt x="13012" y="20661"/>
                    <a:pt x="15391" y="21130"/>
                  </a:cubicBezTo>
                  <a:cubicBezTo>
                    <a:pt x="17771" y="21600"/>
                    <a:pt x="19601" y="21332"/>
                    <a:pt x="21432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2783613" y="207257"/>
              <a:ext cx="139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844669" y="181857"/>
              <a:ext cx="786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3400"/>
                    <a:pt x="12025" y="6800"/>
                    <a:pt x="8331" y="10200"/>
                  </a:cubicBezTo>
                  <a:cubicBezTo>
                    <a:pt x="4636" y="13600"/>
                    <a:pt x="1794" y="17000"/>
                    <a:pt x="657" y="18900"/>
                  </a:cubicBezTo>
                  <a:cubicBezTo>
                    <a:pt x="-480" y="20800"/>
                    <a:pt x="88" y="21200"/>
                    <a:pt x="6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951607" y="340607"/>
              <a:ext cx="980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050313" y="364784"/>
              <a:ext cx="88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215413" y="37235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3374163" y="200907"/>
              <a:ext cx="171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4"/>
                  </a:moveTo>
                  <a:cubicBezTo>
                    <a:pt x="1067" y="697"/>
                    <a:pt x="2133" y="0"/>
                    <a:pt x="3333" y="0"/>
                  </a:cubicBezTo>
                  <a:cubicBezTo>
                    <a:pt x="4533" y="0"/>
                    <a:pt x="5867" y="697"/>
                    <a:pt x="8133" y="3252"/>
                  </a:cubicBezTo>
                  <a:cubicBezTo>
                    <a:pt x="10400" y="5806"/>
                    <a:pt x="13600" y="10219"/>
                    <a:pt x="16000" y="13587"/>
                  </a:cubicBezTo>
                  <a:cubicBezTo>
                    <a:pt x="18400" y="16955"/>
                    <a:pt x="200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488463" y="150107"/>
              <a:ext cx="1016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246"/>
                    <a:pt x="15300" y="2492"/>
                    <a:pt x="11700" y="5469"/>
                  </a:cubicBezTo>
                  <a:cubicBezTo>
                    <a:pt x="8100" y="8446"/>
                    <a:pt x="4050" y="13154"/>
                    <a:pt x="2025" y="16131"/>
                  </a:cubicBezTo>
                  <a:cubicBezTo>
                    <a:pt x="0" y="19108"/>
                    <a:pt x="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621813" y="338218"/>
              <a:ext cx="101601" cy="10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8" fill="norm" stroke="1" extrusionOk="0">
                  <a:moveTo>
                    <a:pt x="2700" y="4128"/>
                  </a:moveTo>
                  <a:cubicBezTo>
                    <a:pt x="1800" y="8203"/>
                    <a:pt x="900" y="12279"/>
                    <a:pt x="450" y="15539"/>
                  </a:cubicBezTo>
                  <a:cubicBezTo>
                    <a:pt x="0" y="18800"/>
                    <a:pt x="0" y="21245"/>
                    <a:pt x="0" y="20634"/>
                  </a:cubicBezTo>
                  <a:cubicBezTo>
                    <a:pt x="0" y="20022"/>
                    <a:pt x="0" y="16354"/>
                    <a:pt x="1350" y="12483"/>
                  </a:cubicBezTo>
                  <a:cubicBezTo>
                    <a:pt x="2700" y="8611"/>
                    <a:pt x="5400" y="4536"/>
                    <a:pt x="8100" y="2294"/>
                  </a:cubicBezTo>
                  <a:cubicBezTo>
                    <a:pt x="10800" y="53"/>
                    <a:pt x="13500" y="-355"/>
                    <a:pt x="15525" y="256"/>
                  </a:cubicBezTo>
                  <a:cubicBezTo>
                    <a:pt x="17550" y="868"/>
                    <a:pt x="18900" y="2498"/>
                    <a:pt x="19800" y="5351"/>
                  </a:cubicBezTo>
                  <a:cubicBezTo>
                    <a:pt x="20700" y="8203"/>
                    <a:pt x="21150" y="12279"/>
                    <a:pt x="21600" y="16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774213" y="79750"/>
              <a:ext cx="83769" cy="39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2" fill="norm" stroke="1" extrusionOk="0">
                  <a:moveTo>
                    <a:pt x="1620" y="1067"/>
                  </a:moveTo>
                  <a:cubicBezTo>
                    <a:pt x="3240" y="605"/>
                    <a:pt x="4860" y="143"/>
                    <a:pt x="7020" y="28"/>
                  </a:cubicBezTo>
                  <a:cubicBezTo>
                    <a:pt x="9180" y="-88"/>
                    <a:pt x="11880" y="143"/>
                    <a:pt x="14310" y="1009"/>
                  </a:cubicBezTo>
                  <a:cubicBezTo>
                    <a:pt x="16740" y="1876"/>
                    <a:pt x="18900" y="3377"/>
                    <a:pt x="18900" y="4648"/>
                  </a:cubicBezTo>
                  <a:cubicBezTo>
                    <a:pt x="18900" y="5918"/>
                    <a:pt x="16740" y="6958"/>
                    <a:pt x="14850" y="7767"/>
                  </a:cubicBezTo>
                  <a:cubicBezTo>
                    <a:pt x="12960" y="8575"/>
                    <a:pt x="11340" y="9153"/>
                    <a:pt x="10530" y="9730"/>
                  </a:cubicBezTo>
                  <a:cubicBezTo>
                    <a:pt x="9720" y="10308"/>
                    <a:pt x="9720" y="10885"/>
                    <a:pt x="11340" y="11694"/>
                  </a:cubicBezTo>
                  <a:cubicBezTo>
                    <a:pt x="12960" y="12502"/>
                    <a:pt x="16200" y="13542"/>
                    <a:pt x="18360" y="14697"/>
                  </a:cubicBezTo>
                  <a:cubicBezTo>
                    <a:pt x="20520" y="15852"/>
                    <a:pt x="21600" y="17123"/>
                    <a:pt x="21330" y="17989"/>
                  </a:cubicBezTo>
                  <a:cubicBezTo>
                    <a:pt x="21060" y="18855"/>
                    <a:pt x="19440" y="19317"/>
                    <a:pt x="15660" y="19837"/>
                  </a:cubicBezTo>
                  <a:cubicBezTo>
                    <a:pt x="11880" y="20357"/>
                    <a:pt x="5940" y="20934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663213" y="52075"/>
              <a:ext cx="153737" cy="33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279" fill="norm" stroke="1" extrusionOk="0">
                  <a:moveTo>
                    <a:pt x="0" y="5343"/>
                  </a:moveTo>
                  <a:cubicBezTo>
                    <a:pt x="1152" y="8656"/>
                    <a:pt x="2304" y="11968"/>
                    <a:pt x="2880" y="14287"/>
                  </a:cubicBezTo>
                  <a:cubicBezTo>
                    <a:pt x="3456" y="16606"/>
                    <a:pt x="3456" y="17932"/>
                    <a:pt x="3168" y="19058"/>
                  </a:cubicBezTo>
                  <a:cubicBezTo>
                    <a:pt x="2880" y="20184"/>
                    <a:pt x="2304" y="21112"/>
                    <a:pt x="1872" y="21178"/>
                  </a:cubicBezTo>
                  <a:cubicBezTo>
                    <a:pt x="1440" y="21244"/>
                    <a:pt x="1152" y="20449"/>
                    <a:pt x="1296" y="17667"/>
                  </a:cubicBezTo>
                  <a:cubicBezTo>
                    <a:pt x="1440" y="14884"/>
                    <a:pt x="2016" y="10113"/>
                    <a:pt x="2880" y="6800"/>
                  </a:cubicBezTo>
                  <a:cubicBezTo>
                    <a:pt x="3744" y="3487"/>
                    <a:pt x="4896" y="1632"/>
                    <a:pt x="6192" y="705"/>
                  </a:cubicBezTo>
                  <a:cubicBezTo>
                    <a:pt x="7488" y="-223"/>
                    <a:pt x="8928" y="-223"/>
                    <a:pt x="11232" y="638"/>
                  </a:cubicBezTo>
                  <a:cubicBezTo>
                    <a:pt x="13536" y="1500"/>
                    <a:pt x="16704" y="3222"/>
                    <a:pt x="18720" y="5409"/>
                  </a:cubicBezTo>
                  <a:cubicBezTo>
                    <a:pt x="20736" y="7595"/>
                    <a:pt x="21600" y="10246"/>
                    <a:pt x="20304" y="12764"/>
                  </a:cubicBezTo>
                  <a:cubicBezTo>
                    <a:pt x="19008" y="15281"/>
                    <a:pt x="15552" y="17667"/>
                    <a:pt x="12960" y="19124"/>
                  </a:cubicBezTo>
                  <a:cubicBezTo>
                    <a:pt x="10368" y="20582"/>
                    <a:pt x="8640" y="21112"/>
                    <a:pt x="7200" y="21244"/>
                  </a:cubicBezTo>
                  <a:cubicBezTo>
                    <a:pt x="5760" y="21377"/>
                    <a:pt x="4608" y="21112"/>
                    <a:pt x="3456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828313" y="271937"/>
              <a:ext cx="139701" cy="1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3745"/>
                  </a:moveTo>
                  <a:cubicBezTo>
                    <a:pt x="982" y="2436"/>
                    <a:pt x="1964" y="1127"/>
                    <a:pt x="3273" y="473"/>
                  </a:cubicBezTo>
                  <a:cubicBezTo>
                    <a:pt x="4582" y="-182"/>
                    <a:pt x="6218" y="-182"/>
                    <a:pt x="7200" y="636"/>
                  </a:cubicBezTo>
                  <a:cubicBezTo>
                    <a:pt x="8182" y="1454"/>
                    <a:pt x="8509" y="3091"/>
                    <a:pt x="8345" y="6036"/>
                  </a:cubicBezTo>
                  <a:cubicBezTo>
                    <a:pt x="8182" y="8982"/>
                    <a:pt x="7527" y="13236"/>
                    <a:pt x="6709" y="16018"/>
                  </a:cubicBezTo>
                  <a:cubicBezTo>
                    <a:pt x="5891" y="18800"/>
                    <a:pt x="4909" y="20109"/>
                    <a:pt x="5400" y="20763"/>
                  </a:cubicBezTo>
                  <a:cubicBezTo>
                    <a:pt x="5891" y="21418"/>
                    <a:pt x="7855" y="21418"/>
                    <a:pt x="10800" y="20600"/>
                  </a:cubicBezTo>
                  <a:cubicBezTo>
                    <a:pt x="13745" y="19782"/>
                    <a:pt x="17673" y="18145"/>
                    <a:pt x="21600" y="16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012463" y="219957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044213" y="270757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270342" y="792"/>
              <a:ext cx="97722" cy="35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542" fill="norm" stroke="1" extrusionOk="0">
                  <a:moveTo>
                    <a:pt x="20775" y="2864"/>
                  </a:moveTo>
                  <a:cubicBezTo>
                    <a:pt x="20775" y="2229"/>
                    <a:pt x="20775" y="1594"/>
                    <a:pt x="19875" y="1022"/>
                  </a:cubicBezTo>
                  <a:cubicBezTo>
                    <a:pt x="18975" y="450"/>
                    <a:pt x="17175" y="-58"/>
                    <a:pt x="14025" y="6"/>
                  </a:cubicBezTo>
                  <a:cubicBezTo>
                    <a:pt x="10875" y="69"/>
                    <a:pt x="6375" y="704"/>
                    <a:pt x="3450" y="1657"/>
                  </a:cubicBezTo>
                  <a:cubicBezTo>
                    <a:pt x="525" y="2610"/>
                    <a:pt x="-825" y="3881"/>
                    <a:pt x="525" y="5278"/>
                  </a:cubicBezTo>
                  <a:cubicBezTo>
                    <a:pt x="1875" y="6676"/>
                    <a:pt x="5925" y="8201"/>
                    <a:pt x="7950" y="9281"/>
                  </a:cubicBezTo>
                  <a:cubicBezTo>
                    <a:pt x="9975" y="10361"/>
                    <a:pt x="9975" y="10996"/>
                    <a:pt x="9300" y="11568"/>
                  </a:cubicBezTo>
                  <a:cubicBezTo>
                    <a:pt x="8625" y="12140"/>
                    <a:pt x="7275" y="12648"/>
                    <a:pt x="5475" y="13156"/>
                  </a:cubicBezTo>
                  <a:cubicBezTo>
                    <a:pt x="3675" y="13664"/>
                    <a:pt x="1425" y="14173"/>
                    <a:pt x="525" y="14744"/>
                  </a:cubicBezTo>
                  <a:cubicBezTo>
                    <a:pt x="-375" y="15316"/>
                    <a:pt x="75" y="15951"/>
                    <a:pt x="1200" y="16968"/>
                  </a:cubicBezTo>
                  <a:cubicBezTo>
                    <a:pt x="2325" y="17984"/>
                    <a:pt x="4125" y="19382"/>
                    <a:pt x="6375" y="20208"/>
                  </a:cubicBezTo>
                  <a:cubicBezTo>
                    <a:pt x="8625" y="21034"/>
                    <a:pt x="11325" y="21288"/>
                    <a:pt x="14025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507763" y="70642"/>
              <a:ext cx="139701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481"/>
                  </a:moveTo>
                  <a:cubicBezTo>
                    <a:pt x="982" y="695"/>
                    <a:pt x="1964" y="-90"/>
                    <a:pt x="2945" y="8"/>
                  </a:cubicBezTo>
                  <a:cubicBezTo>
                    <a:pt x="3927" y="106"/>
                    <a:pt x="4909" y="1088"/>
                    <a:pt x="7036" y="3346"/>
                  </a:cubicBezTo>
                  <a:cubicBezTo>
                    <a:pt x="9164" y="5605"/>
                    <a:pt x="12436" y="9139"/>
                    <a:pt x="15055" y="12379"/>
                  </a:cubicBezTo>
                  <a:cubicBezTo>
                    <a:pt x="17673" y="15619"/>
                    <a:pt x="19636" y="18565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558563" y="29457"/>
              <a:ext cx="127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4800"/>
                    <a:pt x="9360" y="9600"/>
                    <a:pt x="5760" y="13200"/>
                  </a:cubicBezTo>
                  <a:cubicBezTo>
                    <a:pt x="2160" y="16800"/>
                    <a:pt x="108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698626" y="214183"/>
              <a:ext cx="69488" cy="9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03" fill="norm" stroke="1" extrusionOk="0">
                  <a:moveTo>
                    <a:pt x="5779" y="1281"/>
                  </a:moveTo>
                  <a:cubicBezTo>
                    <a:pt x="4470" y="5977"/>
                    <a:pt x="3161" y="10673"/>
                    <a:pt x="2179" y="14429"/>
                  </a:cubicBezTo>
                  <a:cubicBezTo>
                    <a:pt x="1197" y="18186"/>
                    <a:pt x="543" y="21003"/>
                    <a:pt x="215" y="21003"/>
                  </a:cubicBezTo>
                  <a:cubicBezTo>
                    <a:pt x="-112" y="21003"/>
                    <a:pt x="-112" y="18186"/>
                    <a:pt x="543" y="15368"/>
                  </a:cubicBezTo>
                  <a:cubicBezTo>
                    <a:pt x="1197" y="12551"/>
                    <a:pt x="2506" y="9733"/>
                    <a:pt x="4143" y="6916"/>
                  </a:cubicBezTo>
                  <a:cubicBezTo>
                    <a:pt x="5779" y="4099"/>
                    <a:pt x="7743" y="1281"/>
                    <a:pt x="10361" y="342"/>
                  </a:cubicBezTo>
                  <a:cubicBezTo>
                    <a:pt x="12979" y="-597"/>
                    <a:pt x="16252" y="342"/>
                    <a:pt x="18215" y="3864"/>
                  </a:cubicBezTo>
                  <a:cubicBezTo>
                    <a:pt x="20179" y="7386"/>
                    <a:pt x="20833" y="13490"/>
                    <a:pt x="21488" y="1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806213" y="239007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837963" y="200907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907813" y="20090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034813" y="30250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212613" y="302507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523763" y="35807"/>
              <a:ext cx="165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4154" y="861"/>
                  </a:cubicBezTo>
                  <a:cubicBezTo>
                    <a:pt x="5538" y="1722"/>
                    <a:pt x="6923" y="3443"/>
                    <a:pt x="9831" y="7043"/>
                  </a:cubicBezTo>
                  <a:cubicBezTo>
                    <a:pt x="12738" y="10643"/>
                    <a:pt x="17169" y="161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600669" y="16757"/>
              <a:ext cx="11359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21076" y="0"/>
                  </a:moveTo>
                  <a:cubicBezTo>
                    <a:pt x="16363" y="3940"/>
                    <a:pt x="11651" y="7879"/>
                    <a:pt x="7920" y="11140"/>
                  </a:cubicBezTo>
                  <a:cubicBezTo>
                    <a:pt x="4189" y="14400"/>
                    <a:pt x="1440" y="16981"/>
                    <a:pt x="458" y="18611"/>
                  </a:cubicBezTo>
                  <a:cubicBezTo>
                    <a:pt x="-524" y="20242"/>
                    <a:pt x="261" y="20921"/>
                    <a:pt x="10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737131" y="232657"/>
              <a:ext cx="91433" cy="10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056" fill="norm" stroke="1" extrusionOk="0">
                  <a:moveTo>
                    <a:pt x="588" y="0"/>
                  </a:moveTo>
                  <a:cubicBezTo>
                    <a:pt x="588" y="4408"/>
                    <a:pt x="588" y="8816"/>
                    <a:pt x="588" y="12784"/>
                  </a:cubicBezTo>
                  <a:cubicBezTo>
                    <a:pt x="588" y="16751"/>
                    <a:pt x="588" y="20278"/>
                    <a:pt x="342" y="20939"/>
                  </a:cubicBezTo>
                  <a:cubicBezTo>
                    <a:pt x="97" y="21600"/>
                    <a:pt x="-394" y="19396"/>
                    <a:pt x="588" y="16310"/>
                  </a:cubicBezTo>
                  <a:cubicBezTo>
                    <a:pt x="1570" y="13224"/>
                    <a:pt x="4024" y="9257"/>
                    <a:pt x="5988" y="6392"/>
                  </a:cubicBezTo>
                  <a:cubicBezTo>
                    <a:pt x="7951" y="3527"/>
                    <a:pt x="9424" y="1763"/>
                    <a:pt x="11633" y="882"/>
                  </a:cubicBezTo>
                  <a:cubicBezTo>
                    <a:pt x="13842" y="0"/>
                    <a:pt x="16788" y="0"/>
                    <a:pt x="18506" y="1102"/>
                  </a:cubicBezTo>
                  <a:cubicBezTo>
                    <a:pt x="20224" y="2204"/>
                    <a:pt x="20715" y="4408"/>
                    <a:pt x="20961" y="7714"/>
                  </a:cubicBezTo>
                  <a:cubicBezTo>
                    <a:pt x="21206" y="11020"/>
                    <a:pt x="21206" y="15429"/>
                    <a:pt x="21206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885713" y="27710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923813" y="23900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006363" y="251686"/>
              <a:ext cx="130458" cy="8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03" fill="norm" stroke="1" extrusionOk="0">
                  <a:moveTo>
                    <a:pt x="0" y="5"/>
                  </a:moveTo>
                  <a:cubicBezTo>
                    <a:pt x="0" y="2517"/>
                    <a:pt x="0" y="5029"/>
                    <a:pt x="0" y="7540"/>
                  </a:cubicBezTo>
                  <a:cubicBezTo>
                    <a:pt x="0" y="10052"/>
                    <a:pt x="0" y="12563"/>
                    <a:pt x="523" y="12815"/>
                  </a:cubicBezTo>
                  <a:cubicBezTo>
                    <a:pt x="1045" y="13066"/>
                    <a:pt x="2090" y="11056"/>
                    <a:pt x="3658" y="9047"/>
                  </a:cubicBezTo>
                  <a:cubicBezTo>
                    <a:pt x="5226" y="7038"/>
                    <a:pt x="7316" y="5029"/>
                    <a:pt x="7839" y="5531"/>
                  </a:cubicBezTo>
                  <a:cubicBezTo>
                    <a:pt x="8361" y="6033"/>
                    <a:pt x="7316" y="9047"/>
                    <a:pt x="7490" y="9801"/>
                  </a:cubicBezTo>
                  <a:cubicBezTo>
                    <a:pt x="7665" y="10554"/>
                    <a:pt x="9058" y="9047"/>
                    <a:pt x="10277" y="7289"/>
                  </a:cubicBezTo>
                  <a:cubicBezTo>
                    <a:pt x="11497" y="5531"/>
                    <a:pt x="12542" y="3522"/>
                    <a:pt x="14110" y="2015"/>
                  </a:cubicBezTo>
                  <a:cubicBezTo>
                    <a:pt x="15677" y="508"/>
                    <a:pt x="17768" y="-497"/>
                    <a:pt x="19161" y="256"/>
                  </a:cubicBezTo>
                  <a:cubicBezTo>
                    <a:pt x="20555" y="1010"/>
                    <a:pt x="21252" y="3522"/>
                    <a:pt x="21426" y="7289"/>
                  </a:cubicBezTo>
                  <a:cubicBezTo>
                    <a:pt x="21600" y="11056"/>
                    <a:pt x="21252" y="16080"/>
                    <a:pt x="20903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171463" y="8018"/>
              <a:ext cx="75289" cy="35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87" fill="norm" stroke="1" extrusionOk="0">
                  <a:moveTo>
                    <a:pt x="0" y="1310"/>
                  </a:moveTo>
                  <a:cubicBezTo>
                    <a:pt x="1800" y="792"/>
                    <a:pt x="3600" y="275"/>
                    <a:pt x="6000" y="81"/>
                  </a:cubicBezTo>
                  <a:cubicBezTo>
                    <a:pt x="8400" y="-113"/>
                    <a:pt x="11400" y="16"/>
                    <a:pt x="14400" y="728"/>
                  </a:cubicBezTo>
                  <a:cubicBezTo>
                    <a:pt x="17400" y="1439"/>
                    <a:pt x="20400" y="2733"/>
                    <a:pt x="21000" y="4155"/>
                  </a:cubicBezTo>
                  <a:cubicBezTo>
                    <a:pt x="21600" y="5578"/>
                    <a:pt x="19800" y="7130"/>
                    <a:pt x="18000" y="8165"/>
                  </a:cubicBezTo>
                  <a:cubicBezTo>
                    <a:pt x="16200" y="9200"/>
                    <a:pt x="14400" y="9717"/>
                    <a:pt x="13800" y="10558"/>
                  </a:cubicBezTo>
                  <a:cubicBezTo>
                    <a:pt x="13200" y="11398"/>
                    <a:pt x="13800" y="12562"/>
                    <a:pt x="15300" y="13468"/>
                  </a:cubicBezTo>
                  <a:cubicBezTo>
                    <a:pt x="16800" y="14373"/>
                    <a:pt x="19200" y="15020"/>
                    <a:pt x="20400" y="15667"/>
                  </a:cubicBezTo>
                  <a:cubicBezTo>
                    <a:pt x="21600" y="16313"/>
                    <a:pt x="21600" y="16960"/>
                    <a:pt x="20700" y="17865"/>
                  </a:cubicBezTo>
                  <a:cubicBezTo>
                    <a:pt x="19800" y="18771"/>
                    <a:pt x="18000" y="19935"/>
                    <a:pt x="16500" y="20582"/>
                  </a:cubicBezTo>
                  <a:cubicBezTo>
                    <a:pt x="15000" y="21228"/>
                    <a:pt x="13800" y="21358"/>
                    <a:pt x="126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349263" y="35330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8352563" y="16927"/>
              <a:ext cx="174016" cy="44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40" fill="norm" stroke="1" extrusionOk="0">
                  <a:moveTo>
                    <a:pt x="0" y="9773"/>
                  </a:moveTo>
                  <a:cubicBezTo>
                    <a:pt x="1005" y="12116"/>
                    <a:pt x="2009" y="14460"/>
                    <a:pt x="2512" y="15937"/>
                  </a:cubicBezTo>
                  <a:cubicBezTo>
                    <a:pt x="3014" y="17414"/>
                    <a:pt x="3014" y="18026"/>
                    <a:pt x="3014" y="18586"/>
                  </a:cubicBezTo>
                  <a:cubicBezTo>
                    <a:pt x="3014" y="19146"/>
                    <a:pt x="3014" y="19656"/>
                    <a:pt x="2637" y="19707"/>
                  </a:cubicBezTo>
                  <a:cubicBezTo>
                    <a:pt x="2260" y="19758"/>
                    <a:pt x="1507" y="19350"/>
                    <a:pt x="1005" y="17516"/>
                  </a:cubicBezTo>
                  <a:cubicBezTo>
                    <a:pt x="502" y="15682"/>
                    <a:pt x="251" y="12422"/>
                    <a:pt x="879" y="9365"/>
                  </a:cubicBezTo>
                  <a:cubicBezTo>
                    <a:pt x="1507" y="6309"/>
                    <a:pt x="3014" y="3456"/>
                    <a:pt x="4270" y="1826"/>
                  </a:cubicBezTo>
                  <a:cubicBezTo>
                    <a:pt x="5526" y="196"/>
                    <a:pt x="6530" y="-212"/>
                    <a:pt x="8791" y="94"/>
                  </a:cubicBezTo>
                  <a:cubicBezTo>
                    <a:pt x="11051" y="399"/>
                    <a:pt x="14567" y="1418"/>
                    <a:pt x="17205" y="3762"/>
                  </a:cubicBezTo>
                  <a:cubicBezTo>
                    <a:pt x="19842" y="6105"/>
                    <a:pt x="21600" y="9773"/>
                    <a:pt x="20093" y="12779"/>
                  </a:cubicBezTo>
                  <a:cubicBezTo>
                    <a:pt x="18586" y="15784"/>
                    <a:pt x="13814" y="18128"/>
                    <a:pt x="10549" y="19452"/>
                  </a:cubicBezTo>
                  <a:cubicBezTo>
                    <a:pt x="7284" y="20777"/>
                    <a:pt x="5526" y="21082"/>
                    <a:pt x="4019" y="21235"/>
                  </a:cubicBezTo>
                  <a:cubicBezTo>
                    <a:pt x="2512" y="21388"/>
                    <a:pt x="1256" y="21388"/>
                    <a:pt x="753" y="21133"/>
                  </a:cubicBezTo>
                  <a:cubicBezTo>
                    <a:pt x="251" y="20879"/>
                    <a:pt x="502" y="20369"/>
                    <a:pt x="1758" y="19707"/>
                  </a:cubicBezTo>
                  <a:cubicBezTo>
                    <a:pt x="3014" y="19045"/>
                    <a:pt x="5274" y="18230"/>
                    <a:pt x="7535" y="17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682763" y="222851"/>
              <a:ext cx="114301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1400" y="6624"/>
                  </a:cubicBezTo>
                  <a:cubicBezTo>
                    <a:pt x="2800" y="2844"/>
                    <a:pt x="5600" y="684"/>
                    <a:pt x="9200" y="144"/>
                  </a:cubicBezTo>
                  <a:cubicBezTo>
                    <a:pt x="12800" y="-396"/>
                    <a:pt x="1720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689113" y="283457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924568" y="-1"/>
              <a:ext cx="145546" cy="38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40" fill="norm" stroke="1" extrusionOk="0">
                  <a:moveTo>
                    <a:pt x="21525" y="2363"/>
                  </a:moveTo>
                  <a:cubicBezTo>
                    <a:pt x="18708" y="1533"/>
                    <a:pt x="15890" y="702"/>
                    <a:pt x="13386" y="286"/>
                  </a:cubicBezTo>
                  <a:cubicBezTo>
                    <a:pt x="10882" y="-129"/>
                    <a:pt x="8690" y="-129"/>
                    <a:pt x="7282" y="524"/>
                  </a:cubicBezTo>
                  <a:cubicBezTo>
                    <a:pt x="5873" y="1176"/>
                    <a:pt x="5247" y="2482"/>
                    <a:pt x="5560" y="3669"/>
                  </a:cubicBezTo>
                  <a:cubicBezTo>
                    <a:pt x="5873" y="4856"/>
                    <a:pt x="7125" y="5924"/>
                    <a:pt x="8221" y="7051"/>
                  </a:cubicBezTo>
                  <a:cubicBezTo>
                    <a:pt x="9316" y="8179"/>
                    <a:pt x="10255" y="9366"/>
                    <a:pt x="10099" y="10196"/>
                  </a:cubicBezTo>
                  <a:cubicBezTo>
                    <a:pt x="9942" y="11027"/>
                    <a:pt x="8690" y="11502"/>
                    <a:pt x="7908" y="12095"/>
                  </a:cubicBezTo>
                  <a:cubicBezTo>
                    <a:pt x="7125" y="12689"/>
                    <a:pt x="6812" y="13401"/>
                    <a:pt x="5716" y="14291"/>
                  </a:cubicBezTo>
                  <a:cubicBezTo>
                    <a:pt x="4621" y="15181"/>
                    <a:pt x="2742" y="16249"/>
                    <a:pt x="1647" y="17080"/>
                  </a:cubicBezTo>
                  <a:cubicBezTo>
                    <a:pt x="551" y="17911"/>
                    <a:pt x="238" y="18504"/>
                    <a:pt x="82" y="19157"/>
                  </a:cubicBezTo>
                  <a:cubicBezTo>
                    <a:pt x="-75" y="19809"/>
                    <a:pt x="-75" y="20522"/>
                    <a:pt x="708" y="20937"/>
                  </a:cubicBezTo>
                  <a:cubicBezTo>
                    <a:pt x="1490" y="21352"/>
                    <a:pt x="3055" y="21471"/>
                    <a:pt x="5560" y="21174"/>
                  </a:cubicBezTo>
                  <a:cubicBezTo>
                    <a:pt x="8064" y="20878"/>
                    <a:pt x="11508" y="20166"/>
                    <a:pt x="14951" y="1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9120913" y="156457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184413" y="118357"/>
              <a:ext cx="10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89"/>
                    <a:pt x="17365" y="778"/>
                    <a:pt x="14612" y="2627"/>
                  </a:cubicBezTo>
                  <a:cubicBezTo>
                    <a:pt x="11859" y="4476"/>
                    <a:pt x="8471" y="7784"/>
                    <a:pt x="5929" y="11189"/>
                  </a:cubicBezTo>
                  <a:cubicBezTo>
                    <a:pt x="3388" y="14595"/>
                    <a:pt x="1694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9298713" y="29615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9425713" y="32155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9755913" y="32790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9952763" y="133174"/>
              <a:ext cx="8890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1543" y="785"/>
                    <a:pt x="3086" y="0"/>
                    <a:pt x="4886" y="0"/>
                  </a:cubicBezTo>
                  <a:cubicBezTo>
                    <a:pt x="6686" y="0"/>
                    <a:pt x="8743" y="785"/>
                    <a:pt x="10800" y="3044"/>
                  </a:cubicBezTo>
                  <a:cubicBezTo>
                    <a:pt x="12857" y="5302"/>
                    <a:pt x="14914" y="9033"/>
                    <a:pt x="16714" y="12371"/>
                  </a:cubicBezTo>
                  <a:cubicBezTo>
                    <a:pt x="18514" y="15709"/>
                    <a:pt x="20057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9965463" y="97502"/>
              <a:ext cx="184151" cy="2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137"/>
                  </a:moveTo>
                  <a:cubicBezTo>
                    <a:pt x="20359" y="-24"/>
                    <a:pt x="19117" y="-185"/>
                    <a:pt x="17503" y="540"/>
                  </a:cubicBezTo>
                  <a:cubicBezTo>
                    <a:pt x="15890" y="1266"/>
                    <a:pt x="13903" y="2878"/>
                    <a:pt x="11172" y="5699"/>
                  </a:cubicBezTo>
                  <a:cubicBezTo>
                    <a:pt x="8441" y="8519"/>
                    <a:pt x="4966" y="12549"/>
                    <a:pt x="2979" y="15370"/>
                  </a:cubicBezTo>
                  <a:cubicBezTo>
                    <a:pt x="993" y="18191"/>
                    <a:pt x="497" y="19803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0134796" y="285171"/>
              <a:ext cx="97368" cy="8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8" fill="norm" stroke="1" extrusionOk="0">
                  <a:moveTo>
                    <a:pt x="1878" y="2803"/>
                  </a:moveTo>
                  <a:cubicBezTo>
                    <a:pt x="1878" y="5503"/>
                    <a:pt x="1878" y="8203"/>
                    <a:pt x="1409" y="11713"/>
                  </a:cubicBezTo>
                  <a:cubicBezTo>
                    <a:pt x="939" y="15223"/>
                    <a:pt x="0" y="19543"/>
                    <a:pt x="0" y="20353"/>
                  </a:cubicBezTo>
                  <a:cubicBezTo>
                    <a:pt x="0" y="21163"/>
                    <a:pt x="939" y="18463"/>
                    <a:pt x="3052" y="14953"/>
                  </a:cubicBezTo>
                  <a:cubicBezTo>
                    <a:pt x="5165" y="11443"/>
                    <a:pt x="8452" y="7123"/>
                    <a:pt x="11035" y="4153"/>
                  </a:cubicBezTo>
                  <a:cubicBezTo>
                    <a:pt x="13617" y="1183"/>
                    <a:pt x="15496" y="-437"/>
                    <a:pt x="16904" y="103"/>
                  </a:cubicBezTo>
                  <a:cubicBezTo>
                    <a:pt x="18313" y="643"/>
                    <a:pt x="19252" y="3343"/>
                    <a:pt x="19957" y="6583"/>
                  </a:cubicBezTo>
                  <a:cubicBezTo>
                    <a:pt x="20661" y="9823"/>
                    <a:pt x="21130" y="13603"/>
                    <a:pt x="21600" y="17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0276613" y="308857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0314150" y="258057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445386" y="273842"/>
              <a:ext cx="155078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75" fill="norm" stroke="1" extrusionOk="0">
                  <a:moveTo>
                    <a:pt x="1244" y="757"/>
                  </a:moveTo>
                  <a:cubicBezTo>
                    <a:pt x="953" y="3211"/>
                    <a:pt x="661" y="5666"/>
                    <a:pt x="369" y="8120"/>
                  </a:cubicBezTo>
                  <a:cubicBezTo>
                    <a:pt x="77" y="10575"/>
                    <a:pt x="-215" y="13030"/>
                    <a:pt x="223" y="13275"/>
                  </a:cubicBezTo>
                  <a:cubicBezTo>
                    <a:pt x="661" y="13520"/>
                    <a:pt x="1828" y="11557"/>
                    <a:pt x="2996" y="9593"/>
                  </a:cubicBezTo>
                  <a:cubicBezTo>
                    <a:pt x="4163" y="7630"/>
                    <a:pt x="5331" y="5666"/>
                    <a:pt x="6499" y="3702"/>
                  </a:cubicBezTo>
                  <a:cubicBezTo>
                    <a:pt x="7666" y="1739"/>
                    <a:pt x="8834" y="-225"/>
                    <a:pt x="9563" y="20"/>
                  </a:cubicBezTo>
                  <a:cubicBezTo>
                    <a:pt x="10293" y="266"/>
                    <a:pt x="10585" y="2720"/>
                    <a:pt x="12482" y="2720"/>
                  </a:cubicBezTo>
                  <a:cubicBezTo>
                    <a:pt x="14380" y="2720"/>
                    <a:pt x="17882" y="266"/>
                    <a:pt x="19634" y="511"/>
                  </a:cubicBezTo>
                  <a:cubicBezTo>
                    <a:pt x="21385" y="757"/>
                    <a:pt x="21385" y="3702"/>
                    <a:pt x="21385" y="7630"/>
                  </a:cubicBezTo>
                  <a:cubicBezTo>
                    <a:pt x="21385" y="11557"/>
                    <a:pt x="21385" y="16466"/>
                    <a:pt x="21385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644913" y="86607"/>
              <a:ext cx="8008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4985" y="0"/>
                  </a:moveTo>
                  <a:cubicBezTo>
                    <a:pt x="7754" y="0"/>
                    <a:pt x="10523" y="0"/>
                    <a:pt x="13292" y="692"/>
                  </a:cubicBezTo>
                  <a:cubicBezTo>
                    <a:pt x="16062" y="1385"/>
                    <a:pt x="18831" y="2769"/>
                    <a:pt x="18554" y="4154"/>
                  </a:cubicBezTo>
                  <a:cubicBezTo>
                    <a:pt x="18277" y="5538"/>
                    <a:pt x="14954" y="6923"/>
                    <a:pt x="12462" y="7892"/>
                  </a:cubicBezTo>
                  <a:cubicBezTo>
                    <a:pt x="9969" y="8862"/>
                    <a:pt x="8308" y="9415"/>
                    <a:pt x="8031" y="10038"/>
                  </a:cubicBezTo>
                  <a:cubicBezTo>
                    <a:pt x="7754" y="10662"/>
                    <a:pt x="8862" y="11354"/>
                    <a:pt x="11354" y="12600"/>
                  </a:cubicBezTo>
                  <a:cubicBezTo>
                    <a:pt x="13846" y="13846"/>
                    <a:pt x="17723" y="15646"/>
                    <a:pt x="19662" y="17031"/>
                  </a:cubicBezTo>
                  <a:cubicBezTo>
                    <a:pt x="21600" y="18415"/>
                    <a:pt x="21600" y="19385"/>
                    <a:pt x="18000" y="20077"/>
                  </a:cubicBezTo>
                  <a:cubicBezTo>
                    <a:pt x="14400" y="20769"/>
                    <a:pt x="7200" y="211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7787413" y="988307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41"/>
                    <a:pt x="10800" y="9483"/>
                    <a:pt x="14400" y="13083"/>
                  </a:cubicBezTo>
                  <a:cubicBezTo>
                    <a:pt x="18000" y="16683"/>
                    <a:pt x="19800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7761963" y="968048"/>
              <a:ext cx="217441" cy="31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34" fill="norm" stroke="1" extrusionOk="0">
                  <a:moveTo>
                    <a:pt x="622" y="4344"/>
                  </a:moveTo>
                  <a:cubicBezTo>
                    <a:pt x="210" y="3207"/>
                    <a:pt x="-201" y="2071"/>
                    <a:pt x="108" y="1289"/>
                  </a:cubicBezTo>
                  <a:cubicBezTo>
                    <a:pt x="416" y="507"/>
                    <a:pt x="1445" y="81"/>
                    <a:pt x="4325" y="10"/>
                  </a:cubicBezTo>
                  <a:cubicBezTo>
                    <a:pt x="7205" y="-61"/>
                    <a:pt x="11936" y="223"/>
                    <a:pt x="15330" y="1431"/>
                  </a:cubicBezTo>
                  <a:cubicBezTo>
                    <a:pt x="18725" y="2639"/>
                    <a:pt x="20782" y="4771"/>
                    <a:pt x="21090" y="7257"/>
                  </a:cubicBezTo>
                  <a:cubicBezTo>
                    <a:pt x="21399" y="9744"/>
                    <a:pt x="19959" y="12586"/>
                    <a:pt x="18313" y="14789"/>
                  </a:cubicBezTo>
                  <a:cubicBezTo>
                    <a:pt x="16668" y="16992"/>
                    <a:pt x="14816" y="18555"/>
                    <a:pt x="13170" y="19621"/>
                  </a:cubicBezTo>
                  <a:cubicBezTo>
                    <a:pt x="11525" y="20686"/>
                    <a:pt x="10085" y="21255"/>
                    <a:pt x="8748" y="21397"/>
                  </a:cubicBezTo>
                  <a:cubicBezTo>
                    <a:pt x="7410" y="21539"/>
                    <a:pt x="6176" y="21255"/>
                    <a:pt x="5868" y="20757"/>
                  </a:cubicBezTo>
                  <a:cubicBezTo>
                    <a:pt x="5559" y="20260"/>
                    <a:pt x="6176" y="19550"/>
                    <a:pt x="6793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7965213" y="877912"/>
              <a:ext cx="121185" cy="40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33" fill="norm" stroke="1" extrusionOk="0">
                  <a:moveTo>
                    <a:pt x="3295" y="800"/>
                  </a:moveTo>
                  <a:cubicBezTo>
                    <a:pt x="4393" y="353"/>
                    <a:pt x="5492" y="-95"/>
                    <a:pt x="7139" y="17"/>
                  </a:cubicBezTo>
                  <a:cubicBezTo>
                    <a:pt x="8786" y="129"/>
                    <a:pt x="10983" y="800"/>
                    <a:pt x="13729" y="2759"/>
                  </a:cubicBezTo>
                  <a:cubicBezTo>
                    <a:pt x="16475" y="4717"/>
                    <a:pt x="19769" y="7963"/>
                    <a:pt x="20685" y="10817"/>
                  </a:cubicBezTo>
                  <a:cubicBezTo>
                    <a:pt x="21600" y="13671"/>
                    <a:pt x="20136" y="16133"/>
                    <a:pt x="17756" y="17812"/>
                  </a:cubicBezTo>
                  <a:cubicBezTo>
                    <a:pt x="15376" y="19490"/>
                    <a:pt x="12081" y="20386"/>
                    <a:pt x="9519" y="20889"/>
                  </a:cubicBezTo>
                  <a:cubicBezTo>
                    <a:pt x="6956" y="21393"/>
                    <a:pt x="5125" y="21505"/>
                    <a:pt x="3661" y="21393"/>
                  </a:cubicBezTo>
                  <a:cubicBezTo>
                    <a:pt x="2197" y="21281"/>
                    <a:pt x="1098" y="20945"/>
                    <a:pt x="0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8493709" y="975607"/>
              <a:ext cx="23350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9716" y="0"/>
                  </a:moveTo>
                  <a:cubicBezTo>
                    <a:pt x="18353" y="3429"/>
                    <a:pt x="16991" y="6857"/>
                    <a:pt x="14753" y="9857"/>
                  </a:cubicBezTo>
                  <a:cubicBezTo>
                    <a:pt x="12516" y="12857"/>
                    <a:pt x="9402" y="15429"/>
                    <a:pt x="7359" y="16800"/>
                  </a:cubicBezTo>
                  <a:cubicBezTo>
                    <a:pt x="5316" y="18171"/>
                    <a:pt x="4343" y="18343"/>
                    <a:pt x="3272" y="17829"/>
                  </a:cubicBezTo>
                  <a:cubicBezTo>
                    <a:pt x="2202" y="17314"/>
                    <a:pt x="1035" y="16114"/>
                    <a:pt x="451" y="15086"/>
                  </a:cubicBezTo>
                  <a:cubicBezTo>
                    <a:pt x="-133" y="14057"/>
                    <a:pt x="-133" y="13200"/>
                    <a:pt x="353" y="12429"/>
                  </a:cubicBezTo>
                  <a:cubicBezTo>
                    <a:pt x="840" y="11657"/>
                    <a:pt x="1813" y="10971"/>
                    <a:pt x="4245" y="10971"/>
                  </a:cubicBezTo>
                  <a:cubicBezTo>
                    <a:pt x="6678" y="10971"/>
                    <a:pt x="10570" y="11657"/>
                    <a:pt x="13683" y="13543"/>
                  </a:cubicBezTo>
                  <a:cubicBezTo>
                    <a:pt x="16797" y="15429"/>
                    <a:pt x="19132" y="18514"/>
                    <a:pt x="214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955813" y="874950"/>
              <a:ext cx="146051" cy="35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2627"/>
                  </a:moveTo>
                  <a:cubicBezTo>
                    <a:pt x="21287" y="1988"/>
                    <a:pt x="20974" y="1349"/>
                    <a:pt x="20191" y="838"/>
                  </a:cubicBezTo>
                  <a:cubicBezTo>
                    <a:pt x="19409" y="326"/>
                    <a:pt x="18157" y="-57"/>
                    <a:pt x="16278" y="7"/>
                  </a:cubicBezTo>
                  <a:cubicBezTo>
                    <a:pt x="14400" y="71"/>
                    <a:pt x="11896" y="582"/>
                    <a:pt x="10174" y="2435"/>
                  </a:cubicBezTo>
                  <a:cubicBezTo>
                    <a:pt x="8452" y="4289"/>
                    <a:pt x="7513" y="7484"/>
                    <a:pt x="7200" y="10615"/>
                  </a:cubicBezTo>
                  <a:cubicBezTo>
                    <a:pt x="6887" y="13747"/>
                    <a:pt x="7200" y="16814"/>
                    <a:pt x="7357" y="18667"/>
                  </a:cubicBezTo>
                  <a:cubicBezTo>
                    <a:pt x="7513" y="20521"/>
                    <a:pt x="7513" y="21160"/>
                    <a:pt x="6730" y="21351"/>
                  </a:cubicBezTo>
                  <a:cubicBezTo>
                    <a:pt x="5948" y="21543"/>
                    <a:pt x="4383" y="21287"/>
                    <a:pt x="3130" y="20904"/>
                  </a:cubicBezTo>
                  <a:cubicBezTo>
                    <a:pt x="1878" y="20521"/>
                    <a:pt x="939" y="20009"/>
                    <a:pt x="0" y="1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917663" y="1077207"/>
              <a:ext cx="184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742" y="21600"/>
                  </a:moveTo>
                  <a:cubicBezTo>
                    <a:pt x="251" y="18327"/>
                    <a:pt x="-240" y="15055"/>
                    <a:pt x="128" y="12764"/>
                  </a:cubicBezTo>
                  <a:cubicBezTo>
                    <a:pt x="496" y="10473"/>
                    <a:pt x="1724" y="9164"/>
                    <a:pt x="4546" y="7527"/>
                  </a:cubicBezTo>
                  <a:cubicBezTo>
                    <a:pt x="7369" y="5891"/>
                    <a:pt x="11787" y="3927"/>
                    <a:pt x="14855" y="2618"/>
                  </a:cubicBezTo>
                  <a:cubicBezTo>
                    <a:pt x="17924" y="1309"/>
                    <a:pt x="19642" y="655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9182002" y="897108"/>
              <a:ext cx="123062" cy="28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53" fill="norm" stroke="1" extrusionOk="0">
                  <a:moveTo>
                    <a:pt x="21285" y="1626"/>
                  </a:moveTo>
                  <a:cubicBezTo>
                    <a:pt x="20187" y="981"/>
                    <a:pt x="19088" y="337"/>
                    <a:pt x="17624" y="95"/>
                  </a:cubicBezTo>
                  <a:cubicBezTo>
                    <a:pt x="16160" y="-147"/>
                    <a:pt x="14329" y="14"/>
                    <a:pt x="11949" y="1304"/>
                  </a:cubicBezTo>
                  <a:cubicBezTo>
                    <a:pt x="9570" y="2593"/>
                    <a:pt x="6641" y="5011"/>
                    <a:pt x="4444" y="8074"/>
                  </a:cubicBezTo>
                  <a:cubicBezTo>
                    <a:pt x="2248" y="11137"/>
                    <a:pt x="783" y="14844"/>
                    <a:pt x="234" y="17101"/>
                  </a:cubicBezTo>
                  <a:cubicBezTo>
                    <a:pt x="-315" y="19357"/>
                    <a:pt x="51" y="20163"/>
                    <a:pt x="1882" y="20647"/>
                  </a:cubicBezTo>
                  <a:cubicBezTo>
                    <a:pt x="3712" y="21131"/>
                    <a:pt x="7007" y="21292"/>
                    <a:pt x="1030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9343163" y="886691"/>
              <a:ext cx="127332" cy="29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105" fill="norm" stroke="1" extrusionOk="0">
                  <a:moveTo>
                    <a:pt x="4050" y="6435"/>
                  </a:moveTo>
                  <a:cubicBezTo>
                    <a:pt x="2700" y="8427"/>
                    <a:pt x="1350" y="10418"/>
                    <a:pt x="675" y="12640"/>
                  </a:cubicBezTo>
                  <a:cubicBezTo>
                    <a:pt x="0" y="14861"/>
                    <a:pt x="0" y="17312"/>
                    <a:pt x="0" y="18921"/>
                  </a:cubicBezTo>
                  <a:cubicBezTo>
                    <a:pt x="0" y="20529"/>
                    <a:pt x="0" y="21295"/>
                    <a:pt x="0" y="21065"/>
                  </a:cubicBezTo>
                  <a:cubicBezTo>
                    <a:pt x="0" y="20835"/>
                    <a:pt x="0" y="19610"/>
                    <a:pt x="337" y="16699"/>
                  </a:cubicBezTo>
                  <a:cubicBezTo>
                    <a:pt x="675" y="13789"/>
                    <a:pt x="1350" y="9193"/>
                    <a:pt x="2193" y="6129"/>
                  </a:cubicBezTo>
                  <a:cubicBezTo>
                    <a:pt x="3037" y="3065"/>
                    <a:pt x="4050" y="1533"/>
                    <a:pt x="5400" y="691"/>
                  </a:cubicBezTo>
                  <a:cubicBezTo>
                    <a:pt x="6749" y="-152"/>
                    <a:pt x="8437" y="-305"/>
                    <a:pt x="10800" y="691"/>
                  </a:cubicBezTo>
                  <a:cubicBezTo>
                    <a:pt x="13162" y="1686"/>
                    <a:pt x="16200" y="3831"/>
                    <a:pt x="18225" y="6665"/>
                  </a:cubicBezTo>
                  <a:cubicBezTo>
                    <a:pt x="20250" y="9499"/>
                    <a:pt x="21262" y="13023"/>
                    <a:pt x="19068" y="15474"/>
                  </a:cubicBezTo>
                  <a:cubicBezTo>
                    <a:pt x="16874" y="17925"/>
                    <a:pt x="11474" y="19304"/>
                    <a:pt x="7425" y="20069"/>
                  </a:cubicBezTo>
                  <a:cubicBezTo>
                    <a:pt x="3374" y="20835"/>
                    <a:pt x="675" y="20989"/>
                    <a:pt x="168" y="20759"/>
                  </a:cubicBezTo>
                  <a:cubicBezTo>
                    <a:pt x="-338" y="20529"/>
                    <a:pt x="1350" y="19916"/>
                    <a:pt x="3037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9550084" y="829557"/>
              <a:ext cx="29253" cy="54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0" h="21527" fill="norm" stroke="1" extrusionOk="0">
                  <a:moveTo>
                    <a:pt x="14748" y="0"/>
                  </a:moveTo>
                  <a:cubicBezTo>
                    <a:pt x="17628" y="2919"/>
                    <a:pt x="20508" y="5838"/>
                    <a:pt x="19788" y="8882"/>
                  </a:cubicBezTo>
                  <a:cubicBezTo>
                    <a:pt x="19068" y="11926"/>
                    <a:pt x="14748" y="15095"/>
                    <a:pt x="11148" y="17097"/>
                  </a:cubicBezTo>
                  <a:cubicBezTo>
                    <a:pt x="7548" y="19098"/>
                    <a:pt x="4668" y="19932"/>
                    <a:pt x="2508" y="20558"/>
                  </a:cubicBezTo>
                  <a:cubicBezTo>
                    <a:pt x="348" y="21183"/>
                    <a:pt x="-1092" y="21600"/>
                    <a:pt x="1068" y="21517"/>
                  </a:cubicBezTo>
                  <a:cubicBezTo>
                    <a:pt x="3228" y="21433"/>
                    <a:pt x="8988" y="20849"/>
                    <a:pt x="14748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9673363" y="947890"/>
              <a:ext cx="184151" cy="22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8938" y="3854"/>
                  </a:moveTo>
                  <a:cubicBezTo>
                    <a:pt x="9186" y="2441"/>
                    <a:pt x="9434" y="1028"/>
                    <a:pt x="9062" y="826"/>
                  </a:cubicBezTo>
                  <a:cubicBezTo>
                    <a:pt x="8690" y="624"/>
                    <a:pt x="7697" y="1634"/>
                    <a:pt x="6083" y="4258"/>
                  </a:cubicBezTo>
                  <a:cubicBezTo>
                    <a:pt x="4469" y="6882"/>
                    <a:pt x="2234" y="11122"/>
                    <a:pt x="1117" y="13746"/>
                  </a:cubicBezTo>
                  <a:cubicBezTo>
                    <a:pt x="0" y="16370"/>
                    <a:pt x="0" y="17380"/>
                    <a:pt x="0" y="18389"/>
                  </a:cubicBezTo>
                  <a:cubicBezTo>
                    <a:pt x="0" y="19398"/>
                    <a:pt x="0" y="20408"/>
                    <a:pt x="745" y="20912"/>
                  </a:cubicBezTo>
                  <a:cubicBezTo>
                    <a:pt x="1490" y="21417"/>
                    <a:pt x="2979" y="21417"/>
                    <a:pt x="5462" y="19802"/>
                  </a:cubicBezTo>
                  <a:cubicBezTo>
                    <a:pt x="7945" y="18187"/>
                    <a:pt x="11421" y="14957"/>
                    <a:pt x="13283" y="11828"/>
                  </a:cubicBezTo>
                  <a:cubicBezTo>
                    <a:pt x="15145" y="8699"/>
                    <a:pt x="15393" y="5671"/>
                    <a:pt x="13903" y="3451"/>
                  </a:cubicBezTo>
                  <a:cubicBezTo>
                    <a:pt x="12414" y="1230"/>
                    <a:pt x="9186" y="-183"/>
                    <a:pt x="6828" y="19"/>
                  </a:cubicBezTo>
                  <a:cubicBezTo>
                    <a:pt x="4469" y="221"/>
                    <a:pt x="2979" y="2038"/>
                    <a:pt x="2234" y="3653"/>
                  </a:cubicBezTo>
                  <a:cubicBezTo>
                    <a:pt x="1490" y="5267"/>
                    <a:pt x="1490" y="6681"/>
                    <a:pt x="2855" y="7690"/>
                  </a:cubicBezTo>
                  <a:cubicBezTo>
                    <a:pt x="4221" y="8699"/>
                    <a:pt x="6952" y="9305"/>
                    <a:pt x="10303" y="9305"/>
                  </a:cubicBezTo>
                  <a:cubicBezTo>
                    <a:pt x="13655" y="9305"/>
                    <a:pt x="17628" y="8699"/>
                    <a:pt x="21600" y="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9870213" y="886707"/>
              <a:ext cx="10656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fill="norm" stroke="1" extrusionOk="0">
                  <a:moveTo>
                    <a:pt x="0" y="0"/>
                  </a:moveTo>
                  <a:cubicBezTo>
                    <a:pt x="6928" y="2853"/>
                    <a:pt x="13857" y="5706"/>
                    <a:pt x="17525" y="8287"/>
                  </a:cubicBezTo>
                  <a:cubicBezTo>
                    <a:pt x="21192" y="10868"/>
                    <a:pt x="21600" y="13177"/>
                    <a:pt x="18136" y="15351"/>
                  </a:cubicBezTo>
                  <a:cubicBezTo>
                    <a:pt x="14672" y="17525"/>
                    <a:pt x="7336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086113" y="1115307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0243007" y="855088"/>
              <a:ext cx="101340" cy="37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471" fill="norm" stroke="1" extrusionOk="0">
                  <a:moveTo>
                    <a:pt x="19819" y="6909"/>
                  </a:moveTo>
                  <a:cubicBezTo>
                    <a:pt x="20251" y="5089"/>
                    <a:pt x="20683" y="3269"/>
                    <a:pt x="20683" y="2055"/>
                  </a:cubicBezTo>
                  <a:cubicBezTo>
                    <a:pt x="20683" y="842"/>
                    <a:pt x="20251" y="235"/>
                    <a:pt x="18955" y="53"/>
                  </a:cubicBezTo>
                  <a:cubicBezTo>
                    <a:pt x="17659" y="-129"/>
                    <a:pt x="15499" y="114"/>
                    <a:pt x="11827" y="1449"/>
                  </a:cubicBezTo>
                  <a:cubicBezTo>
                    <a:pt x="8155" y="2783"/>
                    <a:pt x="2971" y="5210"/>
                    <a:pt x="1027" y="7880"/>
                  </a:cubicBezTo>
                  <a:cubicBezTo>
                    <a:pt x="-917" y="10550"/>
                    <a:pt x="379" y="13462"/>
                    <a:pt x="1027" y="15768"/>
                  </a:cubicBezTo>
                  <a:cubicBezTo>
                    <a:pt x="1675" y="18073"/>
                    <a:pt x="1675" y="19772"/>
                    <a:pt x="167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143263" y="1083557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0415381" y="933274"/>
              <a:ext cx="115233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fill="norm" stroke="1" extrusionOk="0">
                  <a:moveTo>
                    <a:pt x="20998" y="1261"/>
                  </a:moveTo>
                  <a:cubicBezTo>
                    <a:pt x="19455" y="631"/>
                    <a:pt x="17912" y="0"/>
                    <a:pt x="16369" y="0"/>
                  </a:cubicBezTo>
                  <a:cubicBezTo>
                    <a:pt x="14827" y="0"/>
                    <a:pt x="13284" y="631"/>
                    <a:pt x="10391" y="3074"/>
                  </a:cubicBezTo>
                  <a:cubicBezTo>
                    <a:pt x="7498" y="5518"/>
                    <a:pt x="3255" y="9775"/>
                    <a:pt x="1327" y="13007"/>
                  </a:cubicBezTo>
                  <a:cubicBezTo>
                    <a:pt x="-602" y="16239"/>
                    <a:pt x="-216" y="18447"/>
                    <a:pt x="1134" y="19708"/>
                  </a:cubicBezTo>
                  <a:cubicBezTo>
                    <a:pt x="2484" y="20969"/>
                    <a:pt x="4798" y="21285"/>
                    <a:pt x="7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0554594" y="927832"/>
              <a:ext cx="179220" cy="23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80" fill="norm" stroke="1" extrusionOk="0">
                  <a:moveTo>
                    <a:pt x="9964" y="8255"/>
                  </a:moveTo>
                  <a:cubicBezTo>
                    <a:pt x="8959" y="7497"/>
                    <a:pt x="7954" y="6740"/>
                    <a:pt x="6950" y="6645"/>
                  </a:cubicBezTo>
                  <a:cubicBezTo>
                    <a:pt x="5945" y="6550"/>
                    <a:pt x="4940" y="7118"/>
                    <a:pt x="3685" y="9108"/>
                  </a:cubicBezTo>
                  <a:cubicBezTo>
                    <a:pt x="2429" y="11097"/>
                    <a:pt x="922" y="14508"/>
                    <a:pt x="294" y="16782"/>
                  </a:cubicBezTo>
                  <a:cubicBezTo>
                    <a:pt x="-334" y="19055"/>
                    <a:pt x="-83" y="20192"/>
                    <a:pt x="2303" y="20761"/>
                  </a:cubicBezTo>
                  <a:cubicBezTo>
                    <a:pt x="4689" y="21329"/>
                    <a:pt x="9210" y="21329"/>
                    <a:pt x="11973" y="19150"/>
                  </a:cubicBezTo>
                  <a:cubicBezTo>
                    <a:pt x="14736" y="16971"/>
                    <a:pt x="15740" y="12613"/>
                    <a:pt x="15113" y="9013"/>
                  </a:cubicBezTo>
                  <a:cubicBezTo>
                    <a:pt x="14485" y="5413"/>
                    <a:pt x="12224" y="2571"/>
                    <a:pt x="10215" y="1150"/>
                  </a:cubicBezTo>
                  <a:cubicBezTo>
                    <a:pt x="8206" y="-271"/>
                    <a:pt x="6447" y="-271"/>
                    <a:pt x="5192" y="582"/>
                  </a:cubicBezTo>
                  <a:cubicBezTo>
                    <a:pt x="3936" y="1434"/>
                    <a:pt x="3182" y="3140"/>
                    <a:pt x="2806" y="4466"/>
                  </a:cubicBezTo>
                  <a:cubicBezTo>
                    <a:pt x="2429" y="5792"/>
                    <a:pt x="2429" y="6740"/>
                    <a:pt x="4815" y="8066"/>
                  </a:cubicBezTo>
                  <a:cubicBezTo>
                    <a:pt x="7201" y="9392"/>
                    <a:pt x="11973" y="11097"/>
                    <a:pt x="15113" y="11761"/>
                  </a:cubicBezTo>
                  <a:cubicBezTo>
                    <a:pt x="18252" y="12424"/>
                    <a:pt x="19759" y="12045"/>
                    <a:pt x="21266" y="11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0575063" y="886707"/>
              <a:ext cx="230280" cy="4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8" fill="norm" stroke="1" extrusionOk="0">
                  <a:moveTo>
                    <a:pt x="16200" y="0"/>
                  </a:moveTo>
                  <a:cubicBezTo>
                    <a:pt x="17743" y="2851"/>
                    <a:pt x="19286" y="5702"/>
                    <a:pt x="20250" y="8497"/>
                  </a:cubicBezTo>
                  <a:cubicBezTo>
                    <a:pt x="21214" y="11293"/>
                    <a:pt x="21600" y="14035"/>
                    <a:pt x="18996" y="16227"/>
                  </a:cubicBezTo>
                  <a:cubicBezTo>
                    <a:pt x="16393" y="18420"/>
                    <a:pt x="10800" y="20065"/>
                    <a:pt x="7136" y="20832"/>
                  </a:cubicBezTo>
                  <a:cubicBezTo>
                    <a:pt x="3471" y="21600"/>
                    <a:pt x="1736" y="21490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87514" y="1300454"/>
              <a:ext cx="108500" cy="31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52" fill="norm" stroke="1" extrusionOk="0">
                  <a:moveTo>
                    <a:pt x="20891" y="3820"/>
                  </a:moveTo>
                  <a:cubicBezTo>
                    <a:pt x="20891" y="3100"/>
                    <a:pt x="20891" y="2380"/>
                    <a:pt x="19057" y="1588"/>
                  </a:cubicBezTo>
                  <a:cubicBezTo>
                    <a:pt x="17223" y="796"/>
                    <a:pt x="13555" y="-68"/>
                    <a:pt x="10091" y="4"/>
                  </a:cubicBezTo>
                  <a:cubicBezTo>
                    <a:pt x="6627" y="76"/>
                    <a:pt x="3366" y="1084"/>
                    <a:pt x="1533" y="2452"/>
                  </a:cubicBezTo>
                  <a:cubicBezTo>
                    <a:pt x="-301" y="3820"/>
                    <a:pt x="-709" y="5548"/>
                    <a:pt x="1533" y="7420"/>
                  </a:cubicBezTo>
                  <a:cubicBezTo>
                    <a:pt x="3774" y="9292"/>
                    <a:pt x="8665" y="11308"/>
                    <a:pt x="12333" y="12964"/>
                  </a:cubicBezTo>
                  <a:cubicBezTo>
                    <a:pt x="16000" y="14620"/>
                    <a:pt x="18446" y="15916"/>
                    <a:pt x="19465" y="16996"/>
                  </a:cubicBezTo>
                  <a:cubicBezTo>
                    <a:pt x="20483" y="18076"/>
                    <a:pt x="20076" y="18940"/>
                    <a:pt x="18853" y="19660"/>
                  </a:cubicBezTo>
                  <a:cubicBezTo>
                    <a:pt x="17631" y="20380"/>
                    <a:pt x="15593" y="20956"/>
                    <a:pt x="13148" y="21244"/>
                  </a:cubicBezTo>
                  <a:cubicBezTo>
                    <a:pt x="10702" y="21532"/>
                    <a:pt x="7849" y="21532"/>
                    <a:pt x="6219" y="21172"/>
                  </a:cubicBezTo>
                  <a:cubicBezTo>
                    <a:pt x="4589" y="20812"/>
                    <a:pt x="4182" y="20092"/>
                    <a:pt x="4385" y="18940"/>
                  </a:cubicBezTo>
                  <a:cubicBezTo>
                    <a:pt x="4589" y="17788"/>
                    <a:pt x="5404" y="16204"/>
                    <a:pt x="6219" y="14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65863" y="1285016"/>
              <a:ext cx="82551" cy="34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883"/>
                  </a:moveTo>
                  <a:cubicBezTo>
                    <a:pt x="1662" y="365"/>
                    <a:pt x="3323" y="-152"/>
                    <a:pt x="4431" y="42"/>
                  </a:cubicBezTo>
                  <a:cubicBezTo>
                    <a:pt x="5538" y="236"/>
                    <a:pt x="6092" y="1141"/>
                    <a:pt x="6923" y="3470"/>
                  </a:cubicBezTo>
                  <a:cubicBezTo>
                    <a:pt x="7754" y="5798"/>
                    <a:pt x="8862" y="9549"/>
                    <a:pt x="9969" y="12523"/>
                  </a:cubicBezTo>
                  <a:cubicBezTo>
                    <a:pt x="11077" y="15498"/>
                    <a:pt x="12185" y="17697"/>
                    <a:pt x="13015" y="19120"/>
                  </a:cubicBezTo>
                  <a:cubicBezTo>
                    <a:pt x="13846" y="20543"/>
                    <a:pt x="14400" y="21189"/>
                    <a:pt x="15785" y="21319"/>
                  </a:cubicBezTo>
                  <a:cubicBezTo>
                    <a:pt x="17169" y="21448"/>
                    <a:pt x="19385" y="21060"/>
                    <a:pt x="21600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72163" y="1356062"/>
              <a:ext cx="351045" cy="35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641" fill="norm" stroke="1" extrusionOk="0">
                  <a:moveTo>
                    <a:pt x="388" y="6621"/>
                  </a:moveTo>
                  <a:cubicBezTo>
                    <a:pt x="131" y="7231"/>
                    <a:pt x="-126" y="7841"/>
                    <a:pt x="67" y="8207"/>
                  </a:cubicBezTo>
                  <a:cubicBezTo>
                    <a:pt x="260" y="8573"/>
                    <a:pt x="903" y="8695"/>
                    <a:pt x="2317" y="8573"/>
                  </a:cubicBezTo>
                  <a:cubicBezTo>
                    <a:pt x="3731" y="8451"/>
                    <a:pt x="5917" y="8085"/>
                    <a:pt x="7524" y="7475"/>
                  </a:cubicBezTo>
                  <a:cubicBezTo>
                    <a:pt x="9131" y="6865"/>
                    <a:pt x="10160" y="6011"/>
                    <a:pt x="10674" y="5217"/>
                  </a:cubicBezTo>
                  <a:cubicBezTo>
                    <a:pt x="11188" y="4424"/>
                    <a:pt x="11188" y="3692"/>
                    <a:pt x="10803" y="3326"/>
                  </a:cubicBezTo>
                  <a:cubicBezTo>
                    <a:pt x="10417" y="2960"/>
                    <a:pt x="9645" y="2960"/>
                    <a:pt x="8810" y="3448"/>
                  </a:cubicBezTo>
                  <a:cubicBezTo>
                    <a:pt x="7974" y="3936"/>
                    <a:pt x="7074" y="4912"/>
                    <a:pt x="6624" y="6072"/>
                  </a:cubicBezTo>
                  <a:cubicBezTo>
                    <a:pt x="6174" y="7231"/>
                    <a:pt x="6174" y="8573"/>
                    <a:pt x="6303" y="9550"/>
                  </a:cubicBezTo>
                  <a:cubicBezTo>
                    <a:pt x="6431" y="10526"/>
                    <a:pt x="6688" y="11136"/>
                    <a:pt x="7524" y="11502"/>
                  </a:cubicBezTo>
                  <a:cubicBezTo>
                    <a:pt x="8360" y="11868"/>
                    <a:pt x="9774" y="11990"/>
                    <a:pt x="11188" y="11319"/>
                  </a:cubicBezTo>
                  <a:cubicBezTo>
                    <a:pt x="12603" y="10648"/>
                    <a:pt x="14017" y="9184"/>
                    <a:pt x="14981" y="8146"/>
                  </a:cubicBezTo>
                  <a:cubicBezTo>
                    <a:pt x="15945" y="7109"/>
                    <a:pt x="16460" y="6499"/>
                    <a:pt x="16653" y="6560"/>
                  </a:cubicBezTo>
                  <a:cubicBezTo>
                    <a:pt x="16845" y="6621"/>
                    <a:pt x="16717" y="7353"/>
                    <a:pt x="16653" y="10099"/>
                  </a:cubicBezTo>
                  <a:cubicBezTo>
                    <a:pt x="16588" y="12845"/>
                    <a:pt x="16588" y="17604"/>
                    <a:pt x="16588" y="19556"/>
                  </a:cubicBezTo>
                  <a:cubicBezTo>
                    <a:pt x="16588" y="21509"/>
                    <a:pt x="16588" y="20655"/>
                    <a:pt x="16395" y="18336"/>
                  </a:cubicBezTo>
                  <a:cubicBezTo>
                    <a:pt x="16203" y="16017"/>
                    <a:pt x="15817" y="12234"/>
                    <a:pt x="15624" y="9306"/>
                  </a:cubicBezTo>
                  <a:cubicBezTo>
                    <a:pt x="15431" y="6377"/>
                    <a:pt x="15431" y="4302"/>
                    <a:pt x="15624" y="2960"/>
                  </a:cubicBezTo>
                  <a:cubicBezTo>
                    <a:pt x="15817" y="1617"/>
                    <a:pt x="16203" y="1007"/>
                    <a:pt x="16845" y="580"/>
                  </a:cubicBezTo>
                  <a:cubicBezTo>
                    <a:pt x="17488" y="153"/>
                    <a:pt x="18388" y="-91"/>
                    <a:pt x="19031" y="31"/>
                  </a:cubicBezTo>
                  <a:cubicBezTo>
                    <a:pt x="19674" y="153"/>
                    <a:pt x="20060" y="641"/>
                    <a:pt x="20510" y="2289"/>
                  </a:cubicBezTo>
                  <a:cubicBezTo>
                    <a:pt x="20960" y="3936"/>
                    <a:pt x="21474" y="6743"/>
                    <a:pt x="21281" y="9001"/>
                  </a:cubicBezTo>
                  <a:cubicBezTo>
                    <a:pt x="21088" y="11258"/>
                    <a:pt x="20188" y="12967"/>
                    <a:pt x="19288" y="13821"/>
                  </a:cubicBezTo>
                  <a:cubicBezTo>
                    <a:pt x="18388" y="14675"/>
                    <a:pt x="17488" y="14675"/>
                    <a:pt x="16588" y="14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058530" y="1331207"/>
              <a:ext cx="423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16"/>
                    <a:pt x="0" y="10232"/>
                    <a:pt x="0" y="13832"/>
                  </a:cubicBezTo>
                  <a:cubicBezTo>
                    <a:pt x="0" y="17432"/>
                    <a:pt x="1080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408713" y="1680457"/>
              <a:ext cx="520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3" y="17600"/>
                    <a:pt x="6146" y="13600"/>
                    <a:pt x="9220" y="10000"/>
                  </a:cubicBezTo>
                  <a:cubicBezTo>
                    <a:pt x="12293" y="6400"/>
                    <a:pt x="15366" y="3200"/>
                    <a:pt x="17429" y="1600"/>
                  </a:cubicBezTo>
                  <a:cubicBezTo>
                    <a:pt x="19493" y="0"/>
                    <a:pt x="205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32563" y="1686807"/>
              <a:ext cx="304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0" y="18600"/>
                    <a:pt x="7500" y="15600"/>
                    <a:pt x="11100" y="12000"/>
                  </a:cubicBezTo>
                  <a:cubicBezTo>
                    <a:pt x="14700" y="8400"/>
                    <a:pt x="1815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221513" y="1448370"/>
              <a:ext cx="317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5760" y="1977"/>
                    <a:pt x="11520" y="-1623"/>
                    <a:pt x="15120" y="777"/>
                  </a:cubicBezTo>
                  <a:cubicBezTo>
                    <a:pt x="18720" y="3177"/>
                    <a:pt x="20160" y="11577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253263" y="164870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685063" y="1241875"/>
              <a:ext cx="127001" cy="39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1600" y="4160"/>
                  </a:moveTo>
                  <a:cubicBezTo>
                    <a:pt x="21600" y="3585"/>
                    <a:pt x="21600" y="3011"/>
                    <a:pt x="21600" y="2207"/>
                  </a:cubicBezTo>
                  <a:cubicBezTo>
                    <a:pt x="21600" y="1403"/>
                    <a:pt x="21600" y="368"/>
                    <a:pt x="19980" y="81"/>
                  </a:cubicBezTo>
                  <a:cubicBezTo>
                    <a:pt x="18360" y="-206"/>
                    <a:pt x="15120" y="254"/>
                    <a:pt x="12420" y="1747"/>
                  </a:cubicBezTo>
                  <a:cubicBezTo>
                    <a:pt x="9720" y="3241"/>
                    <a:pt x="7560" y="5768"/>
                    <a:pt x="7380" y="8468"/>
                  </a:cubicBezTo>
                  <a:cubicBezTo>
                    <a:pt x="7200" y="11168"/>
                    <a:pt x="9000" y="14041"/>
                    <a:pt x="10260" y="15879"/>
                  </a:cubicBezTo>
                  <a:cubicBezTo>
                    <a:pt x="11520" y="17717"/>
                    <a:pt x="12240" y="18522"/>
                    <a:pt x="12780" y="19326"/>
                  </a:cubicBezTo>
                  <a:cubicBezTo>
                    <a:pt x="13320" y="20130"/>
                    <a:pt x="13680" y="20934"/>
                    <a:pt x="13140" y="21164"/>
                  </a:cubicBezTo>
                  <a:cubicBezTo>
                    <a:pt x="12600" y="21394"/>
                    <a:pt x="11160" y="21049"/>
                    <a:pt x="8820" y="20303"/>
                  </a:cubicBezTo>
                  <a:cubicBezTo>
                    <a:pt x="6480" y="19556"/>
                    <a:pt x="3240" y="18407"/>
                    <a:pt x="0" y="1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661365" y="1477257"/>
              <a:ext cx="15069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59" y="21600"/>
                  </a:moveTo>
                  <a:cubicBezTo>
                    <a:pt x="659" y="18982"/>
                    <a:pt x="-241" y="16364"/>
                    <a:pt x="59" y="15055"/>
                  </a:cubicBezTo>
                  <a:cubicBezTo>
                    <a:pt x="359" y="13745"/>
                    <a:pt x="1859" y="13745"/>
                    <a:pt x="5609" y="11455"/>
                  </a:cubicBezTo>
                  <a:cubicBezTo>
                    <a:pt x="9359" y="9164"/>
                    <a:pt x="15359" y="4582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939539" y="1253801"/>
              <a:ext cx="107475" cy="36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47" fill="norm" stroke="1" extrusionOk="0">
                  <a:moveTo>
                    <a:pt x="21091" y="811"/>
                  </a:moveTo>
                  <a:cubicBezTo>
                    <a:pt x="19429" y="441"/>
                    <a:pt x="17768" y="70"/>
                    <a:pt x="15899" y="9"/>
                  </a:cubicBezTo>
                  <a:cubicBezTo>
                    <a:pt x="14029" y="-53"/>
                    <a:pt x="11953" y="194"/>
                    <a:pt x="9460" y="1490"/>
                  </a:cubicBezTo>
                  <a:cubicBezTo>
                    <a:pt x="6968" y="2786"/>
                    <a:pt x="4060" y="5131"/>
                    <a:pt x="2191" y="8155"/>
                  </a:cubicBezTo>
                  <a:cubicBezTo>
                    <a:pt x="322" y="11179"/>
                    <a:pt x="-509" y="14882"/>
                    <a:pt x="322" y="17227"/>
                  </a:cubicBezTo>
                  <a:cubicBezTo>
                    <a:pt x="1153" y="19572"/>
                    <a:pt x="3645" y="20560"/>
                    <a:pt x="5929" y="21053"/>
                  </a:cubicBezTo>
                  <a:cubicBezTo>
                    <a:pt x="8214" y="21547"/>
                    <a:pt x="10291" y="21547"/>
                    <a:pt x="12368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2114403" y="1309290"/>
              <a:ext cx="167561" cy="31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41" fill="norm" stroke="1" extrusionOk="0">
                  <a:moveTo>
                    <a:pt x="14894" y="1052"/>
                  </a:moveTo>
                  <a:cubicBezTo>
                    <a:pt x="13274" y="766"/>
                    <a:pt x="11654" y="480"/>
                    <a:pt x="10169" y="623"/>
                  </a:cubicBezTo>
                  <a:cubicBezTo>
                    <a:pt x="8684" y="766"/>
                    <a:pt x="7334" y="1338"/>
                    <a:pt x="5714" y="3055"/>
                  </a:cubicBezTo>
                  <a:cubicBezTo>
                    <a:pt x="4094" y="4772"/>
                    <a:pt x="2204" y="7633"/>
                    <a:pt x="1124" y="10565"/>
                  </a:cubicBezTo>
                  <a:cubicBezTo>
                    <a:pt x="44" y="13497"/>
                    <a:pt x="-226" y="16501"/>
                    <a:pt x="179" y="18361"/>
                  </a:cubicBezTo>
                  <a:cubicBezTo>
                    <a:pt x="584" y="20221"/>
                    <a:pt x="1664" y="20936"/>
                    <a:pt x="2879" y="21222"/>
                  </a:cubicBezTo>
                  <a:cubicBezTo>
                    <a:pt x="4094" y="21508"/>
                    <a:pt x="5444" y="21365"/>
                    <a:pt x="8144" y="19863"/>
                  </a:cubicBezTo>
                  <a:cubicBezTo>
                    <a:pt x="10844" y="18361"/>
                    <a:pt x="14894" y="15500"/>
                    <a:pt x="16379" y="12568"/>
                  </a:cubicBezTo>
                  <a:cubicBezTo>
                    <a:pt x="17864" y="9635"/>
                    <a:pt x="16784" y="6631"/>
                    <a:pt x="15299" y="4557"/>
                  </a:cubicBezTo>
                  <a:cubicBezTo>
                    <a:pt x="13814" y="2483"/>
                    <a:pt x="11924" y="1338"/>
                    <a:pt x="10304" y="695"/>
                  </a:cubicBezTo>
                  <a:cubicBezTo>
                    <a:pt x="8684" y="51"/>
                    <a:pt x="7334" y="-92"/>
                    <a:pt x="6119" y="51"/>
                  </a:cubicBezTo>
                  <a:cubicBezTo>
                    <a:pt x="4904" y="194"/>
                    <a:pt x="3824" y="623"/>
                    <a:pt x="3149" y="1338"/>
                  </a:cubicBezTo>
                  <a:cubicBezTo>
                    <a:pt x="2474" y="2054"/>
                    <a:pt x="2204" y="3055"/>
                    <a:pt x="3014" y="3770"/>
                  </a:cubicBezTo>
                  <a:cubicBezTo>
                    <a:pt x="3824" y="4485"/>
                    <a:pt x="5714" y="4915"/>
                    <a:pt x="8684" y="5129"/>
                  </a:cubicBezTo>
                  <a:cubicBezTo>
                    <a:pt x="11654" y="5344"/>
                    <a:pt x="15704" y="5344"/>
                    <a:pt x="17999" y="5272"/>
                  </a:cubicBezTo>
                  <a:cubicBezTo>
                    <a:pt x="20294" y="5201"/>
                    <a:pt x="20834" y="5058"/>
                    <a:pt x="21374" y="4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356046" y="1134357"/>
              <a:ext cx="52918" cy="743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0"/>
                  </a:moveTo>
                  <a:cubicBezTo>
                    <a:pt x="18144" y="1718"/>
                    <a:pt x="14688" y="3436"/>
                    <a:pt x="11664" y="5400"/>
                  </a:cubicBezTo>
                  <a:cubicBezTo>
                    <a:pt x="8640" y="7364"/>
                    <a:pt x="6048" y="9573"/>
                    <a:pt x="3888" y="11751"/>
                  </a:cubicBezTo>
                  <a:cubicBezTo>
                    <a:pt x="1728" y="13930"/>
                    <a:pt x="0" y="16077"/>
                    <a:pt x="0" y="17611"/>
                  </a:cubicBezTo>
                  <a:cubicBezTo>
                    <a:pt x="0" y="19145"/>
                    <a:pt x="1728" y="20066"/>
                    <a:pt x="4320" y="20680"/>
                  </a:cubicBezTo>
                  <a:cubicBezTo>
                    <a:pt x="6912" y="21293"/>
                    <a:pt x="10368" y="21600"/>
                    <a:pt x="12960" y="21539"/>
                  </a:cubicBezTo>
                  <a:cubicBezTo>
                    <a:pt x="15552" y="21477"/>
                    <a:pt x="17280" y="21048"/>
                    <a:pt x="19008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510563" y="1413757"/>
              <a:ext cx="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171"/>
                    <a:pt x="21600" y="12343"/>
                    <a:pt x="0" y="15943"/>
                  </a:cubicBezTo>
                  <a:cubicBezTo>
                    <a:pt x="21600" y="19543"/>
                    <a:pt x="21600" y="20571"/>
                    <a:pt x="0" y="21086"/>
                  </a:cubicBezTo>
                  <a:cubicBezTo>
                    <a:pt x="21600" y="21600"/>
                    <a:pt x="216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495186" y="1334125"/>
              <a:ext cx="142378" cy="33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09" fill="norm" stroke="1" extrusionOk="0">
                  <a:moveTo>
                    <a:pt x="402" y="3816"/>
                  </a:moveTo>
                  <a:cubicBezTo>
                    <a:pt x="85" y="2749"/>
                    <a:pt x="-233" y="1683"/>
                    <a:pt x="243" y="949"/>
                  </a:cubicBezTo>
                  <a:cubicBezTo>
                    <a:pt x="720" y="216"/>
                    <a:pt x="1991" y="-184"/>
                    <a:pt x="5008" y="83"/>
                  </a:cubicBezTo>
                  <a:cubicBezTo>
                    <a:pt x="8026" y="349"/>
                    <a:pt x="12791" y="1283"/>
                    <a:pt x="16126" y="3483"/>
                  </a:cubicBezTo>
                  <a:cubicBezTo>
                    <a:pt x="19461" y="5683"/>
                    <a:pt x="21367" y="9149"/>
                    <a:pt x="21367" y="11949"/>
                  </a:cubicBezTo>
                  <a:cubicBezTo>
                    <a:pt x="21367" y="14749"/>
                    <a:pt x="19461" y="16883"/>
                    <a:pt x="17873" y="18216"/>
                  </a:cubicBezTo>
                  <a:cubicBezTo>
                    <a:pt x="16285" y="19549"/>
                    <a:pt x="15014" y="20083"/>
                    <a:pt x="13267" y="20549"/>
                  </a:cubicBezTo>
                  <a:cubicBezTo>
                    <a:pt x="11520" y="21016"/>
                    <a:pt x="9296" y="21416"/>
                    <a:pt x="7867" y="21283"/>
                  </a:cubicBezTo>
                  <a:cubicBezTo>
                    <a:pt x="6438" y="21149"/>
                    <a:pt x="5802" y="20483"/>
                    <a:pt x="5167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720113" y="158520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777263" y="1255007"/>
              <a:ext cx="11161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0" y="0"/>
                  </a:moveTo>
                  <a:cubicBezTo>
                    <a:pt x="5600" y="1694"/>
                    <a:pt x="11200" y="3388"/>
                    <a:pt x="15200" y="5665"/>
                  </a:cubicBezTo>
                  <a:cubicBezTo>
                    <a:pt x="19200" y="7941"/>
                    <a:pt x="21600" y="10800"/>
                    <a:pt x="21000" y="13447"/>
                  </a:cubicBezTo>
                  <a:cubicBezTo>
                    <a:pt x="20400" y="16094"/>
                    <a:pt x="16800" y="18529"/>
                    <a:pt x="13600" y="19853"/>
                  </a:cubicBezTo>
                  <a:cubicBezTo>
                    <a:pt x="10400" y="21176"/>
                    <a:pt x="7600" y="21388"/>
                    <a:pt x="4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235404" y="1343907"/>
              <a:ext cx="34196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15541" y="0"/>
                  </a:moveTo>
                  <a:cubicBezTo>
                    <a:pt x="14074" y="4566"/>
                    <a:pt x="12608" y="9132"/>
                    <a:pt x="10874" y="12380"/>
                  </a:cubicBezTo>
                  <a:cubicBezTo>
                    <a:pt x="9141" y="15629"/>
                    <a:pt x="7141" y="17561"/>
                    <a:pt x="5674" y="18615"/>
                  </a:cubicBezTo>
                  <a:cubicBezTo>
                    <a:pt x="4208" y="19668"/>
                    <a:pt x="3274" y="19844"/>
                    <a:pt x="2541" y="19580"/>
                  </a:cubicBezTo>
                  <a:cubicBezTo>
                    <a:pt x="1808" y="19317"/>
                    <a:pt x="1274" y="18615"/>
                    <a:pt x="874" y="17824"/>
                  </a:cubicBezTo>
                  <a:cubicBezTo>
                    <a:pt x="474" y="17034"/>
                    <a:pt x="208" y="16156"/>
                    <a:pt x="74" y="15190"/>
                  </a:cubicBezTo>
                  <a:cubicBezTo>
                    <a:pt x="-59" y="14224"/>
                    <a:pt x="-59" y="13171"/>
                    <a:pt x="474" y="12117"/>
                  </a:cubicBezTo>
                  <a:cubicBezTo>
                    <a:pt x="1008" y="11063"/>
                    <a:pt x="2074" y="10010"/>
                    <a:pt x="3608" y="9395"/>
                  </a:cubicBezTo>
                  <a:cubicBezTo>
                    <a:pt x="5141" y="8780"/>
                    <a:pt x="7141" y="8605"/>
                    <a:pt x="9341" y="9571"/>
                  </a:cubicBezTo>
                  <a:cubicBezTo>
                    <a:pt x="11541" y="10537"/>
                    <a:pt x="13941" y="12644"/>
                    <a:pt x="16008" y="14839"/>
                  </a:cubicBezTo>
                  <a:cubicBezTo>
                    <a:pt x="18074" y="17034"/>
                    <a:pt x="19808" y="19317"/>
                    <a:pt x="21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812313" y="1196120"/>
              <a:ext cx="171451" cy="42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357"/>
                  </a:moveTo>
                  <a:cubicBezTo>
                    <a:pt x="21333" y="1817"/>
                    <a:pt x="21067" y="1277"/>
                    <a:pt x="19333" y="791"/>
                  </a:cubicBezTo>
                  <a:cubicBezTo>
                    <a:pt x="17600" y="305"/>
                    <a:pt x="14400" y="-127"/>
                    <a:pt x="11867" y="35"/>
                  </a:cubicBezTo>
                  <a:cubicBezTo>
                    <a:pt x="9333" y="197"/>
                    <a:pt x="7467" y="953"/>
                    <a:pt x="6000" y="2789"/>
                  </a:cubicBezTo>
                  <a:cubicBezTo>
                    <a:pt x="4533" y="4625"/>
                    <a:pt x="3467" y="7541"/>
                    <a:pt x="2933" y="10619"/>
                  </a:cubicBezTo>
                  <a:cubicBezTo>
                    <a:pt x="2400" y="13697"/>
                    <a:pt x="2400" y="16937"/>
                    <a:pt x="2000" y="18773"/>
                  </a:cubicBezTo>
                  <a:cubicBezTo>
                    <a:pt x="1600" y="20609"/>
                    <a:pt x="800" y="21041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729763" y="1445507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364"/>
                    <a:pt x="11782" y="11127"/>
                    <a:pt x="15382" y="7527"/>
                  </a:cubicBezTo>
                  <a:cubicBezTo>
                    <a:pt x="18982" y="3927"/>
                    <a:pt x="2029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056699" y="1257474"/>
              <a:ext cx="111215" cy="35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53" fill="norm" stroke="1" extrusionOk="0">
                  <a:moveTo>
                    <a:pt x="21413" y="2885"/>
                  </a:moveTo>
                  <a:cubicBezTo>
                    <a:pt x="20598" y="1874"/>
                    <a:pt x="19783" y="864"/>
                    <a:pt x="18356" y="358"/>
                  </a:cubicBezTo>
                  <a:cubicBezTo>
                    <a:pt x="16930" y="-147"/>
                    <a:pt x="14892" y="-147"/>
                    <a:pt x="12243" y="548"/>
                  </a:cubicBezTo>
                  <a:cubicBezTo>
                    <a:pt x="9594" y="1242"/>
                    <a:pt x="6334" y="2632"/>
                    <a:pt x="3888" y="5285"/>
                  </a:cubicBezTo>
                  <a:cubicBezTo>
                    <a:pt x="1443" y="7937"/>
                    <a:pt x="-187" y="11853"/>
                    <a:pt x="17" y="14695"/>
                  </a:cubicBezTo>
                  <a:cubicBezTo>
                    <a:pt x="221" y="17537"/>
                    <a:pt x="2258" y="19306"/>
                    <a:pt x="4907" y="20253"/>
                  </a:cubicBezTo>
                  <a:cubicBezTo>
                    <a:pt x="7556" y="21200"/>
                    <a:pt x="10817" y="21327"/>
                    <a:pt x="14077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244113" y="1275237"/>
              <a:ext cx="140780" cy="33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62" fill="norm" stroke="1" extrusionOk="0">
                  <a:moveTo>
                    <a:pt x="5718" y="3165"/>
                  </a:moveTo>
                  <a:cubicBezTo>
                    <a:pt x="4765" y="6405"/>
                    <a:pt x="3812" y="9645"/>
                    <a:pt x="3335" y="12413"/>
                  </a:cubicBezTo>
                  <a:cubicBezTo>
                    <a:pt x="2859" y="15180"/>
                    <a:pt x="2859" y="17475"/>
                    <a:pt x="2700" y="19028"/>
                  </a:cubicBezTo>
                  <a:cubicBezTo>
                    <a:pt x="2541" y="20580"/>
                    <a:pt x="2224" y="21390"/>
                    <a:pt x="1906" y="21458"/>
                  </a:cubicBezTo>
                  <a:cubicBezTo>
                    <a:pt x="1588" y="21525"/>
                    <a:pt x="1271" y="20850"/>
                    <a:pt x="1271" y="18285"/>
                  </a:cubicBezTo>
                  <a:cubicBezTo>
                    <a:pt x="1271" y="15720"/>
                    <a:pt x="1588" y="11265"/>
                    <a:pt x="2224" y="8160"/>
                  </a:cubicBezTo>
                  <a:cubicBezTo>
                    <a:pt x="2859" y="5055"/>
                    <a:pt x="3812" y="3300"/>
                    <a:pt x="4765" y="2153"/>
                  </a:cubicBezTo>
                  <a:cubicBezTo>
                    <a:pt x="5718" y="1005"/>
                    <a:pt x="6671" y="465"/>
                    <a:pt x="7941" y="195"/>
                  </a:cubicBezTo>
                  <a:cubicBezTo>
                    <a:pt x="9212" y="-75"/>
                    <a:pt x="10800" y="-75"/>
                    <a:pt x="12071" y="263"/>
                  </a:cubicBezTo>
                  <a:cubicBezTo>
                    <a:pt x="13341" y="600"/>
                    <a:pt x="14294" y="1275"/>
                    <a:pt x="16041" y="3233"/>
                  </a:cubicBezTo>
                  <a:cubicBezTo>
                    <a:pt x="17788" y="5190"/>
                    <a:pt x="20329" y="8430"/>
                    <a:pt x="20965" y="10995"/>
                  </a:cubicBezTo>
                  <a:cubicBezTo>
                    <a:pt x="21600" y="13560"/>
                    <a:pt x="20329" y="15450"/>
                    <a:pt x="17788" y="16800"/>
                  </a:cubicBezTo>
                  <a:cubicBezTo>
                    <a:pt x="15247" y="18150"/>
                    <a:pt x="11435" y="18960"/>
                    <a:pt x="8259" y="19297"/>
                  </a:cubicBezTo>
                  <a:cubicBezTo>
                    <a:pt x="5082" y="19635"/>
                    <a:pt x="2541" y="19500"/>
                    <a:pt x="0" y="1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458790" y="1559807"/>
              <a:ext cx="139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688613" y="1134357"/>
              <a:ext cx="13924" cy="67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521" fill="norm" stroke="1" extrusionOk="0">
                  <a:moveTo>
                    <a:pt x="9257" y="0"/>
                  </a:moveTo>
                  <a:cubicBezTo>
                    <a:pt x="15429" y="2167"/>
                    <a:pt x="21600" y="4334"/>
                    <a:pt x="20057" y="6805"/>
                  </a:cubicBezTo>
                  <a:cubicBezTo>
                    <a:pt x="18514" y="9276"/>
                    <a:pt x="9257" y="12053"/>
                    <a:pt x="4629" y="14389"/>
                  </a:cubicBezTo>
                  <a:cubicBezTo>
                    <a:pt x="0" y="16725"/>
                    <a:pt x="0" y="18621"/>
                    <a:pt x="0" y="19772"/>
                  </a:cubicBezTo>
                  <a:cubicBezTo>
                    <a:pt x="0" y="20923"/>
                    <a:pt x="0" y="21329"/>
                    <a:pt x="3086" y="21465"/>
                  </a:cubicBezTo>
                  <a:cubicBezTo>
                    <a:pt x="6171" y="21600"/>
                    <a:pt x="12343" y="21465"/>
                    <a:pt x="18514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798265" y="1326140"/>
              <a:ext cx="176099" cy="29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56" fill="norm" stroke="1" extrusionOk="0">
                  <a:moveTo>
                    <a:pt x="15222" y="4535"/>
                  </a:moveTo>
                  <a:cubicBezTo>
                    <a:pt x="15222" y="3763"/>
                    <a:pt x="15222" y="2992"/>
                    <a:pt x="14707" y="2297"/>
                  </a:cubicBezTo>
                  <a:cubicBezTo>
                    <a:pt x="14193" y="1603"/>
                    <a:pt x="13164" y="986"/>
                    <a:pt x="12136" y="909"/>
                  </a:cubicBezTo>
                  <a:cubicBezTo>
                    <a:pt x="11107" y="832"/>
                    <a:pt x="10079" y="1295"/>
                    <a:pt x="8022" y="3532"/>
                  </a:cubicBezTo>
                  <a:cubicBezTo>
                    <a:pt x="5964" y="5769"/>
                    <a:pt x="2879" y="9780"/>
                    <a:pt x="1336" y="12712"/>
                  </a:cubicBezTo>
                  <a:cubicBezTo>
                    <a:pt x="-207" y="15643"/>
                    <a:pt x="-207" y="17495"/>
                    <a:pt x="307" y="18729"/>
                  </a:cubicBezTo>
                  <a:cubicBezTo>
                    <a:pt x="822" y="19963"/>
                    <a:pt x="1850" y="20580"/>
                    <a:pt x="3007" y="20966"/>
                  </a:cubicBezTo>
                  <a:cubicBezTo>
                    <a:pt x="4164" y="21352"/>
                    <a:pt x="5450" y="21506"/>
                    <a:pt x="7636" y="20426"/>
                  </a:cubicBezTo>
                  <a:cubicBezTo>
                    <a:pt x="9822" y="19346"/>
                    <a:pt x="12907" y="17032"/>
                    <a:pt x="14836" y="13869"/>
                  </a:cubicBezTo>
                  <a:cubicBezTo>
                    <a:pt x="16764" y="10706"/>
                    <a:pt x="17536" y="6695"/>
                    <a:pt x="16636" y="4226"/>
                  </a:cubicBezTo>
                  <a:cubicBezTo>
                    <a:pt x="15736" y="1757"/>
                    <a:pt x="13164" y="832"/>
                    <a:pt x="11236" y="369"/>
                  </a:cubicBezTo>
                  <a:cubicBezTo>
                    <a:pt x="9307" y="-94"/>
                    <a:pt x="8022" y="-94"/>
                    <a:pt x="6993" y="215"/>
                  </a:cubicBezTo>
                  <a:cubicBezTo>
                    <a:pt x="5964" y="523"/>
                    <a:pt x="5193" y="1140"/>
                    <a:pt x="4679" y="1912"/>
                  </a:cubicBezTo>
                  <a:cubicBezTo>
                    <a:pt x="4164" y="2683"/>
                    <a:pt x="3907" y="3609"/>
                    <a:pt x="5450" y="4689"/>
                  </a:cubicBezTo>
                  <a:cubicBezTo>
                    <a:pt x="6993" y="5769"/>
                    <a:pt x="10336" y="7003"/>
                    <a:pt x="13293" y="7543"/>
                  </a:cubicBezTo>
                  <a:cubicBezTo>
                    <a:pt x="16250" y="8083"/>
                    <a:pt x="18822" y="7929"/>
                    <a:pt x="21393" y="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006113" y="1204207"/>
              <a:ext cx="10709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600" fill="norm" stroke="1" extrusionOk="0">
                  <a:moveTo>
                    <a:pt x="0" y="0"/>
                  </a:moveTo>
                  <a:cubicBezTo>
                    <a:pt x="6928" y="2609"/>
                    <a:pt x="13857" y="5217"/>
                    <a:pt x="17525" y="7617"/>
                  </a:cubicBezTo>
                  <a:cubicBezTo>
                    <a:pt x="21192" y="10017"/>
                    <a:pt x="21600" y="12209"/>
                    <a:pt x="18747" y="14504"/>
                  </a:cubicBezTo>
                  <a:cubicBezTo>
                    <a:pt x="15894" y="16800"/>
                    <a:pt x="9781" y="19200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234713" y="156615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628413" y="1117009"/>
              <a:ext cx="152401" cy="51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6251"/>
                  </a:moveTo>
                  <a:cubicBezTo>
                    <a:pt x="21600" y="4495"/>
                    <a:pt x="21600" y="2739"/>
                    <a:pt x="21150" y="1685"/>
                  </a:cubicBezTo>
                  <a:cubicBezTo>
                    <a:pt x="20700" y="631"/>
                    <a:pt x="19800" y="280"/>
                    <a:pt x="18450" y="105"/>
                  </a:cubicBezTo>
                  <a:cubicBezTo>
                    <a:pt x="17100" y="-71"/>
                    <a:pt x="15300" y="-71"/>
                    <a:pt x="13500" y="456"/>
                  </a:cubicBezTo>
                  <a:cubicBezTo>
                    <a:pt x="11700" y="983"/>
                    <a:pt x="9900" y="2036"/>
                    <a:pt x="8100" y="4231"/>
                  </a:cubicBezTo>
                  <a:cubicBezTo>
                    <a:pt x="6300" y="6427"/>
                    <a:pt x="4500" y="9763"/>
                    <a:pt x="3450" y="12573"/>
                  </a:cubicBezTo>
                  <a:cubicBezTo>
                    <a:pt x="2400" y="15383"/>
                    <a:pt x="2100" y="17666"/>
                    <a:pt x="1650" y="19070"/>
                  </a:cubicBezTo>
                  <a:cubicBezTo>
                    <a:pt x="1200" y="20475"/>
                    <a:pt x="600" y="21002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564913" y="1426457"/>
              <a:ext cx="20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9350"/>
                    <a:pt x="450" y="17100"/>
                    <a:pt x="1800" y="14625"/>
                  </a:cubicBezTo>
                  <a:cubicBezTo>
                    <a:pt x="3150" y="12150"/>
                    <a:pt x="5625" y="9450"/>
                    <a:pt x="9112" y="6975"/>
                  </a:cubicBezTo>
                  <a:cubicBezTo>
                    <a:pt x="12600" y="4500"/>
                    <a:pt x="1710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840181" y="1239630"/>
              <a:ext cx="124783" cy="37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10" fill="norm" stroke="1" extrusionOk="0">
                  <a:moveTo>
                    <a:pt x="20875" y="155"/>
                  </a:moveTo>
                  <a:cubicBezTo>
                    <a:pt x="19105" y="33"/>
                    <a:pt x="17334" y="-90"/>
                    <a:pt x="15741" y="94"/>
                  </a:cubicBezTo>
                  <a:cubicBezTo>
                    <a:pt x="14147" y="278"/>
                    <a:pt x="12731" y="769"/>
                    <a:pt x="10252" y="2610"/>
                  </a:cubicBezTo>
                  <a:cubicBezTo>
                    <a:pt x="7773" y="4451"/>
                    <a:pt x="4232" y="7642"/>
                    <a:pt x="2108" y="10649"/>
                  </a:cubicBezTo>
                  <a:cubicBezTo>
                    <a:pt x="-17" y="13655"/>
                    <a:pt x="-725" y="16478"/>
                    <a:pt x="868" y="18258"/>
                  </a:cubicBezTo>
                  <a:cubicBezTo>
                    <a:pt x="2462" y="20037"/>
                    <a:pt x="6357" y="20774"/>
                    <a:pt x="10252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956181" y="1328345"/>
              <a:ext cx="154833" cy="22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868" fill="norm" stroke="1" extrusionOk="0">
                  <a:moveTo>
                    <a:pt x="18475" y="2598"/>
                  </a:moveTo>
                  <a:cubicBezTo>
                    <a:pt x="15595" y="2209"/>
                    <a:pt x="12715" y="1820"/>
                    <a:pt x="10267" y="2403"/>
                  </a:cubicBezTo>
                  <a:cubicBezTo>
                    <a:pt x="7819" y="2987"/>
                    <a:pt x="5803" y="4544"/>
                    <a:pt x="3931" y="6976"/>
                  </a:cubicBezTo>
                  <a:cubicBezTo>
                    <a:pt x="2059" y="9409"/>
                    <a:pt x="331" y="12717"/>
                    <a:pt x="43" y="15344"/>
                  </a:cubicBezTo>
                  <a:cubicBezTo>
                    <a:pt x="-245" y="17971"/>
                    <a:pt x="907" y="19917"/>
                    <a:pt x="3787" y="20598"/>
                  </a:cubicBezTo>
                  <a:cubicBezTo>
                    <a:pt x="6667" y="21279"/>
                    <a:pt x="11275" y="20695"/>
                    <a:pt x="14731" y="18555"/>
                  </a:cubicBezTo>
                  <a:cubicBezTo>
                    <a:pt x="18187" y="16414"/>
                    <a:pt x="20491" y="12717"/>
                    <a:pt x="20923" y="9506"/>
                  </a:cubicBezTo>
                  <a:cubicBezTo>
                    <a:pt x="21355" y="6295"/>
                    <a:pt x="19915" y="3571"/>
                    <a:pt x="17467" y="1917"/>
                  </a:cubicBezTo>
                  <a:cubicBezTo>
                    <a:pt x="15019" y="263"/>
                    <a:pt x="11563" y="-321"/>
                    <a:pt x="8683" y="165"/>
                  </a:cubicBezTo>
                  <a:cubicBezTo>
                    <a:pt x="5803" y="652"/>
                    <a:pt x="3499" y="2209"/>
                    <a:pt x="2779" y="4057"/>
                  </a:cubicBezTo>
                  <a:cubicBezTo>
                    <a:pt x="2059" y="5906"/>
                    <a:pt x="2923" y="8047"/>
                    <a:pt x="6235" y="9311"/>
                  </a:cubicBezTo>
                  <a:cubicBezTo>
                    <a:pt x="9547" y="10576"/>
                    <a:pt x="15307" y="10965"/>
                    <a:pt x="21067" y="1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6028463" y="1216907"/>
              <a:ext cx="17451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15070" y="0"/>
                  </a:moveTo>
                  <a:cubicBezTo>
                    <a:pt x="16577" y="1516"/>
                    <a:pt x="18084" y="3032"/>
                    <a:pt x="19340" y="5353"/>
                  </a:cubicBezTo>
                  <a:cubicBezTo>
                    <a:pt x="20595" y="7674"/>
                    <a:pt x="21600" y="10800"/>
                    <a:pt x="19465" y="13453"/>
                  </a:cubicBezTo>
                  <a:cubicBezTo>
                    <a:pt x="17330" y="16105"/>
                    <a:pt x="12056" y="18284"/>
                    <a:pt x="8288" y="19563"/>
                  </a:cubicBezTo>
                  <a:cubicBezTo>
                    <a:pt x="4521" y="20842"/>
                    <a:pt x="2260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68876" y="2974214"/>
              <a:ext cx="168060" cy="35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169" fill="norm" stroke="1" extrusionOk="0">
                  <a:moveTo>
                    <a:pt x="11080" y="2371"/>
                  </a:moveTo>
                  <a:cubicBezTo>
                    <a:pt x="11080" y="1613"/>
                    <a:pt x="11080" y="856"/>
                    <a:pt x="10290" y="413"/>
                  </a:cubicBezTo>
                  <a:cubicBezTo>
                    <a:pt x="9500" y="-29"/>
                    <a:pt x="7919" y="-155"/>
                    <a:pt x="6075" y="224"/>
                  </a:cubicBezTo>
                  <a:cubicBezTo>
                    <a:pt x="4231" y="603"/>
                    <a:pt x="2124" y="1487"/>
                    <a:pt x="939" y="2750"/>
                  </a:cubicBezTo>
                  <a:cubicBezTo>
                    <a:pt x="-247" y="4013"/>
                    <a:pt x="-510" y="5656"/>
                    <a:pt x="1334" y="7550"/>
                  </a:cubicBezTo>
                  <a:cubicBezTo>
                    <a:pt x="3178" y="9445"/>
                    <a:pt x="7129" y="11592"/>
                    <a:pt x="10685" y="13234"/>
                  </a:cubicBezTo>
                  <a:cubicBezTo>
                    <a:pt x="14241" y="14877"/>
                    <a:pt x="17402" y="16013"/>
                    <a:pt x="19114" y="16961"/>
                  </a:cubicBezTo>
                  <a:cubicBezTo>
                    <a:pt x="20827" y="17908"/>
                    <a:pt x="21090" y="18666"/>
                    <a:pt x="20827" y="19298"/>
                  </a:cubicBezTo>
                  <a:cubicBezTo>
                    <a:pt x="20563" y="19929"/>
                    <a:pt x="19773" y="20434"/>
                    <a:pt x="17534" y="20813"/>
                  </a:cubicBezTo>
                  <a:cubicBezTo>
                    <a:pt x="15295" y="21192"/>
                    <a:pt x="11607" y="21445"/>
                    <a:pt x="9105" y="20624"/>
                  </a:cubicBezTo>
                  <a:cubicBezTo>
                    <a:pt x="6602" y="19803"/>
                    <a:pt x="5285" y="17908"/>
                    <a:pt x="3968" y="16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30089" y="2988557"/>
              <a:ext cx="56425" cy="30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5" fill="norm" stroke="1" extrusionOk="0">
                  <a:moveTo>
                    <a:pt x="4525" y="0"/>
                  </a:moveTo>
                  <a:cubicBezTo>
                    <a:pt x="2925" y="5622"/>
                    <a:pt x="1325" y="11244"/>
                    <a:pt x="525" y="14499"/>
                  </a:cubicBezTo>
                  <a:cubicBezTo>
                    <a:pt x="-275" y="17753"/>
                    <a:pt x="-275" y="18641"/>
                    <a:pt x="1325" y="19529"/>
                  </a:cubicBezTo>
                  <a:cubicBezTo>
                    <a:pt x="2925" y="20416"/>
                    <a:pt x="6125" y="21304"/>
                    <a:pt x="9725" y="21452"/>
                  </a:cubicBezTo>
                  <a:cubicBezTo>
                    <a:pt x="13325" y="21600"/>
                    <a:pt x="17325" y="21008"/>
                    <a:pt x="21325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29363" y="3138841"/>
              <a:ext cx="196851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385"/>
                  </a:moveTo>
                  <a:cubicBezTo>
                    <a:pt x="3948" y="9138"/>
                    <a:pt x="7897" y="7892"/>
                    <a:pt x="10568" y="7062"/>
                  </a:cubicBezTo>
                  <a:cubicBezTo>
                    <a:pt x="13239" y="6231"/>
                    <a:pt x="14632" y="5815"/>
                    <a:pt x="15794" y="4985"/>
                  </a:cubicBezTo>
                  <a:cubicBezTo>
                    <a:pt x="16955" y="4154"/>
                    <a:pt x="17884" y="2908"/>
                    <a:pt x="17652" y="1869"/>
                  </a:cubicBezTo>
                  <a:cubicBezTo>
                    <a:pt x="17419" y="831"/>
                    <a:pt x="16026" y="0"/>
                    <a:pt x="14748" y="0"/>
                  </a:cubicBezTo>
                  <a:cubicBezTo>
                    <a:pt x="13471" y="0"/>
                    <a:pt x="12310" y="831"/>
                    <a:pt x="11265" y="3115"/>
                  </a:cubicBezTo>
                  <a:cubicBezTo>
                    <a:pt x="10219" y="5400"/>
                    <a:pt x="9290" y="9138"/>
                    <a:pt x="8942" y="12046"/>
                  </a:cubicBezTo>
                  <a:cubicBezTo>
                    <a:pt x="8594" y="14954"/>
                    <a:pt x="8826" y="17031"/>
                    <a:pt x="11032" y="18485"/>
                  </a:cubicBezTo>
                  <a:cubicBezTo>
                    <a:pt x="13239" y="19938"/>
                    <a:pt x="17419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58326" y="3112647"/>
              <a:ext cx="106646" cy="3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26" fill="norm" stroke="1" extrusionOk="0">
                  <a:moveTo>
                    <a:pt x="7551" y="3643"/>
                  </a:moveTo>
                  <a:cubicBezTo>
                    <a:pt x="5433" y="7708"/>
                    <a:pt x="3315" y="11772"/>
                    <a:pt x="2256" y="14559"/>
                  </a:cubicBezTo>
                  <a:cubicBezTo>
                    <a:pt x="1198" y="17346"/>
                    <a:pt x="1198" y="18856"/>
                    <a:pt x="986" y="19901"/>
                  </a:cubicBezTo>
                  <a:cubicBezTo>
                    <a:pt x="774" y="20946"/>
                    <a:pt x="351" y="21527"/>
                    <a:pt x="139" y="21411"/>
                  </a:cubicBezTo>
                  <a:cubicBezTo>
                    <a:pt x="-73" y="21295"/>
                    <a:pt x="-73" y="20482"/>
                    <a:pt x="351" y="18333"/>
                  </a:cubicBezTo>
                  <a:cubicBezTo>
                    <a:pt x="774" y="16185"/>
                    <a:pt x="1621" y="12701"/>
                    <a:pt x="2892" y="9740"/>
                  </a:cubicBezTo>
                  <a:cubicBezTo>
                    <a:pt x="4162" y="6779"/>
                    <a:pt x="5856" y="4340"/>
                    <a:pt x="7339" y="2830"/>
                  </a:cubicBezTo>
                  <a:cubicBezTo>
                    <a:pt x="8821" y="1321"/>
                    <a:pt x="10092" y="740"/>
                    <a:pt x="11786" y="392"/>
                  </a:cubicBezTo>
                  <a:cubicBezTo>
                    <a:pt x="13480" y="43"/>
                    <a:pt x="15598" y="-73"/>
                    <a:pt x="17503" y="43"/>
                  </a:cubicBezTo>
                  <a:cubicBezTo>
                    <a:pt x="19409" y="159"/>
                    <a:pt x="21103" y="508"/>
                    <a:pt x="21315" y="1553"/>
                  </a:cubicBezTo>
                  <a:cubicBezTo>
                    <a:pt x="21527" y="2598"/>
                    <a:pt x="20256" y="4340"/>
                    <a:pt x="18774" y="5443"/>
                  </a:cubicBezTo>
                  <a:cubicBezTo>
                    <a:pt x="17292" y="6546"/>
                    <a:pt x="15598" y="7011"/>
                    <a:pt x="13480" y="7185"/>
                  </a:cubicBezTo>
                  <a:cubicBezTo>
                    <a:pt x="11362" y="7359"/>
                    <a:pt x="8821" y="7243"/>
                    <a:pt x="6280" y="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54813" y="2983653"/>
              <a:ext cx="158751" cy="24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643"/>
                  </a:moveTo>
                  <a:cubicBezTo>
                    <a:pt x="288" y="1720"/>
                    <a:pt x="576" y="797"/>
                    <a:pt x="1728" y="336"/>
                  </a:cubicBezTo>
                  <a:cubicBezTo>
                    <a:pt x="2880" y="-126"/>
                    <a:pt x="4896" y="-126"/>
                    <a:pt x="6336" y="428"/>
                  </a:cubicBezTo>
                  <a:cubicBezTo>
                    <a:pt x="7776" y="982"/>
                    <a:pt x="8640" y="2089"/>
                    <a:pt x="8640" y="4489"/>
                  </a:cubicBezTo>
                  <a:cubicBezTo>
                    <a:pt x="8640" y="6889"/>
                    <a:pt x="7776" y="10582"/>
                    <a:pt x="6048" y="13628"/>
                  </a:cubicBezTo>
                  <a:cubicBezTo>
                    <a:pt x="4320" y="16674"/>
                    <a:pt x="1728" y="19074"/>
                    <a:pt x="1440" y="20274"/>
                  </a:cubicBezTo>
                  <a:cubicBezTo>
                    <a:pt x="1152" y="21474"/>
                    <a:pt x="3168" y="21474"/>
                    <a:pt x="6912" y="21197"/>
                  </a:cubicBezTo>
                  <a:cubicBezTo>
                    <a:pt x="10656" y="20920"/>
                    <a:pt x="16128" y="20366"/>
                    <a:pt x="2160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89663" y="3337807"/>
              <a:ext cx="596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8514"/>
                    <a:pt x="3370" y="15429"/>
                    <a:pt x="5783" y="12343"/>
                  </a:cubicBezTo>
                  <a:cubicBezTo>
                    <a:pt x="8196" y="9257"/>
                    <a:pt x="11336" y="6171"/>
                    <a:pt x="14094" y="4114"/>
                  </a:cubicBezTo>
                  <a:cubicBezTo>
                    <a:pt x="16851" y="2057"/>
                    <a:pt x="1922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62713" y="3356857"/>
              <a:ext cx="304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7600"/>
                    <a:pt x="10200" y="13600"/>
                    <a:pt x="13800" y="10000"/>
                  </a:cubicBezTo>
                  <a:cubicBezTo>
                    <a:pt x="17400" y="6400"/>
                    <a:pt x="195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285013" y="305205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285013" y="321080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729505" y="2845418"/>
              <a:ext cx="114309" cy="42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52" fill="norm" stroke="1" extrusionOk="0">
                  <a:moveTo>
                    <a:pt x="21209" y="3398"/>
                  </a:moveTo>
                  <a:cubicBezTo>
                    <a:pt x="18460" y="2216"/>
                    <a:pt x="15711" y="1034"/>
                    <a:pt x="12962" y="443"/>
                  </a:cubicBezTo>
                  <a:cubicBezTo>
                    <a:pt x="10213" y="-148"/>
                    <a:pt x="7464" y="-148"/>
                    <a:pt x="5107" y="443"/>
                  </a:cubicBezTo>
                  <a:cubicBezTo>
                    <a:pt x="2751" y="1034"/>
                    <a:pt x="787" y="2216"/>
                    <a:pt x="198" y="4204"/>
                  </a:cubicBezTo>
                  <a:cubicBezTo>
                    <a:pt x="-391" y="6192"/>
                    <a:pt x="394" y="8986"/>
                    <a:pt x="1769" y="11673"/>
                  </a:cubicBezTo>
                  <a:cubicBezTo>
                    <a:pt x="3144" y="14359"/>
                    <a:pt x="5107" y="16939"/>
                    <a:pt x="6089" y="18497"/>
                  </a:cubicBezTo>
                  <a:cubicBezTo>
                    <a:pt x="7071" y="20055"/>
                    <a:pt x="7071" y="20592"/>
                    <a:pt x="6285" y="20915"/>
                  </a:cubicBezTo>
                  <a:cubicBezTo>
                    <a:pt x="5500" y="21237"/>
                    <a:pt x="3929" y="21345"/>
                    <a:pt x="235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666013" y="3109207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7018"/>
                    <a:pt x="7624" y="12436"/>
                    <a:pt x="11224" y="8836"/>
                  </a:cubicBezTo>
                  <a:cubicBezTo>
                    <a:pt x="14824" y="5236"/>
                    <a:pt x="1821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2056440" y="2823457"/>
              <a:ext cx="14297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5510" y="0"/>
                  </a:moveTo>
                  <a:cubicBezTo>
                    <a:pt x="12380" y="1350"/>
                    <a:pt x="9249" y="2700"/>
                    <a:pt x="6588" y="5062"/>
                  </a:cubicBezTo>
                  <a:cubicBezTo>
                    <a:pt x="3928" y="7425"/>
                    <a:pt x="1736" y="10800"/>
                    <a:pt x="641" y="13275"/>
                  </a:cubicBezTo>
                  <a:cubicBezTo>
                    <a:pt x="-455" y="15750"/>
                    <a:pt x="-455" y="17325"/>
                    <a:pt x="3145" y="18562"/>
                  </a:cubicBezTo>
                  <a:cubicBezTo>
                    <a:pt x="6745" y="19800"/>
                    <a:pt x="13945" y="20700"/>
                    <a:pt x="211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90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2104163" y="1820157"/>
              <a:ext cx="546101" cy="95251"/>
            </a:xfrm>
            <a:prstGeom prst="rect">
              <a:avLst/>
            </a:prstGeom>
            <a:effectLst/>
          </p:spPr>
        </p:pic>
        <p:pic>
          <p:nvPicPr>
            <p:cNvPr id="2492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2182269" y="1877307"/>
              <a:ext cx="480695" cy="97503"/>
            </a:xfrm>
            <a:prstGeom prst="rect">
              <a:avLst/>
            </a:prstGeom>
            <a:effectLst/>
          </p:spPr>
        </p:pic>
        <p:pic>
          <p:nvPicPr>
            <p:cNvPr id="2494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2426816" y="2030656"/>
              <a:ext cx="286948" cy="333851"/>
            </a:xfrm>
            <a:prstGeom prst="rect">
              <a:avLst/>
            </a:prstGeom>
            <a:effectLst/>
          </p:spPr>
        </p:pic>
        <p:pic>
          <p:nvPicPr>
            <p:cNvPr id="2496" name="Line Line" descr="Line Lin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2701063" y="1909057"/>
              <a:ext cx="88901" cy="158751"/>
            </a:xfrm>
            <a:prstGeom prst="rect">
              <a:avLst/>
            </a:prstGeom>
            <a:effectLst/>
          </p:spPr>
        </p:pic>
        <p:sp>
          <p:nvSpPr>
            <p:cNvPr id="2498" name="Line"/>
            <p:cNvSpPr/>
            <p:nvPr/>
          </p:nvSpPr>
          <p:spPr>
            <a:xfrm>
              <a:off x="2303130" y="2862582"/>
              <a:ext cx="232834" cy="34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8640" y="4156"/>
                  </a:moveTo>
                  <a:cubicBezTo>
                    <a:pt x="8444" y="3390"/>
                    <a:pt x="8247" y="2623"/>
                    <a:pt x="7756" y="2495"/>
                  </a:cubicBezTo>
                  <a:cubicBezTo>
                    <a:pt x="7265" y="2367"/>
                    <a:pt x="6480" y="2878"/>
                    <a:pt x="5400" y="4412"/>
                  </a:cubicBezTo>
                  <a:cubicBezTo>
                    <a:pt x="4320" y="5946"/>
                    <a:pt x="2945" y="8502"/>
                    <a:pt x="2258" y="11122"/>
                  </a:cubicBezTo>
                  <a:cubicBezTo>
                    <a:pt x="1571" y="13742"/>
                    <a:pt x="1571" y="16426"/>
                    <a:pt x="1964" y="18088"/>
                  </a:cubicBezTo>
                  <a:cubicBezTo>
                    <a:pt x="2356" y="19749"/>
                    <a:pt x="3142" y="20388"/>
                    <a:pt x="4025" y="20772"/>
                  </a:cubicBezTo>
                  <a:cubicBezTo>
                    <a:pt x="4909" y="21155"/>
                    <a:pt x="5891" y="21283"/>
                    <a:pt x="7658" y="20516"/>
                  </a:cubicBezTo>
                  <a:cubicBezTo>
                    <a:pt x="9425" y="19749"/>
                    <a:pt x="11978" y="18088"/>
                    <a:pt x="13844" y="15787"/>
                  </a:cubicBezTo>
                  <a:cubicBezTo>
                    <a:pt x="15709" y="13487"/>
                    <a:pt x="16887" y="10547"/>
                    <a:pt x="16887" y="7927"/>
                  </a:cubicBezTo>
                  <a:cubicBezTo>
                    <a:pt x="16887" y="5307"/>
                    <a:pt x="15709" y="3006"/>
                    <a:pt x="13844" y="1600"/>
                  </a:cubicBezTo>
                  <a:cubicBezTo>
                    <a:pt x="11978" y="194"/>
                    <a:pt x="9425" y="-317"/>
                    <a:pt x="7069" y="194"/>
                  </a:cubicBezTo>
                  <a:cubicBezTo>
                    <a:pt x="4713" y="705"/>
                    <a:pt x="2553" y="2239"/>
                    <a:pt x="1375" y="3326"/>
                  </a:cubicBezTo>
                  <a:cubicBezTo>
                    <a:pt x="196" y="4412"/>
                    <a:pt x="0" y="5051"/>
                    <a:pt x="0" y="5690"/>
                  </a:cubicBezTo>
                  <a:cubicBezTo>
                    <a:pt x="0" y="6329"/>
                    <a:pt x="196" y="6968"/>
                    <a:pt x="785" y="7416"/>
                  </a:cubicBezTo>
                  <a:cubicBezTo>
                    <a:pt x="1375" y="7863"/>
                    <a:pt x="2356" y="8119"/>
                    <a:pt x="5891" y="7160"/>
                  </a:cubicBezTo>
                  <a:cubicBezTo>
                    <a:pt x="9425" y="6201"/>
                    <a:pt x="15513" y="4029"/>
                    <a:pt x="21600" y="1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593113" y="265200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794196" y="2652007"/>
              <a:ext cx="14818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6171" y="2684"/>
                    <a:pt x="0" y="5367"/>
                    <a:pt x="0" y="7691"/>
                  </a:cubicBezTo>
                  <a:cubicBezTo>
                    <a:pt x="0" y="10015"/>
                    <a:pt x="6171" y="11978"/>
                    <a:pt x="10800" y="14236"/>
                  </a:cubicBezTo>
                  <a:cubicBezTo>
                    <a:pt x="15429" y="16495"/>
                    <a:pt x="18514" y="19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910043" y="2822374"/>
              <a:ext cx="137588" cy="38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36" fill="norm" stroke="1" extrusionOk="0">
                  <a:moveTo>
                    <a:pt x="4922" y="5372"/>
                  </a:moveTo>
                  <a:cubicBezTo>
                    <a:pt x="3955" y="9267"/>
                    <a:pt x="2988" y="13162"/>
                    <a:pt x="2504" y="15404"/>
                  </a:cubicBezTo>
                  <a:cubicBezTo>
                    <a:pt x="2021" y="17647"/>
                    <a:pt x="2021" y="18237"/>
                    <a:pt x="2021" y="19063"/>
                  </a:cubicBezTo>
                  <a:cubicBezTo>
                    <a:pt x="2021" y="19890"/>
                    <a:pt x="2021" y="20952"/>
                    <a:pt x="1860" y="21188"/>
                  </a:cubicBezTo>
                  <a:cubicBezTo>
                    <a:pt x="1698" y="21424"/>
                    <a:pt x="1376" y="20834"/>
                    <a:pt x="892" y="18296"/>
                  </a:cubicBezTo>
                  <a:cubicBezTo>
                    <a:pt x="409" y="15758"/>
                    <a:pt x="-236" y="11273"/>
                    <a:pt x="86" y="8263"/>
                  </a:cubicBezTo>
                  <a:cubicBezTo>
                    <a:pt x="409" y="5254"/>
                    <a:pt x="1698" y="3719"/>
                    <a:pt x="2827" y="2598"/>
                  </a:cubicBezTo>
                  <a:cubicBezTo>
                    <a:pt x="3955" y="1476"/>
                    <a:pt x="4922" y="768"/>
                    <a:pt x="6212" y="355"/>
                  </a:cubicBezTo>
                  <a:cubicBezTo>
                    <a:pt x="7501" y="-58"/>
                    <a:pt x="9113" y="-176"/>
                    <a:pt x="11048" y="355"/>
                  </a:cubicBezTo>
                  <a:cubicBezTo>
                    <a:pt x="12982" y="886"/>
                    <a:pt x="15239" y="2067"/>
                    <a:pt x="17334" y="4191"/>
                  </a:cubicBezTo>
                  <a:cubicBezTo>
                    <a:pt x="19430" y="6316"/>
                    <a:pt x="21364" y="9385"/>
                    <a:pt x="20880" y="12099"/>
                  </a:cubicBezTo>
                  <a:cubicBezTo>
                    <a:pt x="20397" y="14814"/>
                    <a:pt x="17495" y="17175"/>
                    <a:pt x="13788" y="18414"/>
                  </a:cubicBezTo>
                  <a:cubicBezTo>
                    <a:pt x="10080" y="19654"/>
                    <a:pt x="5567" y="19772"/>
                    <a:pt x="1054" y="1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101113" y="3103800"/>
              <a:ext cx="139701" cy="13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757"/>
                  </a:moveTo>
                  <a:cubicBezTo>
                    <a:pt x="982" y="1468"/>
                    <a:pt x="1964" y="178"/>
                    <a:pt x="3109" y="17"/>
                  </a:cubicBezTo>
                  <a:cubicBezTo>
                    <a:pt x="4255" y="-144"/>
                    <a:pt x="5564" y="823"/>
                    <a:pt x="6218" y="2113"/>
                  </a:cubicBezTo>
                  <a:cubicBezTo>
                    <a:pt x="6873" y="3402"/>
                    <a:pt x="6873" y="5014"/>
                    <a:pt x="6382" y="7271"/>
                  </a:cubicBezTo>
                  <a:cubicBezTo>
                    <a:pt x="5891" y="9528"/>
                    <a:pt x="4909" y="12429"/>
                    <a:pt x="3764" y="14686"/>
                  </a:cubicBezTo>
                  <a:cubicBezTo>
                    <a:pt x="2618" y="16943"/>
                    <a:pt x="1309" y="18555"/>
                    <a:pt x="1473" y="19683"/>
                  </a:cubicBezTo>
                  <a:cubicBezTo>
                    <a:pt x="1636" y="20811"/>
                    <a:pt x="3273" y="21456"/>
                    <a:pt x="6873" y="20166"/>
                  </a:cubicBezTo>
                  <a:cubicBezTo>
                    <a:pt x="10473" y="18877"/>
                    <a:pt x="16036" y="15653"/>
                    <a:pt x="21600" y="12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234463" y="2779007"/>
              <a:ext cx="14555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0" y="0"/>
                  </a:moveTo>
                  <a:cubicBezTo>
                    <a:pt x="3042" y="209"/>
                    <a:pt x="6085" y="417"/>
                    <a:pt x="9735" y="1878"/>
                  </a:cubicBezTo>
                  <a:cubicBezTo>
                    <a:pt x="13386" y="3339"/>
                    <a:pt x="17645" y="6052"/>
                    <a:pt x="19623" y="8661"/>
                  </a:cubicBezTo>
                  <a:cubicBezTo>
                    <a:pt x="21600" y="11270"/>
                    <a:pt x="21296" y="13774"/>
                    <a:pt x="18862" y="15913"/>
                  </a:cubicBezTo>
                  <a:cubicBezTo>
                    <a:pt x="16428" y="18052"/>
                    <a:pt x="11865" y="19826"/>
                    <a:pt x="7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558313" y="2823457"/>
              <a:ext cx="273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88" y="0"/>
                  </a:moveTo>
                  <a:cubicBezTo>
                    <a:pt x="18586" y="3200"/>
                    <a:pt x="18084" y="6400"/>
                    <a:pt x="16577" y="9120"/>
                  </a:cubicBezTo>
                  <a:cubicBezTo>
                    <a:pt x="15070" y="11840"/>
                    <a:pt x="12558" y="14080"/>
                    <a:pt x="10214" y="15440"/>
                  </a:cubicBezTo>
                  <a:cubicBezTo>
                    <a:pt x="7870" y="16800"/>
                    <a:pt x="5693" y="17280"/>
                    <a:pt x="4186" y="17520"/>
                  </a:cubicBezTo>
                  <a:cubicBezTo>
                    <a:pt x="2679" y="17760"/>
                    <a:pt x="1842" y="17760"/>
                    <a:pt x="1172" y="17360"/>
                  </a:cubicBezTo>
                  <a:cubicBezTo>
                    <a:pt x="502" y="16960"/>
                    <a:pt x="0" y="16160"/>
                    <a:pt x="0" y="15440"/>
                  </a:cubicBezTo>
                  <a:cubicBezTo>
                    <a:pt x="0" y="14720"/>
                    <a:pt x="502" y="14080"/>
                    <a:pt x="2428" y="13680"/>
                  </a:cubicBezTo>
                  <a:cubicBezTo>
                    <a:pt x="4353" y="13280"/>
                    <a:pt x="7702" y="13120"/>
                    <a:pt x="10800" y="13680"/>
                  </a:cubicBezTo>
                  <a:cubicBezTo>
                    <a:pt x="13898" y="14240"/>
                    <a:pt x="16744" y="15520"/>
                    <a:pt x="18502" y="16960"/>
                  </a:cubicBezTo>
                  <a:cubicBezTo>
                    <a:pt x="20260" y="18400"/>
                    <a:pt x="2093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104413" y="2650320"/>
              <a:ext cx="152401" cy="42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3934"/>
                  </a:moveTo>
                  <a:cubicBezTo>
                    <a:pt x="21600" y="3186"/>
                    <a:pt x="21600" y="2437"/>
                    <a:pt x="21300" y="1742"/>
                  </a:cubicBezTo>
                  <a:cubicBezTo>
                    <a:pt x="21000" y="1047"/>
                    <a:pt x="20400" y="406"/>
                    <a:pt x="19350" y="138"/>
                  </a:cubicBezTo>
                  <a:cubicBezTo>
                    <a:pt x="18300" y="-129"/>
                    <a:pt x="16800" y="-22"/>
                    <a:pt x="15300" y="566"/>
                  </a:cubicBezTo>
                  <a:cubicBezTo>
                    <a:pt x="13800" y="1154"/>
                    <a:pt x="12300" y="2223"/>
                    <a:pt x="11250" y="4522"/>
                  </a:cubicBezTo>
                  <a:cubicBezTo>
                    <a:pt x="10200" y="6821"/>
                    <a:pt x="9600" y="10350"/>
                    <a:pt x="9450" y="12970"/>
                  </a:cubicBezTo>
                  <a:cubicBezTo>
                    <a:pt x="9300" y="15590"/>
                    <a:pt x="9600" y="17301"/>
                    <a:pt x="9750" y="18530"/>
                  </a:cubicBezTo>
                  <a:cubicBezTo>
                    <a:pt x="9900" y="19760"/>
                    <a:pt x="9900" y="20509"/>
                    <a:pt x="9000" y="20936"/>
                  </a:cubicBezTo>
                  <a:cubicBezTo>
                    <a:pt x="8100" y="21364"/>
                    <a:pt x="6300" y="21471"/>
                    <a:pt x="4650" y="21311"/>
                  </a:cubicBezTo>
                  <a:cubicBezTo>
                    <a:pt x="3000" y="21150"/>
                    <a:pt x="1500" y="20722"/>
                    <a:pt x="0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068015" y="2925057"/>
              <a:ext cx="16974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386" y="21600"/>
                  </a:moveTo>
                  <a:cubicBezTo>
                    <a:pt x="586" y="18240"/>
                    <a:pt x="-214" y="14880"/>
                    <a:pt x="53" y="12480"/>
                  </a:cubicBezTo>
                  <a:cubicBezTo>
                    <a:pt x="319" y="10080"/>
                    <a:pt x="1653" y="8640"/>
                    <a:pt x="5386" y="6720"/>
                  </a:cubicBezTo>
                  <a:cubicBezTo>
                    <a:pt x="9119" y="4800"/>
                    <a:pt x="15253" y="24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316699" y="2709157"/>
              <a:ext cx="13061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7043" y="253"/>
                    <a:pt x="12928" y="505"/>
                    <a:pt x="9328" y="2084"/>
                  </a:cubicBezTo>
                  <a:cubicBezTo>
                    <a:pt x="5728" y="3663"/>
                    <a:pt x="2643" y="6568"/>
                    <a:pt x="1100" y="9537"/>
                  </a:cubicBezTo>
                  <a:cubicBezTo>
                    <a:pt x="-443" y="12505"/>
                    <a:pt x="-443" y="15537"/>
                    <a:pt x="1614" y="17558"/>
                  </a:cubicBezTo>
                  <a:cubicBezTo>
                    <a:pt x="3671" y="19579"/>
                    <a:pt x="7786" y="20589"/>
                    <a:pt x="11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466363" y="2681776"/>
              <a:ext cx="129245" cy="37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16" fill="norm" stroke="1" extrusionOk="0">
                  <a:moveTo>
                    <a:pt x="6171" y="5840"/>
                  </a:moveTo>
                  <a:cubicBezTo>
                    <a:pt x="4800" y="9301"/>
                    <a:pt x="3429" y="12761"/>
                    <a:pt x="2743" y="15088"/>
                  </a:cubicBezTo>
                  <a:cubicBezTo>
                    <a:pt x="2057" y="17416"/>
                    <a:pt x="2057" y="18609"/>
                    <a:pt x="2229" y="19623"/>
                  </a:cubicBezTo>
                  <a:cubicBezTo>
                    <a:pt x="2400" y="20638"/>
                    <a:pt x="2743" y="21473"/>
                    <a:pt x="2914" y="21413"/>
                  </a:cubicBezTo>
                  <a:cubicBezTo>
                    <a:pt x="3086" y="21354"/>
                    <a:pt x="3086" y="20399"/>
                    <a:pt x="3600" y="17714"/>
                  </a:cubicBezTo>
                  <a:cubicBezTo>
                    <a:pt x="4114" y="15029"/>
                    <a:pt x="5143" y="10613"/>
                    <a:pt x="6000" y="7630"/>
                  </a:cubicBezTo>
                  <a:cubicBezTo>
                    <a:pt x="6857" y="4646"/>
                    <a:pt x="7543" y="3095"/>
                    <a:pt x="8229" y="2021"/>
                  </a:cubicBezTo>
                  <a:cubicBezTo>
                    <a:pt x="8914" y="947"/>
                    <a:pt x="9600" y="350"/>
                    <a:pt x="10800" y="112"/>
                  </a:cubicBezTo>
                  <a:cubicBezTo>
                    <a:pt x="12000" y="-127"/>
                    <a:pt x="13714" y="-8"/>
                    <a:pt x="15257" y="708"/>
                  </a:cubicBezTo>
                  <a:cubicBezTo>
                    <a:pt x="16800" y="1424"/>
                    <a:pt x="18171" y="2737"/>
                    <a:pt x="19371" y="4766"/>
                  </a:cubicBezTo>
                  <a:cubicBezTo>
                    <a:pt x="20571" y="6795"/>
                    <a:pt x="21600" y="9539"/>
                    <a:pt x="20400" y="11926"/>
                  </a:cubicBezTo>
                  <a:cubicBezTo>
                    <a:pt x="19200" y="14313"/>
                    <a:pt x="15771" y="16342"/>
                    <a:pt x="12171" y="17654"/>
                  </a:cubicBezTo>
                  <a:cubicBezTo>
                    <a:pt x="8571" y="18967"/>
                    <a:pt x="4800" y="19564"/>
                    <a:pt x="2743" y="19922"/>
                  </a:cubicBezTo>
                  <a:cubicBezTo>
                    <a:pt x="686" y="20280"/>
                    <a:pt x="343" y="20399"/>
                    <a:pt x="0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606063" y="2998264"/>
              <a:ext cx="107951" cy="12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501"/>
                  </a:moveTo>
                  <a:cubicBezTo>
                    <a:pt x="2118" y="147"/>
                    <a:pt x="4235" y="-207"/>
                    <a:pt x="6353" y="147"/>
                  </a:cubicBezTo>
                  <a:cubicBezTo>
                    <a:pt x="8471" y="501"/>
                    <a:pt x="10588" y="1563"/>
                    <a:pt x="10800" y="3688"/>
                  </a:cubicBezTo>
                  <a:cubicBezTo>
                    <a:pt x="11012" y="5813"/>
                    <a:pt x="9318" y="9000"/>
                    <a:pt x="7624" y="11301"/>
                  </a:cubicBezTo>
                  <a:cubicBezTo>
                    <a:pt x="5929" y="13603"/>
                    <a:pt x="4235" y="15019"/>
                    <a:pt x="2753" y="16436"/>
                  </a:cubicBezTo>
                  <a:cubicBezTo>
                    <a:pt x="1271" y="17852"/>
                    <a:pt x="0" y="19268"/>
                    <a:pt x="424" y="20154"/>
                  </a:cubicBezTo>
                  <a:cubicBezTo>
                    <a:pt x="847" y="21039"/>
                    <a:pt x="2965" y="21393"/>
                    <a:pt x="6776" y="20685"/>
                  </a:cubicBezTo>
                  <a:cubicBezTo>
                    <a:pt x="10588" y="19977"/>
                    <a:pt x="16094" y="18206"/>
                    <a:pt x="21600" y="16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4847363" y="2525007"/>
              <a:ext cx="44451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6"/>
                    <a:pt x="21600" y="5152"/>
                    <a:pt x="21600" y="7563"/>
                  </a:cubicBezTo>
                  <a:cubicBezTo>
                    <a:pt x="21600" y="9974"/>
                    <a:pt x="21600" y="12220"/>
                    <a:pt x="18000" y="14532"/>
                  </a:cubicBezTo>
                  <a:cubicBezTo>
                    <a:pt x="14400" y="16844"/>
                    <a:pt x="7200" y="192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009047" y="2710861"/>
              <a:ext cx="181217" cy="36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06" fill="norm" stroke="1" extrusionOk="0">
                  <a:moveTo>
                    <a:pt x="11708" y="5455"/>
                  </a:moveTo>
                  <a:cubicBezTo>
                    <a:pt x="11456" y="4344"/>
                    <a:pt x="11205" y="3234"/>
                    <a:pt x="10577" y="2863"/>
                  </a:cubicBezTo>
                  <a:cubicBezTo>
                    <a:pt x="9950" y="2493"/>
                    <a:pt x="8945" y="2863"/>
                    <a:pt x="7187" y="4776"/>
                  </a:cubicBezTo>
                  <a:cubicBezTo>
                    <a:pt x="5429" y="6690"/>
                    <a:pt x="2917" y="10146"/>
                    <a:pt x="1536" y="12676"/>
                  </a:cubicBezTo>
                  <a:cubicBezTo>
                    <a:pt x="154" y="15206"/>
                    <a:pt x="-97" y="16811"/>
                    <a:pt x="29" y="18045"/>
                  </a:cubicBezTo>
                  <a:cubicBezTo>
                    <a:pt x="154" y="19279"/>
                    <a:pt x="656" y="20143"/>
                    <a:pt x="1536" y="20699"/>
                  </a:cubicBezTo>
                  <a:cubicBezTo>
                    <a:pt x="2415" y="21254"/>
                    <a:pt x="3670" y="21501"/>
                    <a:pt x="5931" y="21131"/>
                  </a:cubicBezTo>
                  <a:cubicBezTo>
                    <a:pt x="8191" y="20760"/>
                    <a:pt x="11456" y="19773"/>
                    <a:pt x="14094" y="17675"/>
                  </a:cubicBezTo>
                  <a:cubicBezTo>
                    <a:pt x="16731" y="15576"/>
                    <a:pt x="18740" y="12367"/>
                    <a:pt x="19494" y="9467"/>
                  </a:cubicBezTo>
                  <a:cubicBezTo>
                    <a:pt x="20247" y="6566"/>
                    <a:pt x="19745" y="3974"/>
                    <a:pt x="18238" y="2370"/>
                  </a:cubicBezTo>
                  <a:cubicBezTo>
                    <a:pt x="16731" y="765"/>
                    <a:pt x="14219" y="148"/>
                    <a:pt x="11456" y="24"/>
                  </a:cubicBezTo>
                  <a:cubicBezTo>
                    <a:pt x="8694" y="-99"/>
                    <a:pt x="5680" y="271"/>
                    <a:pt x="3796" y="703"/>
                  </a:cubicBezTo>
                  <a:cubicBezTo>
                    <a:pt x="1912" y="1135"/>
                    <a:pt x="1159" y="1629"/>
                    <a:pt x="782" y="2308"/>
                  </a:cubicBezTo>
                  <a:cubicBezTo>
                    <a:pt x="405" y="2987"/>
                    <a:pt x="405" y="3851"/>
                    <a:pt x="1033" y="4468"/>
                  </a:cubicBezTo>
                  <a:cubicBezTo>
                    <a:pt x="1661" y="5085"/>
                    <a:pt x="2917" y="5455"/>
                    <a:pt x="6433" y="5332"/>
                  </a:cubicBezTo>
                  <a:cubicBezTo>
                    <a:pt x="9950" y="5208"/>
                    <a:pt x="15726" y="4591"/>
                    <a:pt x="21503" y="3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196613" y="2486907"/>
              <a:ext cx="63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716"/>
                    <a:pt x="17280" y="7432"/>
                    <a:pt x="13680" y="11032"/>
                  </a:cubicBezTo>
                  <a:cubicBezTo>
                    <a:pt x="10080" y="14632"/>
                    <a:pt x="504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310913" y="2664707"/>
              <a:ext cx="9822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7935" y="0"/>
                  </a:moveTo>
                  <a:cubicBezTo>
                    <a:pt x="11902" y="2364"/>
                    <a:pt x="15869" y="4728"/>
                    <a:pt x="18294" y="7146"/>
                  </a:cubicBezTo>
                  <a:cubicBezTo>
                    <a:pt x="20718" y="9564"/>
                    <a:pt x="21600" y="12036"/>
                    <a:pt x="18294" y="14454"/>
                  </a:cubicBezTo>
                  <a:cubicBezTo>
                    <a:pt x="14988" y="16872"/>
                    <a:pt x="7494" y="19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469663" y="2994907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714869" y="2571749"/>
              <a:ext cx="154845" cy="42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5" fill="norm" stroke="1" extrusionOk="0">
                  <a:moveTo>
                    <a:pt x="21353" y="3697"/>
                  </a:moveTo>
                  <a:cubicBezTo>
                    <a:pt x="21353" y="3167"/>
                    <a:pt x="21353" y="2638"/>
                    <a:pt x="20185" y="2003"/>
                  </a:cubicBezTo>
                  <a:cubicBezTo>
                    <a:pt x="19018" y="1367"/>
                    <a:pt x="16683" y="626"/>
                    <a:pt x="14785" y="256"/>
                  </a:cubicBezTo>
                  <a:cubicBezTo>
                    <a:pt x="12888" y="-115"/>
                    <a:pt x="11429" y="-115"/>
                    <a:pt x="9677" y="467"/>
                  </a:cubicBezTo>
                  <a:cubicBezTo>
                    <a:pt x="7926" y="1050"/>
                    <a:pt x="5883" y="2214"/>
                    <a:pt x="4131" y="4650"/>
                  </a:cubicBezTo>
                  <a:cubicBezTo>
                    <a:pt x="2380" y="7085"/>
                    <a:pt x="921" y="10791"/>
                    <a:pt x="337" y="13809"/>
                  </a:cubicBezTo>
                  <a:cubicBezTo>
                    <a:pt x="-247" y="16826"/>
                    <a:pt x="45" y="19156"/>
                    <a:pt x="33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634763" y="2817107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8600"/>
                    <a:pt x="1067" y="15600"/>
                    <a:pt x="4667" y="12000"/>
                  </a:cubicBezTo>
                  <a:cubicBezTo>
                    <a:pt x="8267" y="8400"/>
                    <a:pt x="14933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883977" y="2617958"/>
              <a:ext cx="157187" cy="38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3" fill="norm" stroke="1" extrusionOk="0">
                  <a:moveTo>
                    <a:pt x="21106" y="1177"/>
                  </a:moveTo>
                  <a:cubicBezTo>
                    <a:pt x="20253" y="710"/>
                    <a:pt x="19401" y="243"/>
                    <a:pt x="18264" y="68"/>
                  </a:cubicBezTo>
                  <a:cubicBezTo>
                    <a:pt x="17127" y="-107"/>
                    <a:pt x="15706" y="10"/>
                    <a:pt x="13717" y="944"/>
                  </a:cubicBezTo>
                  <a:cubicBezTo>
                    <a:pt x="11727" y="1878"/>
                    <a:pt x="9169" y="3629"/>
                    <a:pt x="6611" y="6198"/>
                  </a:cubicBezTo>
                  <a:cubicBezTo>
                    <a:pt x="4053" y="8767"/>
                    <a:pt x="1495" y="12152"/>
                    <a:pt x="501" y="14779"/>
                  </a:cubicBezTo>
                  <a:cubicBezTo>
                    <a:pt x="-494" y="17407"/>
                    <a:pt x="74" y="19275"/>
                    <a:pt x="1495" y="20267"/>
                  </a:cubicBezTo>
                  <a:cubicBezTo>
                    <a:pt x="2917" y="21259"/>
                    <a:pt x="5190" y="21376"/>
                    <a:pt x="746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6019678" y="2689841"/>
              <a:ext cx="186586" cy="28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40" fill="norm" stroke="1" extrusionOk="0">
                  <a:moveTo>
                    <a:pt x="11929" y="4246"/>
                  </a:moveTo>
                  <a:cubicBezTo>
                    <a:pt x="9016" y="4872"/>
                    <a:pt x="6104" y="5498"/>
                    <a:pt x="3920" y="7533"/>
                  </a:cubicBezTo>
                  <a:cubicBezTo>
                    <a:pt x="1736" y="9567"/>
                    <a:pt x="279" y="13011"/>
                    <a:pt x="37" y="15593"/>
                  </a:cubicBezTo>
                  <a:cubicBezTo>
                    <a:pt x="-206" y="18176"/>
                    <a:pt x="765" y="19898"/>
                    <a:pt x="2828" y="20680"/>
                  </a:cubicBezTo>
                  <a:cubicBezTo>
                    <a:pt x="4891" y="21463"/>
                    <a:pt x="8046" y="21306"/>
                    <a:pt x="11201" y="19741"/>
                  </a:cubicBezTo>
                  <a:cubicBezTo>
                    <a:pt x="14356" y="18176"/>
                    <a:pt x="17511" y="15202"/>
                    <a:pt x="18967" y="12072"/>
                  </a:cubicBezTo>
                  <a:cubicBezTo>
                    <a:pt x="20423" y="8941"/>
                    <a:pt x="20181" y="5654"/>
                    <a:pt x="18724" y="3463"/>
                  </a:cubicBezTo>
                  <a:cubicBezTo>
                    <a:pt x="17268" y="1272"/>
                    <a:pt x="14598" y="176"/>
                    <a:pt x="11807" y="20"/>
                  </a:cubicBezTo>
                  <a:cubicBezTo>
                    <a:pt x="9016" y="-137"/>
                    <a:pt x="6104" y="646"/>
                    <a:pt x="4284" y="2133"/>
                  </a:cubicBezTo>
                  <a:cubicBezTo>
                    <a:pt x="2464" y="3620"/>
                    <a:pt x="1736" y="5811"/>
                    <a:pt x="2585" y="7533"/>
                  </a:cubicBezTo>
                  <a:cubicBezTo>
                    <a:pt x="3434" y="9254"/>
                    <a:pt x="5861" y="10506"/>
                    <a:pt x="9259" y="10663"/>
                  </a:cubicBezTo>
                  <a:cubicBezTo>
                    <a:pt x="12657" y="10820"/>
                    <a:pt x="17025" y="9880"/>
                    <a:pt x="21394" y="8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206263" y="2537707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142763" y="2512307"/>
              <a:ext cx="223357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8340" y="0"/>
                  </a:moveTo>
                  <a:cubicBezTo>
                    <a:pt x="19970" y="2308"/>
                    <a:pt x="21600" y="4615"/>
                    <a:pt x="21498" y="7338"/>
                  </a:cubicBezTo>
                  <a:cubicBezTo>
                    <a:pt x="21396" y="10062"/>
                    <a:pt x="19562" y="13200"/>
                    <a:pt x="15691" y="15646"/>
                  </a:cubicBezTo>
                  <a:cubicBezTo>
                    <a:pt x="11819" y="18092"/>
                    <a:pt x="5909" y="198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634763" y="3128257"/>
              <a:ext cx="400051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1371" y="15429"/>
                    <a:pt x="2743" y="21600"/>
                    <a:pt x="5657" y="21600"/>
                  </a:cubicBezTo>
                  <a:cubicBezTo>
                    <a:pt x="8571" y="21600"/>
                    <a:pt x="13029" y="15429"/>
                    <a:pt x="15943" y="10800"/>
                  </a:cubicBezTo>
                  <a:cubicBezTo>
                    <a:pt x="18857" y="6171"/>
                    <a:pt x="202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729741" y="3179057"/>
              <a:ext cx="343173" cy="3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97" fill="norm" stroke="1" extrusionOk="0">
                  <a:moveTo>
                    <a:pt x="1210" y="18000"/>
                  </a:moveTo>
                  <a:cubicBezTo>
                    <a:pt x="548" y="19200"/>
                    <a:pt x="-115" y="20400"/>
                    <a:pt x="18" y="21000"/>
                  </a:cubicBezTo>
                  <a:cubicBezTo>
                    <a:pt x="150" y="21600"/>
                    <a:pt x="1078" y="21600"/>
                    <a:pt x="3927" y="18000"/>
                  </a:cubicBezTo>
                  <a:cubicBezTo>
                    <a:pt x="6776" y="14400"/>
                    <a:pt x="11546" y="7200"/>
                    <a:pt x="14793" y="3600"/>
                  </a:cubicBezTo>
                  <a:cubicBezTo>
                    <a:pt x="18040" y="0"/>
                    <a:pt x="19762" y="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031513" y="3204457"/>
              <a:ext cx="849618" cy="62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66" fill="norm" stroke="1" extrusionOk="0">
                  <a:moveTo>
                    <a:pt x="20633" y="0"/>
                  </a:moveTo>
                  <a:cubicBezTo>
                    <a:pt x="20955" y="580"/>
                    <a:pt x="21278" y="1160"/>
                    <a:pt x="21439" y="2283"/>
                  </a:cubicBezTo>
                  <a:cubicBezTo>
                    <a:pt x="21600" y="3407"/>
                    <a:pt x="21600" y="5074"/>
                    <a:pt x="21493" y="6125"/>
                  </a:cubicBezTo>
                  <a:cubicBezTo>
                    <a:pt x="21385" y="7176"/>
                    <a:pt x="21170" y="7611"/>
                    <a:pt x="20525" y="7864"/>
                  </a:cubicBezTo>
                  <a:cubicBezTo>
                    <a:pt x="19881" y="8118"/>
                    <a:pt x="18806" y="8191"/>
                    <a:pt x="17436" y="8299"/>
                  </a:cubicBezTo>
                  <a:cubicBezTo>
                    <a:pt x="16066" y="8408"/>
                    <a:pt x="14400" y="8553"/>
                    <a:pt x="12707" y="8734"/>
                  </a:cubicBezTo>
                  <a:cubicBezTo>
                    <a:pt x="11015" y="8915"/>
                    <a:pt x="9296" y="9133"/>
                    <a:pt x="7442" y="9532"/>
                  </a:cubicBezTo>
                  <a:cubicBezTo>
                    <a:pt x="5588" y="9930"/>
                    <a:pt x="3600" y="10510"/>
                    <a:pt x="2472" y="10872"/>
                  </a:cubicBezTo>
                  <a:cubicBezTo>
                    <a:pt x="1343" y="11235"/>
                    <a:pt x="1075" y="11380"/>
                    <a:pt x="806" y="11489"/>
                  </a:cubicBezTo>
                  <a:cubicBezTo>
                    <a:pt x="537" y="11597"/>
                    <a:pt x="269" y="11670"/>
                    <a:pt x="134" y="12032"/>
                  </a:cubicBezTo>
                  <a:cubicBezTo>
                    <a:pt x="0" y="12395"/>
                    <a:pt x="0" y="13047"/>
                    <a:pt x="0" y="14352"/>
                  </a:cubicBezTo>
                  <a:cubicBezTo>
                    <a:pt x="0" y="15656"/>
                    <a:pt x="0" y="17613"/>
                    <a:pt x="0" y="18773"/>
                  </a:cubicBezTo>
                  <a:cubicBezTo>
                    <a:pt x="0" y="19933"/>
                    <a:pt x="0" y="20295"/>
                    <a:pt x="0" y="20694"/>
                  </a:cubicBezTo>
                  <a:cubicBezTo>
                    <a:pt x="0" y="21093"/>
                    <a:pt x="0" y="21528"/>
                    <a:pt x="81" y="21564"/>
                  </a:cubicBezTo>
                  <a:cubicBezTo>
                    <a:pt x="161" y="21600"/>
                    <a:pt x="322" y="21238"/>
                    <a:pt x="484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923563" y="3775957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031513" y="3750557"/>
              <a:ext cx="196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7" y="3600"/>
                    <a:pt x="12774" y="7200"/>
                    <a:pt x="9174" y="10800"/>
                  </a:cubicBezTo>
                  <a:cubicBezTo>
                    <a:pt x="5574" y="14400"/>
                    <a:pt x="278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468194" y="3977946"/>
              <a:ext cx="90120" cy="45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7" fill="norm" stroke="1" extrusionOk="0">
                  <a:moveTo>
                    <a:pt x="21387" y="2770"/>
                  </a:moveTo>
                  <a:cubicBezTo>
                    <a:pt x="17871" y="1866"/>
                    <a:pt x="14354" y="962"/>
                    <a:pt x="11340" y="460"/>
                  </a:cubicBezTo>
                  <a:cubicBezTo>
                    <a:pt x="8327" y="-43"/>
                    <a:pt x="5815" y="-143"/>
                    <a:pt x="3806" y="209"/>
                  </a:cubicBezTo>
                  <a:cubicBezTo>
                    <a:pt x="1796" y="560"/>
                    <a:pt x="289" y="1364"/>
                    <a:pt x="38" y="3223"/>
                  </a:cubicBezTo>
                  <a:cubicBezTo>
                    <a:pt x="-213" y="5081"/>
                    <a:pt x="792" y="7995"/>
                    <a:pt x="2550" y="10808"/>
                  </a:cubicBezTo>
                  <a:cubicBezTo>
                    <a:pt x="4308" y="13621"/>
                    <a:pt x="6820" y="16333"/>
                    <a:pt x="7573" y="18091"/>
                  </a:cubicBezTo>
                  <a:cubicBezTo>
                    <a:pt x="8327" y="19850"/>
                    <a:pt x="7322" y="20653"/>
                    <a:pt x="6317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404783" y="4277607"/>
              <a:ext cx="19163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975" y="21600"/>
                  </a:moveTo>
                  <a:cubicBezTo>
                    <a:pt x="1551" y="18400"/>
                    <a:pt x="126" y="15200"/>
                    <a:pt x="8" y="13200"/>
                  </a:cubicBezTo>
                  <a:cubicBezTo>
                    <a:pt x="-111" y="11200"/>
                    <a:pt x="1076" y="10400"/>
                    <a:pt x="4162" y="9200"/>
                  </a:cubicBezTo>
                  <a:cubicBezTo>
                    <a:pt x="7247" y="8000"/>
                    <a:pt x="12232" y="6400"/>
                    <a:pt x="15436" y="4800"/>
                  </a:cubicBezTo>
                  <a:cubicBezTo>
                    <a:pt x="18641" y="3200"/>
                    <a:pt x="20065" y="16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727692" y="3973756"/>
              <a:ext cx="141772" cy="41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14" fill="norm" stroke="1" extrusionOk="0">
                  <a:moveTo>
                    <a:pt x="17210" y="938"/>
                  </a:moveTo>
                  <a:cubicBezTo>
                    <a:pt x="16271" y="499"/>
                    <a:pt x="15332" y="61"/>
                    <a:pt x="14237" y="6"/>
                  </a:cubicBezTo>
                  <a:cubicBezTo>
                    <a:pt x="13141" y="-49"/>
                    <a:pt x="11889" y="280"/>
                    <a:pt x="9697" y="1596"/>
                  </a:cubicBezTo>
                  <a:cubicBezTo>
                    <a:pt x="7506" y="2911"/>
                    <a:pt x="4376" y="5214"/>
                    <a:pt x="2341" y="8010"/>
                  </a:cubicBezTo>
                  <a:cubicBezTo>
                    <a:pt x="306" y="10806"/>
                    <a:pt x="-633" y="14095"/>
                    <a:pt x="463" y="16453"/>
                  </a:cubicBezTo>
                  <a:cubicBezTo>
                    <a:pt x="1558" y="18810"/>
                    <a:pt x="4689" y="20235"/>
                    <a:pt x="8445" y="20893"/>
                  </a:cubicBezTo>
                  <a:cubicBezTo>
                    <a:pt x="12202" y="21551"/>
                    <a:pt x="16584" y="21441"/>
                    <a:pt x="20967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923781" y="4056810"/>
              <a:ext cx="167933" cy="30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15" fill="norm" stroke="1" extrusionOk="0">
                  <a:moveTo>
                    <a:pt x="14941" y="3426"/>
                  </a:moveTo>
                  <a:cubicBezTo>
                    <a:pt x="14401" y="2397"/>
                    <a:pt x="13861" y="1368"/>
                    <a:pt x="12916" y="1001"/>
                  </a:cubicBezTo>
                  <a:cubicBezTo>
                    <a:pt x="11971" y="634"/>
                    <a:pt x="10621" y="928"/>
                    <a:pt x="8461" y="2544"/>
                  </a:cubicBezTo>
                  <a:cubicBezTo>
                    <a:pt x="6301" y="4160"/>
                    <a:pt x="3331" y="7099"/>
                    <a:pt x="1711" y="9964"/>
                  </a:cubicBezTo>
                  <a:cubicBezTo>
                    <a:pt x="91" y="12830"/>
                    <a:pt x="-179" y="15621"/>
                    <a:pt x="91" y="17385"/>
                  </a:cubicBezTo>
                  <a:cubicBezTo>
                    <a:pt x="361" y="19148"/>
                    <a:pt x="1171" y="19883"/>
                    <a:pt x="2251" y="20397"/>
                  </a:cubicBezTo>
                  <a:cubicBezTo>
                    <a:pt x="3331" y="20911"/>
                    <a:pt x="4681" y="21205"/>
                    <a:pt x="6031" y="21352"/>
                  </a:cubicBezTo>
                  <a:cubicBezTo>
                    <a:pt x="7381" y="21499"/>
                    <a:pt x="8731" y="21499"/>
                    <a:pt x="11026" y="20103"/>
                  </a:cubicBezTo>
                  <a:cubicBezTo>
                    <a:pt x="13321" y="18707"/>
                    <a:pt x="16561" y="15915"/>
                    <a:pt x="18181" y="12903"/>
                  </a:cubicBezTo>
                  <a:cubicBezTo>
                    <a:pt x="19801" y="9891"/>
                    <a:pt x="19801" y="6658"/>
                    <a:pt x="18856" y="4454"/>
                  </a:cubicBezTo>
                  <a:cubicBezTo>
                    <a:pt x="17911" y="2250"/>
                    <a:pt x="16021" y="1075"/>
                    <a:pt x="14266" y="487"/>
                  </a:cubicBezTo>
                  <a:cubicBezTo>
                    <a:pt x="12511" y="-101"/>
                    <a:pt x="10891" y="-101"/>
                    <a:pt x="9136" y="193"/>
                  </a:cubicBezTo>
                  <a:cubicBezTo>
                    <a:pt x="7381" y="487"/>
                    <a:pt x="5491" y="1075"/>
                    <a:pt x="4411" y="1736"/>
                  </a:cubicBezTo>
                  <a:cubicBezTo>
                    <a:pt x="3331" y="2397"/>
                    <a:pt x="3061" y="3132"/>
                    <a:pt x="3466" y="3719"/>
                  </a:cubicBezTo>
                  <a:cubicBezTo>
                    <a:pt x="3871" y="4307"/>
                    <a:pt x="4951" y="4748"/>
                    <a:pt x="8056" y="4821"/>
                  </a:cubicBezTo>
                  <a:cubicBezTo>
                    <a:pt x="11161" y="4895"/>
                    <a:pt x="16291" y="4601"/>
                    <a:pt x="21421" y="4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161828" y="3890257"/>
              <a:ext cx="37836" cy="6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9" fill="norm" stroke="1" extrusionOk="0">
                  <a:moveTo>
                    <a:pt x="3450" y="0"/>
                  </a:moveTo>
                  <a:cubicBezTo>
                    <a:pt x="2250" y="2040"/>
                    <a:pt x="1050" y="4081"/>
                    <a:pt x="450" y="6649"/>
                  </a:cubicBezTo>
                  <a:cubicBezTo>
                    <a:pt x="-150" y="9217"/>
                    <a:pt x="-150" y="12313"/>
                    <a:pt x="450" y="14775"/>
                  </a:cubicBezTo>
                  <a:cubicBezTo>
                    <a:pt x="1050" y="17238"/>
                    <a:pt x="2250" y="19067"/>
                    <a:pt x="4050" y="20158"/>
                  </a:cubicBezTo>
                  <a:cubicBezTo>
                    <a:pt x="5850" y="21248"/>
                    <a:pt x="8250" y="21600"/>
                    <a:pt x="11250" y="21459"/>
                  </a:cubicBezTo>
                  <a:cubicBezTo>
                    <a:pt x="14250" y="21319"/>
                    <a:pt x="17850" y="20685"/>
                    <a:pt x="21450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231413" y="3917228"/>
              <a:ext cx="178316" cy="42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39" fill="norm" stroke="1" extrusionOk="0">
                  <a:moveTo>
                    <a:pt x="7448" y="6658"/>
                  </a:moveTo>
                  <a:cubicBezTo>
                    <a:pt x="7697" y="10186"/>
                    <a:pt x="7945" y="13715"/>
                    <a:pt x="8069" y="15747"/>
                  </a:cubicBezTo>
                  <a:cubicBezTo>
                    <a:pt x="8193" y="17778"/>
                    <a:pt x="8193" y="18313"/>
                    <a:pt x="8069" y="19115"/>
                  </a:cubicBezTo>
                  <a:cubicBezTo>
                    <a:pt x="7945" y="19917"/>
                    <a:pt x="7697" y="20986"/>
                    <a:pt x="7448" y="21200"/>
                  </a:cubicBezTo>
                  <a:cubicBezTo>
                    <a:pt x="7200" y="21414"/>
                    <a:pt x="6952" y="20772"/>
                    <a:pt x="6703" y="18580"/>
                  </a:cubicBezTo>
                  <a:cubicBezTo>
                    <a:pt x="6455" y="16388"/>
                    <a:pt x="6207" y="12646"/>
                    <a:pt x="6083" y="9652"/>
                  </a:cubicBezTo>
                  <a:cubicBezTo>
                    <a:pt x="5959" y="6658"/>
                    <a:pt x="5959" y="4412"/>
                    <a:pt x="6455" y="2862"/>
                  </a:cubicBezTo>
                  <a:cubicBezTo>
                    <a:pt x="6952" y="1311"/>
                    <a:pt x="7945" y="456"/>
                    <a:pt x="9062" y="135"/>
                  </a:cubicBezTo>
                  <a:cubicBezTo>
                    <a:pt x="10179" y="-186"/>
                    <a:pt x="11421" y="28"/>
                    <a:pt x="13283" y="1204"/>
                  </a:cubicBezTo>
                  <a:cubicBezTo>
                    <a:pt x="15145" y="2380"/>
                    <a:pt x="17628" y="4519"/>
                    <a:pt x="19241" y="7085"/>
                  </a:cubicBezTo>
                  <a:cubicBezTo>
                    <a:pt x="20855" y="9652"/>
                    <a:pt x="21600" y="12646"/>
                    <a:pt x="20110" y="14838"/>
                  </a:cubicBezTo>
                  <a:cubicBezTo>
                    <a:pt x="18621" y="17030"/>
                    <a:pt x="14897" y="18420"/>
                    <a:pt x="11172" y="18848"/>
                  </a:cubicBezTo>
                  <a:cubicBezTo>
                    <a:pt x="7448" y="19275"/>
                    <a:pt x="3724" y="18741"/>
                    <a:pt x="0" y="18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447313" y="421410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529863" y="3883907"/>
              <a:ext cx="8710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3014" y="0"/>
                  </a:moveTo>
                  <a:cubicBezTo>
                    <a:pt x="7535" y="1186"/>
                    <a:pt x="12056" y="2372"/>
                    <a:pt x="15572" y="4574"/>
                  </a:cubicBezTo>
                  <a:cubicBezTo>
                    <a:pt x="19088" y="6776"/>
                    <a:pt x="21600" y="9995"/>
                    <a:pt x="20344" y="12833"/>
                  </a:cubicBezTo>
                  <a:cubicBezTo>
                    <a:pt x="19088" y="15671"/>
                    <a:pt x="14065" y="18127"/>
                    <a:pt x="10047" y="19525"/>
                  </a:cubicBezTo>
                  <a:cubicBezTo>
                    <a:pt x="6028" y="20922"/>
                    <a:pt x="3014" y="212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634513" y="1826870"/>
              <a:ext cx="2155916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394" fill="norm" stroke="1" extrusionOk="0">
                  <a:moveTo>
                    <a:pt x="0" y="21394"/>
                  </a:moveTo>
                  <a:cubicBezTo>
                    <a:pt x="318" y="17794"/>
                    <a:pt x="636" y="14194"/>
                    <a:pt x="1208" y="12394"/>
                  </a:cubicBezTo>
                  <a:cubicBezTo>
                    <a:pt x="1781" y="10594"/>
                    <a:pt x="2607" y="10594"/>
                    <a:pt x="3423" y="11194"/>
                  </a:cubicBezTo>
                  <a:cubicBezTo>
                    <a:pt x="4239" y="11794"/>
                    <a:pt x="5045" y="12994"/>
                    <a:pt x="5829" y="12994"/>
                  </a:cubicBezTo>
                  <a:cubicBezTo>
                    <a:pt x="6614" y="12994"/>
                    <a:pt x="7377" y="11794"/>
                    <a:pt x="8140" y="9994"/>
                  </a:cubicBezTo>
                  <a:cubicBezTo>
                    <a:pt x="8903" y="8194"/>
                    <a:pt x="9666" y="5794"/>
                    <a:pt x="10418" y="3994"/>
                  </a:cubicBezTo>
                  <a:cubicBezTo>
                    <a:pt x="11171" y="2194"/>
                    <a:pt x="11913" y="994"/>
                    <a:pt x="12761" y="394"/>
                  </a:cubicBezTo>
                  <a:cubicBezTo>
                    <a:pt x="13609" y="-206"/>
                    <a:pt x="14563" y="-206"/>
                    <a:pt x="15474" y="994"/>
                  </a:cubicBezTo>
                  <a:cubicBezTo>
                    <a:pt x="16385" y="2194"/>
                    <a:pt x="17255" y="4594"/>
                    <a:pt x="18071" y="6994"/>
                  </a:cubicBezTo>
                  <a:cubicBezTo>
                    <a:pt x="18887" y="9394"/>
                    <a:pt x="19650" y="11794"/>
                    <a:pt x="20190" y="13594"/>
                  </a:cubicBezTo>
                  <a:cubicBezTo>
                    <a:pt x="20731" y="15394"/>
                    <a:pt x="21049" y="16594"/>
                    <a:pt x="21261" y="16594"/>
                  </a:cubicBezTo>
                  <a:cubicBezTo>
                    <a:pt x="21473" y="16594"/>
                    <a:pt x="21579" y="15394"/>
                    <a:pt x="21589" y="15394"/>
                  </a:cubicBezTo>
                  <a:cubicBezTo>
                    <a:pt x="21600" y="15394"/>
                    <a:pt x="21515" y="16594"/>
                    <a:pt x="21430" y="17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4781556" y="4131557"/>
              <a:ext cx="230908" cy="17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02" fill="norm" stroke="1" extrusionOk="0">
                  <a:moveTo>
                    <a:pt x="20832" y="0"/>
                  </a:moveTo>
                  <a:cubicBezTo>
                    <a:pt x="18083" y="4945"/>
                    <a:pt x="15334" y="9889"/>
                    <a:pt x="13174" y="13272"/>
                  </a:cubicBezTo>
                  <a:cubicBezTo>
                    <a:pt x="11014" y="16655"/>
                    <a:pt x="9443" y="18477"/>
                    <a:pt x="8166" y="19648"/>
                  </a:cubicBezTo>
                  <a:cubicBezTo>
                    <a:pt x="6890" y="20819"/>
                    <a:pt x="5908" y="21340"/>
                    <a:pt x="4926" y="21470"/>
                  </a:cubicBezTo>
                  <a:cubicBezTo>
                    <a:pt x="3945" y="21600"/>
                    <a:pt x="2963" y="21340"/>
                    <a:pt x="2177" y="20689"/>
                  </a:cubicBezTo>
                  <a:cubicBezTo>
                    <a:pt x="1392" y="20039"/>
                    <a:pt x="803" y="18998"/>
                    <a:pt x="410" y="17696"/>
                  </a:cubicBezTo>
                  <a:cubicBezTo>
                    <a:pt x="17" y="16395"/>
                    <a:pt x="-179" y="14834"/>
                    <a:pt x="214" y="13793"/>
                  </a:cubicBezTo>
                  <a:cubicBezTo>
                    <a:pt x="606" y="12752"/>
                    <a:pt x="1588" y="12231"/>
                    <a:pt x="3650" y="12361"/>
                  </a:cubicBezTo>
                  <a:cubicBezTo>
                    <a:pt x="5712" y="12492"/>
                    <a:pt x="8854" y="13272"/>
                    <a:pt x="11996" y="14704"/>
                  </a:cubicBezTo>
                  <a:cubicBezTo>
                    <a:pt x="15137" y="16135"/>
                    <a:pt x="18279" y="18217"/>
                    <a:pt x="21421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5266463" y="3919891"/>
              <a:ext cx="107951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2611"/>
                  </a:moveTo>
                  <a:cubicBezTo>
                    <a:pt x="21176" y="1780"/>
                    <a:pt x="20753" y="949"/>
                    <a:pt x="19271" y="474"/>
                  </a:cubicBezTo>
                  <a:cubicBezTo>
                    <a:pt x="17788" y="0"/>
                    <a:pt x="15247" y="-119"/>
                    <a:pt x="13129" y="118"/>
                  </a:cubicBezTo>
                  <a:cubicBezTo>
                    <a:pt x="11012" y="356"/>
                    <a:pt x="9318" y="949"/>
                    <a:pt x="7412" y="2670"/>
                  </a:cubicBezTo>
                  <a:cubicBezTo>
                    <a:pt x="5506" y="4391"/>
                    <a:pt x="3388" y="7239"/>
                    <a:pt x="2753" y="10266"/>
                  </a:cubicBezTo>
                  <a:cubicBezTo>
                    <a:pt x="2118" y="13292"/>
                    <a:pt x="2965" y="16496"/>
                    <a:pt x="3388" y="18395"/>
                  </a:cubicBezTo>
                  <a:cubicBezTo>
                    <a:pt x="3812" y="20294"/>
                    <a:pt x="3812" y="20888"/>
                    <a:pt x="3176" y="21184"/>
                  </a:cubicBezTo>
                  <a:cubicBezTo>
                    <a:pt x="2541" y="21481"/>
                    <a:pt x="1271" y="21481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196613" y="4144257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364"/>
                    <a:pt x="11520" y="11127"/>
                    <a:pt x="15120" y="7527"/>
                  </a:cubicBezTo>
                  <a:cubicBezTo>
                    <a:pt x="18720" y="3927"/>
                    <a:pt x="2016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5456928" y="3964013"/>
              <a:ext cx="69886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72" fill="norm" stroke="1" extrusionOk="0">
                  <a:moveTo>
                    <a:pt x="20975" y="174"/>
                  </a:moveTo>
                  <a:cubicBezTo>
                    <a:pt x="16528" y="23"/>
                    <a:pt x="12081" y="-128"/>
                    <a:pt x="8904" y="174"/>
                  </a:cubicBezTo>
                  <a:cubicBezTo>
                    <a:pt x="5728" y="476"/>
                    <a:pt x="3822" y="1231"/>
                    <a:pt x="2234" y="3346"/>
                  </a:cubicBezTo>
                  <a:cubicBezTo>
                    <a:pt x="646" y="5461"/>
                    <a:pt x="-625" y="8935"/>
                    <a:pt x="328" y="11956"/>
                  </a:cubicBezTo>
                  <a:cubicBezTo>
                    <a:pt x="1281" y="14977"/>
                    <a:pt x="4457" y="17545"/>
                    <a:pt x="7316" y="19055"/>
                  </a:cubicBezTo>
                  <a:cubicBezTo>
                    <a:pt x="10175" y="20566"/>
                    <a:pt x="12716" y="21019"/>
                    <a:pt x="15257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545863" y="3949135"/>
              <a:ext cx="104971" cy="28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19" fill="norm" stroke="1" extrusionOk="0">
                  <a:moveTo>
                    <a:pt x="3812" y="7494"/>
                  </a:moveTo>
                  <a:cubicBezTo>
                    <a:pt x="2965" y="10988"/>
                    <a:pt x="2118" y="14482"/>
                    <a:pt x="1906" y="16944"/>
                  </a:cubicBezTo>
                  <a:cubicBezTo>
                    <a:pt x="1694" y="19405"/>
                    <a:pt x="2118" y="20835"/>
                    <a:pt x="2329" y="21152"/>
                  </a:cubicBezTo>
                  <a:cubicBezTo>
                    <a:pt x="2541" y="21470"/>
                    <a:pt x="2541" y="20676"/>
                    <a:pt x="2541" y="18055"/>
                  </a:cubicBezTo>
                  <a:cubicBezTo>
                    <a:pt x="2541" y="15435"/>
                    <a:pt x="2541" y="10988"/>
                    <a:pt x="2965" y="7970"/>
                  </a:cubicBezTo>
                  <a:cubicBezTo>
                    <a:pt x="3388" y="4952"/>
                    <a:pt x="4235" y="3364"/>
                    <a:pt x="5294" y="2173"/>
                  </a:cubicBezTo>
                  <a:cubicBezTo>
                    <a:pt x="6353" y="982"/>
                    <a:pt x="7624" y="188"/>
                    <a:pt x="9106" y="29"/>
                  </a:cubicBezTo>
                  <a:cubicBezTo>
                    <a:pt x="10588" y="-130"/>
                    <a:pt x="12282" y="346"/>
                    <a:pt x="14612" y="1776"/>
                  </a:cubicBezTo>
                  <a:cubicBezTo>
                    <a:pt x="16941" y="3205"/>
                    <a:pt x="19906" y="5588"/>
                    <a:pt x="20753" y="8208"/>
                  </a:cubicBezTo>
                  <a:cubicBezTo>
                    <a:pt x="21600" y="10829"/>
                    <a:pt x="20329" y="13688"/>
                    <a:pt x="16518" y="15673"/>
                  </a:cubicBezTo>
                  <a:cubicBezTo>
                    <a:pt x="12706" y="17658"/>
                    <a:pt x="6353" y="18770"/>
                    <a:pt x="0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5704613" y="4131557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5821030" y="3858507"/>
              <a:ext cx="1693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919"/>
                    <a:pt x="10800" y="5838"/>
                    <a:pt x="6750" y="8854"/>
                  </a:cubicBezTo>
                  <a:cubicBezTo>
                    <a:pt x="2700" y="11870"/>
                    <a:pt x="0" y="14984"/>
                    <a:pt x="0" y="17124"/>
                  </a:cubicBezTo>
                  <a:cubicBezTo>
                    <a:pt x="0" y="19265"/>
                    <a:pt x="2700" y="20432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5889821" y="3971110"/>
              <a:ext cx="119593" cy="24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0844" fill="norm" stroke="1" extrusionOk="0">
                  <a:moveTo>
                    <a:pt x="11898" y="2869"/>
                  </a:moveTo>
                  <a:cubicBezTo>
                    <a:pt x="9336" y="4502"/>
                    <a:pt x="6773" y="6136"/>
                    <a:pt x="4759" y="8586"/>
                  </a:cubicBezTo>
                  <a:cubicBezTo>
                    <a:pt x="2746" y="11037"/>
                    <a:pt x="1281" y="14304"/>
                    <a:pt x="549" y="16391"/>
                  </a:cubicBezTo>
                  <a:cubicBezTo>
                    <a:pt x="-183" y="18479"/>
                    <a:pt x="-183" y="19386"/>
                    <a:pt x="549" y="20112"/>
                  </a:cubicBezTo>
                  <a:cubicBezTo>
                    <a:pt x="1281" y="20838"/>
                    <a:pt x="2746" y="21383"/>
                    <a:pt x="6407" y="19931"/>
                  </a:cubicBezTo>
                  <a:cubicBezTo>
                    <a:pt x="10068" y="18479"/>
                    <a:pt x="15925" y="15030"/>
                    <a:pt x="18671" y="11581"/>
                  </a:cubicBezTo>
                  <a:cubicBezTo>
                    <a:pt x="21417" y="8133"/>
                    <a:pt x="21051" y="4684"/>
                    <a:pt x="19220" y="2596"/>
                  </a:cubicBezTo>
                  <a:cubicBezTo>
                    <a:pt x="17390" y="509"/>
                    <a:pt x="14095" y="-217"/>
                    <a:pt x="10800" y="55"/>
                  </a:cubicBezTo>
                  <a:cubicBezTo>
                    <a:pt x="7505" y="328"/>
                    <a:pt x="4210" y="1598"/>
                    <a:pt x="3112" y="3322"/>
                  </a:cubicBezTo>
                  <a:cubicBezTo>
                    <a:pt x="2014" y="5047"/>
                    <a:pt x="3112" y="7225"/>
                    <a:pt x="5492" y="8405"/>
                  </a:cubicBezTo>
                  <a:cubicBezTo>
                    <a:pt x="7871" y="9585"/>
                    <a:pt x="11532" y="9766"/>
                    <a:pt x="14278" y="9585"/>
                  </a:cubicBezTo>
                  <a:cubicBezTo>
                    <a:pt x="17024" y="9403"/>
                    <a:pt x="18854" y="8859"/>
                    <a:pt x="20685" y="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028463" y="3871207"/>
              <a:ext cx="8908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0" y="0"/>
                  </a:moveTo>
                  <a:cubicBezTo>
                    <a:pt x="4521" y="1322"/>
                    <a:pt x="9042" y="2645"/>
                    <a:pt x="13312" y="4702"/>
                  </a:cubicBezTo>
                  <a:cubicBezTo>
                    <a:pt x="17581" y="6759"/>
                    <a:pt x="21600" y="9551"/>
                    <a:pt x="21098" y="12269"/>
                  </a:cubicBezTo>
                  <a:cubicBezTo>
                    <a:pt x="20595" y="14988"/>
                    <a:pt x="15572" y="17633"/>
                    <a:pt x="11805" y="19176"/>
                  </a:cubicBezTo>
                  <a:cubicBezTo>
                    <a:pt x="8037" y="20718"/>
                    <a:pt x="5526" y="21159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6212613" y="4055357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6295163" y="3823492"/>
              <a:ext cx="82551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881"/>
                  </a:moveTo>
                  <a:cubicBezTo>
                    <a:pt x="19938" y="414"/>
                    <a:pt x="18277" y="-53"/>
                    <a:pt x="16338" y="5"/>
                  </a:cubicBezTo>
                  <a:cubicBezTo>
                    <a:pt x="14400" y="64"/>
                    <a:pt x="12185" y="648"/>
                    <a:pt x="9692" y="2341"/>
                  </a:cubicBezTo>
                  <a:cubicBezTo>
                    <a:pt x="7200" y="4033"/>
                    <a:pt x="4431" y="6836"/>
                    <a:pt x="3323" y="9930"/>
                  </a:cubicBezTo>
                  <a:cubicBezTo>
                    <a:pt x="2215" y="13024"/>
                    <a:pt x="2769" y="16410"/>
                    <a:pt x="2492" y="18395"/>
                  </a:cubicBezTo>
                  <a:cubicBezTo>
                    <a:pt x="2215" y="20379"/>
                    <a:pt x="1108" y="20963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6244363" y="4036307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6380633" y="3909307"/>
              <a:ext cx="7963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1384" y="0"/>
                  </a:moveTo>
                  <a:cubicBezTo>
                    <a:pt x="15131" y="2880"/>
                    <a:pt x="8879" y="5760"/>
                    <a:pt x="5184" y="8730"/>
                  </a:cubicBezTo>
                  <a:cubicBezTo>
                    <a:pt x="1489" y="11700"/>
                    <a:pt x="352" y="14760"/>
                    <a:pt x="68" y="16740"/>
                  </a:cubicBezTo>
                  <a:cubicBezTo>
                    <a:pt x="-216" y="18720"/>
                    <a:pt x="352" y="19620"/>
                    <a:pt x="2342" y="20250"/>
                  </a:cubicBezTo>
                  <a:cubicBezTo>
                    <a:pt x="4331" y="20880"/>
                    <a:pt x="7742" y="21240"/>
                    <a:pt x="111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6447555" y="3955573"/>
              <a:ext cx="120659" cy="19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80" fill="norm" stroke="1" extrusionOk="0">
                  <a:moveTo>
                    <a:pt x="15643" y="6072"/>
                  </a:moveTo>
                  <a:cubicBezTo>
                    <a:pt x="11919" y="6536"/>
                    <a:pt x="8195" y="7001"/>
                    <a:pt x="5401" y="8975"/>
                  </a:cubicBezTo>
                  <a:cubicBezTo>
                    <a:pt x="2608" y="10949"/>
                    <a:pt x="746" y="14433"/>
                    <a:pt x="188" y="16756"/>
                  </a:cubicBezTo>
                  <a:cubicBezTo>
                    <a:pt x="-371" y="19078"/>
                    <a:pt x="374" y="20240"/>
                    <a:pt x="1677" y="20820"/>
                  </a:cubicBezTo>
                  <a:cubicBezTo>
                    <a:pt x="2981" y="21401"/>
                    <a:pt x="4843" y="21401"/>
                    <a:pt x="8008" y="19891"/>
                  </a:cubicBezTo>
                  <a:cubicBezTo>
                    <a:pt x="11174" y="18382"/>
                    <a:pt x="15643" y="15362"/>
                    <a:pt x="18063" y="12343"/>
                  </a:cubicBezTo>
                  <a:cubicBezTo>
                    <a:pt x="20484" y="9324"/>
                    <a:pt x="20857" y="6304"/>
                    <a:pt x="19553" y="4214"/>
                  </a:cubicBezTo>
                  <a:cubicBezTo>
                    <a:pt x="18250" y="2124"/>
                    <a:pt x="15270" y="962"/>
                    <a:pt x="12850" y="382"/>
                  </a:cubicBezTo>
                  <a:cubicBezTo>
                    <a:pt x="10429" y="-199"/>
                    <a:pt x="8567" y="-199"/>
                    <a:pt x="6891" y="962"/>
                  </a:cubicBezTo>
                  <a:cubicBezTo>
                    <a:pt x="5215" y="2124"/>
                    <a:pt x="3726" y="4446"/>
                    <a:pt x="4843" y="6304"/>
                  </a:cubicBezTo>
                  <a:cubicBezTo>
                    <a:pt x="5960" y="8162"/>
                    <a:pt x="9684" y="9556"/>
                    <a:pt x="12850" y="10136"/>
                  </a:cubicBezTo>
                  <a:cubicBezTo>
                    <a:pt x="16015" y="10717"/>
                    <a:pt x="18622" y="10485"/>
                    <a:pt x="21229" y="1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6517413" y="3877557"/>
              <a:ext cx="16805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16000" y="0"/>
                  </a:moveTo>
                  <a:cubicBezTo>
                    <a:pt x="16800" y="1075"/>
                    <a:pt x="17600" y="2149"/>
                    <a:pt x="18800" y="4084"/>
                  </a:cubicBezTo>
                  <a:cubicBezTo>
                    <a:pt x="20000" y="6018"/>
                    <a:pt x="21600" y="8812"/>
                    <a:pt x="21067" y="11445"/>
                  </a:cubicBezTo>
                  <a:cubicBezTo>
                    <a:pt x="20533" y="14078"/>
                    <a:pt x="17867" y="16549"/>
                    <a:pt x="14000" y="18215"/>
                  </a:cubicBezTo>
                  <a:cubicBezTo>
                    <a:pt x="10133" y="19881"/>
                    <a:pt x="5067" y="20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987484" y="2300750"/>
              <a:ext cx="1522279" cy="102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40" fill="norm" stroke="1" extrusionOk="0">
                  <a:moveTo>
                    <a:pt x="10717" y="577"/>
                  </a:moveTo>
                  <a:cubicBezTo>
                    <a:pt x="9969" y="398"/>
                    <a:pt x="9221" y="220"/>
                    <a:pt x="8518" y="109"/>
                  </a:cubicBezTo>
                  <a:cubicBezTo>
                    <a:pt x="7815" y="-2"/>
                    <a:pt x="7157" y="-47"/>
                    <a:pt x="6499" y="64"/>
                  </a:cubicBezTo>
                  <a:cubicBezTo>
                    <a:pt x="5841" y="176"/>
                    <a:pt x="5183" y="443"/>
                    <a:pt x="4569" y="888"/>
                  </a:cubicBezTo>
                  <a:cubicBezTo>
                    <a:pt x="3956" y="1334"/>
                    <a:pt x="3388" y="1957"/>
                    <a:pt x="2849" y="2625"/>
                  </a:cubicBezTo>
                  <a:cubicBezTo>
                    <a:pt x="2311" y="3293"/>
                    <a:pt x="1802" y="4006"/>
                    <a:pt x="1383" y="4696"/>
                  </a:cubicBezTo>
                  <a:cubicBezTo>
                    <a:pt x="964" y="5386"/>
                    <a:pt x="635" y="6054"/>
                    <a:pt x="411" y="6812"/>
                  </a:cubicBezTo>
                  <a:cubicBezTo>
                    <a:pt x="186" y="7569"/>
                    <a:pt x="67" y="8415"/>
                    <a:pt x="22" y="9328"/>
                  </a:cubicBezTo>
                  <a:cubicBezTo>
                    <a:pt x="-23" y="10241"/>
                    <a:pt x="7" y="11221"/>
                    <a:pt x="52" y="12156"/>
                  </a:cubicBezTo>
                  <a:cubicBezTo>
                    <a:pt x="97" y="13091"/>
                    <a:pt x="157" y="13982"/>
                    <a:pt x="231" y="14761"/>
                  </a:cubicBezTo>
                  <a:cubicBezTo>
                    <a:pt x="306" y="15541"/>
                    <a:pt x="396" y="16209"/>
                    <a:pt x="665" y="16921"/>
                  </a:cubicBezTo>
                  <a:cubicBezTo>
                    <a:pt x="934" y="17634"/>
                    <a:pt x="1383" y="18391"/>
                    <a:pt x="1817" y="18925"/>
                  </a:cubicBezTo>
                  <a:cubicBezTo>
                    <a:pt x="2251" y="19460"/>
                    <a:pt x="2670" y="19772"/>
                    <a:pt x="3388" y="20128"/>
                  </a:cubicBezTo>
                  <a:cubicBezTo>
                    <a:pt x="4106" y="20484"/>
                    <a:pt x="5123" y="20885"/>
                    <a:pt x="6035" y="21130"/>
                  </a:cubicBezTo>
                  <a:cubicBezTo>
                    <a:pt x="6948" y="21375"/>
                    <a:pt x="7755" y="21464"/>
                    <a:pt x="8698" y="21508"/>
                  </a:cubicBezTo>
                  <a:cubicBezTo>
                    <a:pt x="9640" y="21553"/>
                    <a:pt x="10717" y="21553"/>
                    <a:pt x="11630" y="21486"/>
                  </a:cubicBezTo>
                  <a:cubicBezTo>
                    <a:pt x="12542" y="21419"/>
                    <a:pt x="13290" y="21286"/>
                    <a:pt x="14217" y="21019"/>
                  </a:cubicBezTo>
                  <a:cubicBezTo>
                    <a:pt x="15145" y="20751"/>
                    <a:pt x="16252" y="20351"/>
                    <a:pt x="17015" y="19994"/>
                  </a:cubicBezTo>
                  <a:cubicBezTo>
                    <a:pt x="17778" y="19638"/>
                    <a:pt x="18196" y="19326"/>
                    <a:pt x="18630" y="19014"/>
                  </a:cubicBezTo>
                  <a:cubicBezTo>
                    <a:pt x="19064" y="18703"/>
                    <a:pt x="19513" y="18391"/>
                    <a:pt x="19872" y="17790"/>
                  </a:cubicBezTo>
                  <a:cubicBezTo>
                    <a:pt x="20231" y="17188"/>
                    <a:pt x="20500" y="16298"/>
                    <a:pt x="20784" y="15207"/>
                  </a:cubicBezTo>
                  <a:cubicBezTo>
                    <a:pt x="21068" y="14115"/>
                    <a:pt x="21368" y="12824"/>
                    <a:pt x="21472" y="11644"/>
                  </a:cubicBezTo>
                  <a:cubicBezTo>
                    <a:pt x="21577" y="10464"/>
                    <a:pt x="21487" y="9395"/>
                    <a:pt x="21248" y="8281"/>
                  </a:cubicBezTo>
                  <a:cubicBezTo>
                    <a:pt x="21009" y="7168"/>
                    <a:pt x="20620" y="6010"/>
                    <a:pt x="20186" y="5075"/>
                  </a:cubicBezTo>
                  <a:cubicBezTo>
                    <a:pt x="19752" y="4139"/>
                    <a:pt x="19273" y="3427"/>
                    <a:pt x="18540" y="2781"/>
                  </a:cubicBezTo>
                  <a:cubicBezTo>
                    <a:pt x="17807" y="2135"/>
                    <a:pt x="16820" y="1556"/>
                    <a:pt x="15833" y="1200"/>
                  </a:cubicBezTo>
                  <a:cubicBezTo>
                    <a:pt x="14846" y="844"/>
                    <a:pt x="13858" y="710"/>
                    <a:pt x="12766" y="643"/>
                  </a:cubicBezTo>
                  <a:cubicBezTo>
                    <a:pt x="11675" y="577"/>
                    <a:pt x="10478" y="577"/>
                    <a:pt x="9700" y="688"/>
                  </a:cubicBezTo>
                  <a:cubicBezTo>
                    <a:pt x="8922" y="799"/>
                    <a:pt x="8563" y="1022"/>
                    <a:pt x="8204" y="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550502" y="3293357"/>
              <a:ext cx="2874442" cy="147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482" y="0"/>
                  </a:moveTo>
                  <a:cubicBezTo>
                    <a:pt x="21529" y="652"/>
                    <a:pt x="21577" y="1303"/>
                    <a:pt x="21537" y="1909"/>
                  </a:cubicBezTo>
                  <a:cubicBezTo>
                    <a:pt x="21498" y="2514"/>
                    <a:pt x="21371" y="3072"/>
                    <a:pt x="21141" y="3616"/>
                  </a:cubicBezTo>
                  <a:cubicBezTo>
                    <a:pt x="20910" y="4159"/>
                    <a:pt x="20577" y="4686"/>
                    <a:pt x="20141" y="5105"/>
                  </a:cubicBezTo>
                  <a:cubicBezTo>
                    <a:pt x="19704" y="5524"/>
                    <a:pt x="19165" y="5834"/>
                    <a:pt x="18617" y="6036"/>
                  </a:cubicBezTo>
                  <a:cubicBezTo>
                    <a:pt x="18070" y="6238"/>
                    <a:pt x="17514" y="6331"/>
                    <a:pt x="16943" y="6409"/>
                  </a:cubicBezTo>
                  <a:cubicBezTo>
                    <a:pt x="16371" y="6486"/>
                    <a:pt x="15784" y="6548"/>
                    <a:pt x="15149" y="6641"/>
                  </a:cubicBezTo>
                  <a:cubicBezTo>
                    <a:pt x="14515" y="6734"/>
                    <a:pt x="13832" y="6859"/>
                    <a:pt x="13213" y="6983"/>
                  </a:cubicBezTo>
                  <a:cubicBezTo>
                    <a:pt x="12594" y="7107"/>
                    <a:pt x="12039" y="7231"/>
                    <a:pt x="11467" y="7355"/>
                  </a:cubicBezTo>
                  <a:cubicBezTo>
                    <a:pt x="10896" y="7479"/>
                    <a:pt x="10309" y="7603"/>
                    <a:pt x="9737" y="7743"/>
                  </a:cubicBezTo>
                  <a:cubicBezTo>
                    <a:pt x="9166" y="7883"/>
                    <a:pt x="8611" y="8038"/>
                    <a:pt x="8039" y="8224"/>
                  </a:cubicBezTo>
                  <a:cubicBezTo>
                    <a:pt x="7468" y="8410"/>
                    <a:pt x="6881" y="8628"/>
                    <a:pt x="6301" y="8860"/>
                  </a:cubicBezTo>
                  <a:cubicBezTo>
                    <a:pt x="5722" y="9093"/>
                    <a:pt x="5151" y="9341"/>
                    <a:pt x="4619" y="9590"/>
                  </a:cubicBezTo>
                  <a:cubicBezTo>
                    <a:pt x="4088" y="9838"/>
                    <a:pt x="3596" y="10086"/>
                    <a:pt x="3080" y="10397"/>
                  </a:cubicBezTo>
                  <a:cubicBezTo>
                    <a:pt x="2564" y="10707"/>
                    <a:pt x="2024" y="11079"/>
                    <a:pt x="1564" y="11436"/>
                  </a:cubicBezTo>
                  <a:cubicBezTo>
                    <a:pt x="1104" y="11793"/>
                    <a:pt x="723" y="12134"/>
                    <a:pt x="469" y="12414"/>
                  </a:cubicBezTo>
                  <a:cubicBezTo>
                    <a:pt x="215" y="12693"/>
                    <a:pt x="88" y="12910"/>
                    <a:pt x="33" y="13221"/>
                  </a:cubicBezTo>
                  <a:cubicBezTo>
                    <a:pt x="-23" y="13531"/>
                    <a:pt x="-7" y="13934"/>
                    <a:pt x="72" y="14493"/>
                  </a:cubicBezTo>
                  <a:cubicBezTo>
                    <a:pt x="152" y="15052"/>
                    <a:pt x="294" y="15766"/>
                    <a:pt x="421" y="16681"/>
                  </a:cubicBezTo>
                  <a:cubicBezTo>
                    <a:pt x="548" y="17597"/>
                    <a:pt x="659" y="18714"/>
                    <a:pt x="707" y="19505"/>
                  </a:cubicBezTo>
                  <a:cubicBezTo>
                    <a:pt x="755" y="20297"/>
                    <a:pt x="739" y="20762"/>
                    <a:pt x="691" y="21057"/>
                  </a:cubicBezTo>
                  <a:cubicBezTo>
                    <a:pt x="644" y="21352"/>
                    <a:pt x="564" y="21476"/>
                    <a:pt x="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431063" y="4664957"/>
              <a:ext cx="127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577113" y="4671307"/>
              <a:ext cx="203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771"/>
                    <a:pt x="13500" y="7543"/>
                    <a:pt x="9900" y="11143"/>
                  </a:cubicBezTo>
                  <a:cubicBezTo>
                    <a:pt x="6300" y="14743"/>
                    <a:pt x="315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897663" y="5037654"/>
              <a:ext cx="152401" cy="38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3314"/>
                  </a:moveTo>
                  <a:cubicBezTo>
                    <a:pt x="21600" y="2720"/>
                    <a:pt x="21600" y="2127"/>
                    <a:pt x="21300" y="1534"/>
                  </a:cubicBezTo>
                  <a:cubicBezTo>
                    <a:pt x="21000" y="940"/>
                    <a:pt x="20400" y="347"/>
                    <a:pt x="19200" y="109"/>
                  </a:cubicBezTo>
                  <a:cubicBezTo>
                    <a:pt x="18000" y="-128"/>
                    <a:pt x="16200" y="-9"/>
                    <a:pt x="14100" y="762"/>
                  </a:cubicBezTo>
                  <a:cubicBezTo>
                    <a:pt x="12000" y="1534"/>
                    <a:pt x="9600" y="2958"/>
                    <a:pt x="8700" y="4738"/>
                  </a:cubicBezTo>
                  <a:cubicBezTo>
                    <a:pt x="7800" y="6518"/>
                    <a:pt x="8400" y="8654"/>
                    <a:pt x="8700" y="10850"/>
                  </a:cubicBezTo>
                  <a:cubicBezTo>
                    <a:pt x="9000" y="13046"/>
                    <a:pt x="9000" y="15301"/>
                    <a:pt x="8100" y="17081"/>
                  </a:cubicBezTo>
                  <a:cubicBezTo>
                    <a:pt x="7200" y="18861"/>
                    <a:pt x="5400" y="20167"/>
                    <a:pt x="3900" y="20819"/>
                  </a:cubicBezTo>
                  <a:cubicBezTo>
                    <a:pt x="2400" y="21472"/>
                    <a:pt x="1200" y="21472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840513" y="5268207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6560"/>
                    <a:pt x="8938" y="11520"/>
                    <a:pt x="12538" y="7920"/>
                  </a:cubicBezTo>
                  <a:cubicBezTo>
                    <a:pt x="16138" y="4320"/>
                    <a:pt x="1886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168280" y="5109457"/>
              <a:ext cx="11038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20860" y="0"/>
                  </a:moveTo>
                  <a:cubicBezTo>
                    <a:pt x="18060" y="0"/>
                    <a:pt x="15260" y="0"/>
                    <a:pt x="13260" y="327"/>
                  </a:cubicBezTo>
                  <a:cubicBezTo>
                    <a:pt x="11260" y="655"/>
                    <a:pt x="10060" y="1309"/>
                    <a:pt x="7660" y="3355"/>
                  </a:cubicBezTo>
                  <a:cubicBezTo>
                    <a:pt x="5260" y="5400"/>
                    <a:pt x="1660" y="8836"/>
                    <a:pt x="460" y="11864"/>
                  </a:cubicBezTo>
                  <a:cubicBezTo>
                    <a:pt x="-740" y="14891"/>
                    <a:pt x="460" y="17509"/>
                    <a:pt x="3460" y="19064"/>
                  </a:cubicBezTo>
                  <a:cubicBezTo>
                    <a:pt x="6460" y="20618"/>
                    <a:pt x="11260" y="21109"/>
                    <a:pt x="16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342163" y="5083852"/>
              <a:ext cx="105916" cy="28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0861" fill="norm" stroke="1" extrusionOk="0">
                  <a:moveTo>
                    <a:pt x="1246" y="5989"/>
                  </a:moveTo>
                  <a:cubicBezTo>
                    <a:pt x="831" y="10585"/>
                    <a:pt x="415" y="15181"/>
                    <a:pt x="208" y="15104"/>
                  </a:cubicBezTo>
                  <a:cubicBezTo>
                    <a:pt x="0" y="15027"/>
                    <a:pt x="0" y="10278"/>
                    <a:pt x="415" y="7061"/>
                  </a:cubicBezTo>
                  <a:cubicBezTo>
                    <a:pt x="831" y="3844"/>
                    <a:pt x="1662" y="2159"/>
                    <a:pt x="3323" y="1087"/>
                  </a:cubicBezTo>
                  <a:cubicBezTo>
                    <a:pt x="4985" y="15"/>
                    <a:pt x="7477" y="-445"/>
                    <a:pt x="10800" y="551"/>
                  </a:cubicBezTo>
                  <a:cubicBezTo>
                    <a:pt x="14123" y="1546"/>
                    <a:pt x="18277" y="3998"/>
                    <a:pt x="19938" y="6985"/>
                  </a:cubicBezTo>
                  <a:cubicBezTo>
                    <a:pt x="21600" y="9972"/>
                    <a:pt x="20769" y="13495"/>
                    <a:pt x="17862" y="16023"/>
                  </a:cubicBezTo>
                  <a:cubicBezTo>
                    <a:pt x="14954" y="18551"/>
                    <a:pt x="9969" y="20083"/>
                    <a:pt x="6646" y="20619"/>
                  </a:cubicBezTo>
                  <a:cubicBezTo>
                    <a:pt x="3323" y="21155"/>
                    <a:pt x="1662" y="20695"/>
                    <a:pt x="0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354863" y="5299957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500913" y="5307315"/>
              <a:ext cx="152401" cy="9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6536"/>
                  </a:moveTo>
                  <a:cubicBezTo>
                    <a:pt x="600" y="4286"/>
                    <a:pt x="1200" y="2036"/>
                    <a:pt x="2550" y="911"/>
                  </a:cubicBezTo>
                  <a:cubicBezTo>
                    <a:pt x="3900" y="-214"/>
                    <a:pt x="6000" y="-214"/>
                    <a:pt x="7650" y="461"/>
                  </a:cubicBezTo>
                  <a:cubicBezTo>
                    <a:pt x="9300" y="1136"/>
                    <a:pt x="10500" y="2486"/>
                    <a:pt x="10500" y="5411"/>
                  </a:cubicBezTo>
                  <a:cubicBezTo>
                    <a:pt x="10500" y="8336"/>
                    <a:pt x="9300" y="12836"/>
                    <a:pt x="8100" y="15761"/>
                  </a:cubicBezTo>
                  <a:cubicBezTo>
                    <a:pt x="6900" y="18686"/>
                    <a:pt x="5700" y="20036"/>
                    <a:pt x="6000" y="20711"/>
                  </a:cubicBezTo>
                  <a:cubicBezTo>
                    <a:pt x="6300" y="21386"/>
                    <a:pt x="8100" y="21386"/>
                    <a:pt x="10950" y="20486"/>
                  </a:cubicBezTo>
                  <a:cubicBezTo>
                    <a:pt x="13800" y="19586"/>
                    <a:pt x="17700" y="17786"/>
                    <a:pt x="21600" y="15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814957" y="4906257"/>
              <a:ext cx="22507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8915" y="1964"/>
                    <a:pt x="16952" y="3927"/>
                    <a:pt x="14988" y="6436"/>
                  </a:cubicBezTo>
                  <a:cubicBezTo>
                    <a:pt x="13024" y="8945"/>
                    <a:pt x="11061" y="12000"/>
                    <a:pt x="8115" y="14436"/>
                  </a:cubicBezTo>
                  <a:cubicBezTo>
                    <a:pt x="5170" y="16873"/>
                    <a:pt x="1243" y="18691"/>
                    <a:pt x="261" y="19782"/>
                  </a:cubicBezTo>
                  <a:cubicBezTo>
                    <a:pt x="-721" y="20873"/>
                    <a:pt x="1243" y="21236"/>
                    <a:pt x="3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035759" y="5111574"/>
              <a:ext cx="201755" cy="28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03" fill="norm" stroke="1" extrusionOk="0">
                  <a:moveTo>
                    <a:pt x="11872" y="3626"/>
                  </a:moveTo>
                  <a:cubicBezTo>
                    <a:pt x="11650" y="2838"/>
                    <a:pt x="11427" y="2050"/>
                    <a:pt x="10648" y="1734"/>
                  </a:cubicBezTo>
                  <a:cubicBezTo>
                    <a:pt x="9868" y="1419"/>
                    <a:pt x="8532" y="1577"/>
                    <a:pt x="6751" y="2838"/>
                  </a:cubicBezTo>
                  <a:cubicBezTo>
                    <a:pt x="4969" y="4099"/>
                    <a:pt x="2743" y="6464"/>
                    <a:pt x="1406" y="8987"/>
                  </a:cubicBezTo>
                  <a:cubicBezTo>
                    <a:pt x="70" y="11509"/>
                    <a:pt x="-375" y="14190"/>
                    <a:pt x="516" y="16318"/>
                  </a:cubicBezTo>
                  <a:cubicBezTo>
                    <a:pt x="1406" y="18447"/>
                    <a:pt x="3633" y="20023"/>
                    <a:pt x="5415" y="20812"/>
                  </a:cubicBezTo>
                  <a:cubicBezTo>
                    <a:pt x="7196" y="21600"/>
                    <a:pt x="8532" y="21600"/>
                    <a:pt x="10202" y="20812"/>
                  </a:cubicBezTo>
                  <a:cubicBezTo>
                    <a:pt x="11872" y="20023"/>
                    <a:pt x="13877" y="18447"/>
                    <a:pt x="15435" y="15688"/>
                  </a:cubicBezTo>
                  <a:cubicBezTo>
                    <a:pt x="16994" y="12928"/>
                    <a:pt x="18107" y="8987"/>
                    <a:pt x="17885" y="6228"/>
                  </a:cubicBezTo>
                  <a:cubicBezTo>
                    <a:pt x="17662" y="3469"/>
                    <a:pt x="16103" y="1892"/>
                    <a:pt x="14099" y="1025"/>
                  </a:cubicBezTo>
                  <a:cubicBezTo>
                    <a:pt x="12095" y="158"/>
                    <a:pt x="9646" y="0"/>
                    <a:pt x="7864" y="0"/>
                  </a:cubicBezTo>
                  <a:cubicBezTo>
                    <a:pt x="6083" y="0"/>
                    <a:pt x="4969" y="158"/>
                    <a:pt x="3745" y="631"/>
                  </a:cubicBezTo>
                  <a:cubicBezTo>
                    <a:pt x="2520" y="1104"/>
                    <a:pt x="1184" y="1892"/>
                    <a:pt x="516" y="2759"/>
                  </a:cubicBezTo>
                  <a:cubicBezTo>
                    <a:pt x="-152" y="3626"/>
                    <a:pt x="-152" y="4572"/>
                    <a:pt x="404" y="5282"/>
                  </a:cubicBezTo>
                  <a:cubicBezTo>
                    <a:pt x="961" y="5991"/>
                    <a:pt x="2074" y="6464"/>
                    <a:pt x="4413" y="6780"/>
                  </a:cubicBezTo>
                  <a:cubicBezTo>
                    <a:pt x="6751" y="7095"/>
                    <a:pt x="10314" y="7253"/>
                    <a:pt x="13320" y="6937"/>
                  </a:cubicBezTo>
                  <a:cubicBezTo>
                    <a:pt x="16326" y="6622"/>
                    <a:pt x="18776" y="5834"/>
                    <a:pt x="21225" y="5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361068" y="4893557"/>
              <a:ext cx="54246" cy="58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34" fill="norm" stroke="1" extrusionOk="0">
                  <a:moveTo>
                    <a:pt x="21290" y="0"/>
                  </a:moveTo>
                  <a:cubicBezTo>
                    <a:pt x="17136" y="2331"/>
                    <a:pt x="12982" y="4662"/>
                    <a:pt x="9659" y="7109"/>
                  </a:cubicBezTo>
                  <a:cubicBezTo>
                    <a:pt x="6336" y="9557"/>
                    <a:pt x="3844" y="12121"/>
                    <a:pt x="2182" y="14374"/>
                  </a:cubicBezTo>
                  <a:cubicBezTo>
                    <a:pt x="521" y="16627"/>
                    <a:pt x="-310" y="18570"/>
                    <a:pt x="105" y="19774"/>
                  </a:cubicBezTo>
                  <a:cubicBezTo>
                    <a:pt x="521" y="20978"/>
                    <a:pt x="2182" y="21445"/>
                    <a:pt x="4259" y="21522"/>
                  </a:cubicBezTo>
                  <a:cubicBezTo>
                    <a:pt x="6336" y="21600"/>
                    <a:pt x="8828" y="21289"/>
                    <a:pt x="11321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529613" y="5096757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86"/>
                    <a:pt x="14400" y="10971"/>
                    <a:pt x="10800" y="14571"/>
                  </a:cubicBezTo>
                  <a:cubicBezTo>
                    <a:pt x="7200" y="18171"/>
                    <a:pt x="36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529613" y="5044004"/>
              <a:ext cx="142141" cy="33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35" fill="norm" stroke="1" extrusionOk="0">
                  <a:moveTo>
                    <a:pt x="0" y="5048"/>
                  </a:moveTo>
                  <a:cubicBezTo>
                    <a:pt x="1906" y="3407"/>
                    <a:pt x="3812" y="1767"/>
                    <a:pt x="6035" y="878"/>
                  </a:cubicBezTo>
                  <a:cubicBezTo>
                    <a:pt x="8259" y="-10"/>
                    <a:pt x="10800" y="-147"/>
                    <a:pt x="12706" y="126"/>
                  </a:cubicBezTo>
                  <a:cubicBezTo>
                    <a:pt x="14612" y="400"/>
                    <a:pt x="15882" y="1083"/>
                    <a:pt x="17471" y="3134"/>
                  </a:cubicBezTo>
                  <a:cubicBezTo>
                    <a:pt x="19059" y="5185"/>
                    <a:pt x="20965" y="8602"/>
                    <a:pt x="21282" y="11337"/>
                  </a:cubicBezTo>
                  <a:cubicBezTo>
                    <a:pt x="21600" y="14071"/>
                    <a:pt x="20329" y="16121"/>
                    <a:pt x="18265" y="17694"/>
                  </a:cubicBezTo>
                  <a:cubicBezTo>
                    <a:pt x="16200" y="19266"/>
                    <a:pt x="13341" y="20359"/>
                    <a:pt x="10482" y="20906"/>
                  </a:cubicBezTo>
                  <a:cubicBezTo>
                    <a:pt x="7624" y="21453"/>
                    <a:pt x="4765" y="21453"/>
                    <a:pt x="2859" y="21043"/>
                  </a:cubicBezTo>
                  <a:cubicBezTo>
                    <a:pt x="953" y="20633"/>
                    <a:pt x="0" y="19812"/>
                    <a:pt x="318" y="19334"/>
                  </a:cubicBezTo>
                  <a:cubicBezTo>
                    <a:pt x="635" y="18856"/>
                    <a:pt x="2224" y="18719"/>
                    <a:pt x="3812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751863" y="530630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770913" y="4906257"/>
              <a:ext cx="17027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5805" y="0"/>
                  </a:moveTo>
                  <a:cubicBezTo>
                    <a:pt x="18176" y="2232"/>
                    <a:pt x="20546" y="4464"/>
                    <a:pt x="21073" y="6732"/>
                  </a:cubicBezTo>
                  <a:cubicBezTo>
                    <a:pt x="21600" y="9000"/>
                    <a:pt x="20283" y="11304"/>
                    <a:pt x="18307" y="13572"/>
                  </a:cubicBezTo>
                  <a:cubicBezTo>
                    <a:pt x="16332" y="15840"/>
                    <a:pt x="13698" y="18072"/>
                    <a:pt x="10537" y="19404"/>
                  </a:cubicBezTo>
                  <a:cubicBezTo>
                    <a:pt x="7376" y="20736"/>
                    <a:pt x="3688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247163" y="535075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253513" y="5458707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759142" y="5122250"/>
              <a:ext cx="81249" cy="38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475" fill="norm" stroke="1" extrusionOk="0">
                  <a:moveTo>
                    <a:pt x="20045" y="3216"/>
                  </a:moveTo>
                  <a:cubicBezTo>
                    <a:pt x="20585" y="2620"/>
                    <a:pt x="21125" y="2023"/>
                    <a:pt x="20315" y="1426"/>
                  </a:cubicBezTo>
                  <a:cubicBezTo>
                    <a:pt x="19505" y="830"/>
                    <a:pt x="17345" y="233"/>
                    <a:pt x="14915" y="54"/>
                  </a:cubicBezTo>
                  <a:cubicBezTo>
                    <a:pt x="12485" y="-125"/>
                    <a:pt x="9785" y="114"/>
                    <a:pt x="7085" y="1128"/>
                  </a:cubicBezTo>
                  <a:cubicBezTo>
                    <a:pt x="4385" y="2142"/>
                    <a:pt x="1685" y="3932"/>
                    <a:pt x="605" y="6498"/>
                  </a:cubicBezTo>
                  <a:cubicBezTo>
                    <a:pt x="-475" y="9064"/>
                    <a:pt x="65" y="12405"/>
                    <a:pt x="875" y="14732"/>
                  </a:cubicBezTo>
                  <a:cubicBezTo>
                    <a:pt x="1685" y="17060"/>
                    <a:pt x="2765" y="18372"/>
                    <a:pt x="3035" y="19327"/>
                  </a:cubicBezTo>
                  <a:cubicBezTo>
                    <a:pt x="3305" y="20282"/>
                    <a:pt x="2765" y="20878"/>
                    <a:pt x="2225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672613" y="5382507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946609" y="5166607"/>
              <a:ext cx="9430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5145" y="2720"/>
                    <a:pt x="8905" y="5440"/>
                    <a:pt x="5065" y="8080"/>
                  </a:cubicBezTo>
                  <a:cubicBezTo>
                    <a:pt x="1225" y="10720"/>
                    <a:pt x="-215" y="13280"/>
                    <a:pt x="25" y="15520"/>
                  </a:cubicBezTo>
                  <a:cubicBezTo>
                    <a:pt x="265" y="17760"/>
                    <a:pt x="2185" y="19680"/>
                    <a:pt x="4825" y="20640"/>
                  </a:cubicBezTo>
                  <a:cubicBezTo>
                    <a:pt x="7465" y="21600"/>
                    <a:pt x="10825" y="21600"/>
                    <a:pt x="14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091713" y="5149389"/>
              <a:ext cx="156689" cy="31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15" fill="norm" stroke="1" extrusionOk="0">
                  <a:moveTo>
                    <a:pt x="5116" y="8459"/>
                  </a:moveTo>
                  <a:cubicBezTo>
                    <a:pt x="3411" y="10605"/>
                    <a:pt x="1705" y="12750"/>
                    <a:pt x="853" y="14610"/>
                  </a:cubicBezTo>
                  <a:cubicBezTo>
                    <a:pt x="0" y="16469"/>
                    <a:pt x="0" y="18043"/>
                    <a:pt x="142" y="19187"/>
                  </a:cubicBezTo>
                  <a:cubicBezTo>
                    <a:pt x="284" y="20332"/>
                    <a:pt x="568" y="21047"/>
                    <a:pt x="1279" y="21190"/>
                  </a:cubicBezTo>
                  <a:cubicBezTo>
                    <a:pt x="1989" y="21333"/>
                    <a:pt x="3126" y="20904"/>
                    <a:pt x="3837" y="18615"/>
                  </a:cubicBezTo>
                  <a:cubicBezTo>
                    <a:pt x="4547" y="16326"/>
                    <a:pt x="4832" y="12178"/>
                    <a:pt x="5400" y="8959"/>
                  </a:cubicBezTo>
                  <a:cubicBezTo>
                    <a:pt x="5968" y="5741"/>
                    <a:pt x="6821" y="3452"/>
                    <a:pt x="7389" y="1950"/>
                  </a:cubicBezTo>
                  <a:cubicBezTo>
                    <a:pt x="7958" y="448"/>
                    <a:pt x="8242" y="-267"/>
                    <a:pt x="9379" y="91"/>
                  </a:cubicBezTo>
                  <a:cubicBezTo>
                    <a:pt x="10516" y="448"/>
                    <a:pt x="12505" y="1879"/>
                    <a:pt x="14779" y="3524"/>
                  </a:cubicBezTo>
                  <a:cubicBezTo>
                    <a:pt x="17053" y="5169"/>
                    <a:pt x="19611" y="7028"/>
                    <a:pt x="20605" y="9174"/>
                  </a:cubicBezTo>
                  <a:cubicBezTo>
                    <a:pt x="21600" y="11320"/>
                    <a:pt x="21032" y="13752"/>
                    <a:pt x="17337" y="15397"/>
                  </a:cubicBezTo>
                  <a:cubicBezTo>
                    <a:pt x="13642" y="17042"/>
                    <a:pt x="6821" y="17900"/>
                    <a:pt x="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237763" y="5396533"/>
              <a:ext cx="165101" cy="11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3350"/>
                  </a:moveTo>
                  <a:cubicBezTo>
                    <a:pt x="1108" y="2150"/>
                    <a:pt x="2215" y="950"/>
                    <a:pt x="3738" y="350"/>
                  </a:cubicBezTo>
                  <a:cubicBezTo>
                    <a:pt x="5262" y="-250"/>
                    <a:pt x="7200" y="-250"/>
                    <a:pt x="8446" y="1750"/>
                  </a:cubicBezTo>
                  <a:cubicBezTo>
                    <a:pt x="9692" y="3750"/>
                    <a:pt x="10246" y="7750"/>
                    <a:pt x="10108" y="10550"/>
                  </a:cubicBezTo>
                  <a:cubicBezTo>
                    <a:pt x="9969" y="13350"/>
                    <a:pt x="9138" y="14950"/>
                    <a:pt x="8169" y="16550"/>
                  </a:cubicBezTo>
                  <a:cubicBezTo>
                    <a:pt x="7200" y="18150"/>
                    <a:pt x="6092" y="19750"/>
                    <a:pt x="6369" y="20550"/>
                  </a:cubicBezTo>
                  <a:cubicBezTo>
                    <a:pt x="6646" y="21350"/>
                    <a:pt x="8308" y="21350"/>
                    <a:pt x="11077" y="20750"/>
                  </a:cubicBezTo>
                  <a:cubicBezTo>
                    <a:pt x="13846" y="20150"/>
                    <a:pt x="17723" y="18950"/>
                    <a:pt x="21600" y="1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580663" y="4982457"/>
              <a:ext cx="24343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927"/>
                    <a:pt x="14400" y="5855"/>
                    <a:pt x="18000" y="8782"/>
                  </a:cubicBezTo>
                  <a:cubicBezTo>
                    <a:pt x="21600" y="11710"/>
                    <a:pt x="21600" y="14637"/>
                    <a:pt x="18000" y="16774"/>
                  </a:cubicBezTo>
                  <a:cubicBezTo>
                    <a:pt x="14400" y="18910"/>
                    <a:pt x="7200" y="202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750467" y="5184732"/>
              <a:ext cx="173097" cy="21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922" fill="norm" stroke="1" extrusionOk="0">
                  <a:moveTo>
                    <a:pt x="16400" y="4369"/>
                  </a:moveTo>
                  <a:cubicBezTo>
                    <a:pt x="15886" y="2739"/>
                    <a:pt x="15372" y="1108"/>
                    <a:pt x="14343" y="395"/>
                  </a:cubicBezTo>
                  <a:cubicBezTo>
                    <a:pt x="13315" y="-318"/>
                    <a:pt x="11772" y="-114"/>
                    <a:pt x="9458" y="1414"/>
                  </a:cubicBezTo>
                  <a:cubicBezTo>
                    <a:pt x="7143" y="2942"/>
                    <a:pt x="4058" y="5795"/>
                    <a:pt x="2129" y="8444"/>
                  </a:cubicBezTo>
                  <a:cubicBezTo>
                    <a:pt x="200" y="11093"/>
                    <a:pt x="-571" y="13539"/>
                    <a:pt x="458" y="15678"/>
                  </a:cubicBezTo>
                  <a:cubicBezTo>
                    <a:pt x="1486" y="17818"/>
                    <a:pt x="4315" y="19652"/>
                    <a:pt x="7143" y="20467"/>
                  </a:cubicBezTo>
                  <a:cubicBezTo>
                    <a:pt x="9972" y="21282"/>
                    <a:pt x="12800" y="21078"/>
                    <a:pt x="14986" y="19244"/>
                  </a:cubicBezTo>
                  <a:cubicBezTo>
                    <a:pt x="17172" y="17410"/>
                    <a:pt x="18715" y="13946"/>
                    <a:pt x="18329" y="10991"/>
                  </a:cubicBezTo>
                  <a:cubicBezTo>
                    <a:pt x="17943" y="8037"/>
                    <a:pt x="15629" y="5591"/>
                    <a:pt x="13829" y="4369"/>
                  </a:cubicBezTo>
                  <a:cubicBezTo>
                    <a:pt x="12029" y="3146"/>
                    <a:pt x="10743" y="3146"/>
                    <a:pt x="9458" y="3350"/>
                  </a:cubicBezTo>
                  <a:cubicBezTo>
                    <a:pt x="8172" y="3554"/>
                    <a:pt x="6886" y="3961"/>
                    <a:pt x="6629" y="4573"/>
                  </a:cubicBezTo>
                  <a:cubicBezTo>
                    <a:pt x="6372" y="5184"/>
                    <a:pt x="7143" y="5999"/>
                    <a:pt x="9715" y="6407"/>
                  </a:cubicBezTo>
                  <a:cubicBezTo>
                    <a:pt x="12286" y="6814"/>
                    <a:pt x="16658" y="6814"/>
                    <a:pt x="21029" y="6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070142" y="5154136"/>
              <a:ext cx="145522" cy="23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01" fill="norm" stroke="1" extrusionOk="0">
                  <a:moveTo>
                    <a:pt x="2739" y="6233"/>
                  </a:moveTo>
                  <a:cubicBezTo>
                    <a:pt x="2426" y="10590"/>
                    <a:pt x="2113" y="14948"/>
                    <a:pt x="1957" y="17601"/>
                  </a:cubicBezTo>
                  <a:cubicBezTo>
                    <a:pt x="1800" y="20254"/>
                    <a:pt x="1800" y="21201"/>
                    <a:pt x="1487" y="21201"/>
                  </a:cubicBezTo>
                  <a:cubicBezTo>
                    <a:pt x="1174" y="21201"/>
                    <a:pt x="548" y="20254"/>
                    <a:pt x="235" y="17127"/>
                  </a:cubicBezTo>
                  <a:cubicBezTo>
                    <a:pt x="-78" y="14001"/>
                    <a:pt x="-78" y="8696"/>
                    <a:pt x="235" y="5475"/>
                  </a:cubicBezTo>
                  <a:cubicBezTo>
                    <a:pt x="548" y="2254"/>
                    <a:pt x="1174" y="1117"/>
                    <a:pt x="2270" y="454"/>
                  </a:cubicBezTo>
                  <a:cubicBezTo>
                    <a:pt x="3365" y="-210"/>
                    <a:pt x="4931" y="-399"/>
                    <a:pt x="8218" y="1685"/>
                  </a:cubicBezTo>
                  <a:cubicBezTo>
                    <a:pt x="11505" y="3769"/>
                    <a:pt x="16513" y="8127"/>
                    <a:pt x="19018" y="11159"/>
                  </a:cubicBezTo>
                  <a:cubicBezTo>
                    <a:pt x="21522" y="14190"/>
                    <a:pt x="21522" y="15896"/>
                    <a:pt x="21522" y="1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370180" y="5089296"/>
              <a:ext cx="155637" cy="2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04" fill="norm" stroke="1" extrusionOk="0">
                  <a:moveTo>
                    <a:pt x="2335" y="7764"/>
                  </a:moveTo>
                  <a:cubicBezTo>
                    <a:pt x="1751" y="11604"/>
                    <a:pt x="1168" y="15444"/>
                    <a:pt x="876" y="17764"/>
                  </a:cubicBezTo>
                  <a:cubicBezTo>
                    <a:pt x="584" y="20084"/>
                    <a:pt x="584" y="20884"/>
                    <a:pt x="438" y="20724"/>
                  </a:cubicBezTo>
                  <a:cubicBezTo>
                    <a:pt x="292" y="20564"/>
                    <a:pt x="0" y="19444"/>
                    <a:pt x="0" y="16644"/>
                  </a:cubicBezTo>
                  <a:cubicBezTo>
                    <a:pt x="0" y="13844"/>
                    <a:pt x="292" y="9364"/>
                    <a:pt x="1168" y="6164"/>
                  </a:cubicBezTo>
                  <a:cubicBezTo>
                    <a:pt x="2043" y="2964"/>
                    <a:pt x="3503" y="1044"/>
                    <a:pt x="6422" y="324"/>
                  </a:cubicBezTo>
                  <a:cubicBezTo>
                    <a:pt x="9341" y="-396"/>
                    <a:pt x="13719" y="84"/>
                    <a:pt x="16784" y="1764"/>
                  </a:cubicBezTo>
                  <a:cubicBezTo>
                    <a:pt x="19849" y="3444"/>
                    <a:pt x="21600" y="6324"/>
                    <a:pt x="21454" y="8964"/>
                  </a:cubicBezTo>
                  <a:cubicBezTo>
                    <a:pt x="21308" y="11604"/>
                    <a:pt x="19265" y="14004"/>
                    <a:pt x="15470" y="16004"/>
                  </a:cubicBezTo>
                  <a:cubicBezTo>
                    <a:pt x="11676" y="18004"/>
                    <a:pt x="6130" y="19604"/>
                    <a:pt x="584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564913" y="5331707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634763" y="5026907"/>
              <a:ext cx="13175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600" fill="norm" stroke="1" extrusionOk="0">
                  <a:moveTo>
                    <a:pt x="4909" y="0"/>
                  </a:moveTo>
                  <a:cubicBezTo>
                    <a:pt x="9818" y="2579"/>
                    <a:pt x="14727" y="5158"/>
                    <a:pt x="17673" y="7630"/>
                  </a:cubicBezTo>
                  <a:cubicBezTo>
                    <a:pt x="20618" y="10101"/>
                    <a:pt x="21600" y="12466"/>
                    <a:pt x="18327" y="14776"/>
                  </a:cubicBezTo>
                  <a:cubicBezTo>
                    <a:pt x="15055" y="17087"/>
                    <a:pt x="7527" y="19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691663" y="5388857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024913" y="6017507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840"/>
                    <a:pt x="8400" y="10080"/>
                    <a:pt x="12000" y="6480"/>
                  </a:cubicBezTo>
                  <a:cubicBezTo>
                    <a:pt x="15600" y="2880"/>
                    <a:pt x="18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056663" y="6131807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488463" y="5836185"/>
              <a:ext cx="133351" cy="39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5071"/>
                  </a:moveTo>
                  <a:cubicBezTo>
                    <a:pt x="20914" y="3329"/>
                    <a:pt x="20229" y="1587"/>
                    <a:pt x="18686" y="716"/>
                  </a:cubicBezTo>
                  <a:cubicBezTo>
                    <a:pt x="17143" y="-155"/>
                    <a:pt x="14743" y="-155"/>
                    <a:pt x="12343" y="310"/>
                  </a:cubicBezTo>
                  <a:cubicBezTo>
                    <a:pt x="9943" y="774"/>
                    <a:pt x="7543" y="1703"/>
                    <a:pt x="6171" y="3677"/>
                  </a:cubicBezTo>
                  <a:cubicBezTo>
                    <a:pt x="4800" y="5651"/>
                    <a:pt x="4457" y="8671"/>
                    <a:pt x="4629" y="11342"/>
                  </a:cubicBezTo>
                  <a:cubicBezTo>
                    <a:pt x="4800" y="14013"/>
                    <a:pt x="5486" y="16335"/>
                    <a:pt x="5829" y="17787"/>
                  </a:cubicBezTo>
                  <a:cubicBezTo>
                    <a:pt x="6171" y="19239"/>
                    <a:pt x="6171" y="19819"/>
                    <a:pt x="5143" y="20284"/>
                  </a:cubicBezTo>
                  <a:cubicBezTo>
                    <a:pt x="4114" y="20748"/>
                    <a:pt x="2057" y="21097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399563" y="6042907"/>
              <a:ext cx="247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19029"/>
                    <a:pt x="738" y="16457"/>
                    <a:pt x="2400" y="13886"/>
                  </a:cubicBezTo>
                  <a:cubicBezTo>
                    <a:pt x="4062" y="11314"/>
                    <a:pt x="7015" y="8743"/>
                    <a:pt x="10431" y="6429"/>
                  </a:cubicBezTo>
                  <a:cubicBezTo>
                    <a:pt x="13846" y="4114"/>
                    <a:pt x="1772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794211" y="5903934"/>
              <a:ext cx="132403" cy="32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2" fill="norm" stroke="1" extrusionOk="0">
                  <a:moveTo>
                    <a:pt x="16303" y="783"/>
                  </a:moveTo>
                  <a:cubicBezTo>
                    <a:pt x="14589" y="506"/>
                    <a:pt x="12875" y="229"/>
                    <a:pt x="11160" y="90"/>
                  </a:cubicBezTo>
                  <a:cubicBezTo>
                    <a:pt x="9446" y="-48"/>
                    <a:pt x="7732" y="-48"/>
                    <a:pt x="6360" y="229"/>
                  </a:cubicBezTo>
                  <a:cubicBezTo>
                    <a:pt x="4989" y="506"/>
                    <a:pt x="3960" y="1060"/>
                    <a:pt x="2760" y="2998"/>
                  </a:cubicBezTo>
                  <a:cubicBezTo>
                    <a:pt x="1560" y="4937"/>
                    <a:pt x="189" y="8260"/>
                    <a:pt x="17" y="11306"/>
                  </a:cubicBezTo>
                  <a:cubicBezTo>
                    <a:pt x="-154" y="14352"/>
                    <a:pt x="875" y="17121"/>
                    <a:pt x="4646" y="18783"/>
                  </a:cubicBezTo>
                  <a:cubicBezTo>
                    <a:pt x="8417" y="20444"/>
                    <a:pt x="14932" y="20998"/>
                    <a:pt x="21446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968328" y="5851056"/>
              <a:ext cx="136635" cy="36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33" fill="norm" stroke="1" extrusionOk="0">
                  <a:moveTo>
                    <a:pt x="3318" y="6706"/>
                  </a:moveTo>
                  <a:cubicBezTo>
                    <a:pt x="2029" y="9038"/>
                    <a:pt x="739" y="11369"/>
                    <a:pt x="256" y="13149"/>
                  </a:cubicBezTo>
                  <a:cubicBezTo>
                    <a:pt x="-228" y="14928"/>
                    <a:pt x="94" y="16156"/>
                    <a:pt x="256" y="17138"/>
                  </a:cubicBezTo>
                  <a:cubicBezTo>
                    <a:pt x="417" y="18119"/>
                    <a:pt x="417" y="18856"/>
                    <a:pt x="578" y="19531"/>
                  </a:cubicBezTo>
                  <a:cubicBezTo>
                    <a:pt x="739" y="20206"/>
                    <a:pt x="1062" y="20819"/>
                    <a:pt x="1384" y="20758"/>
                  </a:cubicBezTo>
                  <a:cubicBezTo>
                    <a:pt x="1706" y="20697"/>
                    <a:pt x="2029" y="19960"/>
                    <a:pt x="2512" y="17506"/>
                  </a:cubicBezTo>
                  <a:cubicBezTo>
                    <a:pt x="2996" y="15051"/>
                    <a:pt x="3641" y="10878"/>
                    <a:pt x="4285" y="8056"/>
                  </a:cubicBezTo>
                  <a:cubicBezTo>
                    <a:pt x="4930" y="5233"/>
                    <a:pt x="5575" y="3760"/>
                    <a:pt x="6542" y="2594"/>
                  </a:cubicBezTo>
                  <a:cubicBezTo>
                    <a:pt x="7509" y="1428"/>
                    <a:pt x="8799" y="569"/>
                    <a:pt x="10250" y="201"/>
                  </a:cubicBezTo>
                  <a:cubicBezTo>
                    <a:pt x="11700" y="-167"/>
                    <a:pt x="13312" y="-44"/>
                    <a:pt x="15085" y="692"/>
                  </a:cubicBezTo>
                  <a:cubicBezTo>
                    <a:pt x="16859" y="1428"/>
                    <a:pt x="18793" y="2778"/>
                    <a:pt x="19921" y="4926"/>
                  </a:cubicBezTo>
                  <a:cubicBezTo>
                    <a:pt x="21050" y="7074"/>
                    <a:pt x="21372" y="10019"/>
                    <a:pt x="19276" y="12658"/>
                  </a:cubicBezTo>
                  <a:cubicBezTo>
                    <a:pt x="17181" y="15297"/>
                    <a:pt x="12668" y="17628"/>
                    <a:pt x="9444" y="19040"/>
                  </a:cubicBezTo>
                  <a:cubicBezTo>
                    <a:pt x="6220" y="20451"/>
                    <a:pt x="4285" y="20942"/>
                    <a:pt x="2351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104413" y="6154657"/>
              <a:ext cx="171451" cy="12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3555"/>
                  </a:moveTo>
                  <a:cubicBezTo>
                    <a:pt x="800" y="2162"/>
                    <a:pt x="1600" y="768"/>
                    <a:pt x="2667" y="246"/>
                  </a:cubicBezTo>
                  <a:cubicBezTo>
                    <a:pt x="3733" y="-277"/>
                    <a:pt x="5067" y="71"/>
                    <a:pt x="6267" y="942"/>
                  </a:cubicBezTo>
                  <a:cubicBezTo>
                    <a:pt x="7467" y="1813"/>
                    <a:pt x="8533" y="3207"/>
                    <a:pt x="8267" y="5994"/>
                  </a:cubicBezTo>
                  <a:cubicBezTo>
                    <a:pt x="8000" y="8781"/>
                    <a:pt x="6400" y="12962"/>
                    <a:pt x="5067" y="15749"/>
                  </a:cubicBezTo>
                  <a:cubicBezTo>
                    <a:pt x="3733" y="18536"/>
                    <a:pt x="2667" y="19929"/>
                    <a:pt x="2933" y="20626"/>
                  </a:cubicBezTo>
                  <a:cubicBezTo>
                    <a:pt x="3200" y="21323"/>
                    <a:pt x="4800" y="21323"/>
                    <a:pt x="8133" y="20278"/>
                  </a:cubicBezTo>
                  <a:cubicBezTo>
                    <a:pt x="11467" y="19233"/>
                    <a:pt x="16533" y="17142"/>
                    <a:pt x="21600" y="15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472713" y="5750807"/>
              <a:ext cx="69851" cy="58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0"/>
                  </a:moveTo>
                  <a:cubicBezTo>
                    <a:pt x="3927" y="2719"/>
                    <a:pt x="7855" y="5439"/>
                    <a:pt x="9491" y="8236"/>
                  </a:cubicBezTo>
                  <a:cubicBezTo>
                    <a:pt x="11127" y="11033"/>
                    <a:pt x="10473" y="13908"/>
                    <a:pt x="10145" y="16045"/>
                  </a:cubicBezTo>
                  <a:cubicBezTo>
                    <a:pt x="9818" y="18181"/>
                    <a:pt x="9818" y="19580"/>
                    <a:pt x="10800" y="20435"/>
                  </a:cubicBezTo>
                  <a:cubicBezTo>
                    <a:pt x="11782" y="21289"/>
                    <a:pt x="13745" y="21600"/>
                    <a:pt x="15709" y="21561"/>
                  </a:cubicBezTo>
                  <a:cubicBezTo>
                    <a:pt x="17673" y="21522"/>
                    <a:pt x="19636" y="21134"/>
                    <a:pt x="21600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704694" y="5892395"/>
              <a:ext cx="142713" cy="35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390" fill="norm" stroke="1" extrusionOk="0">
                  <a:moveTo>
                    <a:pt x="433" y="3765"/>
                  </a:moveTo>
                  <a:cubicBezTo>
                    <a:pt x="1050" y="7904"/>
                    <a:pt x="1667" y="12043"/>
                    <a:pt x="1976" y="14436"/>
                  </a:cubicBezTo>
                  <a:cubicBezTo>
                    <a:pt x="2285" y="16829"/>
                    <a:pt x="2285" y="17475"/>
                    <a:pt x="2285" y="18187"/>
                  </a:cubicBezTo>
                  <a:cubicBezTo>
                    <a:pt x="2285" y="18898"/>
                    <a:pt x="2285" y="19674"/>
                    <a:pt x="1976" y="19739"/>
                  </a:cubicBezTo>
                  <a:cubicBezTo>
                    <a:pt x="1667" y="19804"/>
                    <a:pt x="1050" y="19157"/>
                    <a:pt x="587" y="16829"/>
                  </a:cubicBezTo>
                  <a:cubicBezTo>
                    <a:pt x="125" y="14501"/>
                    <a:pt x="-184" y="10491"/>
                    <a:pt x="125" y="7710"/>
                  </a:cubicBezTo>
                  <a:cubicBezTo>
                    <a:pt x="433" y="4929"/>
                    <a:pt x="1359" y="3377"/>
                    <a:pt x="2285" y="2278"/>
                  </a:cubicBezTo>
                  <a:cubicBezTo>
                    <a:pt x="3210" y="1178"/>
                    <a:pt x="4136" y="532"/>
                    <a:pt x="5679" y="208"/>
                  </a:cubicBezTo>
                  <a:cubicBezTo>
                    <a:pt x="7222" y="-115"/>
                    <a:pt x="9382" y="-115"/>
                    <a:pt x="11696" y="596"/>
                  </a:cubicBezTo>
                  <a:cubicBezTo>
                    <a:pt x="14010" y="1308"/>
                    <a:pt x="16479" y="2731"/>
                    <a:pt x="18330" y="4865"/>
                  </a:cubicBezTo>
                  <a:cubicBezTo>
                    <a:pt x="20182" y="6999"/>
                    <a:pt x="21416" y="9844"/>
                    <a:pt x="20490" y="12496"/>
                  </a:cubicBezTo>
                  <a:cubicBezTo>
                    <a:pt x="19565" y="15147"/>
                    <a:pt x="16479" y="17605"/>
                    <a:pt x="13393" y="19092"/>
                  </a:cubicBezTo>
                  <a:cubicBezTo>
                    <a:pt x="10307" y="20580"/>
                    <a:pt x="7222" y="21097"/>
                    <a:pt x="5062" y="21291"/>
                  </a:cubicBezTo>
                  <a:cubicBezTo>
                    <a:pt x="2902" y="21485"/>
                    <a:pt x="1667" y="21356"/>
                    <a:pt x="433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936263" y="616990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114688" y="5952405"/>
              <a:ext cx="158633" cy="24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961" fill="norm" stroke="1" extrusionOk="0">
                  <a:moveTo>
                    <a:pt x="4179" y="3982"/>
                  </a:moveTo>
                  <a:cubicBezTo>
                    <a:pt x="3611" y="8558"/>
                    <a:pt x="3042" y="13135"/>
                    <a:pt x="2474" y="16155"/>
                  </a:cubicBezTo>
                  <a:cubicBezTo>
                    <a:pt x="1905" y="19175"/>
                    <a:pt x="1337" y="20640"/>
                    <a:pt x="911" y="20914"/>
                  </a:cubicBezTo>
                  <a:cubicBezTo>
                    <a:pt x="484" y="21189"/>
                    <a:pt x="200" y="20274"/>
                    <a:pt x="58" y="17436"/>
                  </a:cubicBezTo>
                  <a:cubicBezTo>
                    <a:pt x="-84" y="14599"/>
                    <a:pt x="-84" y="9840"/>
                    <a:pt x="1479" y="6362"/>
                  </a:cubicBezTo>
                  <a:cubicBezTo>
                    <a:pt x="3042" y="2884"/>
                    <a:pt x="6169" y="687"/>
                    <a:pt x="9579" y="138"/>
                  </a:cubicBezTo>
                  <a:cubicBezTo>
                    <a:pt x="12990" y="-411"/>
                    <a:pt x="16684" y="687"/>
                    <a:pt x="18816" y="3158"/>
                  </a:cubicBezTo>
                  <a:cubicBezTo>
                    <a:pt x="20948" y="5630"/>
                    <a:pt x="21516" y="9474"/>
                    <a:pt x="21232" y="12586"/>
                  </a:cubicBezTo>
                  <a:cubicBezTo>
                    <a:pt x="20948" y="15697"/>
                    <a:pt x="19811" y="18077"/>
                    <a:pt x="18674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485870" y="5895646"/>
              <a:ext cx="275894" cy="31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12" fill="norm" stroke="1" extrusionOk="0">
                  <a:moveTo>
                    <a:pt x="7642" y="4462"/>
                  </a:moveTo>
                  <a:cubicBezTo>
                    <a:pt x="5993" y="6360"/>
                    <a:pt x="4344" y="8257"/>
                    <a:pt x="3272" y="10373"/>
                  </a:cubicBezTo>
                  <a:cubicBezTo>
                    <a:pt x="2200" y="12489"/>
                    <a:pt x="1706" y="14824"/>
                    <a:pt x="1458" y="16357"/>
                  </a:cubicBezTo>
                  <a:cubicBezTo>
                    <a:pt x="1211" y="17889"/>
                    <a:pt x="1211" y="18619"/>
                    <a:pt x="1623" y="19349"/>
                  </a:cubicBezTo>
                  <a:cubicBezTo>
                    <a:pt x="2036" y="20079"/>
                    <a:pt x="2860" y="20808"/>
                    <a:pt x="3684" y="21173"/>
                  </a:cubicBezTo>
                  <a:cubicBezTo>
                    <a:pt x="4509" y="21538"/>
                    <a:pt x="5333" y="21538"/>
                    <a:pt x="6487" y="20808"/>
                  </a:cubicBezTo>
                  <a:cubicBezTo>
                    <a:pt x="7642" y="20079"/>
                    <a:pt x="9126" y="18619"/>
                    <a:pt x="10445" y="16284"/>
                  </a:cubicBezTo>
                  <a:cubicBezTo>
                    <a:pt x="11764" y="13949"/>
                    <a:pt x="12918" y="10738"/>
                    <a:pt x="13413" y="8038"/>
                  </a:cubicBezTo>
                  <a:cubicBezTo>
                    <a:pt x="13907" y="5338"/>
                    <a:pt x="13742" y="3149"/>
                    <a:pt x="13330" y="1835"/>
                  </a:cubicBezTo>
                  <a:cubicBezTo>
                    <a:pt x="12918" y="522"/>
                    <a:pt x="12258" y="84"/>
                    <a:pt x="10857" y="11"/>
                  </a:cubicBezTo>
                  <a:cubicBezTo>
                    <a:pt x="9455" y="-62"/>
                    <a:pt x="7312" y="230"/>
                    <a:pt x="5416" y="1324"/>
                  </a:cubicBezTo>
                  <a:cubicBezTo>
                    <a:pt x="3519" y="2419"/>
                    <a:pt x="1871" y="4316"/>
                    <a:pt x="964" y="5849"/>
                  </a:cubicBezTo>
                  <a:cubicBezTo>
                    <a:pt x="57" y="7381"/>
                    <a:pt x="-108" y="8549"/>
                    <a:pt x="57" y="9424"/>
                  </a:cubicBezTo>
                  <a:cubicBezTo>
                    <a:pt x="222" y="10300"/>
                    <a:pt x="716" y="10884"/>
                    <a:pt x="2448" y="11322"/>
                  </a:cubicBezTo>
                  <a:cubicBezTo>
                    <a:pt x="4179" y="11760"/>
                    <a:pt x="7147" y="12052"/>
                    <a:pt x="10527" y="11468"/>
                  </a:cubicBezTo>
                  <a:cubicBezTo>
                    <a:pt x="13907" y="10884"/>
                    <a:pt x="17700" y="9424"/>
                    <a:pt x="21492" y="7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730013" y="5788907"/>
              <a:ext cx="18682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600" fill="norm" stroke="1" extrusionOk="0">
                  <a:moveTo>
                    <a:pt x="6339" y="0"/>
                  </a:moveTo>
                  <a:cubicBezTo>
                    <a:pt x="11270" y="2805"/>
                    <a:pt x="16200" y="5610"/>
                    <a:pt x="18783" y="8369"/>
                  </a:cubicBezTo>
                  <a:cubicBezTo>
                    <a:pt x="21365" y="11127"/>
                    <a:pt x="21600" y="13839"/>
                    <a:pt x="18078" y="16036"/>
                  </a:cubicBezTo>
                  <a:cubicBezTo>
                    <a:pt x="14557" y="18234"/>
                    <a:pt x="7278" y="199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043963" y="679855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024913" y="6836657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37" y="10800"/>
                    <a:pt x="9874" y="21600"/>
                    <a:pt x="13474" y="21600"/>
                  </a:cubicBezTo>
                  <a:cubicBezTo>
                    <a:pt x="17074" y="21600"/>
                    <a:pt x="1933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980463" y="6995407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545613" y="6580852"/>
              <a:ext cx="120651" cy="37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104"/>
                  </a:moveTo>
                  <a:cubicBezTo>
                    <a:pt x="18189" y="-18"/>
                    <a:pt x="14779" y="-139"/>
                    <a:pt x="11937" y="407"/>
                  </a:cubicBezTo>
                  <a:cubicBezTo>
                    <a:pt x="9095" y="953"/>
                    <a:pt x="6821" y="2167"/>
                    <a:pt x="5116" y="3805"/>
                  </a:cubicBezTo>
                  <a:cubicBezTo>
                    <a:pt x="3411" y="5443"/>
                    <a:pt x="2274" y="7506"/>
                    <a:pt x="2463" y="10176"/>
                  </a:cubicBezTo>
                  <a:cubicBezTo>
                    <a:pt x="2653" y="12845"/>
                    <a:pt x="4168" y="16122"/>
                    <a:pt x="4926" y="18124"/>
                  </a:cubicBezTo>
                  <a:cubicBezTo>
                    <a:pt x="5684" y="20126"/>
                    <a:pt x="5684" y="20854"/>
                    <a:pt x="4737" y="21158"/>
                  </a:cubicBezTo>
                  <a:cubicBezTo>
                    <a:pt x="3789" y="21461"/>
                    <a:pt x="1895" y="21340"/>
                    <a:pt x="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475763" y="6849357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800"/>
                    <a:pt x="1440" y="12000"/>
                    <a:pt x="5040" y="8400"/>
                  </a:cubicBezTo>
                  <a:cubicBezTo>
                    <a:pt x="8640" y="4800"/>
                    <a:pt x="151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736178" y="6638584"/>
              <a:ext cx="120586" cy="33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43" fill="norm" stroke="1" extrusionOk="0">
                  <a:moveTo>
                    <a:pt x="18660" y="483"/>
                  </a:moveTo>
                  <a:cubicBezTo>
                    <a:pt x="16830" y="213"/>
                    <a:pt x="14999" y="-57"/>
                    <a:pt x="13352" y="10"/>
                  </a:cubicBezTo>
                  <a:cubicBezTo>
                    <a:pt x="11704" y="78"/>
                    <a:pt x="10240" y="483"/>
                    <a:pt x="7677" y="2238"/>
                  </a:cubicBezTo>
                  <a:cubicBezTo>
                    <a:pt x="5115" y="3993"/>
                    <a:pt x="1454" y="7098"/>
                    <a:pt x="355" y="10203"/>
                  </a:cubicBezTo>
                  <a:cubicBezTo>
                    <a:pt x="-743" y="13308"/>
                    <a:pt x="721" y="16413"/>
                    <a:pt x="4565" y="18303"/>
                  </a:cubicBezTo>
                  <a:cubicBezTo>
                    <a:pt x="8410" y="20193"/>
                    <a:pt x="14633" y="20868"/>
                    <a:pt x="20857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00" name="Line Shape" descr="Line Shap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10716474" y="6485720"/>
              <a:ext cx="2035052" cy="739510"/>
            </a:xfrm>
            <a:prstGeom prst="rect">
              <a:avLst/>
            </a:prstGeom>
            <a:effectLst/>
          </p:spPr>
        </p:pic>
        <p:pic>
          <p:nvPicPr>
            <p:cNvPr id="2602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10681186" y="4487752"/>
              <a:ext cx="2189878" cy="932856"/>
            </a:xfrm>
            <a:prstGeom prst="rect">
              <a:avLst/>
            </a:prstGeom>
            <a:effectLst/>
          </p:spPr>
        </p:pic>
        <p:pic>
          <p:nvPicPr>
            <p:cNvPr id="2604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10613163" y="5896857"/>
              <a:ext cx="63501" cy="469901"/>
            </a:xfrm>
            <a:prstGeom prst="rect">
              <a:avLst/>
            </a:prstGeom>
            <a:effectLst/>
          </p:spPr>
        </p:pic>
        <p:pic>
          <p:nvPicPr>
            <p:cNvPr id="2606" name="Line Shape" descr="Lin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10511563" y="5849595"/>
              <a:ext cx="1724830" cy="746579"/>
            </a:xfrm>
            <a:prstGeom prst="rect">
              <a:avLst/>
            </a:prstGeom>
            <a:effectLst/>
          </p:spPr>
        </p:pic>
        <p:sp>
          <p:nvSpPr>
            <p:cNvPr id="2608" name="Line"/>
            <p:cNvSpPr/>
            <p:nvPr/>
          </p:nvSpPr>
          <p:spPr>
            <a:xfrm>
              <a:off x="3952376" y="6654823"/>
              <a:ext cx="125110" cy="27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55" fill="norm" stroke="1" extrusionOk="0">
                  <a:moveTo>
                    <a:pt x="3126" y="3777"/>
                  </a:moveTo>
                  <a:cubicBezTo>
                    <a:pt x="2418" y="7405"/>
                    <a:pt x="1709" y="11032"/>
                    <a:pt x="1532" y="13670"/>
                  </a:cubicBezTo>
                  <a:cubicBezTo>
                    <a:pt x="1355" y="16308"/>
                    <a:pt x="1709" y="17957"/>
                    <a:pt x="1887" y="19194"/>
                  </a:cubicBezTo>
                  <a:cubicBezTo>
                    <a:pt x="2064" y="20431"/>
                    <a:pt x="2064" y="21255"/>
                    <a:pt x="2064" y="21255"/>
                  </a:cubicBezTo>
                  <a:cubicBezTo>
                    <a:pt x="2064" y="21255"/>
                    <a:pt x="2064" y="20431"/>
                    <a:pt x="1709" y="17380"/>
                  </a:cubicBezTo>
                  <a:cubicBezTo>
                    <a:pt x="1355" y="14330"/>
                    <a:pt x="647" y="9053"/>
                    <a:pt x="293" y="6003"/>
                  </a:cubicBezTo>
                  <a:cubicBezTo>
                    <a:pt x="-61" y="2953"/>
                    <a:pt x="-61" y="2128"/>
                    <a:pt x="116" y="1304"/>
                  </a:cubicBezTo>
                  <a:cubicBezTo>
                    <a:pt x="293" y="479"/>
                    <a:pt x="647" y="-345"/>
                    <a:pt x="4011" y="150"/>
                  </a:cubicBezTo>
                  <a:cubicBezTo>
                    <a:pt x="7375" y="644"/>
                    <a:pt x="13749" y="2458"/>
                    <a:pt x="17290" y="4849"/>
                  </a:cubicBezTo>
                  <a:cubicBezTo>
                    <a:pt x="20831" y="7240"/>
                    <a:pt x="21539" y="10208"/>
                    <a:pt x="20477" y="12928"/>
                  </a:cubicBezTo>
                  <a:cubicBezTo>
                    <a:pt x="19414" y="15649"/>
                    <a:pt x="16582" y="18122"/>
                    <a:pt x="13749" y="19359"/>
                  </a:cubicBezTo>
                  <a:cubicBezTo>
                    <a:pt x="10916" y="20595"/>
                    <a:pt x="8083" y="20595"/>
                    <a:pt x="6136" y="20266"/>
                  </a:cubicBezTo>
                  <a:cubicBezTo>
                    <a:pt x="4188" y="19936"/>
                    <a:pt x="3126" y="19276"/>
                    <a:pt x="3480" y="18864"/>
                  </a:cubicBezTo>
                  <a:cubicBezTo>
                    <a:pt x="3834" y="18452"/>
                    <a:pt x="5605" y="18287"/>
                    <a:pt x="7198" y="18122"/>
                  </a:cubicBezTo>
                  <a:cubicBezTo>
                    <a:pt x="8791" y="17957"/>
                    <a:pt x="10208" y="17792"/>
                    <a:pt x="11624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091713" y="6860437"/>
              <a:ext cx="146051" cy="11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4754"/>
                  </a:moveTo>
                  <a:cubicBezTo>
                    <a:pt x="939" y="3264"/>
                    <a:pt x="1878" y="1774"/>
                    <a:pt x="3130" y="843"/>
                  </a:cubicBezTo>
                  <a:cubicBezTo>
                    <a:pt x="4383" y="-88"/>
                    <a:pt x="5948" y="-460"/>
                    <a:pt x="7357" y="843"/>
                  </a:cubicBezTo>
                  <a:cubicBezTo>
                    <a:pt x="8765" y="2147"/>
                    <a:pt x="10017" y="5126"/>
                    <a:pt x="10330" y="7733"/>
                  </a:cubicBezTo>
                  <a:cubicBezTo>
                    <a:pt x="10643" y="10340"/>
                    <a:pt x="10017" y="12574"/>
                    <a:pt x="8922" y="14623"/>
                  </a:cubicBezTo>
                  <a:cubicBezTo>
                    <a:pt x="7826" y="16671"/>
                    <a:pt x="6261" y="18533"/>
                    <a:pt x="6261" y="19650"/>
                  </a:cubicBezTo>
                  <a:cubicBezTo>
                    <a:pt x="6261" y="20768"/>
                    <a:pt x="7826" y="21140"/>
                    <a:pt x="10643" y="20768"/>
                  </a:cubicBezTo>
                  <a:cubicBezTo>
                    <a:pt x="13461" y="20395"/>
                    <a:pt x="17530" y="19278"/>
                    <a:pt x="21600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371907" y="6646149"/>
              <a:ext cx="137966" cy="24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19" fill="norm" stroke="1" extrusionOk="0">
                  <a:moveTo>
                    <a:pt x="1841" y="7080"/>
                  </a:moveTo>
                  <a:cubicBezTo>
                    <a:pt x="1841" y="11254"/>
                    <a:pt x="1841" y="15429"/>
                    <a:pt x="1841" y="17970"/>
                  </a:cubicBezTo>
                  <a:cubicBezTo>
                    <a:pt x="1841" y="20511"/>
                    <a:pt x="1841" y="21419"/>
                    <a:pt x="1841" y="21419"/>
                  </a:cubicBezTo>
                  <a:cubicBezTo>
                    <a:pt x="1841" y="21419"/>
                    <a:pt x="1841" y="20511"/>
                    <a:pt x="1513" y="17335"/>
                  </a:cubicBezTo>
                  <a:cubicBezTo>
                    <a:pt x="1186" y="14158"/>
                    <a:pt x="532" y="8713"/>
                    <a:pt x="204" y="5537"/>
                  </a:cubicBezTo>
                  <a:cubicBezTo>
                    <a:pt x="-123" y="2360"/>
                    <a:pt x="-123" y="1453"/>
                    <a:pt x="695" y="817"/>
                  </a:cubicBezTo>
                  <a:cubicBezTo>
                    <a:pt x="1513" y="182"/>
                    <a:pt x="3150" y="-181"/>
                    <a:pt x="5441" y="91"/>
                  </a:cubicBezTo>
                  <a:cubicBezTo>
                    <a:pt x="7732" y="364"/>
                    <a:pt x="10677" y="1271"/>
                    <a:pt x="13459" y="3358"/>
                  </a:cubicBezTo>
                  <a:cubicBezTo>
                    <a:pt x="16241" y="5446"/>
                    <a:pt x="18859" y="8713"/>
                    <a:pt x="20168" y="10801"/>
                  </a:cubicBezTo>
                  <a:cubicBezTo>
                    <a:pt x="21477" y="12888"/>
                    <a:pt x="21477" y="13795"/>
                    <a:pt x="21150" y="14703"/>
                  </a:cubicBezTo>
                  <a:cubicBezTo>
                    <a:pt x="20822" y="15611"/>
                    <a:pt x="20168" y="16518"/>
                    <a:pt x="19841" y="16881"/>
                  </a:cubicBezTo>
                  <a:cubicBezTo>
                    <a:pt x="19513" y="17244"/>
                    <a:pt x="19513" y="17063"/>
                    <a:pt x="19513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650463" y="6610174"/>
              <a:ext cx="112234" cy="25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70" fill="norm" stroke="1" extrusionOk="0">
                  <a:moveTo>
                    <a:pt x="2409" y="7200"/>
                  </a:moveTo>
                  <a:cubicBezTo>
                    <a:pt x="2409" y="9483"/>
                    <a:pt x="2409" y="11766"/>
                    <a:pt x="2409" y="10800"/>
                  </a:cubicBezTo>
                  <a:cubicBezTo>
                    <a:pt x="2409" y="9834"/>
                    <a:pt x="2409" y="5620"/>
                    <a:pt x="3209" y="3161"/>
                  </a:cubicBezTo>
                  <a:cubicBezTo>
                    <a:pt x="4009" y="702"/>
                    <a:pt x="5609" y="0"/>
                    <a:pt x="8209" y="0"/>
                  </a:cubicBezTo>
                  <a:cubicBezTo>
                    <a:pt x="10809" y="0"/>
                    <a:pt x="14409" y="702"/>
                    <a:pt x="17009" y="2634"/>
                  </a:cubicBezTo>
                  <a:cubicBezTo>
                    <a:pt x="19609" y="4566"/>
                    <a:pt x="21209" y="7727"/>
                    <a:pt x="21209" y="10800"/>
                  </a:cubicBezTo>
                  <a:cubicBezTo>
                    <a:pt x="21209" y="13873"/>
                    <a:pt x="19609" y="16859"/>
                    <a:pt x="16609" y="18702"/>
                  </a:cubicBezTo>
                  <a:cubicBezTo>
                    <a:pt x="13609" y="20546"/>
                    <a:pt x="9209" y="21249"/>
                    <a:pt x="6009" y="21424"/>
                  </a:cubicBezTo>
                  <a:cubicBezTo>
                    <a:pt x="2809" y="21600"/>
                    <a:pt x="809" y="21249"/>
                    <a:pt x="209" y="20634"/>
                  </a:cubicBezTo>
                  <a:cubicBezTo>
                    <a:pt x="-391" y="20020"/>
                    <a:pt x="409" y="19141"/>
                    <a:pt x="1209" y="1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695326" y="6720241"/>
              <a:ext cx="12338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3086"/>
                  </a:moveTo>
                  <a:cubicBezTo>
                    <a:pt x="10182" y="1543"/>
                    <a:pt x="10182" y="0"/>
                    <a:pt x="10182" y="0"/>
                  </a:cubicBezTo>
                  <a:cubicBezTo>
                    <a:pt x="10182" y="0"/>
                    <a:pt x="10182" y="1543"/>
                    <a:pt x="8382" y="4629"/>
                  </a:cubicBezTo>
                  <a:cubicBezTo>
                    <a:pt x="6582" y="7714"/>
                    <a:pt x="2982" y="12343"/>
                    <a:pt x="1182" y="15429"/>
                  </a:cubicBezTo>
                  <a:cubicBezTo>
                    <a:pt x="-618" y="18514"/>
                    <a:pt x="-618" y="20057"/>
                    <a:pt x="2982" y="20829"/>
                  </a:cubicBezTo>
                  <a:cubicBezTo>
                    <a:pt x="6582" y="21600"/>
                    <a:pt x="13782" y="2160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660156" y="6665207"/>
              <a:ext cx="1575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600" fill="norm" stroke="1" extrusionOk="0">
                  <a:moveTo>
                    <a:pt x="20100" y="0"/>
                  </a:moveTo>
                  <a:cubicBezTo>
                    <a:pt x="12000" y="2475"/>
                    <a:pt x="3900" y="4950"/>
                    <a:pt x="1200" y="7987"/>
                  </a:cubicBezTo>
                  <a:cubicBezTo>
                    <a:pt x="-1500" y="11025"/>
                    <a:pt x="1200" y="14625"/>
                    <a:pt x="1200" y="16987"/>
                  </a:cubicBezTo>
                  <a:cubicBezTo>
                    <a:pt x="1200" y="19350"/>
                    <a:pt x="-1500" y="20475"/>
                    <a:pt x="1200" y="21037"/>
                  </a:cubicBezTo>
                  <a:cubicBezTo>
                    <a:pt x="3900" y="21600"/>
                    <a:pt x="12000" y="21600"/>
                    <a:pt x="20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821963" y="6823957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999763" y="6468357"/>
              <a:ext cx="1270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98"/>
                    <a:pt x="7200" y="6195"/>
                    <a:pt x="7200" y="9209"/>
                  </a:cubicBezTo>
                  <a:cubicBezTo>
                    <a:pt x="7200" y="12223"/>
                    <a:pt x="3600" y="15153"/>
                    <a:pt x="5400" y="17205"/>
                  </a:cubicBezTo>
                  <a:cubicBezTo>
                    <a:pt x="7200" y="19256"/>
                    <a:pt x="14400" y="204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115386" y="6659756"/>
              <a:ext cx="170276" cy="25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90" fill="norm" stroke="1" extrusionOk="0">
                  <a:moveTo>
                    <a:pt x="15451" y="1531"/>
                  </a:moveTo>
                  <a:cubicBezTo>
                    <a:pt x="13890" y="1174"/>
                    <a:pt x="12329" y="817"/>
                    <a:pt x="10377" y="1620"/>
                  </a:cubicBezTo>
                  <a:cubicBezTo>
                    <a:pt x="8425" y="2423"/>
                    <a:pt x="6083" y="4387"/>
                    <a:pt x="4261" y="6975"/>
                  </a:cubicBezTo>
                  <a:cubicBezTo>
                    <a:pt x="2439" y="9564"/>
                    <a:pt x="1138" y="12777"/>
                    <a:pt x="488" y="15187"/>
                  </a:cubicBezTo>
                  <a:cubicBezTo>
                    <a:pt x="-163" y="17597"/>
                    <a:pt x="-163" y="19203"/>
                    <a:pt x="488" y="20185"/>
                  </a:cubicBezTo>
                  <a:cubicBezTo>
                    <a:pt x="1138" y="21167"/>
                    <a:pt x="2439" y="21524"/>
                    <a:pt x="4521" y="21345"/>
                  </a:cubicBezTo>
                  <a:cubicBezTo>
                    <a:pt x="6603" y="21167"/>
                    <a:pt x="9466" y="20453"/>
                    <a:pt x="12459" y="18311"/>
                  </a:cubicBezTo>
                  <a:cubicBezTo>
                    <a:pt x="15451" y="16169"/>
                    <a:pt x="18574" y="12598"/>
                    <a:pt x="20006" y="9921"/>
                  </a:cubicBezTo>
                  <a:cubicBezTo>
                    <a:pt x="21437" y="7243"/>
                    <a:pt x="21177" y="5458"/>
                    <a:pt x="19485" y="3941"/>
                  </a:cubicBezTo>
                  <a:cubicBezTo>
                    <a:pt x="17794" y="2423"/>
                    <a:pt x="14671" y="1174"/>
                    <a:pt x="12459" y="549"/>
                  </a:cubicBezTo>
                  <a:cubicBezTo>
                    <a:pt x="10247" y="-76"/>
                    <a:pt x="8945" y="-76"/>
                    <a:pt x="7644" y="103"/>
                  </a:cubicBezTo>
                  <a:cubicBezTo>
                    <a:pt x="6343" y="281"/>
                    <a:pt x="5042" y="638"/>
                    <a:pt x="4391" y="1441"/>
                  </a:cubicBezTo>
                  <a:cubicBezTo>
                    <a:pt x="3741" y="2245"/>
                    <a:pt x="3741" y="3494"/>
                    <a:pt x="6343" y="4476"/>
                  </a:cubicBezTo>
                  <a:cubicBezTo>
                    <a:pt x="8945" y="5458"/>
                    <a:pt x="14150" y="6172"/>
                    <a:pt x="19355" y="6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361713" y="6576307"/>
              <a:ext cx="10822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1178" y="0"/>
                  </a:moveTo>
                  <a:cubicBezTo>
                    <a:pt x="6676" y="1298"/>
                    <a:pt x="12175" y="2597"/>
                    <a:pt x="15905" y="4721"/>
                  </a:cubicBezTo>
                  <a:cubicBezTo>
                    <a:pt x="19636" y="6846"/>
                    <a:pt x="21600" y="9797"/>
                    <a:pt x="18655" y="12748"/>
                  </a:cubicBezTo>
                  <a:cubicBezTo>
                    <a:pt x="15709" y="15698"/>
                    <a:pt x="7855" y="18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609113" y="7028069"/>
              <a:ext cx="1727201" cy="11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1428"/>
                  </a:moveTo>
                  <a:cubicBezTo>
                    <a:pt x="926" y="21028"/>
                    <a:pt x="1853" y="20628"/>
                    <a:pt x="2793" y="19628"/>
                  </a:cubicBezTo>
                  <a:cubicBezTo>
                    <a:pt x="3732" y="18628"/>
                    <a:pt x="4685" y="17028"/>
                    <a:pt x="5691" y="15628"/>
                  </a:cubicBezTo>
                  <a:cubicBezTo>
                    <a:pt x="6697" y="14228"/>
                    <a:pt x="7756" y="13028"/>
                    <a:pt x="8788" y="11828"/>
                  </a:cubicBezTo>
                  <a:cubicBezTo>
                    <a:pt x="9821" y="10628"/>
                    <a:pt x="10826" y="9428"/>
                    <a:pt x="11819" y="8028"/>
                  </a:cubicBezTo>
                  <a:cubicBezTo>
                    <a:pt x="12812" y="6628"/>
                    <a:pt x="13791" y="5028"/>
                    <a:pt x="14824" y="3628"/>
                  </a:cubicBezTo>
                  <a:cubicBezTo>
                    <a:pt x="15856" y="2228"/>
                    <a:pt x="16941" y="1028"/>
                    <a:pt x="17947" y="428"/>
                  </a:cubicBezTo>
                  <a:cubicBezTo>
                    <a:pt x="18953" y="-172"/>
                    <a:pt x="19879" y="-172"/>
                    <a:pt x="20475" y="628"/>
                  </a:cubicBezTo>
                  <a:cubicBezTo>
                    <a:pt x="21071" y="1428"/>
                    <a:pt x="21335" y="3028"/>
                    <a:pt x="21600" y="4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012585" y="7113147"/>
              <a:ext cx="95982" cy="38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471" fill="norm" stroke="1" extrusionOk="0">
                  <a:moveTo>
                    <a:pt x="4672" y="6536"/>
                  </a:moveTo>
                  <a:cubicBezTo>
                    <a:pt x="4672" y="11021"/>
                    <a:pt x="4672" y="15506"/>
                    <a:pt x="4672" y="18103"/>
                  </a:cubicBezTo>
                  <a:cubicBezTo>
                    <a:pt x="4672" y="20700"/>
                    <a:pt x="4672" y="21408"/>
                    <a:pt x="4447" y="21467"/>
                  </a:cubicBezTo>
                  <a:cubicBezTo>
                    <a:pt x="4222" y="21526"/>
                    <a:pt x="3772" y="20936"/>
                    <a:pt x="2872" y="18870"/>
                  </a:cubicBezTo>
                  <a:cubicBezTo>
                    <a:pt x="1972" y="16805"/>
                    <a:pt x="622" y="13264"/>
                    <a:pt x="172" y="10195"/>
                  </a:cubicBezTo>
                  <a:cubicBezTo>
                    <a:pt x="-278" y="7126"/>
                    <a:pt x="172" y="4529"/>
                    <a:pt x="1297" y="2936"/>
                  </a:cubicBezTo>
                  <a:cubicBezTo>
                    <a:pt x="2422" y="1342"/>
                    <a:pt x="4222" y="752"/>
                    <a:pt x="6472" y="398"/>
                  </a:cubicBezTo>
                  <a:cubicBezTo>
                    <a:pt x="8722" y="44"/>
                    <a:pt x="11422" y="-74"/>
                    <a:pt x="13672" y="44"/>
                  </a:cubicBezTo>
                  <a:cubicBezTo>
                    <a:pt x="15922" y="162"/>
                    <a:pt x="17722" y="516"/>
                    <a:pt x="19072" y="1637"/>
                  </a:cubicBezTo>
                  <a:cubicBezTo>
                    <a:pt x="20422" y="2759"/>
                    <a:pt x="21322" y="4647"/>
                    <a:pt x="18847" y="6241"/>
                  </a:cubicBezTo>
                  <a:cubicBezTo>
                    <a:pt x="16372" y="7834"/>
                    <a:pt x="10522" y="9133"/>
                    <a:pt x="4672" y="1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4072663" y="7268457"/>
              <a:ext cx="158751" cy="16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6400"/>
                  </a:moveTo>
                  <a:cubicBezTo>
                    <a:pt x="864" y="5333"/>
                    <a:pt x="1728" y="4267"/>
                    <a:pt x="3600" y="3867"/>
                  </a:cubicBezTo>
                  <a:cubicBezTo>
                    <a:pt x="5472" y="3467"/>
                    <a:pt x="8352" y="3733"/>
                    <a:pt x="10800" y="5867"/>
                  </a:cubicBezTo>
                  <a:cubicBezTo>
                    <a:pt x="13248" y="8000"/>
                    <a:pt x="15264" y="12000"/>
                    <a:pt x="15984" y="14667"/>
                  </a:cubicBezTo>
                  <a:cubicBezTo>
                    <a:pt x="16704" y="17333"/>
                    <a:pt x="16128" y="18667"/>
                    <a:pt x="14976" y="19733"/>
                  </a:cubicBezTo>
                  <a:cubicBezTo>
                    <a:pt x="13824" y="20800"/>
                    <a:pt x="12096" y="21600"/>
                    <a:pt x="10944" y="21333"/>
                  </a:cubicBezTo>
                  <a:cubicBezTo>
                    <a:pt x="9792" y="21067"/>
                    <a:pt x="9216" y="19733"/>
                    <a:pt x="9360" y="16933"/>
                  </a:cubicBezTo>
                  <a:cubicBezTo>
                    <a:pt x="9504" y="14133"/>
                    <a:pt x="10368" y="9867"/>
                    <a:pt x="12528" y="6800"/>
                  </a:cubicBezTo>
                  <a:cubicBezTo>
                    <a:pt x="14688" y="3733"/>
                    <a:pt x="18144" y="1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4341464" y="7185907"/>
              <a:ext cx="131250" cy="21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19" fill="norm" stroke="1" extrusionOk="0">
                  <a:moveTo>
                    <a:pt x="14060" y="1283"/>
                  </a:moveTo>
                  <a:cubicBezTo>
                    <a:pt x="12689" y="642"/>
                    <a:pt x="11317" y="0"/>
                    <a:pt x="9946" y="0"/>
                  </a:cubicBezTo>
                  <a:cubicBezTo>
                    <a:pt x="8574" y="0"/>
                    <a:pt x="7203" y="642"/>
                    <a:pt x="5489" y="2887"/>
                  </a:cubicBezTo>
                  <a:cubicBezTo>
                    <a:pt x="3774" y="5133"/>
                    <a:pt x="1717" y="8982"/>
                    <a:pt x="689" y="12083"/>
                  </a:cubicBezTo>
                  <a:cubicBezTo>
                    <a:pt x="-340" y="15184"/>
                    <a:pt x="-340" y="17537"/>
                    <a:pt x="1546" y="19141"/>
                  </a:cubicBezTo>
                  <a:cubicBezTo>
                    <a:pt x="3431" y="20745"/>
                    <a:pt x="7203" y="21600"/>
                    <a:pt x="10803" y="21386"/>
                  </a:cubicBezTo>
                  <a:cubicBezTo>
                    <a:pt x="14403" y="21172"/>
                    <a:pt x="17831" y="19889"/>
                    <a:pt x="2126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4504888" y="7124114"/>
              <a:ext cx="128896" cy="26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90" fill="norm" stroke="1" extrusionOk="0">
                  <a:moveTo>
                    <a:pt x="3065" y="4455"/>
                  </a:moveTo>
                  <a:cubicBezTo>
                    <a:pt x="2020" y="7346"/>
                    <a:pt x="975" y="10238"/>
                    <a:pt x="453" y="12789"/>
                  </a:cubicBezTo>
                  <a:cubicBezTo>
                    <a:pt x="-70" y="15340"/>
                    <a:pt x="-70" y="17551"/>
                    <a:pt x="104" y="19082"/>
                  </a:cubicBezTo>
                  <a:cubicBezTo>
                    <a:pt x="278" y="20613"/>
                    <a:pt x="627" y="21463"/>
                    <a:pt x="975" y="21378"/>
                  </a:cubicBezTo>
                  <a:cubicBezTo>
                    <a:pt x="1324" y="21293"/>
                    <a:pt x="1672" y="20272"/>
                    <a:pt x="2369" y="17126"/>
                  </a:cubicBezTo>
                  <a:cubicBezTo>
                    <a:pt x="3065" y="13980"/>
                    <a:pt x="4111" y="8707"/>
                    <a:pt x="4982" y="5646"/>
                  </a:cubicBezTo>
                  <a:cubicBezTo>
                    <a:pt x="5853" y="2584"/>
                    <a:pt x="6549" y="1734"/>
                    <a:pt x="7595" y="1054"/>
                  </a:cubicBezTo>
                  <a:cubicBezTo>
                    <a:pt x="8640" y="373"/>
                    <a:pt x="10033" y="-137"/>
                    <a:pt x="11601" y="33"/>
                  </a:cubicBezTo>
                  <a:cubicBezTo>
                    <a:pt x="13169" y="203"/>
                    <a:pt x="14911" y="1054"/>
                    <a:pt x="17001" y="3520"/>
                  </a:cubicBezTo>
                  <a:cubicBezTo>
                    <a:pt x="19091" y="5986"/>
                    <a:pt x="21530" y="10068"/>
                    <a:pt x="21182" y="13214"/>
                  </a:cubicBezTo>
                  <a:cubicBezTo>
                    <a:pt x="20833" y="16361"/>
                    <a:pt x="17698" y="18572"/>
                    <a:pt x="14911" y="19847"/>
                  </a:cubicBezTo>
                  <a:cubicBezTo>
                    <a:pt x="12124" y="21123"/>
                    <a:pt x="9685" y="21463"/>
                    <a:pt x="7769" y="21378"/>
                  </a:cubicBezTo>
                  <a:cubicBezTo>
                    <a:pt x="5853" y="21293"/>
                    <a:pt x="4459" y="20783"/>
                    <a:pt x="3065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720363" y="730655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901520" y="7090657"/>
              <a:ext cx="1569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20018" y="3255"/>
                    <a:pt x="20018" y="6510"/>
                    <a:pt x="15968" y="9567"/>
                  </a:cubicBezTo>
                  <a:cubicBezTo>
                    <a:pt x="11918" y="12625"/>
                    <a:pt x="3818" y="15485"/>
                    <a:pt x="1118" y="17458"/>
                  </a:cubicBezTo>
                  <a:cubicBezTo>
                    <a:pt x="-1582" y="19430"/>
                    <a:pt x="1118" y="2051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5023046" y="7181638"/>
              <a:ext cx="224368" cy="25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12430" y="1934"/>
                  </a:moveTo>
                  <a:cubicBezTo>
                    <a:pt x="11819" y="1232"/>
                    <a:pt x="11208" y="529"/>
                    <a:pt x="10392" y="178"/>
                  </a:cubicBezTo>
                  <a:cubicBezTo>
                    <a:pt x="9577" y="-173"/>
                    <a:pt x="8558" y="-173"/>
                    <a:pt x="6928" y="1759"/>
                  </a:cubicBezTo>
                  <a:cubicBezTo>
                    <a:pt x="5298" y="3690"/>
                    <a:pt x="3057" y="7554"/>
                    <a:pt x="1732" y="10715"/>
                  </a:cubicBezTo>
                  <a:cubicBezTo>
                    <a:pt x="408" y="13876"/>
                    <a:pt x="0" y="16334"/>
                    <a:pt x="0" y="18003"/>
                  </a:cubicBezTo>
                  <a:cubicBezTo>
                    <a:pt x="0" y="19671"/>
                    <a:pt x="408" y="20549"/>
                    <a:pt x="1325" y="20988"/>
                  </a:cubicBezTo>
                  <a:cubicBezTo>
                    <a:pt x="2242" y="21427"/>
                    <a:pt x="3668" y="21427"/>
                    <a:pt x="6113" y="19671"/>
                  </a:cubicBezTo>
                  <a:cubicBezTo>
                    <a:pt x="8558" y="17915"/>
                    <a:pt x="12023" y="14403"/>
                    <a:pt x="13958" y="11681"/>
                  </a:cubicBezTo>
                  <a:cubicBezTo>
                    <a:pt x="15894" y="8959"/>
                    <a:pt x="16302" y="7027"/>
                    <a:pt x="16506" y="5622"/>
                  </a:cubicBezTo>
                  <a:cubicBezTo>
                    <a:pt x="16709" y="4217"/>
                    <a:pt x="16709" y="3339"/>
                    <a:pt x="16098" y="2637"/>
                  </a:cubicBezTo>
                  <a:cubicBezTo>
                    <a:pt x="15487" y="1934"/>
                    <a:pt x="14264" y="1407"/>
                    <a:pt x="12634" y="1144"/>
                  </a:cubicBezTo>
                  <a:cubicBezTo>
                    <a:pt x="11004" y="881"/>
                    <a:pt x="8966" y="881"/>
                    <a:pt x="7642" y="1232"/>
                  </a:cubicBezTo>
                  <a:cubicBezTo>
                    <a:pt x="6317" y="1583"/>
                    <a:pt x="5706" y="2286"/>
                    <a:pt x="5298" y="3076"/>
                  </a:cubicBezTo>
                  <a:cubicBezTo>
                    <a:pt x="4891" y="3866"/>
                    <a:pt x="4687" y="4744"/>
                    <a:pt x="4992" y="5447"/>
                  </a:cubicBezTo>
                  <a:cubicBezTo>
                    <a:pt x="5298" y="6149"/>
                    <a:pt x="6113" y="6676"/>
                    <a:pt x="8966" y="7290"/>
                  </a:cubicBezTo>
                  <a:cubicBezTo>
                    <a:pt x="11819" y="7905"/>
                    <a:pt x="16709" y="8607"/>
                    <a:pt x="21600" y="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120413" y="7128757"/>
              <a:ext cx="273675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fill="norm" stroke="1" extrusionOk="0">
                  <a:moveTo>
                    <a:pt x="12668" y="0"/>
                  </a:moveTo>
                  <a:cubicBezTo>
                    <a:pt x="15753" y="2552"/>
                    <a:pt x="18839" y="5104"/>
                    <a:pt x="20220" y="7519"/>
                  </a:cubicBezTo>
                  <a:cubicBezTo>
                    <a:pt x="21600" y="9934"/>
                    <a:pt x="21275" y="12213"/>
                    <a:pt x="18189" y="14400"/>
                  </a:cubicBezTo>
                  <a:cubicBezTo>
                    <a:pt x="15104" y="16587"/>
                    <a:pt x="9257" y="18684"/>
                    <a:pt x="5765" y="19868"/>
                  </a:cubicBezTo>
                  <a:cubicBezTo>
                    <a:pt x="2274" y="21053"/>
                    <a:pt x="1137" y="21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355198" y="6452207"/>
              <a:ext cx="2487322" cy="115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69" fill="norm" stroke="1" extrusionOk="0">
                  <a:moveTo>
                    <a:pt x="9837" y="1370"/>
                  </a:moveTo>
                  <a:cubicBezTo>
                    <a:pt x="9508" y="1053"/>
                    <a:pt x="9178" y="737"/>
                    <a:pt x="8711" y="559"/>
                  </a:cubicBezTo>
                  <a:cubicBezTo>
                    <a:pt x="8244" y="381"/>
                    <a:pt x="7639" y="341"/>
                    <a:pt x="7071" y="282"/>
                  </a:cubicBezTo>
                  <a:cubicBezTo>
                    <a:pt x="6503" y="222"/>
                    <a:pt x="5972" y="143"/>
                    <a:pt x="5376" y="84"/>
                  </a:cubicBezTo>
                  <a:cubicBezTo>
                    <a:pt x="4781" y="25"/>
                    <a:pt x="4121" y="-15"/>
                    <a:pt x="3544" y="5"/>
                  </a:cubicBezTo>
                  <a:cubicBezTo>
                    <a:pt x="2967" y="25"/>
                    <a:pt x="2473" y="104"/>
                    <a:pt x="2033" y="361"/>
                  </a:cubicBezTo>
                  <a:cubicBezTo>
                    <a:pt x="1593" y="618"/>
                    <a:pt x="1208" y="1053"/>
                    <a:pt x="888" y="1469"/>
                  </a:cubicBezTo>
                  <a:cubicBezTo>
                    <a:pt x="567" y="1884"/>
                    <a:pt x="311" y="2280"/>
                    <a:pt x="164" y="2952"/>
                  </a:cubicBezTo>
                  <a:cubicBezTo>
                    <a:pt x="18" y="3625"/>
                    <a:pt x="-19" y="4574"/>
                    <a:pt x="8" y="5721"/>
                  </a:cubicBezTo>
                  <a:cubicBezTo>
                    <a:pt x="36" y="6869"/>
                    <a:pt x="128" y="8214"/>
                    <a:pt x="320" y="9440"/>
                  </a:cubicBezTo>
                  <a:cubicBezTo>
                    <a:pt x="512" y="10666"/>
                    <a:pt x="805" y="11774"/>
                    <a:pt x="1135" y="12783"/>
                  </a:cubicBezTo>
                  <a:cubicBezTo>
                    <a:pt x="1465" y="13792"/>
                    <a:pt x="1831" y="14701"/>
                    <a:pt x="2253" y="15334"/>
                  </a:cubicBezTo>
                  <a:cubicBezTo>
                    <a:pt x="2674" y="15967"/>
                    <a:pt x="3150" y="16323"/>
                    <a:pt x="3682" y="16699"/>
                  </a:cubicBezTo>
                  <a:cubicBezTo>
                    <a:pt x="4213" y="17075"/>
                    <a:pt x="4799" y="17471"/>
                    <a:pt x="5413" y="17926"/>
                  </a:cubicBezTo>
                  <a:cubicBezTo>
                    <a:pt x="6027" y="18381"/>
                    <a:pt x="6668" y="18895"/>
                    <a:pt x="7254" y="19290"/>
                  </a:cubicBezTo>
                  <a:cubicBezTo>
                    <a:pt x="7841" y="19686"/>
                    <a:pt x="8372" y="19963"/>
                    <a:pt x="8931" y="20161"/>
                  </a:cubicBezTo>
                  <a:cubicBezTo>
                    <a:pt x="9489" y="20359"/>
                    <a:pt x="10076" y="20477"/>
                    <a:pt x="10653" y="20655"/>
                  </a:cubicBezTo>
                  <a:cubicBezTo>
                    <a:pt x="11230" y="20833"/>
                    <a:pt x="11798" y="21071"/>
                    <a:pt x="12347" y="21249"/>
                  </a:cubicBezTo>
                  <a:cubicBezTo>
                    <a:pt x="12897" y="21427"/>
                    <a:pt x="13428" y="21545"/>
                    <a:pt x="14015" y="21565"/>
                  </a:cubicBezTo>
                  <a:cubicBezTo>
                    <a:pt x="14601" y="21585"/>
                    <a:pt x="15242" y="21506"/>
                    <a:pt x="15847" y="21308"/>
                  </a:cubicBezTo>
                  <a:cubicBezTo>
                    <a:pt x="16451" y="21110"/>
                    <a:pt x="17019" y="20794"/>
                    <a:pt x="17569" y="20378"/>
                  </a:cubicBezTo>
                  <a:cubicBezTo>
                    <a:pt x="18118" y="19963"/>
                    <a:pt x="18650" y="19449"/>
                    <a:pt x="19144" y="18677"/>
                  </a:cubicBezTo>
                  <a:cubicBezTo>
                    <a:pt x="19639" y="17906"/>
                    <a:pt x="20097" y="16877"/>
                    <a:pt x="20473" y="15809"/>
                  </a:cubicBezTo>
                  <a:cubicBezTo>
                    <a:pt x="20848" y="14741"/>
                    <a:pt x="21141" y="13633"/>
                    <a:pt x="21325" y="12605"/>
                  </a:cubicBezTo>
                  <a:cubicBezTo>
                    <a:pt x="21508" y="11576"/>
                    <a:pt x="21581" y="10627"/>
                    <a:pt x="21489" y="9717"/>
                  </a:cubicBezTo>
                  <a:cubicBezTo>
                    <a:pt x="21398" y="8807"/>
                    <a:pt x="21141" y="7937"/>
                    <a:pt x="20766" y="7185"/>
                  </a:cubicBezTo>
                  <a:cubicBezTo>
                    <a:pt x="20390" y="6433"/>
                    <a:pt x="19896" y="5800"/>
                    <a:pt x="19318" y="5266"/>
                  </a:cubicBezTo>
                  <a:cubicBezTo>
                    <a:pt x="18741" y="4732"/>
                    <a:pt x="18082" y="4297"/>
                    <a:pt x="17468" y="3901"/>
                  </a:cubicBezTo>
                  <a:cubicBezTo>
                    <a:pt x="16854" y="3506"/>
                    <a:pt x="16286" y="3150"/>
                    <a:pt x="15645" y="2853"/>
                  </a:cubicBezTo>
                  <a:cubicBezTo>
                    <a:pt x="15004" y="2556"/>
                    <a:pt x="14289" y="2319"/>
                    <a:pt x="13621" y="2141"/>
                  </a:cubicBezTo>
                  <a:cubicBezTo>
                    <a:pt x="12952" y="1963"/>
                    <a:pt x="12329" y="1844"/>
                    <a:pt x="11660" y="1765"/>
                  </a:cubicBezTo>
                  <a:cubicBezTo>
                    <a:pt x="10992" y="1686"/>
                    <a:pt x="10277" y="1647"/>
                    <a:pt x="9636" y="1587"/>
                  </a:cubicBezTo>
                  <a:cubicBezTo>
                    <a:pt x="8995" y="1528"/>
                    <a:pt x="8427" y="1449"/>
                    <a:pt x="7859" y="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5074343" y="3587011"/>
              <a:ext cx="1806716" cy="96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51" fill="norm" stroke="1" extrusionOk="0">
                  <a:moveTo>
                    <a:pt x="14024" y="2097"/>
                  </a:moveTo>
                  <a:cubicBezTo>
                    <a:pt x="13873" y="1718"/>
                    <a:pt x="13721" y="1339"/>
                    <a:pt x="13330" y="983"/>
                  </a:cubicBezTo>
                  <a:cubicBezTo>
                    <a:pt x="12939" y="628"/>
                    <a:pt x="12308" y="297"/>
                    <a:pt x="11501" y="131"/>
                  </a:cubicBezTo>
                  <a:cubicBezTo>
                    <a:pt x="10693" y="-35"/>
                    <a:pt x="9709" y="-35"/>
                    <a:pt x="8927" y="83"/>
                  </a:cubicBezTo>
                  <a:cubicBezTo>
                    <a:pt x="8145" y="202"/>
                    <a:pt x="7564" y="439"/>
                    <a:pt x="6971" y="865"/>
                  </a:cubicBezTo>
                  <a:cubicBezTo>
                    <a:pt x="6378" y="1291"/>
                    <a:pt x="5773" y="1907"/>
                    <a:pt x="5167" y="2523"/>
                  </a:cubicBezTo>
                  <a:cubicBezTo>
                    <a:pt x="4562" y="3139"/>
                    <a:pt x="3956" y="3754"/>
                    <a:pt x="3312" y="4418"/>
                  </a:cubicBezTo>
                  <a:cubicBezTo>
                    <a:pt x="2669" y="5081"/>
                    <a:pt x="1988" y="5791"/>
                    <a:pt x="1483" y="6431"/>
                  </a:cubicBezTo>
                  <a:cubicBezTo>
                    <a:pt x="978" y="7070"/>
                    <a:pt x="650" y="7639"/>
                    <a:pt x="436" y="8160"/>
                  </a:cubicBezTo>
                  <a:cubicBezTo>
                    <a:pt x="221" y="8681"/>
                    <a:pt x="120" y="9154"/>
                    <a:pt x="57" y="9676"/>
                  </a:cubicBezTo>
                  <a:cubicBezTo>
                    <a:pt x="-6" y="10197"/>
                    <a:pt x="-31" y="10765"/>
                    <a:pt x="57" y="11523"/>
                  </a:cubicBezTo>
                  <a:cubicBezTo>
                    <a:pt x="146" y="12281"/>
                    <a:pt x="348" y="13228"/>
                    <a:pt x="663" y="14104"/>
                  </a:cubicBezTo>
                  <a:cubicBezTo>
                    <a:pt x="978" y="14981"/>
                    <a:pt x="1407" y="15786"/>
                    <a:pt x="1975" y="16473"/>
                  </a:cubicBezTo>
                  <a:cubicBezTo>
                    <a:pt x="2543" y="17160"/>
                    <a:pt x="3249" y="17728"/>
                    <a:pt x="3969" y="18344"/>
                  </a:cubicBezTo>
                  <a:cubicBezTo>
                    <a:pt x="4688" y="18960"/>
                    <a:pt x="5419" y="19623"/>
                    <a:pt x="6113" y="20097"/>
                  </a:cubicBezTo>
                  <a:cubicBezTo>
                    <a:pt x="6807" y="20570"/>
                    <a:pt x="7463" y="20854"/>
                    <a:pt x="8170" y="21068"/>
                  </a:cubicBezTo>
                  <a:cubicBezTo>
                    <a:pt x="8876" y="21281"/>
                    <a:pt x="9633" y="21423"/>
                    <a:pt x="10491" y="21494"/>
                  </a:cubicBezTo>
                  <a:cubicBezTo>
                    <a:pt x="11349" y="21565"/>
                    <a:pt x="12308" y="21565"/>
                    <a:pt x="13154" y="21518"/>
                  </a:cubicBezTo>
                  <a:cubicBezTo>
                    <a:pt x="13999" y="21470"/>
                    <a:pt x="14731" y="21376"/>
                    <a:pt x="15488" y="21091"/>
                  </a:cubicBezTo>
                  <a:cubicBezTo>
                    <a:pt x="16245" y="20807"/>
                    <a:pt x="17027" y="20333"/>
                    <a:pt x="17759" y="19765"/>
                  </a:cubicBezTo>
                  <a:cubicBezTo>
                    <a:pt x="18490" y="19197"/>
                    <a:pt x="19172" y="18533"/>
                    <a:pt x="19765" y="17752"/>
                  </a:cubicBezTo>
                  <a:cubicBezTo>
                    <a:pt x="20358" y="16970"/>
                    <a:pt x="20862" y="16070"/>
                    <a:pt x="21165" y="15028"/>
                  </a:cubicBezTo>
                  <a:cubicBezTo>
                    <a:pt x="21468" y="13986"/>
                    <a:pt x="21569" y="12802"/>
                    <a:pt x="21531" y="11641"/>
                  </a:cubicBezTo>
                  <a:cubicBezTo>
                    <a:pt x="21493" y="10481"/>
                    <a:pt x="21317" y="9344"/>
                    <a:pt x="20926" y="8231"/>
                  </a:cubicBezTo>
                  <a:cubicBezTo>
                    <a:pt x="20534" y="7118"/>
                    <a:pt x="19929" y="6028"/>
                    <a:pt x="19172" y="5128"/>
                  </a:cubicBezTo>
                  <a:cubicBezTo>
                    <a:pt x="18415" y="4228"/>
                    <a:pt x="17506" y="3518"/>
                    <a:pt x="16648" y="2926"/>
                  </a:cubicBezTo>
                  <a:cubicBezTo>
                    <a:pt x="15790" y="2333"/>
                    <a:pt x="14983" y="1860"/>
                    <a:pt x="14087" y="1552"/>
                  </a:cubicBezTo>
                  <a:cubicBezTo>
                    <a:pt x="13191" y="1244"/>
                    <a:pt x="12207" y="1102"/>
                    <a:pt x="11122" y="1291"/>
                  </a:cubicBezTo>
                  <a:cubicBezTo>
                    <a:pt x="10037" y="1481"/>
                    <a:pt x="8851" y="2002"/>
                    <a:pt x="7665" y="2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53113" y="7693907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0" y="7814557"/>
              <a:ext cx="211864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00" fill="norm" stroke="1" extrusionOk="0">
                  <a:moveTo>
                    <a:pt x="4083" y="16200"/>
                  </a:moveTo>
                  <a:cubicBezTo>
                    <a:pt x="2158" y="18000"/>
                    <a:pt x="234" y="19800"/>
                    <a:pt x="20" y="20700"/>
                  </a:cubicBezTo>
                  <a:cubicBezTo>
                    <a:pt x="-194" y="21600"/>
                    <a:pt x="1303" y="21600"/>
                    <a:pt x="5153" y="18000"/>
                  </a:cubicBezTo>
                  <a:cubicBezTo>
                    <a:pt x="9002" y="14400"/>
                    <a:pt x="15204" y="720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42013" y="7636757"/>
              <a:ext cx="11268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0" y="0"/>
                  </a:moveTo>
                  <a:cubicBezTo>
                    <a:pt x="4320" y="189"/>
                    <a:pt x="8640" y="379"/>
                    <a:pt x="12960" y="1989"/>
                  </a:cubicBezTo>
                  <a:cubicBezTo>
                    <a:pt x="17280" y="3600"/>
                    <a:pt x="21600" y="6632"/>
                    <a:pt x="20815" y="10137"/>
                  </a:cubicBezTo>
                  <a:cubicBezTo>
                    <a:pt x="20029" y="13642"/>
                    <a:pt x="14138" y="17621"/>
                    <a:pt x="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72213" y="7518224"/>
              <a:ext cx="7620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37"/>
                  </a:moveTo>
                  <a:cubicBezTo>
                    <a:pt x="17400" y="568"/>
                    <a:pt x="13200" y="0"/>
                    <a:pt x="10200" y="0"/>
                  </a:cubicBezTo>
                  <a:cubicBezTo>
                    <a:pt x="7200" y="0"/>
                    <a:pt x="5400" y="568"/>
                    <a:pt x="3900" y="2771"/>
                  </a:cubicBezTo>
                  <a:cubicBezTo>
                    <a:pt x="2400" y="4974"/>
                    <a:pt x="1200" y="8811"/>
                    <a:pt x="600" y="12221"/>
                  </a:cubicBezTo>
                  <a:cubicBezTo>
                    <a:pt x="0" y="15632"/>
                    <a:pt x="0" y="186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383313" y="7693907"/>
              <a:ext cx="165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200"/>
                    <a:pt x="8308" y="10800"/>
                    <a:pt x="11908" y="7200"/>
                  </a:cubicBezTo>
                  <a:cubicBezTo>
                    <a:pt x="15508" y="3600"/>
                    <a:pt x="185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79923" y="7528807"/>
              <a:ext cx="10184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600" fill="norm" stroke="1" extrusionOk="0">
                  <a:moveTo>
                    <a:pt x="20785" y="0"/>
                  </a:moveTo>
                  <a:cubicBezTo>
                    <a:pt x="18625" y="131"/>
                    <a:pt x="16465" y="262"/>
                    <a:pt x="13009" y="1833"/>
                  </a:cubicBezTo>
                  <a:cubicBezTo>
                    <a:pt x="9553" y="3404"/>
                    <a:pt x="4801" y="6415"/>
                    <a:pt x="2209" y="9033"/>
                  </a:cubicBezTo>
                  <a:cubicBezTo>
                    <a:pt x="-383" y="11651"/>
                    <a:pt x="-815" y="13876"/>
                    <a:pt x="1561" y="15905"/>
                  </a:cubicBezTo>
                  <a:cubicBezTo>
                    <a:pt x="3937" y="17935"/>
                    <a:pt x="9121" y="19767"/>
                    <a:pt x="14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717452" y="7555149"/>
              <a:ext cx="161162" cy="27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0" fill="norm" stroke="1" extrusionOk="0">
                  <a:moveTo>
                    <a:pt x="16310" y="909"/>
                  </a:moveTo>
                  <a:cubicBezTo>
                    <a:pt x="15188" y="418"/>
                    <a:pt x="14065" y="-73"/>
                    <a:pt x="12663" y="9"/>
                  </a:cubicBezTo>
                  <a:cubicBezTo>
                    <a:pt x="11260" y="91"/>
                    <a:pt x="9577" y="745"/>
                    <a:pt x="7473" y="3036"/>
                  </a:cubicBezTo>
                  <a:cubicBezTo>
                    <a:pt x="5369" y="5327"/>
                    <a:pt x="2845" y="9254"/>
                    <a:pt x="1442" y="12200"/>
                  </a:cubicBezTo>
                  <a:cubicBezTo>
                    <a:pt x="40" y="15145"/>
                    <a:pt x="-241" y="17109"/>
                    <a:pt x="180" y="18500"/>
                  </a:cubicBezTo>
                  <a:cubicBezTo>
                    <a:pt x="601" y="19891"/>
                    <a:pt x="1723" y="20709"/>
                    <a:pt x="3406" y="21118"/>
                  </a:cubicBezTo>
                  <a:cubicBezTo>
                    <a:pt x="5089" y="21527"/>
                    <a:pt x="7333" y="21527"/>
                    <a:pt x="9577" y="20872"/>
                  </a:cubicBezTo>
                  <a:cubicBezTo>
                    <a:pt x="11821" y="20218"/>
                    <a:pt x="14065" y="18909"/>
                    <a:pt x="15749" y="16945"/>
                  </a:cubicBezTo>
                  <a:cubicBezTo>
                    <a:pt x="17432" y="14982"/>
                    <a:pt x="18554" y="12363"/>
                    <a:pt x="18694" y="9827"/>
                  </a:cubicBezTo>
                  <a:cubicBezTo>
                    <a:pt x="18834" y="7291"/>
                    <a:pt x="17993" y="4836"/>
                    <a:pt x="16029" y="3282"/>
                  </a:cubicBezTo>
                  <a:cubicBezTo>
                    <a:pt x="14065" y="1727"/>
                    <a:pt x="10980" y="1072"/>
                    <a:pt x="8736" y="827"/>
                  </a:cubicBezTo>
                  <a:cubicBezTo>
                    <a:pt x="6491" y="582"/>
                    <a:pt x="5089" y="745"/>
                    <a:pt x="3967" y="1154"/>
                  </a:cubicBezTo>
                  <a:cubicBezTo>
                    <a:pt x="2845" y="1563"/>
                    <a:pt x="2003" y="2218"/>
                    <a:pt x="1582" y="3118"/>
                  </a:cubicBezTo>
                  <a:cubicBezTo>
                    <a:pt x="1162" y="4018"/>
                    <a:pt x="1162" y="5163"/>
                    <a:pt x="2845" y="5982"/>
                  </a:cubicBezTo>
                  <a:cubicBezTo>
                    <a:pt x="4528" y="6800"/>
                    <a:pt x="7894" y="7291"/>
                    <a:pt x="11260" y="7045"/>
                  </a:cubicBezTo>
                  <a:cubicBezTo>
                    <a:pt x="14627" y="6800"/>
                    <a:pt x="17993" y="5818"/>
                    <a:pt x="21359" y="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897663" y="7389107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056413" y="7458957"/>
              <a:ext cx="423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400"/>
                    <a:pt x="21600" y="6800"/>
                    <a:pt x="21600" y="10400"/>
                  </a:cubicBezTo>
                  <a:cubicBezTo>
                    <a:pt x="21600" y="14000"/>
                    <a:pt x="10800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119913" y="7529754"/>
              <a:ext cx="147977" cy="32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38" fill="norm" stroke="1" extrusionOk="0">
                  <a:moveTo>
                    <a:pt x="7301" y="4537"/>
                  </a:moveTo>
                  <a:cubicBezTo>
                    <a:pt x="6693" y="8578"/>
                    <a:pt x="6085" y="12619"/>
                    <a:pt x="5780" y="15058"/>
                  </a:cubicBezTo>
                  <a:cubicBezTo>
                    <a:pt x="5476" y="17497"/>
                    <a:pt x="5476" y="18333"/>
                    <a:pt x="5628" y="19099"/>
                  </a:cubicBezTo>
                  <a:cubicBezTo>
                    <a:pt x="5780" y="19866"/>
                    <a:pt x="6085" y="20563"/>
                    <a:pt x="6237" y="20493"/>
                  </a:cubicBezTo>
                  <a:cubicBezTo>
                    <a:pt x="6389" y="20423"/>
                    <a:pt x="6389" y="19587"/>
                    <a:pt x="6997" y="16591"/>
                  </a:cubicBezTo>
                  <a:cubicBezTo>
                    <a:pt x="7606" y="13595"/>
                    <a:pt x="8823" y="8439"/>
                    <a:pt x="9583" y="5512"/>
                  </a:cubicBezTo>
                  <a:cubicBezTo>
                    <a:pt x="10344" y="2586"/>
                    <a:pt x="10648" y="1889"/>
                    <a:pt x="11256" y="1262"/>
                  </a:cubicBezTo>
                  <a:cubicBezTo>
                    <a:pt x="11865" y="635"/>
                    <a:pt x="12777" y="77"/>
                    <a:pt x="13842" y="8"/>
                  </a:cubicBezTo>
                  <a:cubicBezTo>
                    <a:pt x="14907" y="-62"/>
                    <a:pt x="16124" y="356"/>
                    <a:pt x="17493" y="1680"/>
                  </a:cubicBezTo>
                  <a:cubicBezTo>
                    <a:pt x="18862" y="3004"/>
                    <a:pt x="20383" y="5233"/>
                    <a:pt x="20992" y="7742"/>
                  </a:cubicBezTo>
                  <a:cubicBezTo>
                    <a:pt x="21600" y="10250"/>
                    <a:pt x="21296" y="13037"/>
                    <a:pt x="19166" y="15337"/>
                  </a:cubicBezTo>
                  <a:cubicBezTo>
                    <a:pt x="17037" y="17636"/>
                    <a:pt x="13082" y="19448"/>
                    <a:pt x="10344" y="20423"/>
                  </a:cubicBezTo>
                  <a:cubicBezTo>
                    <a:pt x="7606" y="21399"/>
                    <a:pt x="6085" y="21538"/>
                    <a:pt x="4563" y="21538"/>
                  </a:cubicBezTo>
                  <a:cubicBezTo>
                    <a:pt x="3042" y="21538"/>
                    <a:pt x="1521" y="21399"/>
                    <a:pt x="761" y="20981"/>
                  </a:cubicBezTo>
                  <a:cubicBezTo>
                    <a:pt x="0" y="20563"/>
                    <a:pt x="0" y="19866"/>
                    <a:pt x="0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312768" y="7757407"/>
              <a:ext cx="143696" cy="11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77" fill="norm" stroke="1" extrusionOk="0">
                  <a:moveTo>
                    <a:pt x="2469" y="0"/>
                  </a:moveTo>
                  <a:cubicBezTo>
                    <a:pt x="4035" y="0"/>
                    <a:pt x="5600" y="0"/>
                    <a:pt x="6539" y="964"/>
                  </a:cubicBezTo>
                  <a:cubicBezTo>
                    <a:pt x="7478" y="1929"/>
                    <a:pt x="7791" y="3857"/>
                    <a:pt x="6852" y="6750"/>
                  </a:cubicBezTo>
                  <a:cubicBezTo>
                    <a:pt x="5913" y="9643"/>
                    <a:pt x="3722" y="13500"/>
                    <a:pt x="2156" y="16200"/>
                  </a:cubicBezTo>
                  <a:cubicBezTo>
                    <a:pt x="591" y="18900"/>
                    <a:pt x="-348" y="20443"/>
                    <a:pt x="122" y="21021"/>
                  </a:cubicBezTo>
                  <a:cubicBezTo>
                    <a:pt x="591" y="21600"/>
                    <a:pt x="2469" y="21214"/>
                    <a:pt x="6226" y="19671"/>
                  </a:cubicBezTo>
                  <a:cubicBezTo>
                    <a:pt x="9982" y="18129"/>
                    <a:pt x="15617" y="15429"/>
                    <a:pt x="21252" y="12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386613" y="7478007"/>
              <a:ext cx="16522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0" y="0"/>
                  </a:moveTo>
                  <a:cubicBezTo>
                    <a:pt x="4320" y="218"/>
                    <a:pt x="8640" y="436"/>
                    <a:pt x="12285" y="1855"/>
                  </a:cubicBezTo>
                  <a:cubicBezTo>
                    <a:pt x="15930" y="3273"/>
                    <a:pt x="18900" y="5891"/>
                    <a:pt x="20250" y="8564"/>
                  </a:cubicBezTo>
                  <a:cubicBezTo>
                    <a:pt x="21600" y="11236"/>
                    <a:pt x="21330" y="13964"/>
                    <a:pt x="19170" y="16145"/>
                  </a:cubicBezTo>
                  <a:cubicBezTo>
                    <a:pt x="17010" y="18327"/>
                    <a:pt x="12960" y="19964"/>
                    <a:pt x="89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730673" y="7585957"/>
              <a:ext cx="27824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6601" y="0"/>
                  </a:moveTo>
                  <a:cubicBezTo>
                    <a:pt x="15619" y="3000"/>
                    <a:pt x="14637" y="6000"/>
                    <a:pt x="12592" y="8700"/>
                  </a:cubicBezTo>
                  <a:cubicBezTo>
                    <a:pt x="10546" y="11400"/>
                    <a:pt x="7437" y="13800"/>
                    <a:pt x="5392" y="15000"/>
                  </a:cubicBezTo>
                  <a:cubicBezTo>
                    <a:pt x="3346" y="16200"/>
                    <a:pt x="2365" y="16200"/>
                    <a:pt x="1628" y="15800"/>
                  </a:cubicBezTo>
                  <a:cubicBezTo>
                    <a:pt x="892" y="15400"/>
                    <a:pt x="401" y="14600"/>
                    <a:pt x="155" y="13700"/>
                  </a:cubicBezTo>
                  <a:cubicBezTo>
                    <a:pt x="-90" y="12800"/>
                    <a:pt x="-90" y="11800"/>
                    <a:pt x="483" y="11000"/>
                  </a:cubicBezTo>
                  <a:cubicBezTo>
                    <a:pt x="1055" y="10200"/>
                    <a:pt x="2201" y="9600"/>
                    <a:pt x="3674" y="9300"/>
                  </a:cubicBezTo>
                  <a:cubicBezTo>
                    <a:pt x="5146" y="9000"/>
                    <a:pt x="6946" y="9000"/>
                    <a:pt x="8583" y="9500"/>
                  </a:cubicBezTo>
                  <a:cubicBezTo>
                    <a:pt x="10219" y="10000"/>
                    <a:pt x="11692" y="11000"/>
                    <a:pt x="13001" y="12700"/>
                  </a:cubicBezTo>
                  <a:cubicBezTo>
                    <a:pt x="14310" y="14400"/>
                    <a:pt x="15455" y="16800"/>
                    <a:pt x="16846" y="18400"/>
                  </a:cubicBezTo>
                  <a:cubicBezTo>
                    <a:pt x="18237" y="20000"/>
                    <a:pt x="19874" y="20800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174013" y="7511431"/>
              <a:ext cx="79636" cy="32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54" fill="norm" stroke="1" extrusionOk="0">
                  <a:moveTo>
                    <a:pt x="18758" y="4432"/>
                  </a:moveTo>
                  <a:cubicBezTo>
                    <a:pt x="19895" y="3744"/>
                    <a:pt x="21032" y="3056"/>
                    <a:pt x="21316" y="2368"/>
                  </a:cubicBezTo>
                  <a:cubicBezTo>
                    <a:pt x="21600" y="1680"/>
                    <a:pt x="21032" y="992"/>
                    <a:pt x="19326" y="511"/>
                  </a:cubicBezTo>
                  <a:cubicBezTo>
                    <a:pt x="17621" y="29"/>
                    <a:pt x="14779" y="-246"/>
                    <a:pt x="11937" y="304"/>
                  </a:cubicBezTo>
                  <a:cubicBezTo>
                    <a:pt x="9095" y="855"/>
                    <a:pt x="6253" y="2230"/>
                    <a:pt x="3979" y="4569"/>
                  </a:cubicBezTo>
                  <a:cubicBezTo>
                    <a:pt x="1705" y="6908"/>
                    <a:pt x="0" y="10210"/>
                    <a:pt x="0" y="13168"/>
                  </a:cubicBezTo>
                  <a:cubicBezTo>
                    <a:pt x="0" y="16126"/>
                    <a:pt x="1705" y="18740"/>
                    <a:pt x="3411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091463" y="771295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337712" y="7541507"/>
              <a:ext cx="10300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21022" y="0"/>
                  </a:moveTo>
                  <a:cubicBezTo>
                    <a:pt x="16702" y="540"/>
                    <a:pt x="12382" y="1080"/>
                    <a:pt x="8710" y="3060"/>
                  </a:cubicBezTo>
                  <a:cubicBezTo>
                    <a:pt x="5038" y="5040"/>
                    <a:pt x="2014" y="8460"/>
                    <a:pt x="718" y="11160"/>
                  </a:cubicBezTo>
                  <a:cubicBezTo>
                    <a:pt x="-578" y="13860"/>
                    <a:pt x="-146" y="15840"/>
                    <a:pt x="2230" y="17460"/>
                  </a:cubicBezTo>
                  <a:cubicBezTo>
                    <a:pt x="4606" y="19080"/>
                    <a:pt x="8926" y="20340"/>
                    <a:pt x="13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464889" y="7531211"/>
              <a:ext cx="100259" cy="25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14" fill="norm" stroke="1" extrusionOk="0">
                  <a:moveTo>
                    <a:pt x="2900" y="9437"/>
                  </a:moveTo>
                  <a:cubicBezTo>
                    <a:pt x="1577" y="12650"/>
                    <a:pt x="255" y="15863"/>
                    <a:pt x="34" y="18005"/>
                  </a:cubicBezTo>
                  <a:cubicBezTo>
                    <a:pt x="-186" y="20147"/>
                    <a:pt x="696" y="21218"/>
                    <a:pt x="1357" y="21308"/>
                  </a:cubicBezTo>
                  <a:cubicBezTo>
                    <a:pt x="2018" y="21397"/>
                    <a:pt x="2459" y="20504"/>
                    <a:pt x="2459" y="18095"/>
                  </a:cubicBezTo>
                  <a:cubicBezTo>
                    <a:pt x="2459" y="15685"/>
                    <a:pt x="2018" y="11757"/>
                    <a:pt x="1798" y="8901"/>
                  </a:cubicBezTo>
                  <a:cubicBezTo>
                    <a:pt x="1577" y="6045"/>
                    <a:pt x="1577" y="4260"/>
                    <a:pt x="2238" y="2832"/>
                  </a:cubicBezTo>
                  <a:cubicBezTo>
                    <a:pt x="2900" y="1404"/>
                    <a:pt x="4222" y="333"/>
                    <a:pt x="5765" y="65"/>
                  </a:cubicBezTo>
                  <a:cubicBezTo>
                    <a:pt x="7308" y="-203"/>
                    <a:pt x="9071" y="333"/>
                    <a:pt x="11716" y="2118"/>
                  </a:cubicBezTo>
                  <a:cubicBezTo>
                    <a:pt x="14361" y="3903"/>
                    <a:pt x="17887" y="6937"/>
                    <a:pt x="19651" y="9526"/>
                  </a:cubicBezTo>
                  <a:cubicBezTo>
                    <a:pt x="21414" y="12114"/>
                    <a:pt x="21414" y="14257"/>
                    <a:pt x="18769" y="16042"/>
                  </a:cubicBezTo>
                  <a:cubicBezTo>
                    <a:pt x="16124" y="17827"/>
                    <a:pt x="10834" y="19255"/>
                    <a:pt x="7308" y="19880"/>
                  </a:cubicBezTo>
                  <a:cubicBezTo>
                    <a:pt x="3781" y="20504"/>
                    <a:pt x="2018" y="20326"/>
                    <a:pt x="255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605813" y="7712957"/>
              <a:ext cx="107951" cy="10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2541" y="3388"/>
                    <a:pt x="5082" y="6776"/>
                    <a:pt x="6353" y="9529"/>
                  </a:cubicBezTo>
                  <a:cubicBezTo>
                    <a:pt x="7624" y="12282"/>
                    <a:pt x="7624" y="14400"/>
                    <a:pt x="6353" y="16306"/>
                  </a:cubicBezTo>
                  <a:cubicBezTo>
                    <a:pt x="5082" y="18212"/>
                    <a:pt x="2541" y="19906"/>
                    <a:pt x="2541" y="20753"/>
                  </a:cubicBezTo>
                  <a:cubicBezTo>
                    <a:pt x="2541" y="21600"/>
                    <a:pt x="5082" y="21600"/>
                    <a:pt x="8682" y="20965"/>
                  </a:cubicBezTo>
                  <a:cubicBezTo>
                    <a:pt x="12282" y="20329"/>
                    <a:pt x="16941" y="19059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757643" y="7576091"/>
              <a:ext cx="118358" cy="20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000" fill="norm" stroke="1" extrusionOk="0">
                  <a:moveTo>
                    <a:pt x="100" y="8054"/>
                  </a:moveTo>
                  <a:cubicBezTo>
                    <a:pt x="473" y="11476"/>
                    <a:pt x="845" y="14898"/>
                    <a:pt x="1218" y="17250"/>
                  </a:cubicBezTo>
                  <a:cubicBezTo>
                    <a:pt x="1590" y="19603"/>
                    <a:pt x="1962" y="20886"/>
                    <a:pt x="1962" y="20993"/>
                  </a:cubicBezTo>
                  <a:cubicBezTo>
                    <a:pt x="1962" y="21100"/>
                    <a:pt x="1590" y="20031"/>
                    <a:pt x="1031" y="17571"/>
                  </a:cubicBezTo>
                  <a:cubicBezTo>
                    <a:pt x="473" y="15112"/>
                    <a:pt x="-272" y="11262"/>
                    <a:pt x="100" y="7948"/>
                  </a:cubicBezTo>
                  <a:cubicBezTo>
                    <a:pt x="473" y="4633"/>
                    <a:pt x="1962" y="1852"/>
                    <a:pt x="4569" y="676"/>
                  </a:cubicBezTo>
                  <a:cubicBezTo>
                    <a:pt x="7176" y="-500"/>
                    <a:pt x="10900" y="-72"/>
                    <a:pt x="14066" y="1425"/>
                  </a:cubicBezTo>
                  <a:cubicBezTo>
                    <a:pt x="17231" y="2922"/>
                    <a:pt x="19838" y="5488"/>
                    <a:pt x="20583" y="8161"/>
                  </a:cubicBezTo>
                  <a:cubicBezTo>
                    <a:pt x="21328" y="10835"/>
                    <a:pt x="20211" y="13615"/>
                    <a:pt x="19094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980463" y="7530458"/>
              <a:ext cx="111830" cy="22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44" fill="norm" stroke="1" extrusionOk="0">
                  <a:moveTo>
                    <a:pt x="5891" y="8844"/>
                  </a:moveTo>
                  <a:cubicBezTo>
                    <a:pt x="5498" y="12444"/>
                    <a:pt x="5105" y="16044"/>
                    <a:pt x="4713" y="15044"/>
                  </a:cubicBezTo>
                  <a:cubicBezTo>
                    <a:pt x="4320" y="14044"/>
                    <a:pt x="3927" y="8444"/>
                    <a:pt x="4124" y="5144"/>
                  </a:cubicBezTo>
                  <a:cubicBezTo>
                    <a:pt x="4320" y="1844"/>
                    <a:pt x="5105" y="844"/>
                    <a:pt x="6480" y="344"/>
                  </a:cubicBezTo>
                  <a:cubicBezTo>
                    <a:pt x="7855" y="-156"/>
                    <a:pt x="9818" y="-156"/>
                    <a:pt x="12175" y="644"/>
                  </a:cubicBezTo>
                  <a:cubicBezTo>
                    <a:pt x="14531" y="1444"/>
                    <a:pt x="17280" y="3044"/>
                    <a:pt x="19047" y="5744"/>
                  </a:cubicBezTo>
                  <a:cubicBezTo>
                    <a:pt x="20815" y="8444"/>
                    <a:pt x="21600" y="12244"/>
                    <a:pt x="19440" y="15044"/>
                  </a:cubicBezTo>
                  <a:cubicBezTo>
                    <a:pt x="17280" y="17844"/>
                    <a:pt x="12175" y="19644"/>
                    <a:pt x="8444" y="20544"/>
                  </a:cubicBezTo>
                  <a:cubicBezTo>
                    <a:pt x="4713" y="21444"/>
                    <a:pt x="2356" y="21444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183663" y="768120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317013" y="7471657"/>
              <a:ext cx="63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71"/>
                    <a:pt x="14400" y="6141"/>
                    <a:pt x="14400" y="9476"/>
                  </a:cubicBezTo>
                  <a:cubicBezTo>
                    <a:pt x="14400" y="12812"/>
                    <a:pt x="7200" y="16412"/>
                    <a:pt x="7200" y="18476"/>
                  </a:cubicBezTo>
                  <a:cubicBezTo>
                    <a:pt x="7200" y="20541"/>
                    <a:pt x="14400" y="21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408005" y="7619824"/>
              <a:ext cx="169359" cy="20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30" fill="norm" stroke="1" extrusionOk="0">
                  <a:moveTo>
                    <a:pt x="12536" y="3024"/>
                  </a:moveTo>
                  <a:cubicBezTo>
                    <a:pt x="11203" y="2376"/>
                    <a:pt x="9869" y="1728"/>
                    <a:pt x="8669" y="1728"/>
                  </a:cubicBezTo>
                  <a:cubicBezTo>
                    <a:pt x="7469" y="1728"/>
                    <a:pt x="6403" y="2376"/>
                    <a:pt x="4936" y="4860"/>
                  </a:cubicBezTo>
                  <a:cubicBezTo>
                    <a:pt x="3469" y="7344"/>
                    <a:pt x="1603" y="11664"/>
                    <a:pt x="669" y="14472"/>
                  </a:cubicBezTo>
                  <a:cubicBezTo>
                    <a:pt x="-264" y="17280"/>
                    <a:pt x="-264" y="18576"/>
                    <a:pt x="936" y="19656"/>
                  </a:cubicBezTo>
                  <a:cubicBezTo>
                    <a:pt x="2136" y="20736"/>
                    <a:pt x="4536" y="21600"/>
                    <a:pt x="7603" y="20844"/>
                  </a:cubicBezTo>
                  <a:cubicBezTo>
                    <a:pt x="10669" y="20088"/>
                    <a:pt x="14403" y="17712"/>
                    <a:pt x="16536" y="14580"/>
                  </a:cubicBezTo>
                  <a:cubicBezTo>
                    <a:pt x="18669" y="11448"/>
                    <a:pt x="19203" y="7560"/>
                    <a:pt x="18136" y="5076"/>
                  </a:cubicBezTo>
                  <a:cubicBezTo>
                    <a:pt x="17069" y="2592"/>
                    <a:pt x="14403" y="1512"/>
                    <a:pt x="12403" y="864"/>
                  </a:cubicBezTo>
                  <a:cubicBezTo>
                    <a:pt x="10403" y="216"/>
                    <a:pt x="9069" y="0"/>
                    <a:pt x="7736" y="0"/>
                  </a:cubicBezTo>
                  <a:cubicBezTo>
                    <a:pt x="6403" y="0"/>
                    <a:pt x="5069" y="216"/>
                    <a:pt x="4803" y="1512"/>
                  </a:cubicBezTo>
                  <a:cubicBezTo>
                    <a:pt x="4536" y="2808"/>
                    <a:pt x="5336" y="5184"/>
                    <a:pt x="8269" y="6048"/>
                  </a:cubicBezTo>
                  <a:cubicBezTo>
                    <a:pt x="11203" y="6912"/>
                    <a:pt x="16269" y="6264"/>
                    <a:pt x="21336" y="5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596413" y="7554207"/>
              <a:ext cx="8819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1600" fill="norm" stroke="1" extrusionOk="0">
                  <a:moveTo>
                    <a:pt x="0" y="0"/>
                  </a:moveTo>
                  <a:cubicBezTo>
                    <a:pt x="8160" y="3750"/>
                    <a:pt x="16320" y="7500"/>
                    <a:pt x="18960" y="10725"/>
                  </a:cubicBezTo>
                  <a:cubicBezTo>
                    <a:pt x="21600" y="13950"/>
                    <a:pt x="18720" y="16650"/>
                    <a:pt x="15840" y="18375"/>
                  </a:cubicBezTo>
                  <a:cubicBezTo>
                    <a:pt x="12960" y="20100"/>
                    <a:pt x="10080" y="2085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761513" y="778915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971013" y="7564791"/>
              <a:ext cx="82601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3576"/>
                  </a:moveTo>
                  <a:cubicBezTo>
                    <a:pt x="21073" y="2861"/>
                    <a:pt x="21073" y="2146"/>
                    <a:pt x="19723" y="1430"/>
                  </a:cubicBezTo>
                  <a:cubicBezTo>
                    <a:pt x="18373" y="715"/>
                    <a:pt x="15673" y="0"/>
                    <a:pt x="13243" y="0"/>
                  </a:cubicBezTo>
                  <a:cubicBezTo>
                    <a:pt x="10813" y="0"/>
                    <a:pt x="8653" y="715"/>
                    <a:pt x="6223" y="2718"/>
                  </a:cubicBezTo>
                  <a:cubicBezTo>
                    <a:pt x="3793" y="4721"/>
                    <a:pt x="1093" y="8011"/>
                    <a:pt x="283" y="11372"/>
                  </a:cubicBezTo>
                  <a:cubicBezTo>
                    <a:pt x="-527" y="14734"/>
                    <a:pt x="553" y="18167"/>
                    <a:pt x="16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913913" y="7751057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122929" y="7629184"/>
              <a:ext cx="121185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23" fill="norm" stroke="1" extrusionOk="0">
                  <a:moveTo>
                    <a:pt x="21322" y="655"/>
                  </a:moveTo>
                  <a:cubicBezTo>
                    <a:pt x="19460" y="289"/>
                    <a:pt x="17598" y="-77"/>
                    <a:pt x="15550" y="15"/>
                  </a:cubicBezTo>
                  <a:cubicBezTo>
                    <a:pt x="13501" y="106"/>
                    <a:pt x="11267" y="655"/>
                    <a:pt x="8846" y="1937"/>
                  </a:cubicBezTo>
                  <a:cubicBezTo>
                    <a:pt x="6425" y="3218"/>
                    <a:pt x="3819" y="5231"/>
                    <a:pt x="2143" y="8160"/>
                  </a:cubicBezTo>
                  <a:cubicBezTo>
                    <a:pt x="467" y="11089"/>
                    <a:pt x="-278" y="14933"/>
                    <a:pt x="94" y="17313"/>
                  </a:cubicBezTo>
                  <a:cubicBezTo>
                    <a:pt x="467" y="19692"/>
                    <a:pt x="1956" y="20608"/>
                    <a:pt x="3819" y="21065"/>
                  </a:cubicBezTo>
                  <a:cubicBezTo>
                    <a:pt x="5681" y="21523"/>
                    <a:pt x="7915" y="21523"/>
                    <a:pt x="1015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220039" y="7653228"/>
              <a:ext cx="143945" cy="20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021" fill="norm" stroke="1" extrusionOk="0">
                  <a:moveTo>
                    <a:pt x="15324" y="4897"/>
                  </a:moveTo>
                  <a:cubicBezTo>
                    <a:pt x="11065" y="6219"/>
                    <a:pt x="6806" y="7542"/>
                    <a:pt x="4220" y="9415"/>
                  </a:cubicBezTo>
                  <a:cubicBezTo>
                    <a:pt x="1634" y="11289"/>
                    <a:pt x="722" y="13713"/>
                    <a:pt x="265" y="15476"/>
                  </a:cubicBezTo>
                  <a:cubicBezTo>
                    <a:pt x="-191" y="17240"/>
                    <a:pt x="-191" y="18342"/>
                    <a:pt x="1330" y="19334"/>
                  </a:cubicBezTo>
                  <a:cubicBezTo>
                    <a:pt x="2851" y="20325"/>
                    <a:pt x="5894" y="21207"/>
                    <a:pt x="9392" y="20987"/>
                  </a:cubicBezTo>
                  <a:cubicBezTo>
                    <a:pt x="12891" y="20766"/>
                    <a:pt x="16846" y="19444"/>
                    <a:pt x="18975" y="16578"/>
                  </a:cubicBezTo>
                  <a:cubicBezTo>
                    <a:pt x="21105" y="13713"/>
                    <a:pt x="21409" y="9305"/>
                    <a:pt x="18975" y="6109"/>
                  </a:cubicBezTo>
                  <a:cubicBezTo>
                    <a:pt x="16541" y="2913"/>
                    <a:pt x="11370" y="929"/>
                    <a:pt x="8175" y="268"/>
                  </a:cubicBezTo>
                  <a:cubicBezTo>
                    <a:pt x="4981" y="-393"/>
                    <a:pt x="3764" y="268"/>
                    <a:pt x="3155" y="1150"/>
                  </a:cubicBezTo>
                  <a:cubicBezTo>
                    <a:pt x="2547" y="2031"/>
                    <a:pt x="2547" y="3134"/>
                    <a:pt x="3155" y="4676"/>
                  </a:cubicBezTo>
                  <a:cubicBezTo>
                    <a:pt x="3764" y="6219"/>
                    <a:pt x="4981" y="8203"/>
                    <a:pt x="7871" y="9305"/>
                  </a:cubicBezTo>
                  <a:cubicBezTo>
                    <a:pt x="10761" y="10407"/>
                    <a:pt x="15324" y="10627"/>
                    <a:pt x="19888" y="1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358413" y="7617707"/>
              <a:ext cx="15048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fill="norm" stroke="1" extrusionOk="0">
                  <a:moveTo>
                    <a:pt x="8757" y="0"/>
                  </a:moveTo>
                  <a:cubicBezTo>
                    <a:pt x="12843" y="2351"/>
                    <a:pt x="16930" y="4702"/>
                    <a:pt x="19119" y="7053"/>
                  </a:cubicBezTo>
                  <a:cubicBezTo>
                    <a:pt x="21308" y="9404"/>
                    <a:pt x="21600" y="11755"/>
                    <a:pt x="18097" y="14180"/>
                  </a:cubicBezTo>
                  <a:cubicBezTo>
                    <a:pt x="14595" y="16604"/>
                    <a:pt x="7297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295575" y="7381403"/>
              <a:ext cx="871479" cy="47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2" fill="norm" stroke="1" extrusionOk="0">
                  <a:moveTo>
                    <a:pt x="13000" y="2041"/>
                  </a:moveTo>
                  <a:cubicBezTo>
                    <a:pt x="11274" y="1381"/>
                    <a:pt x="9548" y="721"/>
                    <a:pt x="8423" y="344"/>
                  </a:cubicBezTo>
                  <a:cubicBezTo>
                    <a:pt x="7299" y="-34"/>
                    <a:pt x="6776" y="-128"/>
                    <a:pt x="6122" y="202"/>
                  </a:cubicBezTo>
                  <a:cubicBezTo>
                    <a:pt x="5469" y="532"/>
                    <a:pt x="4684" y="1287"/>
                    <a:pt x="3926" y="2230"/>
                  </a:cubicBezTo>
                  <a:cubicBezTo>
                    <a:pt x="3167" y="3173"/>
                    <a:pt x="2435" y="4305"/>
                    <a:pt x="1860" y="5579"/>
                  </a:cubicBezTo>
                  <a:cubicBezTo>
                    <a:pt x="1285" y="6852"/>
                    <a:pt x="866" y="8267"/>
                    <a:pt x="578" y="9304"/>
                  </a:cubicBezTo>
                  <a:cubicBezTo>
                    <a:pt x="291" y="10342"/>
                    <a:pt x="134" y="11002"/>
                    <a:pt x="55" y="11568"/>
                  </a:cubicBezTo>
                  <a:cubicBezTo>
                    <a:pt x="-23" y="12134"/>
                    <a:pt x="-23" y="12606"/>
                    <a:pt x="82" y="12983"/>
                  </a:cubicBezTo>
                  <a:cubicBezTo>
                    <a:pt x="186" y="13360"/>
                    <a:pt x="395" y="13643"/>
                    <a:pt x="1075" y="14492"/>
                  </a:cubicBezTo>
                  <a:cubicBezTo>
                    <a:pt x="1755" y="15341"/>
                    <a:pt x="2906" y="16756"/>
                    <a:pt x="4135" y="17793"/>
                  </a:cubicBezTo>
                  <a:cubicBezTo>
                    <a:pt x="5364" y="18831"/>
                    <a:pt x="6671" y="19491"/>
                    <a:pt x="7979" y="20010"/>
                  </a:cubicBezTo>
                  <a:cubicBezTo>
                    <a:pt x="9286" y="20529"/>
                    <a:pt x="10594" y="20906"/>
                    <a:pt x="12085" y="21142"/>
                  </a:cubicBezTo>
                  <a:cubicBezTo>
                    <a:pt x="13575" y="21378"/>
                    <a:pt x="15249" y="21472"/>
                    <a:pt x="16556" y="21236"/>
                  </a:cubicBezTo>
                  <a:cubicBezTo>
                    <a:pt x="17864" y="21000"/>
                    <a:pt x="18805" y="20434"/>
                    <a:pt x="19511" y="19821"/>
                  </a:cubicBezTo>
                  <a:cubicBezTo>
                    <a:pt x="20217" y="19208"/>
                    <a:pt x="20688" y="18548"/>
                    <a:pt x="21028" y="17275"/>
                  </a:cubicBezTo>
                  <a:cubicBezTo>
                    <a:pt x="21368" y="16001"/>
                    <a:pt x="21577" y="14115"/>
                    <a:pt x="21525" y="12134"/>
                  </a:cubicBezTo>
                  <a:cubicBezTo>
                    <a:pt x="21472" y="10153"/>
                    <a:pt x="21159" y="8078"/>
                    <a:pt x="20453" y="6239"/>
                  </a:cubicBezTo>
                  <a:cubicBezTo>
                    <a:pt x="19746" y="4400"/>
                    <a:pt x="18648" y="2796"/>
                    <a:pt x="17184" y="1806"/>
                  </a:cubicBezTo>
                  <a:cubicBezTo>
                    <a:pt x="15719" y="815"/>
                    <a:pt x="13889" y="438"/>
                    <a:pt x="12503" y="296"/>
                  </a:cubicBezTo>
                  <a:cubicBezTo>
                    <a:pt x="11117" y="155"/>
                    <a:pt x="10176" y="249"/>
                    <a:pt x="9234" y="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440713" y="6989057"/>
              <a:ext cx="25401" cy="24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7200" y="5308"/>
                    <a:pt x="14400" y="10617"/>
                    <a:pt x="18000" y="13912"/>
                  </a:cubicBezTo>
                  <a:cubicBezTo>
                    <a:pt x="21600" y="17207"/>
                    <a:pt x="21600" y="18488"/>
                    <a:pt x="21600" y="19586"/>
                  </a:cubicBezTo>
                  <a:cubicBezTo>
                    <a:pt x="21600" y="20685"/>
                    <a:pt x="21600" y="21600"/>
                    <a:pt x="19800" y="21325"/>
                  </a:cubicBezTo>
                  <a:cubicBezTo>
                    <a:pt x="18000" y="21051"/>
                    <a:pt x="14400" y="19586"/>
                    <a:pt x="10800" y="18305"/>
                  </a:cubicBezTo>
                  <a:cubicBezTo>
                    <a:pt x="7200" y="17024"/>
                    <a:pt x="3600" y="15925"/>
                    <a:pt x="0" y="14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377213" y="6928395"/>
              <a:ext cx="253004" cy="33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87" fill="norm" stroke="1" extrusionOk="0">
                  <a:moveTo>
                    <a:pt x="3780" y="7421"/>
                  </a:moveTo>
                  <a:cubicBezTo>
                    <a:pt x="4140" y="6088"/>
                    <a:pt x="4500" y="4754"/>
                    <a:pt x="5220" y="3488"/>
                  </a:cubicBezTo>
                  <a:cubicBezTo>
                    <a:pt x="5940" y="2221"/>
                    <a:pt x="7020" y="1021"/>
                    <a:pt x="8100" y="421"/>
                  </a:cubicBezTo>
                  <a:cubicBezTo>
                    <a:pt x="9180" y="-179"/>
                    <a:pt x="10260" y="-179"/>
                    <a:pt x="12060" y="688"/>
                  </a:cubicBezTo>
                  <a:cubicBezTo>
                    <a:pt x="13860" y="1554"/>
                    <a:pt x="16380" y="3288"/>
                    <a:pt x="18270" y="5221"/>
                  </a:cubicBezTo>
                  <a:cubicBezTo>
                    <a:pt x="20160" y="7154"/>
                    <a:pt x="21420" y="9288"/>
                    <a:pt x="21510" y="11488"/>
                  </a:cubicBezTo>
                  <a:cubicBezTo>
                    <a:pt x="21600" y="13688"/>
                    <a:pt x="20520" y="15954"/>
                    <a:pt x="17910" y="17688"/>
                  </a:cubicBezTo>
                  <a:cubicBezTo>
                    <a:pt x="15300" y="19421"/>
                    <a:pt x="11160" y="20621"/>
                    <a:pt x="7920" y="21021"/>
                  </a:cubicBezTo>
                  <a:cubicBezTo>
                    <a:pt x="4680" y="21421"/>
                    <a:pt x="2340" y="21021"/>
                    <a:pt x="0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813231" y="1489957"/>
              <a:ext cx="163519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786" y="2945"/>
                  </a:moveTo>
                  <a:cubicBezTo>
                    <a:pt x="1977" y="1964"/>
                    <a:pt x="3167" y="982"/>
                    <a:pt x="4303" y="491"/>
                  </a:cubicBezTo>
                  <a:cubicBezTo>
                    <a:pt x="5438" y="0"/>
                    <a:pt x="6518" y="0"/>
                    <a:pt x="7598" y="0"/>
                  </a:cubicBezTo>
                  <a:cubicBezTo>
                    <a:pt x="8678" y="0"/>
                    <a:pt x="9758" y="0"/>
                    <a:pt x="10852" y="164"/>
                  </a:cubicBezTo>
                  <a:cubicBezTo>
                    <a:pt x="11946" y="327"/>
                    <a:pt x="13053" y="655"/>
                    <a:pt x="14161" y="1145"/>
                  </a:cubicBezTo>
                  <a:cubicBezTo>
                    <a:pt x="15269" y="1636"/>
                    <a:pt x="16377" y="2291"/>
                    <a:pt x="17277" y="2618"/>
                  </a:cubicBezTo>
                  <a:cubicBezTo>
                    <a:pt x="18177" y="2945"/>
                    <a:pt x="18869" y="2945"/>
                    <a:pt x="19381" y="2945"/>
                  </a:cubicBezTo>
                  <a:cubicBezTo>
                    <a:pt x="19893" y="2945"/>
                    <a:pt x="20226" y="2945"/>
                    <a:pt x="20309" y="2945"/>
                  </a:cubicBezTo>
                  <a:cubicBezTo>
                    <a:pt x="20392" y="2945"/>
                    <a:pt x="20226" y="2945"/>
                    <a:pt x="19686" y="2455"/>
                  </a:cubicBezTo>
                  <a:cubicBezTo>
                    <a:pt x="19146" y="1964"/>
                    <a:pt x="18232" y="982"/>
                    <a:pt x="17221" y="491"/>
                  </a:cubicBezTo>
                  <a:cubicBezTo>
                    <a:pt x="16210" y="0"/>
                    <a:pt x="15103" y="0"/>
                    <a:pt x="14037" y="0"/>
                  </a:cubicBezTo>
                  <a:cubicBezTo>
                    <a:pt x="12970" y="0"/>
                    <a:pt x="11946" y="0"/>
                    <a:pt x="10949" y="164"/>
                  </a:cubicBezTo>
                  <a:cubicBezTo>
                    <a:pt x="9952" y="327"/>
                    <a:pt x="8983" y="655"/>
                    <a:pt x="7917" y="1145"/>
                  </a:cubicBezTo>
                  <a:cubicBezTo>
                    <a:pt x="6850" y="1636"/>
                    <a:pt x="5687" y="2291"/>
                    <a:pt x="4635" y="2945"/>
                  </a:cubicBezTo>
                  <a:cubicBezTo>
                    <a:pt x="3583" y="3600"/>
                    <a:pt x="2641" y="4255"/>
                    <a:pt x="1990" y="4745"/>
                  </a:cubicBezTo>
                  <a:cubicBezTo>
                    <a:pt x="1340" y="5236"/>
                    <a:pt x="980" y="5564"/>
                    <a:pt x="661" y="6055"/>
                  </a:cubicBezTo>
                  <a:cubicBezTo>
                    <a:pt x="343" y="6545"/>
                    <a:pt x="66" y="7200"/>
                    <a:pt x="10" y="7527"/>
                  </a:cubicBezTo>
                  <a:cubicBezTo>
                    <a:pt x="-45" y="7855"/>
                    <a:pt x="121" y="7855"/>
                    <a:pt x="717" y="8018"/>
                  </a:cubicBezTo>
                  <a:cubicBezTo>
                    <a:pt x="1312" y="8182"/>
                    <a:pt x="2337" y="8509"/>
                    <a:pt x="3375" y="8673"/>
                  </a:cubicBezTo>
                  <a:cubicBezTo>
                    <a:pt x="4413" y="8836"/>
                    <a:pt x="5466" y="8836"/>
                    <a:pt x="6587" y="9000"/>
                  </a:cubicBezTo>
                  <a:cubicBezTo>
                    <a:pt x="7709" y="9164"/>
                    <a:pt x="8900" y="9491"/>
                    <a:pt x="9993" y="9982"/>
                  </a:cubicBezTo>
                  <a:cubicBezTo>
                    <a:pt x="11087" y="10473"/>
                    <a:pt x="12084" y="11127"/>
                    <a:pt x="13067" y="11618"/>
                  </a:cubicBezTo>
                  <a:cubicBezTo>
                    <a:pt x="14050" y="12109"/>
                    <a:pt x="15020" y="12436"/>
                    <a:pt x="16113" y="12764"/>
                  </a:cubicBezTo>
                  <a:cubicBezTo>
                    <a:pt x="17207" y="13091"/>
                    <a:pt x="18426" y="13418"/>
                    <a:pt x="19298" y="13745"/>
                  </a:cubicBezTo>
                  <a:cubicBezTo>
                    <a:pt x="20170" y="14073"/>
                    <a:pt x="20697" y="14400"/>
                    <a:pt x="21043" y="14564"/>
                  </a:cubicBezTo>
                  <a:cubicBezTo>
                    <a:pt x="21389" y="14727"/>
                    <a:pt x="21555" y="14727"/>
                    <a:pt x="21181" y="14236"/>
                  </a:cubicBezTo>
                  <a:cubicBezTo>
                    <a:pt x="20807" y="13745"/>
                    <a:pt x="19893" y="12764"/>
                    <a:pt x="18938" y="11782"/>
                  </a:cubicBezTo>
                  <a:cubicBezTo>
                    <a:pt x="17983" y="10800"/>
                    <a:pt x="16986" y="9818"/>
                    <a:pt x="16030" y="9327"/>
                  </a:cubicBezTo>
                  <a:cubicBezTo>
                    <a:pt x="15075" y="8836"/>
                    <a:pt x="14161" y="8836"/>
                    <a:pt x="13192" y="8836"/>
                  </a:cubicBezTo>
                  <a:cubicBezTo>
                    <a:pt x="12223" y="8836"/>
                    <a:pt x="11198" y="8836"/>
                    <a:pt x="10104" y="9164"/>
                  </a:cubicBezTo>
                  <a:cubicBezTo>
                    <a:pt x="9010" y="9491"/>
                    <a:pt x="7847" y="10145"/>
                    <a:pt x="6753" y="10800"/>
                  </a:cubicBezTo>
                  <a:cubicBezTo>
                    <a:pt x="5660" y="11455"/>
                    <a:pt x="4635" y="12109"/>
                    <a:pt x="4026" y="12600"/>
                  </a:cubicBezTo>
                  <a:cubicBezTo>
                    <a:pt x="3417" y="13091"/>
                    <a:pt x="3223" y="13418"/>
                    <a:pt x="3057" y="13582"/>
                  </a:cubicBezTo>
                  <a:cubicBezTo>
                    <a:pt x="2890" y="13745"/>
                    <a:pt x="2752" y="13745"/>
                    <a:pt x="3195" y="13582"/>
                  </a:cubicBezTo>
                  <a:cubicBezTo>
                    <a:pt x="3638" y="13418"/>
                    <a:pt x="4663" y="13091"/>
                    <a:pt x="5646" y="12764"/>
                  </a:cubicBezTo>
                  <a:cubicBezTo>
                    <a:pt x="6629" y="12436"/>
                    <a:pt x="7570" y="12109"/>
                    <a:pt x="8595" y="11945"/>
                  </a:cubicBezTo>
                  <a:cubicBezTo>
                    <a:pt x="9620" y="11782"/>
                    <a:pt x="10727" y="11782"/>
                    <a:pt x="11821" y="11782"/>
                  </a:cubicBezTo>
                  <a:cubicBezTo>
                    <a:pt x="12915" y="11782"/>
                    <a:pt x="13995" y="11782"/>
                    <a:pt x="15089" y="11945"/>
                  </a:cubicBezTo>
                  <a:cubicBezTo>
                    <a:pt x="16183" y="12109"/>
                    <a:pt x="17290" y="12436"/>
                    <a:pt x="18038" y="12764"/>
                  </a:cubicBezTo>
                  <a:cubicBezTo>
                    <a:pt x="18786" y="13091"/>
                    <a:pt x="19173" y="13418"/>
                    <a:pt x="19520" y="14073"/>
                  </a:cubicBezTo>
                  <a:cubicBezTo>
                    <a:pt x="19866" y="14727"/>
                    <a:pt x="20170" y="15709"/>
                    <a:pt x="20226" y="16527"/>
                  </a:cubicBezTo>
                  <a:cubicBezTo>
                    <a:pt x="20281" y="17345"/>
                    <a:pt x="20087" y="18000"/>
                    <a:pt x="19492" y="18491"/>
                  </a:cubicBezTo>
                  <a:cubicBezTo>
                    <a:pt x="18897" y="18982"/>
                    <a:pt x="17900" y="19309"/>
                    <a:pt x="16861" y="19473"/>
                  </a:cubicBezTo>
                  <a:cubicBezTo>
                    <a:pt x="15823" y="19636"/>
                    <a:pt x="14743" y="19636"/>
                    <a:pt x="13621" y="19636"/>
                  </a:cubicBezTo>
                  <a:cubicBezTo>
                    <a:pt x="12500" y="19636"/>
                    <a:pt x="11337" y="19636"/>
                    <a:pt x="10173" y="19800"/>
                  </a:cubicBezTo>
                  <a:cubicBezTo>
                    <a:pt x="9010" y="19964"/>
                    <a:pt x="7847" y="20291"/>
                    <a:pt x="6767" y="20618"/>
                  </a:cubicBezTo>
                  <a:cubicBezTo>
                    <a:pt x="5687" y="20945"/>
                    <a:pt x="4690" y="21273"/>
                    <a:pt x="3887" y="21436"/>
                  </a:cubicBezTo>
                  <a:cubicBezTo>
                    <a:pt x="3084" y="21600"/>
                    <a:pt x="2475" y="21600"/>
                    <a:pt x="2101" y="21600"/>
                  </a:cubicBezTo>
                  <a:cubicBezTo>
                    <a:pt x="1727" y="21600"/>
                    <a:pt x="1589" y="21600"/>
                    <a:pt x="1630" y="21109"/>
                  </a:cubicBezTo>
                  <a:cubicBezTo>
                    <a:pt x="1672" y="20618"/>
                    <a:pt x="1893" y="19636"/>
                    <a:pt x="2517" y="18655"/>
                  </a:cubicBezTo>
                  <a:cubicBezTo>
                    <a:pt x="3140" y="17673"/>
                    <a:pt x="4164" y="16691"/>
                    <a:pt x="5203" y="15709"/>
                  </a:cubicBezTo>
                  <a:cubicBezTo>
                    <a:pt x="6241" y="14727"/>
                    <a:pt x="7293" y="13745"/>
                    <a:pt x="8401" y="13091"/>
                  </a:cubicBezTo>
                  <a:cubicBezTo>
                    <a:pt x="9509" y="12436"/>
                    <a:pt x="10672" y="12109"/>
                    <a:pt x="11807" y="11782"/>
                  </a:cubicBezTo>
                  <a:cubicBezTo>
                    <a:pt x="12943" y="11455"/>
                    <a:pt x="14050" y="11127"/>
                    <a:pt x="15158" y="10964"/>
                  </a:cubicBezTo>
                  <a:cubicBezTo>
                    <a:pt x="16266" y="10800"/>
                    <a:pt x="17373" y="10800"/>
                    <a:pt x="18190" y="10636"/>
                  </a:cubicBezTo>
                  <a:cubicBezTo>
                    <a:pt x="19007" y="10473"/>
                    <a:pt x="19533" y="10145"/>
                    <a:pt x="19866" y="9818"/>
                  </a:cubicBezTo>
                  <a:cubicBezTo>
                    <a:pt x="20198" y="9491"/>
                    <a:pt x="20337" y="9164"/>
                    <a:pt x="20309" y="9000"/>
                  </a:cubicBezTo>
                  <a:cubicBezTo>
                    <a:pt x="20281" y="8836"/>
                    <a:pt x="20087" y="8836"/>
                    <a:pt x="19492" y="8673"/>
                  </a:cubicBezTo>
                  <a:cubicBezTo>
                    <a:pt x="18897" y="8509"/>
                    <a:pt x="17900" y="8182"/>
                    <a:pt x="16833" y="8018"/>
                  </a:cubicBezTo>
                  <a:cubicBezTo>
                    <a:pt x="15767" y="7855"/>
                    <a:pt x="14632" y="7855"/>
                    <a:pt x="13593" y="7855"/>
                  </a:cubicBezTo>
                  <a:cubicBezTo>
                    <a:pt x="12555" y="7855"/>
                    <a:pt x="11613" y="7855"/>
                    <a:pt x="10547" y="8345"/>
                  </a:cubicBezTo>
                  <a:cubicBezTo>
                    <a:pt x="9481" y="8836"/>
                    <a:pt x="8290" y="9818"/>
                    <a:pt x="7280" y="10800"/>
                  </a:cubicBezTo>
                  <a:cubicBezTo>
                    <a:pt x="6269" y="11782"/>
                    <a:pt x="5438" y="12764"/>
                    <a:pt x="4870" y="13582"/>
                  </a:cubicBezTo>
                  <a:cubicBezTo>
                    <a:pt x="4303" y="14400"/>
                    <a:pt x="3998" y="15055"/>
                    <a:pt x="3957" y="15382"/>
                  </a:cubicBezTo>
                  <a:cubicBezTo>
                    <a:pt x="3915" y="15709"/>
                    <a:pt x="4137" y="15709"/>
                    <a:pt x="4760" y="15709"/>
                  </a:cubicBezTo>
                  <a:cubicBezTo>
                    <a:pt x="5383" y="15709"/>
                    <a:pt x="6407" y="15709"/>
                    <a:pt x="7487" y="15545"/>
                  </a:cubicBezTo>
                  <a:cubicBezTo>
                    <a:pt x="8567" y="15382"/>
                    <a:pt x="9703" y="15055"/>
                    <a:pt x="10880" y="14891"/>
                  </a:cubicBezTo>
                  <a:cubicBezTo>
                    <a:pt x="12057" y="14727"/>
                    <a:pt x="13275" y="14727"/>
                    <a:pt x="14383" y="14727"/>
                  </a:cubicBezTo>
                  <a:cubicBezTo>
                    <a:pt x="15490" y="14727"/>
                    <a:pt x="16487" y="14727"/>
                    <a:pt x="17138" y="14727"/>
                  </a:cubicBezTo>
                  <a:cubicBezTo>
                    <a:pt x="17789" y="14727"/>
                    <a:pt x="18093" y="14727"/>
                    <a:pt x="18384" y="14891"/>
                  </a:cubicBezTo>
                  <a:cubicBezTo>
                    <a:pt x="18675" y="15055"/>
                    <a:pt x="18952" y="15382"/>
                    <a:pt x="19007" y="15545"/>
                  </a:cubicBezTo>
                  <a:cubicBezTo>
                    <a:pt x="19063" y="15709"/>
                    <a:pt x="18897" y="15709"/>
                    <a:pt x="18329" y="15055"/>
                  </a:cubicBezTo>
                  <a:cubicBezTo>
                    <a:pt x="17761" y="14400"/>
                    <a:pt x="16792" y="13091"/>
                    <a:pt x="15753" y="12273"/>
                  </a:cubicBezTo>
                  <a:cubicBezTo>
                    <a:pt x="14715" y="11455"/>
                    <a:pt x="13607" y="11127"/>
                    <a:pt x="12486" y="10800"/>
                  </a:cubicBezTo>
                  <a:cubicBezTo>
                    <a:pt x="11364" y="10473"/>
                    <a:pt x="10229" y="10145"/>
                    <a:pt x="9066" y="9982"/>
                  </a:cubicBezTo>
                  <a:cubicBezTo>
                    <a:pt x="7903" y="9818"/>
                    <a:pt x="6712" y="9818"/>
                    <a:pt x="5881" y="9818"/>
                  </a:cubicBezTo>
                  <a:cubicBezTo>
                    <a:pt x="5050" y="9818"/>
                    <a:pt x="4580" y="9818"/>
                    <a:pt x="4192" y="9818"/>
                  </a:cubicBezTo>
                  <a:cubicBezTo>
                    <a:pt x="3804" y="9818"/>
                    <a:pt x="3500" y="9818"/>
                    <a:pt x="3417" y="9655"/>
                  </a:cubicBezTo>
                  <a:cubicBezTo>
                    <a:pt x="3333" y="9491"/>
                    <a:pt x="3472" y="9164"/>
                    <a:pt x="4137" y="9000"/>
                  </a:cubicBezTo>
                  <a:cubicBezTo>
                    <a:pt x="4801" y="8836"/>
                    <a:pt x="5992" y="8836"/>
                    <a:pt x="7183" y="8673"/>
                  </a:cubicBezTo>
                  <a:cubicBezTo>
                    <a:pt x="8373" y="8509"/>
                    <a:pt x="9564" y="8182"/>
                    <a:pt x="10741" y="8018"/>
                  </a:cubicBezTo>
                  <a:cubicBezTo>
                    <a:pt x="11918" y="7855"/>
                    <a:pt x="13081" y="7855"/>
                    <a:pt x="14037" y="8018"/>
                  </a:cubicBezTo>
                  <a:cubicBezTo>
                    <a:pt x="14992" y="8182"/>
                    <a:pt x="15740" y="8509"/>
                    <a:pt x="16210" y="9000"/>
                  </a:cubicBezTo>
                  <a:cubicBezTo>
                    <a:pt x="16681" y="9491"/>
                    <a:pt x="16875" y="10145"/>
                    <a:pt x="16875" y="10636"/>
                  </a:cubicBezTo>
                  <a:cubicBezTo>
                    <a:pt x="16875" y="11127"/>
                    <a:pt x="16681" y="11455"/>
                    <a:pt x="16127" y="11782"/>
                  </a:cubicBezTo>
                  <a:cubicBezTo>
                    <a:pt x="15573" y="12109"/>
                    <a:pt x="14660" y="12436"/>
                    <a:pt x="13621" y="12600"/>
                  </a:cubicBezTo>
                  <a:cubicBezTo>
                    <a:pt x="12583" y="12764"/>
                    <a:pt x="11420" y="12764"/>
                    <a:pt x="10257" y="12600"/>
                  </a:cubicBezTo>
                  <a:cubicBezTo>
                    <a:pt x="9093" y="12436"/>
                    <a:pt x="7930" y="12109"/>
                    <a:pt x="6947" y="11782"/>
                  </a:cubicBezTo>
                  <a:cubicBezTo>
                    <a:pt x="5964" y="11455"/>
                    <a:pt x="5161" y="11127"/>
                    <a:pt x="4621" y="10636"/>
                  </a:cubicBezTo>
                  <a:cubicBezTo>
                    <a:pt x="4081" y="10145"/>
                    <a:pt x="3804" y="9491"/>
                    <a:pt x="3666" y="8345"/>
                  </a:cubicBezTo>
                  <a:cubicBezTo>
                    <a:pt x="3527" y="7200"/>
                    <a:pt x="3527" y="5564"/>
                    <a:pt x="3887" y="4255"/>
                  </a:cubicBezTo>
                  <a:cubicBezTo>
                    <a:pt x="4247" y="2945"/>
                    <a:pt x="4967" y="1964"/>
                    <a:pt x="5950" y="1473"/>
                  </a:cubicBezTo>
                  <a:cubicBezTo>
                    <a:pt x="6933" y="982"/>
                    <a:pt x="8180" y="982"/>
                    <a:pt x="9370" y="1964"/>
                  </a:cubicBezTo>
                  <a:cubicBezTo>
                    <a:pt x="10561" y="2945"/>
                    <a:pt x="11697" y="4909"/>
                    <a:pt x="12417" y="6055"/>
                  </a:cubicBezTo>
                  <a:cubicBezTo>
                    <a:pt x="13137" y="7200"/>
                    <a:pt x="13441" y="7527"/>
                    <a:pt x="13746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