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2.png"/><Relationship Id="rId3" Type="http://schemas.openxmlformats.org/officeDocument/2006/relationships/image" Target="../media/image433.png"/><Relationship Id="rId4" Type="http://schemas.openxmlformats.org/officeDocument/2006/relationships/image" Target="../media/image434.png"/><Relationship Id="rId5" Type="http://schemas.openxmlformats.org/officeDocument/2006/relationships/image" Target="../media/image435.png"/><Relationship Id="rId6" Type="http://schemas.openxmlformats.org/officeDocument/2006/relationships/image" Target="../media/image436.png"/><Relationship Id="rId7" Type="http://schemas.openxmlformats.org/officeDocument/2006/relationships/image" Target="../media/image437.png"/><Relationship Id="rId8" Type="http://schemas.openxmlformats.org/officeDocument/2006/relationships/image" Target="../media/image438.png"/><Relationship Id="rId9" Type="http://schemas.openxmlformats.org/officeDocument/2006/relationships/image" Target="../media/image113.png"/><Relationship Id="rId10" Type="http://schemas.openxmlformats.org/officeDocument/2006/relationships/image" Target="../media/image439.png"/><Relationship Id="rId11" Type="http://schemas.openxmlformats.org/officeDocument/2006/relationships/image" Target="../media/image440.png"/><Relationship Id="rId12" Type="http://schemas.openxmlformats.org/officeDocument/2006/relationships/image" Target="../media/image441.png"/><Relationship Id="rId13" Type="http://schemas.openxmlformats.org/officeDocument/2006/relationships/image" Target="../media/image442.png"/><Relationship Id="rId14" Type="http://schemas.openxmlformats.org/officeDocument/2006/relationships/image" Target="../media/image443.png"/><Relationship Id="rId15" Type="http://schemas.openxmlformats.org/officeDocument/2006/relationships/image" Target="../media/image444.png"/><Relationship Id="rId16" Type="http://schemas.openxmlformats.org/officeDocument/2006/relationships/image" Target="../media/image445.png"/><Relationship Id="rId17" Type="http://schemas.openxmlformats.org/officeDocument/2006/relationships/image" Target="../media/image44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47.png"/><Relationship Id="rId3" Type="http://schemas.openxmlformats.org/officeDocument/2006/relationships/image" Target="../media/image448.png"/><Relationship Id="rId4" Type="http://schemas.openxmlformats.org/officeDocument/2006/relationships/image" Target="../media/image449.png"/><Relationship Id="rId5" Type="http://schemas.openxmlformats.org/officeDocument/2006/relationships/image" Target="../media/image45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48.png"/><Relationship Id="rId3" Type="http://schemas.openxmlformats.org/officeDocument/2006/relationships/image" Target="../media/image449.png"/><Relationship Id="rId4" Type="http://schemas.openxmlformats.org/officeDocument/2006/relationships/image" Target="../media/image451.png"/><Relationship Id="rId5" Type="http://schemas.openxmlformats.org/officeDocument/2006/relationships/image" Target="../media/image452.png"/><Relationship Id="rId6" Type="http://schemas.openxmlformats.org/officeDocument/2006/relationships/image" Target="../media/image453.png"/><Relationship Id="rId7" Type="http://schemas.openxmlformats.org/officeDocument/2006/relationships/image" Target="../media/image454.png"/><Relationship Id="rId8" Type="http://schemas.openxmlformats.org/officeDocument/2006/relationships/image" Target="../media/image455.png"/><Relationship Id="rId9" Type="http://schemas.openxmlformats.org/officeDocument/2006/relationships/image" Target="../media/image456.png"/><Relationship Id="rId10" Type="http://schemas.openxmlformats.org/officeDocument/2006/relationships/image" Target="../media/image457.png"/><Relationship Id="rId11" Type="http://schemas.openxmlformats.org/officeDocument/2006/relationships/image" Target="../media/image458.png"/><Relationship Id="rId12" Type="http://schemas.openxmlformats.org/officeDocument/2006/relationships/image" Target="../media/image459.png"/><Relationship Id="rId13" Type="http://schemas.openxmlformats.org/officeDocument/2006/relationships/image" Target="../media/image460.png"/><Relationship Id="rId14" Type="http://schemas.openxmlformats.org/officeDocument/2006/relationships/image" Target="../media/image461.png"/><Relationship Id="rId15" Type="http://schemas.openxmlformats.org/officeDocument/2006/relationships/image" Target="../media/image462.png"/><Relationship Id="rId16" Type="http://schemas.openxmlformats.org/officeDocument/2006/relationships/image" Target="../media/image463.png"/><Relationship Id="rId17" Type="http://schemas.openxmlformats.org/officeDocument/2006/relationships/image" Target="../media/image46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65.png"/><Relationship Id="rId3" Type="http://schemas.openxmlformats.org/officeDocument/2006/relationships/image" Target="../media/image466.png"/><Relationship Id="rId4" Type="http://schemas.openxmlformats.org/officeDocument/2006/relationships/image" Target="../media/image467.png"/><Relationship Id="rId5" Type="http://schemas.openxmlformats.org/officeDocument/2006/relationships/image" Target="../media/image468.png"/><Relationship Id="rId6" Type="http://schemas.openxmlformats.org/officeDocument/2006/relationships/image" Target="../media/image469.png"/><Relationship Id="rId7" Type="http://schemas.openxmlformats.org/officeDocument/2006/relationships/image" Target="../media/image193.png"/><Relationship Id="rId8" Type="http://schemas.openxmlformats.org/officeDocument/2006/relationships/image" Target="../media/image470.png"/><Relationship Id="rId9" Type="http://schemas.openxmlformats.org/officeDocument/2006/relationships/image" Target="../media/image471.png"/><Relationship Id="rId10" Type="http://schemas.openxmlformats.org/officeDocument/2006/relationships/image" Target="../media/image472.png"/><Relationship Id="rId11" Type="http://schemas.openxmlformats.org/officeDocument/2006/relationships/image" Target="../media/image473.png"/><Relationship Id="rId12" Type="http://schemas.openxmlformats.org/officeDocument/2006/relationships/image" Target="../media/image474.png"/><Relationship Id="rId13" Type="http://schemas.openxmlformats.org/officeDocument/2006/relationships/image" Target="../media/image475.png"/><Relationship Id="rId14" Type="http://schemas.openxmlformats.org/officeDocument/2006/relationships/image" Target="../media/image476.png"/><Relationship Id="rId15" Type="http://schemas.openxmlformats.org/officeDocument/2006/relationships/image" Target="../media/image477.png"/><Relationship Id="rId16" Type="http://schemas.openxmlformats.org/officeDocument/2006/relationships/image" Target="../media/image478.png"/><Relationship Id="rId17" Type="http://schemas.openxmlformats.org/officeDocument/2006/relationships/image" Target="../media/image479.png"/><Relationship Id="rId18" Type="http://schemas.openxmlformats.org/officeDocument/2006/relationships/image" Target="../media/image480.png"/><Relationship Id="rId19" Type="http://schemas.openxmlformats.org/officeDocument/2006/relationships/image" Target="../media/image481.png"/><Relationship Id="rId20" Type="http://schemas.openxmlformats.org/officeDocument/2006/relationships/image" Target="../media/image482.png"/><Relationship Id="rId21" Type="http://schemas.openxmlformats.org/officeDocument/2006/relationships/image" Target="../media/image483.png"/><Relationship Id="rId22" Type="http://schemas.openxmlformats.org/officeDocument/2006/relationships/image" Target="../media/image484.png"/><Relationship Id="rId23" Type="http://schemas.openxmlformats.org/officeDocument/2006/relationships/image" Target="../media/image485.png"/><Relationship Id="rId24" Type="http://schemas.openxmlformats.org/officeDocument/2006/relationships/image" Target="../media/image486.png"/><Relationship Id="rId25" Type="http://schemas.openxmlformats.org/officeDocument/2006/relationships/image" Target="../media/image487.png"/><Relationship Id="rId26" Type="http://schemas.openxmlformats.org/officeDocument/2006/relationships/image" Target="../media/image488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9.png"/><Relationship Id="rId3" Type="http://schemas.openxmlformats.org/officeDocument/2006/relationships/image" Target="../media/image490.png"/><Relationship Id="rId4" Type="http://schemas.openxmlformats.org/officeDocument/2006/relationships/image" Target="../media/image491.png"/><Relationship Id="rId5" Type="http://schemas.openxmlformats.org/officeDocument/2006/relationships/image" Target="../media/image492.png"/><Relationship Id="rId6" Type="http://schemas.openxmlformats.org/officeDocument/2006/relationships/image" Target="../media/image493.png"/><Relationship Id="rId7" Type="http://schemas.openxmlformats.org/officeDocument/2006/relationships/image" Target="../media/image494.png"/><Relationship Id="rId8" Type="http://schemas.openxmlformats.org/officeDocument/2006/relationships/image" Target="../media/image495.png"/><Relationship Id="rId9" Type="http://schemas.openxmlformats.org/officeDocument/2006/relationships/image" Target="../media/image496.png"/><Relationship Id="rId10" Type="http://schemas.openxmlformats.org/officeDocument/2006/relationships/image" Target="../media/image497.png"/><Relationship Id="rId11" Type="http://schemas.openxmlformats.org/officeDocument/2006/relationships/image" Target="../media/image498.png"/><Relationship Id="rId12" Type="http://schemas.openxmlformats.org/officeDocument/2006/relationships/image" Target="../media/image499.png"/><Relationship Id="rId13" Type="http://schemas.openxmlformats.org/officeDocument/2006/relationships/image" Target="../media/image500.png"/><Relationship Id="rId14" Type="http://schemas.openxmlformats.org/officeDocument/2006/relationships/image" Target="../media/image501.png"/><Relationship Id="rId15" Type="http://schemas.openxmlformats.org/officeDocument/2006/relationships/image" Target="../media/image502.png"/><Relationship Id="rId16" Type="http://schemas.openxmlformats.org/officeDocument/2006/relationships/image" Target="../media/image503.png"/><Relationship Id="rId17" Type="http://schemas.openxmlformats.org/officeDocument/2006/relationships/image" Target="../media/image504.png"/><Relationship Id="rId18" Type="http://schemas.openxmlformats.org/officeDocument/2006/relationships/image" Target="../media/image505.png"/><Relationship Id="rId19" Type="http://schemas.openxmlformats.org/officeDocument/2006/relationships/image" Target="../media/image506.png"/><Relationship Id="rId20" Type="http://schemas.openxmlformats.org/officeDocument/2006/relationships/image" Target="../media/image507.png"/><Relationship Id="rId21" Type="http://schemas.openxmlformats.org/officeDocument/2006/relationships/image" Target="../media/image508.png"/><Relationship Id="rId22" Type="http://schemas.openxmlformats.org/officeDocument/2006/relationships/image" Target="../media/image509.png"/><Relationship Id="rId23" Type="http://schemas.openxmlformats.org/officeDocument/2006/relationships/image" Target="../media/image510.png"/><Relationship Id="rId24" Type="http://schemas.openxmlformats.org/officeDocument/2006/relationships/image" Target="../media/image511.png"/><Relationship Id="rId25" Type="http://schemas.openxmlformats.org/officeDocument/2006/relationships/image" Target="../media/image512.png"/><Relationship Id="rId26" Type="http://schemas.openxmlformats.org/officeDocument/2006/relationships/image" Target="../media/image513.png"/><Relationship Id="rId27" Type="http://schemas.openxmlformats.org/officeDocument/2006/relationships/image" Target="../media/image514.png"/><Relationship Id="rId28" Type="http://schemas.openxmlformats.org/officeDocument/2006/relationships/image" Target="../media/image515.png"/><Relationship Id="rId29" Type="http://schemas.openxmlformats.org/officeDocument/2006/relationships/image" Target="../media/image516.png"/><Relationship Id="rId30" Type="http://schemas.openxmlformats.org/officeDocument/2006/relationships/image" Target="../media/image517.png"/><Relationship Id="rId31" Type="http://schemas.openxmlformats.org/officeDocument/2006/relationships/image" Target="../media/image518.png"/><Relationship Id="rId32" Type="http://schemas.openxmlformats.org/officeDocument/2006/relationships/image" Target="../media/image519.png"/><Relationship Id="rId33" Type="http://schemas.openxmlformats.org/officeDocument/2006/relationships/image" Target="../media/image520.png"/><Relationship Id="rId34" Type="http://schemas.openxmlformats.org/officeDocument/2006/relationships/image" Target="../media/image521.png"/><Relationship Id="rId35" Type="http://schemas.openxmlformats.org/officeDocument/2006/relationships/image" Target="../media/image522.png"/><Relationship Id="rId36" Type="http://schemas.openxmlformats.org/officeDocument/2006/relationships/image" Target="../media/image52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4.png"/><Relationship Id="rId3" Type="http://schemas.openxmlformats.org/officeDocument/2006/relationships/image" Target="../media/image525.png"/><Relationship Id="rId4" Type="http://schemas.openxmlformats.org/officeDocument/2006/relationships/image" Target="../media/image526.png"/><Relationship Id="rId5" Type="http://schemas.openxmlformats.org/officeDocument/2006/relationships/image" Target="../media/image527.png"/><Relationship Id="rId6" Type="http://schemas.openxmlformats.org/officeDocument/2006/relationships/image" Target="../media/image528.png"/><Relationship Id="rId7" Type="http://schemas.openxmlformats.org/officeDocument/2006/relationships/image" Target="../media/image529.png"/><Relationship Id="rId8" Type="http://schemas.openxmlformats.org/officeDocument/2006/relationships/image" Target="../media/image530.png"/><Relationship Id="rId9" Type="http://schemas.openxmlformats.org/officeDocument/2006/relationships/image" Target="../media/image531.png"/><Relationship Id="rId10" Type="http://schemas.openxmlformats.org/officeDocument/2006/relationships/image" Target="../media/image532.png"/><Relationship Id="rId11" Type="http://schemas.openxmlformats.org/officeDocument/2006/relationships/image" Target="../media/image533.png"/><Relationship Id="rId12" Type="http://schemas.openxmlformats.org/officeDocument/2006/relationships/image" Target="../media/image534.png"/><Relationship Id="rId13" Type="http://schemas.openxmlformats.org/officeDocument/2006/relationships/image" Target="../media/image535.png"/><Relationship Id="rId14" Type="http://schemas.openxmlformats.org/officeDocument/2006/relationships/image" Target="../media/image536.png"/><Relationship Id="rId15" Type="http://schemas.openxmlformats.org/officeDocument/2006/relationships/image" Target="../media/image537.png"/><Relationship Id="rId16" Type="http://schemas.openxmlformats.org/officeDocument/2006/relationships/image" Target="../media/image538.png"/><Relationship Id="rId17" Type="http://schemas.openxmlformats.org/officeDocument/2006/relationships/image" Target="../media/image539.png"/><Relationship Id="rId18" Type="http://schemas.openxmlformats.org/officeDocument/2006/relationships/image" Target="../media/image540.png"/><Relationship Id="rId19" Type="http://schemas.openxmlformats.org/officeDocument/2006/relationships/image" Target="../media/image541.png"/><Relationship Id="rId20" Type="http://schemas.openxmlformats.org/officeDocument/2006/relationships/image" Target="../media/image542.png"/><Relationship Id="rId21" Type="http://schemas.openxmlformats.org/officeDocument/2006/relationships/image" Target="../media/image543.png"/><Relationship Id="rId22" Type="http://schemas.openxmlformats.org/officeDocument/2006/relationships/image" Target="../media/image544.png"/><Relationship Id="rId23" Type="http://schemas.openxmlformats.org/officeDocument/2006/relationships/image" Target="../media/image545.png"/><Relationship Id="rId24" Type="http://schemas.openxmlformats.org/officeDocument/2006/relationships/image" Target="../media/image546.png"/><Relationship Id="rId25" Type="http://schemas.openxmlformats.org/officeDocument/2006/relationships/image" Target="../media/image547.png"/><Relationship Id="rId26" Type="http://schemas.openxmlformats.org/officeDocument/2006/relationships/image" Target="../media/image548.png"/><Relationship Id="rId27" Type="http://schemas.openxmlformats.org/officeDocument/2006/relationships/image" Target="../media/image549.png"/><Relationship Id="rId28" Type="http://schemas.openxmlformats.org/officeDocument/2006/relationships/image" Target="../media/image550.png"/><Relationship Id="rId29" Type="http://schemas.openxmlformats.org/officeDocument/2006/relationships/image" Target="../media/image551.png"/><Relationship Id="rId30" Type="http://schemas.openxmlformats.org/officeDocument/2006/relationships/image" Target="../media/image552.png"/><Relationship Id="rId31" Type="http://schemas.openxmlformats.org/officeDocument/2006/relationships/image" Target="../media/image553.png"/><Relationship Id="rId32" Type="http://schemas.openxmlformats.org/officeDocument/2006/relationships/image" Target="../media/image554.png"/><Relationship Id="rId33" Type="http://schemas.openxmlformats.org/officeDocument/2006/relationships/image" Target="../media/image555.png"/><Relationship Id="rId34" Type="http://schemas.openxmlformats.org/officeDocument/2006/relationships/image" Target="../media/image556.png"/><Relationship Id="rId35" Type="http://schemas.openxmlformats.org/officeDocument/2006/relationships/image" Target="../media/image557.png"/><Relationship Id="rId36" Type="http://schemas.openxmlformats.org/officeDocument/2006/relationships/image" Target="../media/image558.png"/><Relationship Id="rId37" Type="http://schemas.openxmlformats.org/officeDocument/2006/relationships/image" Target="../media/image559.png"/><Relationship Id="rId38" Type="http://schemas.openxmlformats.org/officeDocument/2006/relationships/image" Target="../media/image560.png"/><Relationship Id="rId39" Type="http://schemas.openxmlformats.org/officeDocument/2006/relationships/image" Target="../media/image561.png"/><Relationship Id="rId40" Type="http://schemas.openxmlformats.org/officeDocument/2006/relationships/image" Target="../media/image562.png"/><Relationship Id="rId41" Type="http://schemas.openxmlformats.org/officeDocument/2006/relationships/image" Target="../media/image563.png"/><Relationship Id="rId42" Type="http://schemas.openxmlformats.org/officeDocument/2006/relationships/image" Target="../media/image564.png"/><Relationship Id="rId43" Type="http://schemas.openxmlformats.org/officeDocument/2006/relationships/image" Target="../media/image565.png"/><Relationship Id="rId44" Type="http://schemas.openxmlformats.org/officeDocument/2006/relationships/image" Target="../media/image566.png"/><Relationship Id="rId45" Type="http://schemas.openxmlformats.org/officeDocument/2006/relationships/image" Target="../media/image56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image" Target="../media/image23.png"/><Relationship Id="rId23" Type="http://schemas.openxmlformats.org/officeDocument/2006/relationships/image" Target="../media/image24.png"/><Relationship Id="rId24" Type="http://schemas.openxmlformats.org/officeDocument/2006/relationships/image" Target="../media/image25.png"/><Relationship Id="rId25" Type="http://schemas.openxmlformats.org/officeDocument/2006/relationships/image" Target="../media/image26.png"/><Relationship Id="rId26" Type="http://schemas.openxmlformats.org/officeDocument/2006/relationships/image" Target="../media/image27.png"/><Relationship Id="rId27" Type="http://schemas.openxmlformats.org/officeDocument/2006/relationships/image" Target="../media/image28.png"/><Relationship Id="rId28" Type="http://schemas.openxmlformats.org/officeDocument/2006/relationships/image" Target="../media/image29.png"/><Relationship Id="rId29" Type="http://schemas.openxmlformats.org/officeDocument/2006/relationships/image" Target="../media/image30.png"/><Relationship Id="rId30" Type="http://schemas.openxmlformats.org/officeDocument/2006/relationships/image" Target="../media/image31.png"/><Relationship Id="rId31" Type="http://schemas.openxmlformats.org/officeDocument/2006/relationships/image" Target="../media/image32.png"/><Relationship Id="rId32" Type="http://schemas.openxmlformats.org/officeDocument/2006/relationships/image" Target="../media/image33.png"/><Relationship Id="rId33" Type="http://schemas.openxmlformats.org/officeDocument/2006/relationships/image" Target="../media/image34.png"/><Relationship Id="rId34" Type="http://schemas.openxmlformats.org/officeDocument/2006/relationships/image" Target="../media/image35.png"/><Relationship Id="rId35" Type="http://schemas.openxmlformats.org/officeDocument/2006/relationships/image" Target="../media/image36.png"/><Relationship Id="rId36" Type="http://schemas.openxmlformats.org/officeDocument/2006/relationships/image" Target="../media/image37.png"/><Relationship Id="rId37" Type="http://schemas.openxmlformats.org/officeDocument/2006/relationships/image" Target="../media/image38.png"/><Relationship Id="rId38" Type="http://schemas.openxmlformats.org/officeDocument/2006/relationships/image" Target="../media/image39.png"/><Relationship Id="rId39" Type="http://schemas.openxmlformats.org/officeDocument/2006/relationships/image" Target="../media/image40.png"/><Relationship Id="rId40" Type="http://schemas.openxmlformats.org/officeDocument/2006/relationships/image" Target="../media/image41.png"/><Relationship Id="rId41" Type="http://schemas.openxmlformats.org/officeDocument/2006/relationships/image" Target="../media/image42.png"/><Relationship Id="rId42" Type="http://schemas.openxmlformats.org/officeDocument/2006/relationships/image" Target="../media/image43.png"/><Relationship Id="rId43" Type="http://schemas.openxmlformats.org/officeDocument/2006/relationships/image" Target="../media/image44.png"/><Relationship Id="rId44" Type="http://schemas.openxmlformats.org/officeDocument/2006/relationships/image" Target="../media/image45.png"/><Relationship Id="rId45" Type="http://schemas.openxmlformats.org/officeDocument/2006/relationships/image" Target="../media/image46.png"/><Relationship Id="rId46" Type="http://schemas.openxmlformats.org/officeDocument/2006/relationships/image" Target="../media/image47.png"/><Relationship Id="rId47" Type="http://schemas.openxmlformats.org/officeDocument/2006/relationships/image" Target="../media/image48.png"/><Relationship Id="rId48" Type="http://schemas.openxmlformats.org/officeDocument/2006/relationships/image" Target="../media/image49.png"/><Relationship Id="rId49" Type="http://schemas.openxmlformats.org/officeDocument/2006/relationships/image" Target="../media/image50.png"/><Relationship Id="rId50" Type="http://schemas.openxmlformats.org/officeDocument/2006/relationships/image" Target="../media/image51.png"/><Relationship Id="rId51" Type="http://schemas.openxmlformats.org/officeDocument/2006/relationships/image" Target="../media/image52.png"/><Relationship Id="rId52" Type="http://schemas.openxmlformats.org/officeDocument/2006/relationships/image" Target="../media/image53.png"/><Relationship Id="rId53" Type="http://schemas.openxmlformats.org/officeDocument/2006/relationships/image" Target="../media/image54.png"/><Relationship Id="rId54" Type="http://schemas.openxmlformats.org/officeDocument/2006/relationships/image" Target="../media/image55.png"/><Relationship Id="rId55" Type="http://schemas.openxmlformats.org/officeDocument/2006/relationships/image" Target="../media/image56.png"/><Relationship Id="rId56" Type="http://schemas.openxmlformats.org/officeDocument/2006/relationships/image" Target="../media/image57.png"/><Relationship Id="rId57" Type="http://schemas.openxmlformats.org/officeDocument/2006/relationships/image" Target="../media/image58.png"/><Relationship Id="rId58" Type="http://schemas.openxmlformats.org/officeDocument/2006/relationships/image" Target="../media/image59.png"/><Relationship Id="rId59" Type="http://schemas.openxmlformats.org/officeDocument/2006/relationships/image" Target="../media/image60.png"/><Relationship Id="rId60" Type="http://schemas.openxmlformats.org/officeDocument/2006/relationships/image" Target="../media/image61.png"/><Relationship Id="rId61" Type="http://schemas.openxmlformats.org/officeDocument/2006/relationships/image" Target="../media/image62.png"/><Relationship Id="rId62" Type="http://schemas.openxmlformats.org/officeDocument/2006/relationships/image" Target="../media/image63.png"/><Relationship Id="rId63" Type="http://schemas.openxmlformats.org/officeDocument/2006/relationships/image" Target="../media/image64.png"/><Relationship Id="rId64" Type="http://schemas.openxmlformats.org/officeDocument/2006/relationships/image" Target="../media/image65.png"/><Relationship Id="rId65" Type="http://schemas.openxmlformats.org/officeDocument/2006/relationships/image" Target="../media/image66.png"/><Relationship Id="rId66" Type="http://schemas.openxmlformats.org/officeDocument/2006/relationships/image" Target="../media/image67.png"/><Relationship Id="rId67" Type="http://schemas.openxmlformats.org/officeDocument/2006/relationships/image" Target="../media/image68.png"/><Relationship Id="rId68" Type="http://schemas.openxmlformats.org/officeDocument/2006/relationships/image" Target="../media/image69.png"/><Relationship Id="rId69" Type="http://schemas.openxmlformats.org/officeDocument/2006/relationships/image" Target="../media/image70.png"/><Relationship Id="rId70" Type="http://schemas.openxmlformats.org/officeDocument/2006/relationships/image" Target="../media/image71.png"/><Relationship Id="rId71" Type="http://schemas.openxmlformats.org/officeDocument/2006/relationships/image" Target="../media/image72.png"/><Relationship Id="rId72" Type="http://schemas.openxmlformats.org/officeDocument/2006/relationships/image" Target="../media/image73.png"/><Relationship Id="rId73" Type="http://schemas.openxmlformats.org/officeDocument/2006/relationships/image" Target="../media/image74.png"/><Relationship Id="rId74" Type="http://schemas.openxmlformats.org/officeDocument/2006/relationships/image" Target="../media/image75.png"/><Relationship Id="rId75" Type="http://schemas.openxmlformats.org/officeDocument/2006/relationships/image" Target="../media/image76.png"/><Relationship Id="rId76" Type="http://schemas.openxmlformats.org/officeDocument/2006/relationships/image" Target="../media/image77.png"/><Relationship Id="rId77" Type="http://schemas.openxmlformats.org/officeDocument/2006/relationships/image" Target="../media/image78.png"/><Relationship Id="rId78" Type="http://schemas.openxmlformats.org/officeDocument/2006/relationships/image" Target="../media/image79.png"/><Relationship Id="rId79" Type="http://schemas.openxmlformats.org/officeDocument/2006/relationships/image" Target="../media/image80.png"/><Relationship Id="rId80" Type="http://schemas.openxmlformats.org/officeDocument/2006/relationships/image" Target="../media/image81.png"/><Relationship Id="rId81" Type="http://schemas.openxmlformats.org/officeDocument/2006/relationships/image" Target="../media/image82.png"/><Relationship Id="rId82" Type="http://schemas.openxmlformats.org/officeDocument/2006/relationships/image" Target="../media/image83.png"/><Relationship Id="rId83" Type="http://schemas.openxmlformats.org/officeDocument/2006/relationships/image" Target="../media/image84.png"/><Relationship Id="rId84" Type="http://schemas.openxmlformats.org/officeDocument/2006/relationships/image" Target="../media/image85.png"/><Relationship Id="rId85" Type="http://schemas.openxmlformats.org/officeDocument/2006/relationships/image" Target="../media/image86.png"/><Relationship Id="rId86" Type="http://schemas.openxmlformats.org/officeDocument/2006/relationships/image" Target="../media/image87.png"/><Relationship Id="rId87" Type="http://schemas.openxmlformats.org/officeDocument/2006/relationships/image" Target="../media/image88.png"/><Relationship Id="rId88" Type="http://schemas.openxmlformats.org/officeDocument/2006/relationships/image" Target="../media/image89.png"/><Relationship Id="rId89" Type="http://schemas.openxmlformats.org/officeDocument/2006/relationships/image" Target="../media/image90.png"/><Relationship Id="rId90" Type="http://schemas.openxmlformats.org/officeDocument/2006/relationships/image" Target="../media/image91.png"/><Relationship Id="rId91" Type="http://schemas.openxmlformats.org/officeDocument/2006/relationships/image" Target="../media/image92.png"/><Relationship Id="rId92" Type="http://schemas.openxmlformats.org/officeDocument/2006/relationships/image" Target="../media/image93.png"/><Relationship Id="rId93" Type="http://schemas.openxmlformats.org/officeDocument/2006/relationships/image" Target="../media/image94.png"/><Relationship Id="rId94" Type="http://schemas.openxmlformats.org/officeDocument/2006/relationships/image" Target="../media/image95.png"/><Relationship Id="rId95" Type="http://schemas.openxmlformats.org/officeDocument/2006/relationships/image" Target="../media/image96.png"/><Relationship Id="rId96" Type="http://schemas.openxmlformats.org/officeDocument/2006/relationships/image" Target="../media/image97.png"/><Relationship Id="rId97" Type="http://schemas.openxmlformats.org/officeDocument/2006/relationships/image" Target="../media/image98.png"/><Relationship Id="rId98" Type="http://schemas.openxmlformats.org/officeDocument/2006/relationships/image" Target="../media/image99.png"/><Relationship Id="rId99" Type="http://schemas.openxmlformats.org/officeDocument/2006/relationships/image" Target="../media/image100.png"/><Relationship Id="rId100" Type="http://schemas.openxmlformats.org/officeDocument/2006/relationships/image" Target="../media/image101.png"/><Relationship Id="rId101" Type="http://schemas.openxmlformats.org/officeDocument/2006/relationships/image" Target="../media/image102.png"/><Relationship Id="rId102" Type="http://schemas.openxmlformats.org/officeDocument/2006/relationships/image" Target="../media/image103.png"/><Relationship Id="rId103" Type="http://schemas.openxmlformats.org/officeDocument/2006/relationships/image" Target="../media/image104.png"/><Relationship Id="rId104" Type="http://schemas.openxmlformats.org/officeDocument/2006/relationships/image" Target="../media/image105.png"/><Relationship Id="rId105" Type="http://schemas.openxmlformats.org/officeDocument/2006/relationships/image" Target="../media/image106.png"/><Relationship Id="rId106" Type="http://schemas.openxmlformats.org/officeDocument/2006/relationships/image" Target="../media/image107.png"/><Relationship Id="rId107" Type="http://schemas.openxmlformats.org/officeDocument/2006/relationships/image" Target="../media/image108.png"/><Relationship Id="rId108" Type="http://schemas.openxmlformats.org/officeDocument/2006/relationships/image" Target="../media/image109.png"/><Relationship Id="rId109" Type="http://schemas.openxmlformats.org/officeDocument/2006/relationships/image" Target="../media/image110.png"/><Relationship Id="rId110" Type="http://schemas.openxmlformats.org/officeDocument/2006/relationships/image" Target="../media/image111.png"/><Relationship Id="rId111" Type="http://schemas.openxmlformats.org/officeDocument/2006/relationships/image" Target="../media/image112.png"/><Relationship Id="rId112" Type="http://schemas.openxmlformats.org/officeDocument/2006/relationships/image" Target="../media/image113.png"/><Relationship Id="rId113" Type="http://schemas.openxmlformats.org/officeDocument/2006/relationships/image" Target="../media/image114.png"/><Relationship Id="rId114" Type="http://schemas.openxmlformats.org/officeDocument/2006/relationships/image" Target="../media/image115.png"/><Relationship Id="rId115" Type="http://schemas.openxmlformats.org/officeDocument/2006/relationships/image" Target="../media/image116.png"/><Relationship Id="rId116" Type="http://schemas.openxmlformats.org/officeDocument/2006/relationships/image" Target="../media/image117.png"/><Relationship Id="rId117" Type="http://schemas.openxmlformats.org/officeDocument/2006/relationships/image" Target="../media/image118.png"/><Relationship Id="rId118" Type="http://schemas.openxmlformats.org/officeDocument/2006/relationships/image" Target="../media/image119.png"/><Relationship Id="rId119" Type="http://schemas.openxmlformats.org/officeDocument/2006/relationships/image" Target="../media/image120.png"/><Relationship Id="rId120" Type="http://schemas.openxmlformats.org/officeDocument/2006/relationships/image" Target="../media/image121.png"/><Relationship Id="rId121" Type="http://schemas.openxmlformats.org/officeDocument/2006/relationships/image" Target="../media/image122.png"/><Relationship Id="rId122" Type="http://schemas.openxmlformats.org/officeDocument/2006/relationships/image" Target="../media/image123.png"/><Relationship Id="rId123" Type="http://schemas.openxmlformats.org/officeDocument/2006/relationships/image" Target="../media/image124.png"/><Relationship Id="rId124" Type="http://schemas.openxmlformats.org/officeDocument/2006/relationships/image" Target="../media/image125.png"/><Relationship Id="rId125" Type="http://schemas.openxmlformats.org/officeDocument/2006/relationships/image" Target="../media/image126.png"/><Relationship Id="rId126" Type="http://schemas.openxmlformats.org/officeDocument/2006/relationships/image" Target="../media/image127.png"/><Relationship Id="rId127" Type="http://schemas.openxmlformats.org/officeDocument/2006/relationships/image" Target="../media/image128.png"/><Relationship Id="rId128" Type="http://schemas.openxmlformats.org/officeDocument/2006/relationships/image" Target="../media/image129.png"/><Relationship Id="rId129" Type="http://schemas.openxmlformats.org/officeDocument/2006/relationships/image" Target="../media/image130.png"/><Relationship Id="rId130" Type="http://schemas.openxmlformats.org/officeDocument/2006/relationships/image" Target="../media/image131.png"/><Relationship Id="rId131" Type="http://schemas.openxmlformats.org/officeDocument/2006/relationships/image" Target="../media/image132.png"/><Relationship Id="rId132" Type="http://schemas.openxmlformats.org/officeDocument/2006/relationships/image" Target="../media/image133.png"/><Relationship Id="rId133" Type="http://schemas.openxmlformats.org/officeDocument/2006/relationships/image" Target="../media/image134.png"/><Relationship Id="rId134" Type="http://schemas.openxmlformats.org/officeDocument/2006/relationships/image" Target="../media/image135.png"/><Relationship Id="rId135" Type="http://schemas.openxmlformats.org/officeDocument/2006/relationships/image" Target="../media/image136.png"/><Relationship Id="rId136" Type="http://schemas.openxmlformats.org/officeDocument/2006/relationships/image" Target="../media/image137.png"/><Relationship Id="rId137" Type="http://schemas.openxmlformats.org/officeDocument/2006/relationships/image" Target="../media/image138.png"/><Relationship Id="rId138" Type="http://schemas.openxmlformats.org/officeDocument/2006/relationships/image" Target="../media/image139.png"/><Relationship Id="rId139" Type="http://schemas.openxmlformats.org/officeDocument/2006/relationships/image" Target="../media/image140.png"/><Relationship Id="rId140" Type="http://schemas.openxmlformats.org/officeDocument/2006/relationships/image" Target="../media/image141.png"/><Relationship Id="rId141" Type="http://schemas.openxmlformats.org/officeDocument/2006/relationships/image" Target="../media/image142.png"/><Relationship Id="rId142" Type="http://schemas.openxmlformats.org/officeDocument/2006/relationships/image" Target="../media/image143.png"/><Relationship Id="rId143" Type="http://schemas.openxmlformats.org/officeDocument/2006/relationships/image" Target="../media/image144.png"/><Relationship Id="rId144" Type="http://schemas.openxmlformats.org/officeDocument/2006/relationships/image" Target="../media/image145.png"/><Relationship Id="rId145" Type="http://schemas.openxmlformats.org/officeDocument/2006/relationships/image" Target="../media/image146.png"/><Relationship Id="rId146" Type="http://schemas.openxmlformats.org/officeDocument/2006/relationships/image" Target="../media/image147.png"/><Relationship Id="rId147" Type="http://schemas.openxmlformats.org/officeDocument/2006/relationships/image" Target="../media/image148.png"/><Relationship Id="rId148" Type="http://schemas.openxmlformats.org/officeDocument/2006/relationships/image" Target="../media/image149.png"/><Relationship Id="rId149" Type="http://schemas.openxmlformats.org/officeDocument/2006/relationships/image" Target="../media/image150.png"/><Relationship Id="rId150" Type="http://schemas.openxmlformats.org/officeDocument/2006/relationships/image" Target="../media/image151.png"/><Relationship Id="rId151" Type="http://schemas.openxmlformats.org/officeDocument/2006/relationships/image" Target="../media/image152.png"/><Relationship Id="rId152" Type="http://schemas.openxmlformats.org/officeDocument/2006/relationships/image" Target="../media/image153.png"/><Relationship Id="rId153" Type="http://schemas.openxmlformats.org/officeDocument/2006/relationships/image" Target="../media/image15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5.png"/><Relationship Id="rId3" Type="http://schemas.openxmlformats.org/officeDocument/2006/relationships/image" Target="../media/image156.png"/><Relationship Id="rId4" Type="http://schemas.openxmlformats.org/officeDocument/2006/relationships/image" Target="../media/image157.png"/><Relationship Id="rId5" Type="http://schemas.openxmlformats.org/officeDocument/2006/relationships/image" Target="../media/image158.png"/><Relationship Id="rId6" Type="http://schemas.openxmlformats.org/officeDocument/2006/relationships/image" Target="../media/image159.png"/><Relationship Id="rId7" Type="http://schemas.openxmlformats.org/officeDocument/2006/relationships/image" Target="../media/image160.png"/><Relationship Id="rId8" Type="http://schemas.openxmlformats.org/officeDocument/2006/relationships/image" Target="../media/image161.png"/><Relationship Id="rId9" Type="http://schemas.openxmlformats.org/officeDocument/2006/relationships/image" Target="../media/image162.png"/><Relationship Id="rId10" Type="http://schemas.openxmlformats.org/officeDocument/2006/relationships/image" Target="../media/image163.png"/><Relationship Id="rId11" Type="http://schemas.openxmlformats.org/officeDocument/2006/relationships/image" Target="../media/image164.png"/><Relationship Id="rId12" Type="http://schemas.openxmlformats.org/officeDocument/2006/relationships/image" Target="../media/image165.png"/><Relationship Id="rId13" Type="http://schemas.openxmlformats.org/officeDocument/2006/relationships/image" Target="../media/image166.png"/><Relationship Id="rId14" Type="http://schemas.openxmlformats.org/officeDocument/2006/relationships/image" Target="../media/image167.png"/><Relationship Id="rId15" Type="http://schemas.openxmlformats.org/officeDocument/2006/relationships/image" Target="../media/image168.png"/><Relationship Id="rId16" Type="http://schemas.openxmlformats.org/officeDocument/2006/relationships/image" Target="../media/image169.png"/><Relationship Id="rId17" Type="http://schemas.openxmlformats.org/officeDocument/2006/relationships/image" Target="../media/image170.png"/><Relationship Id="rId18" Type="http://schemas.openxmlformats.org/officeDocument/2006/relationships/image" Target="../media/image171.png"/><Relationship Id="rId19" Type="http://schemas.openxmlformats.org/officeDocument/2006/relationships/image" Target="../media/image172.png"/><Relationship Id="rId20" Type="http://schemas.openxmlformats.org/officeDocument/2006/relationships/image" Target="../media/image173.png"/><Relationship Id="rId21" Type="http://schemas.openxmlformats.org/officeDocument/2006/relationships/image" Target="../media/image174.png"/><Relationship Id="rId22" Type="http://schemas.openxmlformats.org/officeDocument/2006/relationships/image" Target="../media/image175.png"/><Relationship Id="rId23" Type="http://schemas.openxmlformats.org/officeDocument/2006/relationships/image" Target="../media/image176.png"/><Relationship Id="rId24" Type="http://schemas.openxmlformats.org/officeDocument/2006/relationships/image" Target="../media/image177.png"/><Relationship Id="rId25" Type="http://schemas.openxmlformats.org/officeDocument/2006/relationships/image" Target="../media/image178.png"/><Relationship Id="rId26" Type="http://schemas.openxmlformats.org/officeDocument/2006/relationships/image" Target="../media/image179.png"/><Relationship Id="rId27" Type="http://schemas.openxmlformats.org/officeDocument/2006/relationships/image" Target="../media/image180.png"/><Relationship Id="rId28" Type="http://schemas.openxmlformats.org/officeDocument/2006/relationships/image" Target="../media/image181.png"/><Relationship Id="rId29" Type="http://schemas.openxmlformats.org/officeDocument/2006/relationships/image" Target="../media/image182.png"/><Relationship Id="rId30" Type="http://schemas.openxmlformats.org/officeDocument/2006/relationships/image" Target="../media/image183.png"/><Relationship Id="rId31" Type="http://schemas.openxmlformats.org/officeDocument/2006/relationships/image" Target="../media/image184.png"/><Relationship Id="rId32" Type="http://schemas.openxmlformats.org/officeDocument/2006/relationships/image" Target="../media/image185.png"/><Relationship Id="rId33" Type="http://schemas.openxmlformats.org/officeDocument/2006/relationships/image" Target="../media/image186.png"/><Relationship Id="rId34" Type="http://schemas.openxmlformats.org/officeDocument/2006/relationships/image" Target="../media/image187.png"/><Relationship Id="rId35" Type="http://schemas.openxmlformats.org/officeDocument/2006/relationships/image" Target="../media/image188.png"/><Relationship Id="rId36" Type="http://schemas.openxmlformats.org/officeDocument/2006/relationships/image" Target="../media/image189.png"/><Relationship Id="rId37" Type="http://schemas.openxmlformats.org/officeDocument/2006/relationships/image" Target="../media/image190.png"/><Relationship Id="rId38" Type="http://schemas.openxmlformats.org/officeDocument/2006/relationships/image" Target="../media/image191.png"/><Relationship Id="rId39" Type="http://schemas.openxmlformats.org/officeDocument/2006/relationships/image" Target="../media/image192.png"/><Relationship Id="rId40" Type="http://schemas.openxmlformats.org/officeDocument/2006/relationships/image" Target="../media/image193.png"/><Relationship Id="rId41" Type="http://schemas.openxmlformats.org/officeDocument/2006/relationships/image" Target="../media/image194.png"/><Relationship Id="rId42" Type="http://schemas.openxmlformats.org/officeDocument/2006/relationships/image" Target="../media/image195.png"/><Relationship Id="rId43" Type="http://schemas.openxmlformats.org/officeDocument/2006/relationships/image" Target="../media/image196.png"/><Relationship Id="rId44" Type="http://schemas.openxmlformats.org/officeDocument/2006/relationships/image" Target="../media/image197.png"/><Relationship Id="rId45" Type="http://schemas.openxmlformats.org/officeDocument/2006/relationships/image" Target="../media/image198.png"/><Relationship Id="rId46" Type="http://schemas.openxmlformats.org/officeDocument/2006/relationships/image" Target="../media/image199.png"/><Relationship Id="rId47" Type="http://schemas.openxmlformats.org/officeDocument/2006/relationships/image" Target="../media/image200.png"/><Relationship Id="rId48" Type="http://schemas.openxmlformats.org/officeDocument/2006/relationships/image" Target="../media/image201.png"/><Relationship Id="rId49" Type="http://schemas.openxmlformats.org/officeDocument/2006/relationships/image" Target="../media/image202.png"/><Relationship Id="rId50" Type="http://schemas.openxmlformats.org/officeDocument/2006/relationships/image" Target="../media/image203.png"/><Relationship Id="rId51" Type="http://schemas.openxmlformats.org/officeDocument/2006/relationships/image" Target="../media/image204.png"/><Relationship Id="rId52" Type="http://schemas.openxmlformats.org/officeDocument/2006/relationships/image" Target="../media/image205.png"/><Relationship Id="rId53" Type="http://schemas.openxmlformats.org/officeDocument/2006/relationships/image" Target="../media/image206.png"/><Relationship Id="rId54" Type="http://schemas.openxmlformats.org/officeDocument/2006/relationships/image" Target="../media/image207.png"/><Relationship Id="rId55" Type="http://schemas.openxmlformats.org/officeDocument/2006/relationships/image" Target="../media/image208.png"/><Relationship Id="rId56" Type="http://schemas.openxmlformats.org/officeDocument/2006/relationships/image" Target="../media/image209.png"/><Relationship Id="rId57" Type="http://schemas.openxmlformats.org/officeDocument/2006/relationships/image" Target="../media/image210.png"/><Relationship Id="rId58" Type="http://schemas.openxmlformats.org/officeDocument/2006/relationships/image" Target="../media/image211.png"/><Relationship Id="rId59" Type="http://schemas.openxmlformats.org/officeDocument/2006/relationships/image" Target="../media/image212.png"/><Relationship Id="rId60" Type="http://schemas.openxmlformats.org/officeDocument/2006/relationships/image" Target="../media/image213.png"/><Relationship Id="rId61" Type="http://schemas.openxmlformats.org/officeDocument/2006/relationships/image" Target="../media/image214.png"/><Relationship Id="rId62" Type="http://schemas.openxmlformats.org/officeDocument/2006/relationships/image" Target="../media/image215.png"/><Relationship Id="rId63" Type="http://schemas.openxmlformats.org/officeDocument/2006/relationships/image" Target="../media/image216.png"/><Relationship Id="rId64" Type="http://schemas.openxmlformats.org/officeDocument/2006/relationships/image" Target="../media/image217.png"/><Relationship Id="rId65" Type="http://schemas.openxmlformats.org/officeDocument/2006/relationships/image" Target="../media/image218.png"/><Relationship Id="rId66" Type="http://schemas.openxmlformats.org/officeDocument/2006/relationships/image" Target="../media/image219.png"/><Relationship Id="rId67" Type="http://schemas.openxmlformats.org/officeDocument/2006/relationships/image" Target="../media/image220.png"/><Relationship Id="rId68" Type="http://schemas.openxmlformats.org/officeDocument/2006/relationships/image" Target="../media/image221.png"/><Relationship Id="rId69" Type="http://schemas.openxmlformats.org/officeDocument/2006/relationships/image" Target="../media/image222.png"/><Relationship Id="rId70" Type="http://schemas.openxmlformats.org/officeDocument/2006/relationships/image" Target="../media/image223.png"/><Relationship Id="rId71" Type="http://schemas.openxmlformats.org/officeDocument/2006/relationships/image" Target="../media/image224.png"/><Relationship Id="rId72" Type="http://schemas.openxmlformats.org/officeDocument/2006/relationships/image" Target="../media/image225.png"/><Relationship Id="rId73" Type="http://schemas.openxmlformats.org/officeDocument/2006/relationships/image" Target="../media/image226.png"/><Relationship Id="rId74" Type="http://schemas.openxmlformats.org/officeDocument/2006/relationships/image" Target="../media/image227.png"/><Relationship Id="rId75" Type="http://schemas.openxmlformats.org/officeDocument/2006/relationships/image" Target="../media/image228.png"/><Relationship Id="rId76" Type="http://schemas.openxmlformats.org/officeDocument/2006/relationships/image" Target="../media/image229.png"/><Relationship Id="rId77" Type="http://schemas.openxmlformats.org/officeDocument/2006/relationships/image" Target="../media/image230.png"/><Relationship Id="rId78" Type="http://schemas.openxmlformats.org/officeDocument/2006/relationships/image" Target="../media/image231.png"/><Relationship Id="rId79" Type="http://schemas.openxmlformats.org/officeDocument/2006/relationships/image" Target="../media/image232.png"/><Relationship Id="rId80" Type="http://schemas.openxmlformats.org/officeDocument/2006/relationships/image" Target="../media/image233.png"/><Relationship Id="rId81" Type="http://schemas.openxmlformats.org/officeDocument/2006/relationships/image" Target="../media/image234.png"/><Relationship Id="rId82" Type="http://schemas.openxmlformats.org/officeDocument/2006/relationships/image" Target="../media/image235.png"/><Relationship Id="rId83" Type="http://schemas.openxmlformats.org/officeDocument/2006/relationships/image" Target="../media/image236.png"/><Relationship Id="rId84" Type="http://schemas.openxmlformats.org/officeDocument/2006/relationships/image" Target="../media/image237.png"/><Relationship Id="rId85" Type="http://schemas.openxmlformats.org/officeDocument/2006/relationships/image" Target="../media/image238.png"/><Relationship Id="rId86" Type="http://schemas.openxmlformats.org/officeDocument/2006/relationships/image" Target="../media/image239.png"/><Relationship Id="rId87" Type="http://schemas.openxmlformats.org/officeDocument/2006/relationships/image" Target="../media/image240.png"/><Relationship Id="rId88" Type="http://schemas.openxmlformats.org/officeDocument/2006/relationships/image" Target="../media/image241.png"/><Relationship Id="rId89" Type="http://schemas.openxmlformats.org/officeDocument/2006/relationships/image" Target="../media/image242.png"/><Relationship Id="rId90" Type="http://schemas.openxmlformats.org/officeDocument/2006/relationships/image" Target="../media/image243.png"/><Relationship Id="rId91" Type="http://schemas.openxmlformats.org/officeDocument/2006/relationships/image" Target="../media/image244.png"/><Relationship Id="rId92" Type="http://schemas.openxmlformats.org/officeDocument/2006/relationships/image" Target="../media/image245.png"/><Relationship Id="rId93" Type="http://schemas.openxmlformats.org/officeDocument/2006/relationships/image" Target="../media/image246.png"/><Relationship Id="rId94" Type="http://schemas.openxmlformats.org/officeDocument/2006/relationships/image" Target="../media/image247.png"/><Relationship Id="rId95" Type="http://schemas.openxmlformats.org/officeDocument/2006/relationships/image" Target="../media/image248.png"/><Relationship Id="rId96" Type="http://schemas.openxmlformats.org/officeDocument/2006/relationships/image" Target="../media/image249.png"/><Relationship Id="rId97" Type="http://schemas.openxmlformats.org/officeDocument/2006/relationships/image" Target="../media/image250.png"/><Relationship Id="rId98" Type="http://schemas.openxmlformats.org/officeDocument/2006/relationships/image" Target="../media/image251.png"/><Relationship Id="rId99" Type="http://schemas.openxmlformats.org/officeDocument/2006/relationships/image" Target="../media/image252.png"/><Relationship Id="rId100" Type="http://schemas.openxmlformats.org/officeDocument/2006/relationships/image" Target="../media/image253.png"/><Relationship Id="rId101" Type="http://schemas.openxmlformats.org/officeDocument/2006/relationships/image" Target="../media/image254.png"/><Relationship Id="rId102" Type="http://schemas.openxmlformats.org/officeDocument/2006/relationships/image" Target="../media/image255.png"/><Relationship Id="rId103" Type="http://schemas.openxmlformats.org/officeDocument/2006/relationships/image" Target="../media/image256.png"/><Relationship Id="rId104" Type="http://schemas.openxmlformats.org/officeDocument/2006/relationships/image" Target="../media/image257.png"/><Relationship Id="rId105" Type="http://schemas.openxmlformats.org/officeDocument/2006/relationships/image" Target="../media/image258.png"/><Relationship Id="rId106" Type="http://schemas.openxmlformats.org/officeDocument/2006/relationships/image" Target="../media/image259.png"/><Relationship Id="rId107" Type="http://schemas.openxmlformats.org/officeDocument/2006/relationships/image" Target="../media/image260.png"/><Relationship Id="rId108" Type="http://schemas.openxmlformats.org/officeDocument/2006/relationships/image" Target="../media/image261.png"/><Relationship Id="rId109" Type="http://schemas.openxmlformats.org/officeDocument/2006/relationships/image" Target="../media/image262.png"/><Relationship Id="rId110" Type="http://schemas.openxmlformats.org/officeDocument/2006/relationships/image" Target="../media/image263.png"/><Relationship Id="rId111" Type="http://schemas.openxmlformats.org/officeDocument/2006/relationships/image" Target="../media/image264.png"/><Relationship Id="rId112" Type="http://schemas.openxmlformats.org/officeDocument/2006/relationships/image" Target="../media/image265.png"/><Relationship Id="rId113" Type="http://schemas.openxmlformats.org/officeDocument/2006/relationships/image" Target="../media/image266.png"/><Relationship Id="rId114" Type="http://schemas.openxmlformats.org/officeDocument/2006/relationships/image" Target="../media/image267.png"/><Relationship Id="rId115" Type="http://schemas.openxmlformats.org/officeDocument/2006/relationships/image" Target="../media/image268.png"/><Relationship Id="rId116" Type="http://schemas.openxmlformats.org/officeDocument/2006/relationships/image" Target="../media/image269.png"/><Relationship Id="rId117" Type="http://schemas.openxmlformats.org/officeDocument/2006/relationships/image" Target="../media/image270.png"/><Relationship Id="rId118" Type="http://schemas.openxmlformats.org/officeDocument/2006/relationships/image" Target="../media/image271.png"/><Relationship Id="rId119" Type="http://schemas.openxmlformats.org/officeDocument/2006/relationships/image" Target="../media/image272.png"/><Relationship Id="rId120" Type="http://schemas.openxmlformats.org/officeDocument/2006/relationships/image" Target="../media/image273.png"/><Relationship Id="rId121" Type="http://schemas.openxmlformats.org/officeDocument/2006/relationships/image" Target="../media/image274.png"/><Relationship Id="rId122" Type="http://schemas.openxmlformats.org/officeDocument/2006/relationships/image" Target="../media/image275.png"/><Relationship Id="rId123" Type="http://schemas.openxmlformats.org/officeDocument/2006/relationships/image" Target="../media/image276.png"/><Relationship Id="rId124" Type="http://schemas.openxmlformats.org/officeDocument/2006/relationships/image" Target="../media/image277.png"/><Relationship Id="rId125" Type="http://schemas.openxmlformats.org/officeDocument/2006/relationships/image" Target="../media/image278.png"/><Relationship Id="rId126" Type="http://schemas.openxmlformats.org/officeDocument/2006/relationships/image" Target="../media/image279.png"/><Relationship Id="rId127" Type="http://schemas.openxmlformats.org/officeDocument/2006/relationships/image" Target="../media/image280.png"/><Relationship Id="rId128" Type="http://schemas.openxmlformats.org/officeDocument/2006/relationships/image" Target="../media/image281.png"/><Relationship Id="rId129" Type="http://schemas.openxmlformats.org/officeDocument/2006/relationships/image" Target="../media/image282.png"/><Relationship Id="rId130" Type="http://schemas.openxmlformats.org/officeDocument/2006/relationships/image" Target="../media/image283.png"/><Relationship Id="rId131" Type="http://schemas.openxmlformats.org/officeDocument/2006/relationships/image" Target="../media/image284.png"/><Relationship Id="rId132" Type="http://schemas.openxmlformats.org/officeDocument/2006/relationships/image" Target="../media/image285.png"/><Relationship Id="rId133" Type="http://schemas.openxmlformats.org/officeDocument/2006/relationships/image" Target="../media/image286.png"/><Relationship Id="rId134" Type="http://schemas.openxmlformats.org/officeDocument/2006/relationships/image" Target="../media/image287.png"/><Relationship Id="rId135" Type="http://schemas.openxmlformats.org/officeDocument/2006/relationships/image" Target="../media/image288.png"/><Relationship Id="rId136" Type="http://schemas.openxmlformats.org/officeDocument/2006/relationships/image" Target="../media/image289.png"/><Relationship Id="rId137" Type="http://schemas.openxmlformats.org/officeDocument/2006/relationships/image" Target="../media/image290.png"/><Relationship Id="rId138" Type="http://schemas.openxmlformats.org/officeDocument/2006/relationships/image" Target="../media/image291.png"/><Relationship Id="rId139" Type="http://schemas.openxmlformats.org/officeDocument/2006/relationships/image" Target="../media/image292.png"/><Relationship Id="rId140" Type="http://schemas.openxmlformats.org/officeDocument/2006/relationships/image" Target="../media/image293.png"/><Relationship Id="rId141" Type="http://schemas.openxmlformats.org/officeDocument/2006/relationships/image" Target="../media/image294.png"/><Relationship Id="rId142" Type="http://schemas.openxmlformats.org/officeDocument/2006/relationships/image" Target="../media/image295.png"/><Relationship Id="rId143" Type="http://schemas.openxmlformats.org/officeDocument/2006/relationships/image" Target="../media/image296.png"/><Relationship Id="rId144" Type="http://schemas.openxmlformats.org/officeDocument/2006/relationships/image" Target="../media/image297.png"/><Relationship Id="rId145" Type="http://schemas.openxmlformats.org/officeDocument/2006/relationships/image" Target="../media/image298.png"/><Relationship Id="rId146" Type="http://schemas.openxmlformats.org/officeDocument/2006/relationships/image" Target="../media/image299.png"/><Relationship Id="rId147" Type="http://schemas.openxmlformats.org/officeDocument/2006/relationships/image" Target="../media/image300.png"/><Relationship Id="rId148" Type="http://schemas.openxmlformats.org/officeDocument/2006/relationships/image" Target="../media/image301.png"/><Relationship Id="rId149" Type="http://schemas.openxmlformats.org/officeDocument/2006/relationships/image" Target="../media/image302.png"/><Relationship Id="rId150" Type="http://schemas.openxmlformats.org/officeDocument/2006/relationships/image" Target="../media/image303.png"/><Relationship Id="rId151" Type="http://schemas.openxmlformats.org/officeDocument/2006/relationships/image" Target="../media/image304.png"/><Relationship Id="rId152" Type="http://schemas.openxmlformats.org/officeDocument/2006/relationships/image" Target="../media/image305.png"/><Relationship Id="rId153" Type="http://schemas.openxmlformats.org/officeDocument/2006/relationships/image" Target="../media/image306.png"/><Relationship Id="rId154" Type="http://schemas.openxmlformats.org/officeDocument/2006/relationships/image" Target="../media/image307.png"/><Relationship Id="rId155" Type="http://schemas.openxmlformats.org/officeDocument/2006/relationships/image" Target="../media/image308.png"/><Relationship Id="rId156" Type="http://schemas.openxmlformats.org/officeDocument/2006/relationships/image" Target="../media/image309.png"/><Relationship Id="rId157" Type="http://schemas.openxmlformats.org/officeDocument/2006/relationships/image" Target="../media/image310.png"/><Relationship Id="rId158" Type="http://schemas.openxmlformats.org/officeDocument/2006/relationships/image" Target="../media/image311.png"/><Relationship Id="rId159" Type="http://schemas.openxmlformats.org/officeDocument/2006/relationships/image" Target="../media/image312.png"/><Relationship Id="rId160" Type="http://schemas.openxmlformats.org/officeDocument/2006/relationships/image" Target="../media/image313.png"/><Relationship Id="rId161" Type="http://schemas.openxmlformats.org/officeDocument/2006/relationships/image" Target="../media/image314.png"/><Relationship Id="rId162" Type="http://schemas.openxmlformats.org/officeDocument/2006/relationships/image" Target="../media/image315.png"/><Relationship Id="rId163" Type="http://schemas.openxmlformats.org/officeDocument/2006/relationships/image" Target="../media/image316.png"/><Relationship Id="rId164" Type="http://schemas.openxmlformats.org/officeDocument/2006/relationships/image" Target="../media/image317.png"/><Relationship Id="rId165" Type="http://schemas.openxmlformats.org/officeDocument/2006/relationships/image" Target="../media/image318.png"/><Relationship Id="rId166" Type="http://schemas.openxmlformats.org/officeDocument/2006/relationships/image" Target="../media/image319.png"/><Relationship Id="rId167" Type="http://schemas.openxmlformats.org/officeDocument/2006/relationships/image" Target="../media/image320.png"/><Relationship Id="rId168" Type="http://schemas.openxmlformats.org/officeDocument/2006/relationships/image" Target="../media/image321.png"/><Relationship Id="rId169" Type="http://schemas.openxmlformats.org/officeDocument/2006/relationships/image" Target="../media/image322.png"/><Relationship Id="rId170" Type="http://schemas.openxmlformats.org/officeDocument/2006/relationships/image" Target="../media/image323.png"/><Relationship Id="rId171" Type="http://schemas.openxmlformats.org/officeDocument/2006/relationships/image" Target="../media/image324.png"/><Relationship Id="rId172" Type="http://schemas.openxmlformats.org/officeDocument/2006/relationships/image" Target="../media/image325.png"/><Relationship Id="rId173" Type="http://schemas.openxmlformats.org/officeDocument/2006/relationships/image" Target="../media/image326.png"/><Relationship Id="rId174" Type="http://schemas.openxmlformats.org/officeDocument/2006/relationships/image" Target="../media/image327.png"/><Relationship Id="rId175" Type="http://schemas.openxmlformats.org/officeDocument/2006/relationships/image" Target="../media/image328.png"/><Relationship Id="rId176" Type="http://schemas.openxmlformats.org/officeDocument/2006/relationships/image" Target="../media/image329.png"/><Relationship Id="rId177" Type="http://schemas.openxmlformats.org/officeDocument/2006/relationships/image" Target="../media/image330.png"/><Relationship Id="rId178" Type="http://schemas.openxmlformats.org/officeDocument/2006/relationships/image" Target="../media/image331.png"/><Relationship Id="rId179" Type="http://schemas.openxmlformats.org/officeDocument/2006/relationships/image" Target="../media/image332.png"/><Relationship Id="rId180" Type="http://schemas.openxmlformats.org/officeDocument/2006/relationships/image" Target="../media/image333.png"/><Relationship Id="rId181" Type="http://schemas.openxmlformats.org/officeDocument/2006/relationships/image" Target="../media/image334.png"/><Relationship Id="rId182" Type="http://schemas.openxmlformats.org/officeDocument/2006/relationships/image" Target="../media/image335.png"/><Relationship Id="rId183" Type="http://schemas.openxmlformats.org/officeDocument/2006/relationships/image" Target="../media/image336.png"/><Relationship Id="rId184" Type="http://schemas.openxmlformats.org/officeDocument/2006/relationships/image" Target="../media/image337.png"/><Relationship Id="rId185" Type="http://schemas.openxmlformats.org/officeDocument/2006/relationships/image" Target="../media/image338.png"/><Relationship Id="rId186" Type="http://schemas.openxmlformats.org/officeDocument/2006/relationships/image" Target="../media/image339.png"/><Relationship Id="rId187" Type="http://schemas.openxmlformats.org/officeDocument/2006/relationships/image" Target="../media/image340.png"/><Relationship Id="rId188" Type="http://schemas.openxmlformats.org/officeDocument/2006/relationships/image" Target="../media/image341.png"/><Relationship Id="rId189" Type="http://schemas.openxmlformats.org/officeDocument/2006/relationships/image" Target="../media/image342.png"/><Relationship Id="rId190" Type="http://schemas.openxmlformats.org/officeDocument/2006/relationships/image" Target="../media/image343.png"/><Relationship Id="rId191" Type="http://schemas.openxmlformats.org/officeDocument/2006/relationships/image" Target="../media/image344.png"/><Relationship Id="rId192" Type="http://schemas.openxmlformats.org/officeDocument/2006/relationships/image" Target="../media/image345.png"/><Relationship Id="rId193" Type="http://schemas.openxmlformats.org/officeDocument/2006/relationships/image" Target="../media/image346.png"/><Relationship Id="rId194" Type="http://schemas.openxmlformats.org/officeDocument/2006/relationships/image" Target="../media/image347.png"/><Relationship Id="rId195" Type="http://schemas.openxmlformats.org/officeDocument/2006/relationships/image" Target="../media/image348.png"/><Relationship Id="rId196" Type="http://schemas.openxmlformats.org/officeDocument/2006/relationships/image" Target="../media/image349.png"/><Relationship Id="rId197" Type="http://schemas.openxmlformats.org/officeDocument/2006/relationships/image" Target="../media/image350.png"/><Relationship Id="rId198" Type="http://schemas.openxmlformats.org/officeDocument/2006/relationships/image" Target="../media/image351.png"/><Relationship Id="rId199" Type="http://schemas.openxmlformats.org/officeDocument/2006/relationships/image" Target="../media/image352.png"/><Relationship Id="rId200" Type="http://schemas.openxmlformats.org/officeDocument/2006/relationships/image" Target="../media/image353.png"/><Relationship Id="rId201" Type="http://schemas.openxmlformats.org/officeDocument/2006/relationships/image" Target="../media/image354.png"/><Relationship Id="rId202" Type="http://schemas.openxmlformats.org/officeDocument/2006/relationships/image" Target="../media/image35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6.png"/><Relationship Id="rId3" Type="http://schemas.openxmlformats.org/officeDocument/2006/relationships/image" Target="../media/image357.png"/><Relationship Id="rId4" Type="http://schemas.openxmlformats.org/officeDocument/2006/relationships/image" Target="../media/image358.png"/><Relationship Id="rId5" Type="http://schemas.openxmlformats.org/officeDocument/2006/relationships/image" Target="../media/image359.png"/><Relationship Id="rId6" Type="http://schemas.openxmlformats.org/officeDocument/2006/relationships/image" Target="../media/image360.png"/><Relationship Id="rId7" Type="http://schemas.openxmlformats.org/officeDocument/2006/relationships/image" Target="../media/image361.png"/><Relationship Id="rId8" Type="http://schemas.openxmlformats.org/officeDocument/2006/relationships/image" Target="../media/image362.png"/><Relationship Id="rId9" Type="http://schemas.openxmlformats.org/officeDocument/2006/relationships/image" Target="../media/image36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4.png"/><Relationship Id="rId3" Type="http://schemas.openxmlformats.org/officeDocument/2006/relationships/image" Target="../media/image365.png"/><Relationship Id="rId4" Type="http://schemas.openxmlformats.org/officeDocument/2006/relationships/image" Target="../media/image366.png"/><Relationship Id="rId5" Type="http://schemas.openxmlformats.org/officeDocument/2006/relationships/image" Target="../media/image367.png"/><Relationship Id="rId6" Type="http://schemas.openxmlformats.org/officeDocument/2006/relationships/image" Target="../media/image368.png"/><Relationship Id="rId7" Type="http://schemas.openxmlformats.org/officeDocument/2006/relationships/image" Target="../media/image369.png"/><Relationship Id="rId8" Type="http://schemas.openxmlformats.org/officeDocument/2006/relationships/image" Target="../media/image370.png"/><Relationship Id="rId9" Type="http://schemas.openxmlformats.org/officeDocument/2006/relationships/image" Target="../media/image371.png"/><Relationship Id="rId10" Type="http://schemas.openxmlformats.org/officeDocument/2006/relationships/image" Target="../media/image372.png"/><Relationship Id="rId11" Type="http://schemas.openxmlformats.org/officeDocument/2006/relationships/image" Target="../media/image37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4.png"/><Relationship Id="rId3" Type="http://schemas.openxmlformats.org/officeDocument/2006/relationships/image" Target="../media/image375.png"/><Relationship Id="rId4" Type="http://schemas.openxmlformats.org/officeDocument/2006/relationships/image" Target="../media/image376.png"/><Relationship Id="rId5" Type="http://schemas.openxmlformats.org/officeDocument/2006/relationships/image" Target="../media/image377.png"/><Relationship Id="rId6" Type="http://schemas.openxmlformats.org/officeDocument/2006/relationships/image" Target="../media/image378.png"/><Relationship Id="rId7" Type="http://schemas.openxmlformats.org/officeDocument/2006/relationships/image" Target="../media/image379.png"/><Relationship Id="rId8" Type="http://schemas.openxmlformats.org/officeDocument/2006/relationships/image" Target="../media/image380.png"/><Relationship Id="rId9" Type="http://schemas.openxmlformats.org/officeDocument/2006/relationships/image" Target="../media/image381.png"/><Relationship Id="rId10" Type="http://schemas.openxmlformats.org/officeDocument/2006/relationships/image" Target="../media/image382.png"/><Relationship Id="rId11" Type="http://schemas.openxmlformats.org/officeDocument/2006/relationships/image" Target="../media/image383.png"/><Relationship Id="rId12" Type="http://schemas.openxmlformats.org/officeDocument/2006/relationships/image" Target="../media/image384.png"/><Relationship Id="rId13" Type="http://schemas.openxmlformats.org/officeDocument/2006/relationships/image" Target="../media/image385.png"/><Relationship Id="rId14" Type="http://schemas.openxmlformats.org/officeDocument/2006/relationships/image" Target="../media/image386.png"/><Relationship Id="rId15" Type="http://schemas.openxmlformats.org/officeDocument/2006/relationships/image" Target="../media/image387.png"/><Relationship Id="rId16" Type="http://schemas.openxmlformats.org/officeDocument/2006/relationships/image" Target="../media/image388.png"/><Relationship Id="rId17" Type="http://schemas.openxmlformats.org/officeDocument/2006/relationships/image" Target="../media/image389.png"/><Relationship Id="rId18" Type="http://schemas.openxmlformats.org/officeDocument/2006/relationships/image" Target="../media/image390.png"/><Relationship Id="rId19" Type="http://schemas.openxmlformats.org/officeDocument/2006/relationships/image" Target="../media/image391.png"/><Relationship Id="rId20" Type="http://schemas.openxmlformats.org/officeDocument/2006/relationships/image" Target="../media/image392.png"/><Relationship Id="rId21" Type="http://schemas.openxmlformats.org/officeDocument/2006/relationships/image" Target="../media/image393.png"/><Relationship Id="rId22" Type="http://schemas.openxmlformats.org/officeDocument/2006/relationships/image" Target="../media/image394.png"/><Relationship Id="rId23" Type="http://schemas.openxmlformats.org/officeDocument/2006/relationships/image" Target="../media/image395.png"/><Relationship Id="rId24" Type="http://schemas.openxmlformats.org/officeDocument/2006/relationships/image" Target="../media/image39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7.png"/><Relationship Id="rId3" Type="http://schemas.openxmlformats.org/officeDocument/2006/relationships/image" Target="../media/image398.png"/><Relationship Id="rId4" Type="http://schemas.openxmlformats.org/officeDocument/2006/relationships/image" Target="../media/image399.png"/><Relationship Id="rId5" Type="http://schemas.openxmlformats.org/officeDocument/2006/relationships/image" Target="../media/image400.png"/><Relationship Id="rId6" Type="http://schemas.openxmlformats.org/officeDocument/2006/relationships/image" Target="../media/image401.png"/><Relationship Id="rId7" Type="http://schemas.openxmlformats.org/officeDocument/2006/relationships/image" Target="../media/image402.png"/><Relationship Id="rId8" Type="http://schemas.openxmlformats.org/officeDocument/2006/relationships/image" Target="../media/image113.png"/><Relationship Id="rId9" Type="http://schemas.openxmlformats.org/officeDocument/2006/relationships/image" Target="../media/image403.png"/><Relationship Id="rId10" Type="http://schemas.openxmlformats.org/officeDocument/2006/relationships/image" Target="../media/image404.png"/><Relationship Id="rId11" Type="http://schemas.openxmlformats.org/officeDocument/2006/relationships/image" Target="../media/image405.png"/><Relationship Id="rId12" Type="http://schemas.openxmlformats.org/officeDocument/2006/relationships/image" Target="../media/image40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07.png"/><Relationship Id="rId3" Type="http://schemas.openxmlformats.org/officeDocument/2006/relationships/image" Target="../media/image408.png"/><Relationship Id="rId4" Type="http://schemas.openxmlformats.org/officeDocument/2006/relationships/image" Target="../media/image409.png"/><Relationship Id="rId5" Type="http://schemas.openxmlformats.org/officeDocument/2006/relationships/image" Target="../media/image410.png"/><Relationship Id="rId6" Type="http://schemas.openxmlformats.org/officeDocument/2006/relationships/image" Target="../media/image411.png"/><Relationship Id="rId7" Type="http://schemas.openxmlformats.org/officeDocument/2006/relationships/image" Target="../media/image412.png"/><Relationship Id="rId8" Type="http://schemas.openxmlformats.org/officeDocument/2006/relationships/image" Target="../media/image413.png"/><Relationship Id="rId9" Type="http://schemas.openxmlformats.org/officeDocument/2006/relationships/image" Target="../media/image414.png"/><Relationship Id="rId10" Type="http://schemas.openxmlformats.org/officeDocument/2006/relationships/image" Target="../media/image415.png"/><Relationship Id="rId11" Type="http://schemas.openxmlformats.org/officeDocument/2006/relationships/image" Target="../media/image416.png"/><Relationship Id="rId12" Type="http://schemas.openxmlformats.org/officeDocument/2006/relationships/image" Target="../media/image417.png"/><Relationship Id="rId13" Type="http://schemas.openxmlformats.org/officeDocument/2006/relationships/image" Target="../media/image418.png"/><Relationship Id="rId14" Type="http://schemas.openxmlformats.org/officeDocument/2006/relationships/image" Target="../media/image419.png"/><Relationship Id="rId15" Type="http://schemas.openxmlformats.org/officeDocument/2006/relationships/image" Target="../media/image420.png"/><Relationship Id="rId16" Type="http://schemas.openxmlformats.org/officeDocument/2006/relationships/image" Target="../media/image421.png"/><Relationship Id="rId17" Type="http://schemas.openxmlformats.org/officeDocument/2006/relationships/image" Target="../media/image422.png"/><Relationship Id="rId18" Type="http://schemas.openxmlformats.org/officeDocument/2006/relationships/image" Target="../media/image423.png"/><Relationship Id="rId19" Type="http://schemas.openxmlformats.org/officeDocument/2006/relationships/image" Target="../media/image424.png"/><Relationship Id="rId20" Type="http://schemas.openxmlformats.org/officeDocument/2006/relationships/image" Target="../media/image425.png"/><Relationship Id="rId21" Type="http://schemas.openxmlformats.org/officeDocument/2006/relationships/image" Target="../media/image426.png"/><Relationship Id="rId22" Type="http://schemas.openxmlformats.org/officeDocument/2006/relationships/image" Target="../media/image427.png"/><Relationship Id="rId23" Type="http://schemas.openxmlformats.org/officeDocument/2006/relationships/image" Target="../media/image428.png"/><Relationship Id="rId24" Type="http://schemas.openxmlformats.org/officeDocument/2006/relationships/image" Target="../media/image429.png"/><Relationship Id="rId25" Type="http://schemas.openxmlformats.org/officeDocument/2006/relationships/image" Target="../media/image430.png"/><Relationship Id="rId26" Type="http://schemas.openxmlformats.org/officeDocument/2006/relationships/image" Target="../media/image43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Drawing"/>
          <p:cNvGrpSpPr/>
          <p:nvPr/>
        </p:nvGrpSpPr>
        <p:grpSpPr>
          <a:xfrm>
            <a:off x="583170" y="1713370"/>
            <a:ext cx="12408930" cy="6643230"/>
            <a:chOff x="-12700" y="0"/>
            <a:chExt cx="12408929" cy="6643229"/>
          </a:xfrm>
        </p:grpSpPr>
        <p:sp>
          <p:nvSpPr>
            <p:cNvPr id="119" name="Line"/>
            <p:cNvSpPr/>
            <p:nvPr/>
          </p:nvSpPr>
          <p:spPr>
            <a:xfrm>
              <a:off x="588122" y="172579"/>
              <a:ext cx="22508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600" fill="norm" stroke="1" extrusionOk="0">
                  <a:moveTo>
                    <a:pt x="3206" y="0"/>
                  </a:moveTo>
                  <a:cubicBezTo>
                    <a:pt x="1243" y="4731"/>
                    <a:pt x="-721" y="9463"/>
                    <a:pt x="261" y="12960"/>
                  </a:cubicBezTo>
                  <a:cubicBezTo>
                    <a:pt x="1243" y="16457"/>
                    <a:pt x="5170" y="18720"/>
                    <a:pt x="9097" y="19954"/>
                  </a:cubicBezTo>
                  <a:cubicBezTo>
                    <a:pt x="13024" y="21189"/>
                    <a:pt x="16952" y="21394"/>
                    <a:pt x="2087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" name="Line"/>
            <p:cNvSpPr/>
            <p:nvPr/>
          </p:nvSpPr>
          <p:spPr>
            <a:xfrm>
              <a:off x="686829" y="132110"/>
              <a:ext cx="114584" cy="270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1252" fill="norm" stroke="1" extrusionOk="0">
                  <a:moveTo>
                    <a:pt x="1157" y="1682"/>
                  </a:moveTo>
                  <a:cubicBezTo>
                    <a:pt x="2314" y="1017"/>
                    <a:pt x="3471" y="352"/>
                    <a:pt x="5014" y="103"/>
                  </a:cubicBezTo>
                  <a:cubicBezTo>
                    <a:pt x="6557" y="-146"/>
                    <a:pt x="8486" y="20"/>
                    <a:pt x="11186" y="1017"/>
                  </a:cubicBezTo>
                  <a:cubicBezTo>
                    <a:pt x="13886" y="2014"/>
                    <a:pt x="17357" y="3842"/>
                    <a:pt x="19286" y="6417"/>
                  </a:cubicBezTo>
                  <a:cubicBezTo>
                    <a:pt x="21214" y="8992"/>
                    <a:pt x="21600" y="12316"/>
                    <a:pt x="19286" y="14974"/>
                  </a:cubicBezTo>
                  <a:cubicBezTo>
                    <a:pt x="16971" y="17632"/>
                    <a:pt x="11957" y="19626"/>
                    <a:pt x="8293" y="20540"/>
                  </a:cubicBezTo>
                  <a:cubicBezTo>
                    <a:pt x="4629" y="21454"/>
                    <a:pt x="2314" y="21288"/>
                    <a:pt x="0" y="211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" name="Line"/>
            <p:cNvSpPr/>
            <p:nvPr/>
          </p:nvSpPr>
          <p:spPr>
            <a:xfrm>
              <a:off x="325029" y="155859"/>
              <a:ext cx="152251" cy="321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445" fill="norm" stroke="1" extrusionOk="0">
                  <a:moveTo>
                    <a:pt x="9743" y="692"/>
                  </a:moveTo>
                  <a:cubicBezTo>
                    <a:pt x="8560" y="269"/>
                    <a:pt x="7376" y="-155"/>
                    <a:pt x="6341" y="57"/>
                  </a:cubicBezTo>
                  <a:cubicBezTo>
                    <a:pt x="5305" y="269"/>
                    <a:pt x="4417" y="1116"/>
                    <a:pt x="3234" y="3798"/>
                  </a:cubicBezTo>
                  <a:cubicBezTo>
                    <a:pt x="2050" y="6480"/>
                    <a:pt x="571" y="10998"/>
                    <a:pt x="127" y="13963"/>
                  </a:cubicBezTo>
                  <a:cubicBezTo>
                    <a:pt x="-317" y="16927"/>
                    <a:pt x="275" y="18339"/>
                    <a:pt x="3973" y="19327"/>
                  </a:cubicBezTo>
                  <a:cubicBezTo>
                    <a:pt x="7672" y="20316"/>
                    <a:pt x="14478" y="20880"/>
                    <a:pt x="21283" y="214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" name="Line"/>
            <p:cNvSpPr/>
            <p:nvPr/>
          </p:nvSpPr>
          <p:spPr>
            <a:xfrm>
              <a:off x="1386337" y="108370"/>
              <a:ext cx="227593" cy="344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190" fill="norm" stroke="1" extrusionOk="0">
                  <a:moveTo>
                    <a:pt x="12505" y="2776"/>
                  </a:moveTo>
                  <a:cubicBezTo>
                    <a:pt x="11905" y="2255"/>
                    <a:pt x="11305" y="1735"/>
                    <a:pt x="10505" y="1540"/>
                  </a:cubicBezTo>
                  <a:cubicBezTo>
                    <a:pt x="9705" y="1344"/>
                    <a:pt x="8705" y="1475"/>
                    <a:pt x="7405" y="2450"/>
                  </a:cubicBezTo>
                  <a:cubicBezTo>
                    <a:pt x="6105" y="3426"/>
                    <a:pt x="4505" y="5248"/>
                    <a:pt x="3205" y="7655"/>
                  </a:cubicBezTo>
                  <a:cubicBezTo>
                    <a:pt x="1905" y="10063"/>
                    <a:pt x="905" y="13055"/>
                    <a:pt x="405" y="15007"/>
                  </a:cubicBezTo>
                  <a:cubicBezTo>
                    <a:pt x="-95" y="16959"/>
                    <a:pt x="-95" y="17870"/>
                    <a:pt x="205" y="18716"/>
                  </a:cubicBezTo>
                  <a:cubicBezTo>
                    <a:pt x="505" y="19561"/>
                    <a:pt x="1105" y="20342"/>
                    <a:pt x="1905" y="20797"/>
                  </a:cubicBezTo>
                  <a:cubicBezTo>
                    <a:pt x="2705" y="21253"/>
                    <a:pt x="3705" y="21383"/>
                    <a:pt x="5705" y="20797"/>
                  </a:cubicBezTo>
                  <a:cubicBezTo>
                    <a:pt x="7705" y="20212"/>
                    <a:pt x="10705" y="18911"/>
                    <a:pt x="13105" y="16829"/>
                  </a:cubicBezTo>
                  <a:cubicBezTo>
                    <a:pt x="15505" y="14747"/>
                    <a:pt x="17305" y="11884"/>
                    <a:pt x="18205" y="9282"/>
                  </a:cubicBezTo>
                  <a:cubicBezTo>
                    <a:pt x="19105" y="6679"/>
                    <a:pt x="19105" y="4337"/>
                    <a:pt x="18805" y="2841"/>
                  </a:cubicBezTo>
                  <a:cubicBezTo>
                    <a:pt x="18505" y="1344"/>
                    <a:pt x="17905" y="694"/>
                    <a:pt x="16505" y="303"/>
                  </a:cubicBezTo>
                  <a:cubicBezTo>
                    <a:pt x="15105" y="-87"/>
                    <a:pt x="12905" y="-217"/>
                    <a:pt x="10305" y="629"/>
                  </a:cubicBezTo>
                  <a:cubicBezTo>
                    <a:pt x="7705" y="1475"/>
                    <a:pt x="4705" y="3296"/>
                    <a:pt x="3105" y="4663"/>
                  </a:cubicBezTo>
                  <a:cubicBezTo>
                    <a:pt x="1505" y="6029"/>
                    <a:pt x="1305" y="6940"/>
                    <a:pt x="1805" y="7655"/>
                  </a:cubicBezTo>
                  <a:cubicBezTo>
                    <a:pt x="2305" y="8371"/>
                    <a:pt x="3505" y="8891"/>
                    <a:pt x="6905" y="8956"/>
                  </a:cubicBezTo>
                  <a:cubicBezTo>
                    <a:pt x="10305" y="9022"/>
                    <a:pt x="15905" y="8631"/>
                    <a:pt x="21505" y="82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" name="Line"/>
            <p:cNvSpPr/>
            <p:nvPr/>
          </p:nvSpPr>
          <p:spPr>
            <a:xfrm>
              <a:off x="1728229" y="286879"/>
              <a:ext cx="158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" name="Line"/>
            <p:cNvSpPr/>
            <p:nvPr/>
          </p:nvSpPr>
          <p:spPr>
            <a:xfrm>
              <a:off x="1804429" y="382129"/>
              <a:ext cx="1143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" name="Line"/>
            <p:cNvSpPr/>
            <p:nvPr/>
          </p:nvSpPr>
          <p:spPr>
            <a:xfrm>
              <a:off x="2132377" y="107138"/>
              <a:ext cx="237203" cy="297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366" fill="norm" stroke="1" extrusionOk="0">
                  <a:moveTo>
                    <a:pt x="11099" y="4246"/>
                  </a:moveTo>
                  <a:cubicBezTo>
                    <a:pt x="9761" y="3942"/>
                    <a:pt x="8423" y="3638"/>
                    <a:pt x="6989" y="4018"/>
                  </a:cubicBezTo>
                  <a:cubicBezTo>
                    <a:pt x="5556" y="4398"/>
                    <a:pt x="4026" y="5463"/>
                    <a:pt x="2784" y="7517"/>
                  </a:cubicBezTo>
                  <a:cubicBezTo>
                    <a:pt x="1541" y="9570"/>
                    <a:pt x="586" y="12612"/>
                    <a:pt x="203" y="14894"/>
                  </a:cubicBezTo>
                  <a:cubicBezTo>
                    <a:pt x="-179" y="17176"/>
                    <a:pt x="12" y="18697"/>
                    <a:pt x="490" y="19762"/>
                  </a:cubicBezTo>
                  <a:cubicBezTo>
                    <a:pt x="968" y="20827"/>
                    <a:pt x="1733" y="21435"/>
                    <a:pt x="3548" y="21359"/>
                  </a:cubicBezTo>
                  <a:cubicBezTo>
                    <a:pt x="5364" y="21283"/>
                    <a:pt x="8232" y="20522"/>
                    <a:pt x="10908" y="18393"/>
                  </a:cubicBezTo>
                  <a:cubicBezTo>
                    <a:pt x="13584" y="16263"/>
                    <a:pt x="16069" y="12765"/>
                    <a:pt x="17311" y="9874"/>
                  </a:cubicBezTo>
                  <a:cubicBezTo>
                    <a:pt x="18554" y="6984"/>
                    <a:pt x="18554" y="4703"/>
                    <a:pt x="18267" y="3181"/>
                  </a:cubicBezTo>
                  <a:cubicBezTo>
                    <a:pt x="17980" y="1660"/>
                    <a:pt x="17407" y="900"/>
                    <a:pt x="15973" y="443"/>
                  </a:cubicBezTo>
                  <a:cubicBezTo>
                    <a:pt x="14540" y="-13"/>
                    <a:pt x="12246" y="-165"/>
                    <a:pt x="10048" y="215"/>
                  </a:cubicBezTo>
                  <a:cubicBezTo>
                    <a:pt x="7849" y="596"/>
                    <a:pt x="5747" y="1508"/>
                    <a:pt x="4313" y="2421"/>
                  </a:cubicBezTo>
                  <a:cubicBezTo>
                    <a:pt x="2879" y="3334"/>
                    <a:pt x="2115" y="4246"/>
                    <a:pt x="1828" y="5083"/>
                  </a:cubicBezTo>
                  <a:cubicBezTo>
                    <a:pt x="1541" y="5920"/>
                    <a:pt x="1733" y="6680"/>
                    <a:pt x="3835" y="7441"/>
                  </a:cubicBezTo>
                  <a:cubicBezTo>
                    <a:pt x="5938" y="8201"/>
                    <a:pt x="9952" y="8962"/>
                    <a:pt x="13202" y="9342"/>
                  </a:cubicBezTo>
                  <a:cubicBezTo>
                    <a:pt x="16451" y="9722"/>
                    <a:pt x="18936" y="9722"/>
                    <a:pt x="21421" y="97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" name="Line"/>
            <p:cNvSpPr/>
            <p:nvPr/>
          </p:nvSpPr>
          <p:spPr>
            <a:xfrm>
              <a:off x="2396685" y="363079"/>
              <a:ext cx="91894" cy="100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308" fill="norm" stroke="1" extrusionOk="0">
                  <a:moveTo>
                    <a:pt x="5373" y="0"/>
                  </a:moveTo>
                  <a:cubicBezTo>
                    <a:pt x="2973" y="5400"/>
                    <a:pt x="573" y="10800"/>
                    <a:pt x="93" y="14400"/>
                  </a:cubicBezTo>
                  <a:cubicBezTo>
                    <a:pt x="-387" y="18000"/>
                    <a:pt x="1053" y="19800"/>
                    <a:pt x="2973" y="20700"/>
                  </a:cubicBezTo>
                  <a:cubicBezTo>
                    <a:pt x="4893" y="21600"/>
                    <a:pt x="7293" y="21600"/>
                    <a:pt x="10413" y="20025"/>
                  </a:cubicBezTo>
                  <a:cubicBezTo>
                    <a:pt x="13533" y="18450"/>
                    <a:pt x="17373" y="15300"/>
                    <a:pt x="19293" y="12600"/>
                  </a:cubicBezTo>
                  <a:cubicBezTo>
                    <a:pt x="21213" y="9900"/>
                    <a:pt x="21213" y="7650"/>
                    <a:pt x="20013" y="6300"/>
                  </a:cubicBezTo>
                  <a:cubicBezTo>
                    <a:pt x="18813" y="4950"/>
                    <a:pt x="16413" y="4500"/>
                    <a:pt x="14013" y="4500"/>
                  </a:cubicBezTo>
                  <a:cubicBezTo>
                    <a:pt x="11613" y="4500"/>
                    <a:pt x="9213" y="4950"/>
                    <a:pt x="6813" y="5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" name="Line"/>
            <p:cNvSpPr/>
            <p:nvPr/>
          </p:nvSpPr>
          <p:spPr>
            <a:xfrm>
              <a:off x="3137929" y="261479"/>
              <a:ext cx="88901" cy="118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786"/>
                  </a:moveTo>
                  <a:cubicBezTo>
                    <a:pt x="514" y="10029"/>
                    <a:pt x="1029" y="14271"/>
                    <a:pt x="2571" y="17164"/>
                  </a:cubicBezTo>
                  <a:cubicBezTo>
                    <a:pt x="4114" y="20057"/>
                    <a:pt x="6686" y="21600"/>
                    <a:pt x="8743" y="21600"/>
                  </a:cubicBezTo>
                  <a:cubicBezTo>
                    <a:pt x="10800" y="21600"/>
                    <a:pt x="12343" y="20057"/>
                    <a:pt x="13629" y="16971"/>
                  </a:cubicBezTo>
                  <a:cubicBezTo>
                    <a:pt x="14914" y="13886"/>
                    <a:pt x="15943" y="9257"/>
                    <a:pt x="17229" y="6171"/>
                  </a:cubicBezTo>
                  <a:cubicBezTo>
                    <a:pt x="18514" y="3086"/>
                    <a:pt x="20057" y="154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" name="Line"/>
            <p:cNvSpPr/>
            <p:nvPr/>
          </p:nvSpPr>
          <p:spPr>
            <a:xfrm>
              <a:off x="3277629" y="234860"/>
              <a:ext cx="76201" cy="128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0" fill="norm" stroke="1" extrusionOk="0">
                  <a:moveTo>
                    <a:pt x="21600" y="2329"/>
                  </a:moveTo>
                  <a:cubicBezTo>
                    <a:pt x="19200" y="1266"/>
                    <a:pt x="16800" y="204"/>
                    <a:pt x="14100" y="27"/>
                  </a:cubicBezTo>
                  <a:cubicBezTo>
                    <a:pt x="11400" y="-150"/>
                    <a:pt x="8400" y="558"/>
                    <a:pt x="6300" y="1798"/>
                  </a:cubicBezTo>
                  <a:cubicBezTo>
                    <a:pt x="4200" y="3037"/>
                    <a:pt x="3000" y="4807"/>
                    <a:pt x="4200" y="7109"/>
                  </a:cubicBezTo>
                  <a:cubicBezTo>
                    <a:pt x="5400" y="9411"/>
                    <a:pt x="9000" y="12243"/>
                    <a:pt x="12300" y="14368"/>
                  </a:cubicBezTo>
                  <a:cubicBezTo>
                    <a:pt x="15600" y="16493"/>
                    <a:pt x="18600" y="17909"/>
                    <a:pt x="18600" y="19148"/>
                  </a:cubicBezTo>
                  <a:cubicBezTo>
                    <a:pt x="18600" y="20388"/>
                    <a:pt x="15600" y="21450"/>
                    <a:pt x="12000" y="21450"/>
                  </a:cubicBezTo>
                  <a:cubicBezTo>
                    <a:pt x="8400" y="21450"/>
                    <a:pt x="4200" y="20388"/>
                    <a:pt x="0" y="193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" name="Line"/>
            <p:cNvSpPr/>
            <p:nvPr/>
          </p:nvSpPr>
          <p:spPr>
            <a:xfrm>
              <a:off x="4059859" y="95161"/>
              <a:ext cx="252821" cy="306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427" fill="norm" stroke="1" extrusionOk="0">
                  <a:moveTo>
                    <a:pt x="12860" y="4967"/>
                  </a:moveTo>
                  <a:cubicBezTo>
                    <a:pt x="12140" y="4523"/>
                    <a:pt x="11420" y="4079"/>
                    <a:pt x="10610" y="3858"/>
                  </a:cubicBezTo>
                  <a:cubicBezTo>
                    <a:pt x="9800" y="3636"/>
                    <a:pt x="8900" y="3636"/>
                    <a:pt x="7460" y="4597"/>
                  </a:cubicBezTo>
                  <a:cubicBezTo>
                    <a:pt x="6020" y="5559"/>
                    <a:pt x="4040" y="7482"/>
                    <a:pt x="2690" y="9997"/>
                  </a:cubicBezTo>
                  <a:cubicBezTo>
                    <a:pt x="1340" y="12512"/>
                    <a:pt x="620" y="15619"/>
                    <a:pt x="260" y="17542"/>
                  </a:cubicBezTo>
                  <a:cubicBezTo>
                    <a:pt x="-100" y="19466"/>
                    <a:pt x="-100" y="20205"/>
                    <a:pt x="350" y="20723"/>
                  </a:cubicBezTo>
                  <a:cubicBezTo>
                    <a:pt x="800" y="21241"/>
                    <a:pt x="1700" y="21537"/>
                    <a:pt x="3140" y="21389"/>
                  </a:cubicBezTo>
                  <a:cubicBezTo>
                    <a:pt x="4580" y="21241"/>
                    <a:pt x="6560" y="20649"/>
                    <a:pt x="8630" y="18356"/>
                  </a:cubicBezTo>
                  <a:cubicBezTo>
                    <a:pt x="10700" y="16063"/>
                    <a:pt x="12860" y="12069"/>
                    <a:pt x="13940" y="9258"/>
                  </a:cubicBezTo>
                  <a:cubicBezTo>
                    <a:pt x="15020" y="6447"/>
                    <a:pt x="15020" y="4819"/>
                    <a:pt x="14930" y="3562"/>
                  </a:cubicBezTo>
                  <a:cubicBezTo>
                    <a:pt x="14840" y="2304"/>
                    <a:pt x="14660" y="1416"/>
                    <a:pt x="14120" y="825"/>
                  </a:cubicBezTo>
                  <a:cubicBezTo>
                    <a:pt x="13580" y="233"/>
                    <a:pt x="12680" y="-63"/>
                    <a:pt x="11420" y="11"/>
                  </a:cubicBezTo>
                  <a:cubicBezTo>
                    <a:pt x="10160" y="85"/>
                    <a:pt x="8540" y="529"/>
                    <a:pt x="7010" y="1564"/>
                  </a:cubicBezTo>
                  <a:cubicBezTo>
                    <a:pt x="5480" y="2600"/>
                    <a:pt x="4040" y="4227"/>
                    <a:pt x="3230" y="5559"/>
                  </a:cubicBezTo>
                  <a:cubicBezTo>
                    <a:pt x="2420" y="6890"/>
                    <a:pt x="2240" y="7926"/>
                    <a:pt x="2600" y="8666"/>
                  </a:cubicBezTo>
                  <a:cubicBezTo>
                    <a:pt x="2960" y="9405"/>
                    <a:pt x="3860" y="9849"/>
                    <a:pt x="7100" y="9849"/>
                  </a:cubicBezTo>
                  <a:cubicBezTo>
                    <a:pt x="10340" y="9849"/>
                    <a:pt x="15920" y="9405"/>
                    <a:pt x="21500" y="89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" name="Line"/>
            <p:cNvSpPr/>
            <p:nvPr/>
          </p:nvSpPr>
          <p:spPr>
            <a:xfrm>
              <a:off x="4426979" y="204329"/>
              <a:ext cx="1841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" name="Line"/>
            <p:cNvSpPr/>
            <p:nvPr/>
          </p:nvSpPr>
          <p:spPr>
            <a:xfrm>
              <a:off x="4460620" y="299579"/>
              <a:ext cx="207660" cy="31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164" fill="norm" stroke="1" extrusionOk="0">
                  <a:moveTo>
                    <a:pt x="3732" y="8640"/>
                  </a:moveTo>
                  <a:cubicBezTo>
                    <a:pt x="1987" y="12960"/>
                    <a:pt x="241" y="17280"/>
                    <a:pt x="23" y="19440"/>
                  </a:cubicBezTo>
                  <a:cubicBezTo>
                    <a:pt x="-195" y="21600"/>
                    <a:pt x="1114" y="21600"/>
                    <a:pt x="4387" y="20160"/>
                  </a:cubicBezTo>
                  <a:cubicBezTo>
                    <a:pt x="7660" y="18720"/>
                    <a:pt x="12896" y="15840"/>
                    <a:pt x="16060" y="12240"/>
                  </a:cubicBezTo>
                  <a:cubicBezTo>
                    <a:pt x="19223" y="8640"/>
                    <a:pt x="20314" y="4320"/>
                    <a:pt x="2140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" name="Line"/>
            <p:cNvSpPr/>
            <p:nvPr/>
          </p:nvSpPr>
          <p:spPr>
            <a:xfrm>
              <a:off x="4493413" y="115429"/>
              <a:ext cx="155817" cy="307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475" fill="norm" stroke="1" extrusionOk="0">
                  <a:moveTo>
                    <a:pt x="21487" y="0"/>
                  </a:moveTo>
                  <a:cubicBezTo>
                    <a:pt x="17401" y="2663"/>
                    <a:pt x="13314" y="5326"/>
                    <a:pt x="9811" y="8137"/>
                  </a:cubicBezTo>
                  <a:cubicBezTo>
                    <a:pt x="6309" y="10948"/>
                    <a:pt x="3390" y="13907"/>
                    <a:pt x="1784" y="15830"/>
                  </a:cubicBezTo>
                  <a:cubicBezTo>
                    <a:pt x="179" y="17753"/>
                    <a:pt x="-113" y="18641"/>
                    <a:pt x="33" y="19455"/>
                  </a:cubicBezTo>
                  <a:cubicBezTo>
                    <a:pt x="179" y="20268"/>
                    <a:pt x="763" y="21008"/>
                    <a:pt x="1784" y="21304"/>
                  </a:cubicBezTo>
                  <a:cubicBezTo>
                    <a:pt x="2806" y="21600"/>
                    <a:pt x="4265" y="21452"/>
                    <a:pt x="5725" y="213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" name="Line"/>
            <p:cNvSpPr/>
            <p:nvPr/>
          </p:nvSpPr>
          <p:spPr>
            <a:xfrm>
              <a:off x="4815652" y="110132"/>
              <a:ext cx="259028" cy="277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129" fill="norm" stroke="1" extrusionOk="0">
                  <a:moveTo>
                    <a:pt x="13061" y="5240"/>
                  </a:moveTo>
                  <a:cubicBezTo>
                    <a:pt x="13061" y="3950"/>
                    <a:pt x="13061" y="2660"/>
                    <a:pt x="12622" y="2096"/>
                  </a:cubicBezTo>
                  <a:cubicBezTo>
                    <a:pt x="12183" y="1532"/>
                    <a:pt x="11305" y="1693"/>
                    <a:pt x="9549" y="3063"/>
                  </a:cubicBezTo>
                  <a:cubicBezTo>
                    <a:pt x="7792" y="4434"/>
                    <a:pt x="5158" y="7013"/>
                    <a:pt x="3402" y="9511"/>
                  </a:cubicBezTo>
                  <a:cubicBezTo>
                    <a:pt x="1646" y="12010"/>
                    <a:pt x="768" y="14428"/>
                    <a:pt x="329" y="16281"/>
                  </a:cubicBezTo>
                  <a:cubicBezTo>
                    <a:pt x="-110" y="18135"/>
                    <a:pt x="-110" y="19425"/>
                    <a:pt x="329" y="20231"/>
                  </a:cubicBezTo>
                  <a:cubicBezTo>
                    <a:pt x="768" y="21037"/>
                    <a:pt x="1646" y="21359"/>
                    <a:pt x="3666" y="20956"/>
                  </a:cubicBezTo>
                  <a:cubicBezTo>
                    <a:pt x="5685" y="20553"/>
                    <a:pt x="8846" y="19425"/>
                    <a:pt x="11392" y="17087"/>
                  </a:cubicBezTo>
                  <a:cubicBezTo>
                    <a:pt x="13939" y="14750"/>
                    <a:pt x="15870" y="11204"/>
                    <a:pt x="16310" y="8222"/>
                  </a:cubicBezTo>
                  <a:cubicBezTo>
                    <a:pt x="16749" y="5240"/>
                    <a:pt x="15695" y="2822"/>
                    <a:pt x="14202" y="1452"/>
                  </a:cubicBezTo>
                  <a:cubicBezTo>
                    <a:pt x="12710" y="81"/>
                    <a:pt x="10778" y="-241"/>
                    <a:pt x="8583" y="162"/>
                  </a:cubicBezTo>
                  <a:cubicBezTo>
                    <a:pt x="6388" y="565"/>
                    <a:pt x="3929" y="1693"/>
                    <a:pt x="2612" y="2741"/>
                  </a:cubicBezTo>
                  <a:cubicBezTo>
                    <a:pt x="1295" y="3789"/>
                    <a:pt x="1119" y="4756"/>
                    <a:pt x="1646" y="5481"/>
                  </a:cubicBezTo>
                  <a:cubicBezTo>
                    <a:pt x="2173" y="6207"/>
                    <a:pt x="3402" y="6690"/>
                    <a:pt x="6827" y="7093"/>
                  </a:cubicBezTo>
                  <a:cubicBezTo>
                    <a:pt x="10251" y="7496"/>
                    <a:pt x="15870" y="7819"/>
                    <a:pt x="21490" y="81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" name="Line"/>
            <p:cNvSpPr/>
            <p:nvPr/>
          </p:nvSpPr>
          <p:spPr>
            <a:xfrm>
              <a:off x="5021627" y="439279"/>
              <a:ext cx="64618" cy="73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2" h="21365" fill="norm" stroke="1" extrusionOk="0">
                  <a:moveTo>
                    <a:pt x="18369" y="0"/>
                  </a:moveTo>
                  <a:cubicBezTo>
                    <a:pt x="15096" y="0"/>
                    <a:pt x="11823" y="0"/>
                    <a:pt x="8878" y="1234"/>
                  </a:cubicBezTo>
                  <a:cubicBezTo>
                    <a:pt x="5932" y="2469"/>
                    <a:pt x="3314" y="4937"/>
                    <a:pt x="1678" y="8331"/>
                  </a:cubicBezTo>
                  <a:cubicBezTo>
                    <a:pt x="42" y="11726"/>
                    <a:pt x="-613" y="16046"/>
                    <a:pt x="696" y="18514"/>
                  </a:cubicBezTo>
                  <a:cubicBezTo>
                    <a:pt x="2005" y="20983"/>
                    <a:pt x="5278" y="21600"/>
                    <a:pt x="8551" y="21291"/>
                  </a:cubicBezTo>
                  <a:cubicBezTo>
                    <a:pt x="11823" y="20983"/>
                    <a:pt x="15096" y="19749"/>
                    <a:pt x="17387" y="17589"/>
                  </a:cubicBezTo>
                  <a:cubicBezTo>
                    <a:pt x="19678" y="15429"/>
                    <a:pt x="20987" y="12343"/>
                    <a:pt x="19023" y="9257"/>
                  </a:cubicBezTo>
                  <a:cubicBezTo>
                    <a:pt x="17060" y="6171"/>
                    <a:pt x="11823" y="3086"/>
                    <a:pt x="658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" name="Line"/>
            <p:cNvSpPr/>
            <p:nvPr/>
          </p:nvSpPr>
          <p:spPr>
            <a:xfrm>
              <a:off x="1321829" y="867851"/>
              <a:ext cx="304801" cy="339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fill="norm" stroke="1" extrusionOk="0">
                  <a:moveTo>
                    <a:pt x="0" y="21536"/>
                  </a:moveTo>
                  <a:cubicBezTo>
                    <a:pt x="300" y="19792"/>
                    <a:pt x="600" y="18048"/>
                    <a:pt x="1275" y="15700"/>
                  </a:cubicBezTo>
                  <a:cubicBezTo>
                    <a:pt x="1950" y="13352"/>
                    <a:pt x="3000" y="10401"/>
                    <a:pt x="3900" y="7986"/>
                  </a:cubicBezTo>
                  <a:cubicBezTo>
                    <a:pt x="4800" y="5571"/>
                    <a:pt x="5550" y="3693"/>
                    <a:pt x="6075" y="2351"/>
                  </a:cubicBezTo>
                  <a:cubicBezTo>
                    <a:pt x="6600" y="1009"/>
                    <a:pt x="6900" y="204"/>
                    <a:pt x="6975" y="137"/>
                  </a:cubicBezTo>
                  <a:cubicBezTo>
                    <a:pt x="7050" y="70"/>
                    <a:pt x="6900" y="741"/>
                    <a:pt x="6450" y="2888"/>
                  </a:cubicBezTo>
                  <a:cubicBezTo>
                    <a:pt x="6000" y="5034"/>
                    <a:pt x="5250" y="8656"/>
                    <a:pt x="4875" y="11071"/>
                  </a:cubicBezTo>
                  <a:cubicBezTo>
                    <a:pt x="4500" y="13486"/>
                    <a:pt x="4500" y="14694"/>
                    <a:pt x="4650" y="15633"/>
                  </a:cubicBezTo>
                  <a:cubicBezTo>
                    <a:pt x="4800" y="16572"/>
                    <a:pt x="5100" y="17243"/>
                    <a:pt x="5625" y="17511"/>
                  </a:cubicBezTo>
                  <a:cubicBezTo>
                    <a:pt x="6150" y="17779"/>
                    <a:pt x="6900" y="17645"/>
                    <a:pt x="8100" y="16438"/>
                  </a:cubicBezTo>
                  <a:cubicBezTo>
                    <a:pt x="9300" y="15230"/>
                    <a:pt x="10950" y="12950"/>
                    <a:pt x="12600" y="10334"/>
                  </a:cubicBezTo>
                  <a:cubicBezTo>
                    <a:pt x="14250" y="7717"/>
                    <a:pt x="15900" y="4766"/>
                    <a:pt x="16800" y="2820"/>
                  </a:cubicBezTo>
                  <a:cubicBezTo>
                    <a:pt x="17700" y="875"/>
                    <a:pt x="17850" y="-64"/>
                    <a:pt x="17850" y="3"/>
                  </a:cubicBezTo>
                  <a:cubicBezTo>
                    <a:pt x="17850" y="70"/>
                    <a:pt x="17700" y="1143"/>
                    <a:pt x="17475" y="2955"/>
                  </a:cubicBezTo>
                  <a:cubicBezTo>
                    <a:pt x="17250" y="4766"/>
                    <a:pt x="16950" y="7315"/>
                    <a:pt x="17025" y="9193"/>
                  </a:cubicBezTo>
                  <a:cubicBezTo>
                    <a:pt x="17100" y="11071"/>
                    <a:pt x="17550" y="12279"/>
                    <a:pt x="18375" y="12883"/>
                  </a:cubicBezTo>
                  <a:cubicBezTo>
                    <a:pt x="19200" y="13486"/>
                    <a:pt x="20400" y="13486"/>
                    <a:pt x="21600" y="134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" name="Line"/>
            <p:cNvSpPr/>
            <p:nvPr/>
          </p:nvSpPr>
          <p:spPr>
            <a:xfrm>
              <a:off x="1702829" y="959979"/>
              <a:ext cx="1079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" name="Line"/>
            <p:cNvSpPr/>
            <p:nvPr/>
          </p:nvSpPr>
          <p:spPr>
            <a:xfrm>
              <a:off x="1779029" y="1042529"/>
              <a:ext cx="635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" name="Line"/>
            <p:cNvSpPr/>
            <p:nvPr/>
          </p:nvSpPr>
          <p:spPr>
            <a:xfrm>
              <a:off x="1963179" y="834870"/>
              <a:ext cx="355601" cy="302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0" y="21466"/>
                  </a:moveTo>
                  <a:cubicBezTo>
                    <a:pt x="1671" y="18466"/>
                    <a:pt x="3343" y="15466"/>
                    <a:pt x="5014" y="12166"/>
                  </a:cubicBezTo>
                  <a:cubicBezTo>
                    <a:pt x="6686" y="8866"/>
                    <a:pt x="8357" y="5266"/>
                    <a:pt x="9386" y="3016"/>
                  </a:cubicBezTo>
                  <a:cubicBezTo>
                    <a:pt x="10414" y="766"/>
                    <a:pt x="10800" y="-134"/>
                    <a:pt x="10800" y="16"/>
                  </a:cubicBezTo>
                  <a:cubicBezTo>
                    <a:pt x="10800" y="166"/>
                    <a:pt x="10414" y="1366"/>
                    <a:pt x="9964" y="3241"/>
                  </a:cubicBezTo>
                  <a:cubicBezTo>
                    <a:pt x="9514" y="5116"/>
                    <a:pt x="9000" y="7666"/>
                    <a:pt x="8743" y="9541"/>
                  </a:cubicBezTo>
                  <a:cubicBezTo>
                    <a:pt x="8486" y="11416"/>
                    <a:pt x="8486" y="12616"/>
                    <a:pt x="8679" y="13516"/>
                  </a:cubicBezTo>
                  <a:cubicBezTo>
                    <a:pt x="8871" y="14416"/>
                    <a:pt x="9257" y="15016"/>
                    <a:pt x="9900" y="15316"/>
                  </a:cubicBezTo>
                  <a:cubicBezTo>
                    <a:pt x="10543" y="15616"/>
                    <a:pt x="11443" y="15616"/>
                    <a:pt x="12793" y="14341"/>
                  </a:cubicBezTo>
                  <a:cubicBezTo>
                    <a:pt x="14143" y="13066"/>
                    <a:pt x="15943" y="10516"/>
                    <a:pt x="17164" y="8416"/>
                  </a:cubicBezTo>
                  <a:cubicBezTo>
                    <a:pt x="18386" y="6316"/>
                    <a:pt x="19029" y="4666"/>
                    <a:pt x="19479" y="3241"/>
                  </a:cubicBezTo>
                  <a:cubicBezTo>
                    <a:pt x="19929" y="1816"/>
                    <a:pt x="20186" y="616"/>
                    <a:pt x="20250" y="691"/>
                  </a:cubicBezTo>
                  <a:cubicBezTo>
                    <a:pt x="20314" y="766"/>
                    <a:pt x="20186" y="2116"/>
                    <a:pt x="19864" y="4216"/>
                  </a:cubicBezTo>
                  <a:cubicBezTo>
                    <a:pt x="19543" y="6316"/>
                    <a:pt x="19029" y="9166"/>
                    <a:pt x="19286" y="11491"/>
                  </a:cubicBezTo>
                  <a:cubicBezTo>
                    <a:pt x="19543" y="13816"/>
                    <a:pt x="20571" y="15616"/>
                    <a:pt x="21600" y="174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" name="Line"/>
            <p:cNvSpPr/>
            <p:nvPr/>
          </p:nvSpPr>
          <p:spPr>
            <a:xfrm>
              <a:off x="2377603" y="1017129"/>
              <a:ext cx="91476" cy="109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3" h="20993" fill="norm" stroke="1" extrusionOk="0">
                  <a:moveTo>
                    <a:pt x="8081" y="0"/>
                  </a:moveTo>
                  <a:cubicBezTo>
                    <a:pt x="5733" y="1223"/>
                    <a:pt x="3385" y="2445"/>
                    <a:pt x="1742" y="5502"/>
                  </a:cubicBezTo>
                  <a:cubicBezTo>
                    <a:pt x="98" y="8558"/>
                    <a:pt x="-841" y="13449"/>
                    <a:pt x="1037" y="16709"/>
                  </a:cubicBezTo>
                  <a:cubicBezTo>
                    <a:pt x="2916" y="19970"/>
                    <a:pt x="7611" y="21600"/>
                    <a:pt x="11368" y="20785"/>
                  </a:cubicBezTo>
                  <a:cubicBezTo>
                    <a:pt x="15124" y="19970"/>
                    <a:pt x="17942" y="16709"/>
                    <a:pt x="19350" y="14060"/>
                  </a:cubicBezTo>
                  <a:cubicBezTo>
                    <a:pt x="20759" y="11411"/>
                    <a:pt x="20759" y="9374"/>
                    <a:pt x="18176" y="7947"/>
                  </a:cubicBezTo>
                  <a:cubicBezTo>
                    <a:pt x="15594" y="6521"/>
                    <a:pt x="10429" y="5706"/>
                    <a:pt x="5263" y="48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" name="Line"/>
            <p:cNvSpPr/>
            <p:nvPr/>
          </p:nvSpPr>
          <p:spPr>
            <a:xfrm>
              <a:off x="3112529" y="902829"/>
              <a:ext cx="139701" cy="157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3" fill="norm" stroke="1" extrusionOk="0">
                  <a:moveTo>
                    <a:pt x="0" y="2558"/>
                  </a:moveTo>
                  <a:cubicBezTo>
                    <a:pt x="327" y="7105"/>
                    <a:pt x="655" y="11653"/>
                    <a:pt x="1145" y="14637"/>
                  </a:cubicBezTo>
                  <a:cubicBezTo>
                    <a:pt x="1636" y="17621"/>
                    <a:pt x="2291" y="19042"/>
                    <a:pt x="3436" y="20037"/>
                  </a:cubicBezTo>
                  <a:cubicBezTo>
                    <a:pt x="4582" y="21032"/>
                    <a:pt x="6218" y="21600"/>
                    <a:pt x="7527" y="20747"/>
                  </a:cubicBezTo>
                  <a:cubicBezTo>
                    <a:pt x="8836" y="19895"/>
                    <a:pt x="9818" y="17621"/>
                    <a:pt x="11127" y="14211"/>
                  </a:cubicBezTo>
                  <a:cubicBezTo>
                    <a:pt x="12436" y="10800"/>
                    <a:pt x="14073" y="6253"/>
                    <a:pt x="15873" y="3695"/>
                  </a:cubicBezTo>
                  <a:cubicBezTo>
                    <a:pt x="17673" y="1137"/>
                    <a:pt x="19636" y="56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" name="Line"/>
            <p:cNvSpPr/>
            <p:nvPr/>
          </p:nvSpPr>
          <p:spPr>
            <a:xfrm>
              <a:off x="3298203" y="853742"/>
              <a:ext cx="112777" cy="148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354" fill="norm" stroke="1" extrusionOk="0">
                  <a:moveTo>
                    <a:pt x="21312" y="3405"/>
                  </a:moveTo>
                  <a:cubicBezTo>
                    <a:pt x="15712" y="1884"/>
                    <a:pt x="10112" y="362"/>
                    <a:pt x="6512" y="58"/>
                  </a:cubicBezTo>
                  <a:cubicBezTo>
                    <a:pt x="2912" y="-246"/>
                    <a:pt x="1312" y="667"/>
                    <a:pt x="512" y="2340"/>
                  </a:cubicBezTo>
                  <a:cubicBezTo>
                    <a:pt x="-288" y="4013"/>
                    <a:pt x="-288" y="6447"/>
                    <a:pt x="1512" y="8729"/>
                  </a:cubicBezTo>
                  <a:cubicBezTo>
                    <a:pt x="3312" y="11010"/>
                    <a:pt x="6912" y="13140"/>
                    <a:pt x="10112" y="15117"/>
                  </a:cubicBezTo>
                  <a:cubicBezTo>
                    <a:pt x="13312" y="17095"/>
                    <a:pt x="16112" y="18920"/>
                    <a:pt x="16512" y="19985"/>
                  </a:cubicBezTo>
                  <a:cubicBezTo>
                    <a:pt x="16912" y="21050"/>
                    <a:pt x="14912" y="21354"/>
                    <a:pt x="11912" y="21354"/>
                  </a:cubicBezTo>
                  <a:cubicBezTo>
                    <a:pt x="8912" y="21354"/>
                    <a:pt x="4912" y="21050"/>
                    <a:pt x="912" y="207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" name="Line"/>
            <p:cNvSpPr/>
            <p:nvPr/>
          </p:nvSpPr>
          <p:spPr>
            <a:xfrm>
              <a:off x="4001529" y="896220"/>
              <a:ext cx="241301" cy="279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7" fill="norm" stroke="1" extrusionOk="0">
                  <a:moveTo>
                    <a:pt x="0" y="21457"/>
                  </a:moveTo>
                  <a:cubicBezTo>
                    <a:pt x="379" y="19508"/>
                    <a:pt x="758" y="17559"/>
                    <a:pt x="1705" y="14798"/>
                  </a:cubicBezTo>
                  <a:cubicBezTo>
                    <a:pt x="2653" y="12037"/>
                    <a:pt x="4168" y="8465"/>
                    <a:pt x="5021" y="6272"/>
                  </a:cubicBezTo>
                  <a:cubicBezTo>
                    <a:pt x="5874" y="4080"/>
                    <a:pt x="6063" y="3268"/>
                    <a:pt x="6253" y="2293"/>
                  </a:cubicBezTo>
                  <a:cubicBezTo>
                    <a:pt x="6442" y="1319"/>
                    <a:pt x="6632" y="182"/>
                    <a:pt x="6632" y="19"/>
                  </a:cubicBezTo>
                  <a:cubicBezTo>
                    <a:pt x="6632" y="-143"/>
                    <a:pt x="6442" y="669"/>
                    <a:pt x="5968" y="3268"/>
                  </a:cubicBezTo>
                  <a:cubicBezTo>
                    <a:pt x="5495" y="5866"/>
                    <a:pt x="4737" y="10251"/>
                    <a:pt x="4737" y="13012"/>
                  </a:cubicBezTo>
                  <a:cubicBezTo>
                    <a:pt x="4737" y="15773"/>
                    <a:pt x="5495" y="16910"/>
                    <a:pt x="6158" y="17153"/>
                  </a:cubicBezTo>
                  <a:cubicBezTo>
                    <a:pt x="6821" y="17397"/>
                    <a:pt x="7389" y="16747"/>
                    <a:pt x="9000" y="14230"/>
                  </a:cubicBezTo>
                  <a:cubicBezTo>
                    <a:pt x="10611" y="11713"/>
                    <a:pt x="13263" y="7328"/>
                    <a:pt x="14779" y="4729"/>
                  </a:cubicBezTo>
                  <a:cubicBezTo>
                    <a:pt x="16295" y="2131"/>
                    <a:pt x="16674" y="1319"/>
                    <a:pt x="16768" y="1400"/>
                  </a:cubicBezTo>
                  <a:cubicBezTo>
                    <a:pt x="16863" y="1481"/>
                    <a:pt x="16674" y="2455"/>
                    <a:pt x="16295" y="4404"/>
                  </a:cubicBezTo>
                  <a:cubicBezTo>
                    <a:pt x="15916" y="6353"/>
                    <a:pt x="15347" y="9277"/>
                    <a:pt x="16200" y="11144"/>
                  </a:cubicBezTo>
                  <a:cubicBezTo>
                    <a:pt x="17053" y="13012"/>
                    <a:pt x="19326" y="13824"/>
                    <a:pt x="21600" y="146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" name="Line"/>
            <p:cNvSpPr/>
            <p:nvPr/>
          </p:nvSpPr>
          <p:spPr>
            <a:xfrm>
              <a:off x="4344429" y="959979"/>
              <a:ext cx="1714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" name="Line"/>
            <p:cNvSpPr/>
            <p:nvPr/>
          </p:nvSpPr>
          <p:spPr>
            <a:xfrm>
              <a:off x="4376179" y="1017129"/>
              <a:ext cx="2476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38" y="16200"/>
                    <a:pt x="6277" y="10800"/>
                    <a:pt x="9877" y="7200"/>
                  </a:cubicBezTo>
                  <a:cubicBezTo>
                    <a:pt x="13477" y="3600"/>
                    <a:pt x="17538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" name="Line"/>
            <p:cNvSpPr/>
            <p:nvPr/>
          </p:nvSpPr>
          <p:spPr>
            <a:xfrm>
              <a:off x="4446029" y="871079"/>
              <a:ext cx="11430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00" y="2939"/>
                    <a:pt x="12800" y="5878"/>
                    <a:pt x="9200" y="8963"/>
                  </a:cubicBezTo>
                  <a:cubicBezTo>
                    <a:pt x="5600" y="12049"/>
                    <a:pt x="2800" y="15282"/>
                    <a:pt x="1400" y="17412"/>
                  </a:cubicBezTo>
                  <a:cubicBezTo>
                    <a:pt x="0" y="19543"/>
                    <a:pt x="0" y="2057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" name="Line"/>
            <p:cNvSpPr/>
            <p:nvPr/>
          </p:nvSpPr>
          <p:spPr>
            <a:xfrm>
              <a:off x="4674629" y="858888"/>
              <a:ext cx="331416" cy="310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419" fill="norm" stroke="1" extrusionOk="0">
                  <a:moveTo>
                    <a:pt x="0" y="21419"/>
                  </a:moveTo>
                  <a:cubicBezTo>
                    <a:pt x="2339" y="18500"/>
                    <a:pt x="4678" y="15581"/>
                    <a:pt x="6397" y="12954"/>
                  </a:cubicBezTo>
                  <a:cubicBezTo>
                    <a:pt x="8117" y="10327"/>
                    <a:pt x="9218" y="7992"/>
                    <a:pt x="9837" y="6387"/>
                  </a:cubicBezTo>
                  <a:cubicBezTo>
                    <a:pt x="10456" y="4781"/>
                    <a:pt x="10594" y="3905"/>
                    <a:pt x="10387" y="3760"/>
                  </a:cubicBezTo>
                  <a:cubicBezTo>
                    <a:pt x="10181" y="3614"/>
                    <a:pt x="9631" y="4197"/>
                    <a:pt x="9080" y="5730"/>
                  </a:cubicBezTo>
                  <a:cubicBezTo>
                    <a:pt x="8530" y="7262"/>
                    <a:pt x="7980" y="9743"/>
                    <a:pt x="7704" y="11349"/>
                  </a:cubicBezTo>
                  <a:cubicBezTo>
                    <a:pt x="7429" y="12954"/>
                    <a:pt x="7429" y="13684"/>
                    <a:pt x="7636" y="14341"/>
                  </a:cubicBezTo>
                  <a:cubicBezTo>
                    <a:pt x="7842" y="14997"/>
                    <a:pt x="8255" y="15581"/>
                    <a:pt x="8874" y="15946"/>
                  </a:cubicBezTo>
                  <a:cubicBezTo>
                    <a:pt x="9493" y="16311"/>
                    <a:pt x="10318" y="16457"/>
                    <a:pt x="11763" y="15289"/>
                  </a:cubicBezTo>
                  <a:cubicBezTo>
                    <a:pt x="13208" y="14122"/>
                    <a:pt x="15271" y="11641"/>
                    <a:pt x="16922" y="9087"/>
                  </a:cubicBezTo>
                  <a:cubicBezTo>
                    <a:pt x="18573" y="6533"/>
                    <a:pt x="19811" y="3905"/>
                    <a:pt x="20568" y="2227"/>
                  </a:cubicBezTo>
                  <a:cubicBezTo>
                    <a:pt x="21325" y="549"/>
                    <a:pt x="21600" y="-181"/>
                    <a:pt x="21531" y="38"/>
                  </a:cubicBezTo>
                  <a:cubicBezTo>
                    <a:pt x="21462" y="257"/>
                    <a:pt x="21050" y="1424"/>
                    <a:pt x="20637" y="3833"/>
                  </a:cubicBezTo>
                  <a:cubicBezTo>
                    <a:pt x="20224" y="6241"/>
                    <a:pt x="19811" y="9889"/>
                    <a:pt x="19674" y="12078"/>
                  </a:cubicBezTo>
                  <a:cubicBezTo>
                    <a:pt x="19536" y="14268"/>
                    <a:pt x="19674" y="14997"/>
                    <a:pt x="19880" y="15435"/>
                  </a:cubicBezTo>
                  <a:cubicBezTo>
                    <a:pt x="20087" y="15873"/>
                    <a:pt x="20362" y="16019"/>
                    <a:pt x="20637" y="161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" name="Shape"/>
            <p:cNvSpPr/>
            <p:nvPr/>
          </p:nvSpPr>
          <p:spPr>
            <a:xfrm>
              <a:off x="5066741" y="1042529"/>
              <a:ext cx="113243" cy="90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6" h="21366" fill="norm" stroke="1" extrusionOk="0">
                  <a:moveTo>
                    <a:pt x="9547" y="0"/>
                  </a:moveTo>
                  <a:cubicBezTo>
                    <a:pt x="7618" y="0"/>
                    <a:pt x="5689" y="0"/>
                    <a:pt x="4147" y="1005"/>
                  </a:cubicBezTo>
                  <a:cubicBezTo>
                    <a:pt x="2604" y="2009"/>
                    <a:pt x="1447" y="4019"/>
                    <a:pt x="675" y="6781"/>
                  </a:cubicBezTo>
                  <a:cubicBezTo>
                    <a:pt x="-96" y="9544"/>
                    <a:pt x="-482" y="13060"/>
                    <a:pt x="1061" y="16074"/>
                  </a:cubicBezTo>
                  <a:cubicBezTo>
                    <a:pt x="2604" y="19088"/>
                    <a:pt x="6075" y="21600"/>
                    <a:pt x="9739" y="21349"/>
                  </a:cubicBezTo>
                  <a:cubicBezTo>
                    <a:pt x="13404" y="21098"/>
                    <a:pt x="17261" y="18084"/>
                    <a:pt x="19189" y="15321"/>
                  </a:cubicBezTo>
                  <a:cubicBezTo>
                    <a:pt x="21118" y="12558"/>
                    <a:pt x="21118" y="10047"/>
                    <a:pt x="19189" y="7535"/>
                  </a:cubicBezTo>
                  <a:cubicBezTo>
                    <a:pt x="17261" y="5023"/>
                    <a:pt x="13404" y="2512"/>
                    <a:pt x="954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" name="Line"/>
            <p:cNvSpPr/>
            <p:nvPr/>
          </p:nvSpPr>
          <p:spPr>
            <a:xfrm>
              <a:off x="6613496" y="64629"/>
              <a:ext cx="258234" cy="356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3" fill="norm" stroke="1" extrusionOk="0">
                  <a:moveTo>
                    <a:pt x="1416" y="3067"/>
                  </a:moveTo>
                  <a:cubicBezTo>
                    <a:pt x="1062" y="2045"/>
                    <a:pt x="708" y="1022"/>
                    <a:pt x="531" y="959"/>
                  </a:cubicBezTo>
                  <a:cubicBezTo>
                    <a:pt x="354" y="895"/>
                    <a:pt x="354" y="1789"/>
                    <a:pt x="266" y="4282"/>
                  </a:cubicBezTo>
                  <a:cubicBezTo>
                    <a:pt x="177" y="6774"/>
                    <a:pt x="0" y="10864"/>
                    <a:pt x="0" y="13740"/>
                  </a:cubicBezTo>
                  <a:cubicBezTo>
                    <a:pt x="0" y="16615"/>
                    <a:pt x="177" y="18277"/>
                    <a:pt x="531" y="19363"/>
                  </a:cubicBezTo>
                  <a:cubicBezTo>
                    <a:pt x="885" y="20450"/>
                    <a:pt x="1416" y="20961"/>
                    <a:pt x="2036" y="21025"/>
                  </a:cubicBezTo>
                  <a:cubicBezTo>
                    <a:pt x="2656" y="21089"/>
                    <a:pt x="3364" y="20705"/>
                    <a:pt x="3895" y="20130"/>
                  </a:cubicBezTo>
                  <a:cubicBezTo>
                    <a:pt x="4426" y="19555"/>
                    <a:pt x="4780" y="18788"/>
                    <a:pt x="5046" y="18021"/>
                  </a:cubicBezTo>
                  <a:cubicBezTo>
                    <a:pt x="5311" y="17254"/>
                    <a:pt x="5489" y="16488"/>
                    <a:pt x="5931" y="16296"/>
                  </a:cubicBezTo>
                  <a:cubicBezTo>
                    <a:pt x="6374" y="16104"/>
                    <a:pt x="7082" y="16488"/>
                    <a:pt x="7967" y="17382"/>
                  </a:cubicBezTo>
                  <a:cubicBezTo>
                    <a:pt x="8852" y="18277"/>
                    <a:pt x="9915" y="19683"/>
                    <a:pt x="10977" y="20514"/>
                  </a:cubicBezTo>
                  <a:cubicBezTo>
                    <a:pt x="12039" y="21344"/>
                    <a:pt x="13102" y="21600"/>
                    <a:pt x="13898" y="21472"/>
                  </a:cubicBezTo>
                  <a:cubicBezTo>
                    <a:pt x="14695" y="21344"/>
                    <a:pt x="15226" y="20833"/>
                    <a:pt x="15934" y="19172"/>
                  </a:cubicBezTo>
                  <a:cubicBezTo>
                    <a:pt x="16643" y="17510"/>
                    <a:pt x="17528" y="14698"/>
                    <a:pt x="18148" y="11759"/>
                  </a:cubicBezTo>
                  <a:cubicBezTo>
                    <a:pt x="18767" y="8819"/>
                    <a:pt x="19121" y="5751"/>
                    <a:pt x="19475" y="3770"/>
                  </a:cubicBezTo>
                  <a:cubicBezTo>
                    <a:pt x="19830" y="1789"/>
                    <a:pt x="20184" y="895"/>
                    <a:pt x="20538" y="447"/>
                  </a:cubicBezTo>
                  <a:cubicBezTo>
                    <a:pt x="20892" y="0"/>
                    <a:pt x="21246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" name="Line"/>
            <p:cNvSpPr/>
            <p:nvPr/>
          </p:nvSpPr>
          <p:spPr>
            <a:xfrm>
              <a:off x="6873052" y="96379"/>
              <a:ext cx="207699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600" fill="norm" stroke="1" extrusionOk="0">
                  <a:moveTo>
                    <a:pt x="10337" y="13328"/>
                  </a:moveTo>
                  <a:cubicBezTo>
                    <a:pt x="9900" y="12562"/>
                    <a:pt x="9464" y="11796"/>
                    <a:pt x="8700" y="11260"/>
                  </a:cubicBezTo>
                  <a:cubicBezTo>
                    <a:pt x="7937" y="10723"/>
                    <a:pt x="6846" y="10417"/>
                    <a:pt x="5864" y="10647"/>
                  </a:cubicBezTo>
                  <a:cubicBezTo>
                    <a:pt x="4882" y="10877"/>
                    <a:pt x="4009" y="11643"/>
                    <a:pt x="3028" y="13098"/>
                  </a:cubicBezTo>
                  <a:cubicBezTo>
                    <a:pt x="2046" y="14553"/>
                    <a:pt x="955" y="16698"/>
                    <a:pt x="409" y="18153"/>
                  </a:cubicBezTo>
                  <a:cubicBezTo>
                    <a:pt x="-136" y="19609"/>
                    <a:pt x="-136" y="20374"/>
                    <a:pt x="409" y="20681"/>
                  </a:cubicBezTo>
                  <a:cubicBezTo>
                    <a:pt x="955" y="20987"/>
                    <a:pt x="2046" y="20834"/>
                    <a:pt x="2919" y="20374"/>
                  </a:cubicBezTo>
                  <a:cubicBezTo>
                    <a:pt x="3791" y="19915"/>
                    <a:pt x="4446" y="19149"/>
                    <a:pt x="4882" y="18306"/>
                  </a:cubicBezTo>
                  <a:cubicBezTo>
                    <a:pt x="5319" y="17464"/>
                    <a:pt x="5537" y="16545"/>
                    <a:pt x="5755" y="16468"/>
                  </a:cubicBezTo>
                  <a:cubicBezTo>
                    <a:pt x="5973" y="16391"/>
                    <a:pt x="6191" y="17157"/>
                    <a:pt x="6737" y="17923"/>
                  </a:cubicBezTo>
                  <a:cubicBezTo>
                    <a:pt x="7282" y="18689"/>
                    <a:pt x="8155" y="19455"/>
                    <a:pt x="9573" y="19609"/>
                  </a:cubicBezTo>
                  <a:cubicBezTo>
                    <a:pt x="10991" y="19762"/>
                    <a:pt x="12955" y="19302"/>
                    <a:pt x="14809" y="17234"/>
                  </a:cubicBezTo>
                  <a:cubicBezTo>
                    <a:pt x="16664" y="15166"/>
                    <a:pt x="18409" y="11489"/>
                    <a:pt x="19500" y="8655"/>
                  </a:cubicBezTo>
                  <a:cubicBezTo>
                    <a:pt x="20591" y="5821"/>
                    <a:pt x="21028" y="3830"/>
                    <a:pt x="21246" y="2374"/>
                  </a:cubicBezTo>
                  <a:cubicBezTo>
                    <a:pt x="21464" y="919"/>
                    <a:pt x="21464" y="0"/>
                    <a:pt x="21246" y="0"/>
                  </a:cubicBezTo>
                  <a:cubicBezTo>
                    <a:pt x="21028" y="0"/>
                    <a:pt x="20591" y="919"/>
                    <a:pt x="20155" y="3523"/>
                  </a:cubicBezTo>
                  <a:cubicBezTo>
                    <a:pt x="19719" y="6128"/>
                    <a:pt x="19282" y="10417"/>
                    <a:pt x="19391" y="13711"/>
                  </a:cubicBezTo>
                  <a:cubicBezTo>
                    <a:pt x="19500" y="17004"/>
                    <a:pt x="20155" y="19302"/>
                    <a:pt x="2080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" name="Line"/>
            <p:cNvSpPr/>
            <p:nvPr/>
          </p:nvSpPr>
          <p:spPr>
            <a:xfrm>
              <a:off x="7135912" y="-1"/>
              <a:ext cx="133751" cy="387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493" fill="norm" stroke="1" extrusionOk="0">
                  <a:moveTo>
                    <a:pt x="13563" y="14502"/>
                  </a:moveTo>
                  <a:cubicBezTo>
                    <a:pt x="12551" y="13915"/>
                    <a:pt x="11538" y="13328"/>
                    <a:pt x="10189" y="13093"/>
                  </a:cubicBezTo>
                  <a:cubicBezTo>
                    <a:pt x="8838" y="12858"/>
                    <a:pt x="7151" y="12975"/>
                    <a:pt x="5463" y="13562"/>
                  </a:cubicBezTo>
                  <a:cubicBezTo>
                    <a:pt x="3776" y="14149"/>
                    <a:pt x="2088" y="15206"/>
                    <a:pt x="1076" y="16438"/>
                  </a:cubicBezTo>
                  <a:cubicBezTo>
                    <a:pt x="63" y="17671"/>
                    <a:pt x="-274" y="19080"/>
                    <a:pt x="232" y="20019"/>
                  </a:cubicBezTo>
                  <a:cubicBezTo>
                    <a:pt x="738" y="20958"/>
                    <a:pt x="2088" y="21428"/>
                    <a:pt x="3438" y="21486"/>
                  </a:cubicBezTo>
                  <a:cubicBezTo>
                    <a:pt x="4788" y="21545"/>
                    <a:pt x="6138" y="21193"/>
                    <a:pt x="8332" y="19902"/>
                  </a:cubicBezTo>
                  <a:cubicBezTo>
                    <a:pt x="10526" y="18610"/>
                    <a:pt x="13563" y="16380"/>
                    <a:pt x="15757" y="13562"/>
                  </a:cubicBezTo>
                  <a:cubicBezTo>
                    <a:pt x="17951" y="10745"/>
                    <a:pt x="19301" y="7341"/>
                    <a:pt x="20145" y="5228"/>
                  </a:cubicBezTo>
                  <a:cubicBezTo>
                    <a:pt x="20988" y="3115"/>
                    <a:pt x="21326" y="2293"/>
                    <a:pt x="21326" y="1530"/>
                  </a:cubicBezTo>
                  <a:cubicBezTo>
                    <a:pt x="21326" y="767"/>
                    <a:pt x="20988" y="62"/>
                    <a:pt x="20314" y="4"/>
                  </a:cubicBezTo>
                  <a:cubicBezTo>
                    <a:pt x="19638" y="-55"/>
                    <a:pt x="18626" y="532"/>
                    <a:pt x="17445" y="2410"/>
                  </a:cubicBezTo>
                  <a:cubicBezTo>
                    <a:pt x="16264" y="4288"/>
                    <a:pt x="14913" y="7458"/>
                    <a:pt x="14913" y="9982"/>
                  </a:cubicBezTo>
                  <a:cubicBezTo>
                    <a:pt x="14913" y="12506"/>
                    <a:pt x="16264" y="14384"/>
                    <a:pt x="17613" y="162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" name="Line"/>
            <p:cNvSpPr/>
            <p:nvPr/>
          </p:nvSpPr>
          <p:spPr>
            <a:xfrm>
              <a:off x="7322579" y="109079"/>
              <a:ext cx="190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" name="Line"/>
            <p:cNvSpPr/>
            <p:nvPr/>
          </p:nvSpPr>
          <p:spPr>
            <a:xfrm>
              <a:off x="7328929" y="176933"/>
              <a:ext cx="114301" cy="192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2" fill="norm" stroke="1" extrusionOk="0">
                  <a:moveTo>
                    <a:pt x="21600" y="222"/>
                  </a:moveTo>
                  <a:cubicBezTo>
                    <a:pt x="19600" y="-13"/>
                    <a:pt x="17600" y="-248"/>
                    <a:pt x="15200" y="574"/>
                  </a:cubicBezTo>
                  <a:cubicBezTo>
                    <a:pt x="12800" y="1395"/>
                    <a:pt x="10000" y="3274"/>
                    <a:pt x="10000" y="5387"/>
                  </a:cubicBezTo>
                  <a:cubicBezTo>
                    <a:pt x="10000" y="7500"/>
                    <a:pt x="12800" y="9848"/>
                    <a:pt x="14800" y="11491"/>
                  </a:cubicBezTo>
                  <a:cubicBezTo>
                    <a:pt x="16800" y="13135"/>
                    <a:pt x="18000" y="14074"/>
                    <a:pt x="18800" y="15130"/>
                  </a:cubicBezTo>
                  <a:cubicBezTo>
                    <a:pt x="19600" y="16187"/>
                    <a:pt x="20000" y="17361"/>
                    <a:pt x="16800" y="18417"/>
                  </a:cubicBezTo>
                  <a:cubicBezTo>
                    <a:pt x="13600" y="19474"/>
                    <a:pt x="6800" y="20413"/>
                    <a:pt x="0" y="213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" name="Line"/>
            <p:cNvSpPr/>
            <p:nvPr/>
          </p:nvSpPr>
          <p:spPr>
            <a:xfrm>
              <a:off x="6636779" y="974796"/>
              <a:ext cx="201461" cy="204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467" fill="norm" stroke="1" extrusionOk="0">
                  <a:moveTo>
                    <a:pt x="0" y="3786"/>
                  </a:moveTo>
                  <a:cubicBezTo>
                    <a:pt x="4050" y="2672"/>
                    <a:pt x="8100" y="1559"/>
                    <a:pt x="11250" y="891"/>
                  </a:cubicBezTo>
                  <a:cubicBezTo>
                    <a:pt x="14400" y="223"/>
                    <a:pt x="16650" y="0"/>
                    <a:pt x="18337" y="0"/>
                  </a:cubicBezTo>
                  <a:cubicBezTo>
                    <a:pt x="20025" y="0"/>
                    <a:pt x="21150" y="223"/>
                    <a:pt x="21375" y="891"/>
                  </a:cubicBezTo>
                  <a:cubicBezTo>
                    <a:pt x="21600" y="1559"/>
                    <a:pt x="20925" y="2672"/>
                    <a:pt x="18113" y="5122"/>
                  </a:cubicBezTo>
                  <a:cubicBezTo>
                    <a:pt x="15300" y="7571"/>
                    <a:pt x="10350" y="11357"/>
                    <a:pt x="7312" y="13584"/>
                  </a:cubicBezTo>
                  <a:cubicBezTo>
                    <a:pt x="4275" y="15810"/>
                    <a:pt x="3150" y="16478"/>
                    <a:pt x="2138" y="17258"/>
                  </a:cubicBezTo>
                  <a:cubicBezTo>
                    <a:pt x="1125" y="18037"/>
                    <a:pt x="225" y="18928"/>
                    <a:pt x="225" y="19707"/>
                  </a:cubicBezTo>
                  <a:cubicBezTo>
                    <a:pt x="225" y="20487"/>
                    <a:pt x="1125" y="21155"/>
                    <a:pt x="3825" y="21377"/>
                  </a:cubicBezTo>
                  <a:cubicBezTo>
                    <a:pt x="6525" y="21600"/>
                    <a:pt x="11025" y="21377"/>
                    <a:pt x="13950" y="21043"/>
                  </a:cubicBezTo>
                  <a:cubicBezTo>
                    <a:pt x="16875" y="20709"/>
                    <a:pt x="18225" y="20264"/>
                    <a:pt x="19575" y="198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" name="Line"/>
            <p:cNvSpPr/>
            <p:nvPr/>
          </p:nvSpPr>
          <p:spPr>
            <a:xfrm>
              <a:off x="6928879" y="1086979"/>
              <a:ext cx="1270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" name="Line"/>
            <p:cNvSpPr/>
            <p:nvPr/>
          </p:nvSpPr>
          <p:spPr>
            <a:xfrm>
              <a:off x="7158755" y="871079"/>
              <a:ext cx="93975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600" fill="norm" stroke="1" extrusionOk="0">
                  <a:moveTo>
                    <a:pt x="14111" y="0"/>
                  </a:moveTo>
                  <a:cubicBezTo>
                    <a:pt x="10751" y="2817"/>
                    <a:pt x="7391" y="5635"/>
                    <a:pt x="4991" y="8374"/>
                  </a:cubicBezTo>
                  <a:cubicBezTo>
                    <a:pt x="2591" y="11113"/>
                    <a:pt x="1151" y="13774"/>
                    <a:pt x="431" y="15652"/>
                  </a:cubicBezTo>
                  <a:cubicBezTo>
                    <a:pt x="-289" y="17530"/>
                    <a:pt x="-289" y="18626"/>
                    <a:pt x="1871" y="19643"/>
                  </a:cubicBezTo>
                  <a:cubicBezTo>
                    <a:pt x="4031" y="20661"/>
                    <a:pt x="8351" y="21600"/>
                    <a:pt x="11951" y="21600"/>
                  </a:cubicBezTo>
                  <a:cubicBezTo>
                    <a:pt x="15551" y="21600"/>
                    <a:pt x="18431" y="20661"/>
                    <a:pt x="21311" y="197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" name="Line"/>
            <p:cNvSpPr/>
            <p:nvPr/>
          </p:nvSpPr>
          <p:spPr>
            <a:xfrm>
              <a:off x="7132079" y="1042529"/>
              <a:ext cx="1016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" name="Line"/>
            <p:cNvSpPr/>
            <p:nvPr/>
          </p:nvSpPr>
          <p:spPr>
            <a:xfrm>
              <a:off x="7278129" y="1009560"/>
              <a:ext cx="205366" cy="139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243" fill="norm" stroke="1" extrusionOk="0">
                  <a:moveTo>
                    <a:pt x="0" y="6956"/>
                  </a:moveTo>
                  <a:cubicBezTo>
                    <a:pt x="2204" y="5988"/>
                    <a:pt x="4408" y="5021"/>
                    <a:pt x="5841" y="3893"/>
                  </a:cubicBezTo>
                  <a:cubicBezTo>
                    <a:pt x="7273" y="2764"/>
                    <a:pt x="7935" y="1475"/>
                    <a:pt x="7714" y="991"/>
                  </a:cubicBezTo>
                  <a:cubicBezTo>
                    <a:pt x="7494" y="508"/>
                    <a:pt x="6392" y="830"/>
                    <a:pt x="5180" y="2764"/>
                  </a:cubicBezTo>
                  <a:cubicBezTo>
                    <a:pt x="3967" y="4699"/>
                    <a:pt x="2645" y="8245"/>
                    <a:pt x="2094" y="10824"/>
                  </a:cubicBezTo>
                  <a:cubicBezTo>
                    <a:pt x="1543" y="13403"/>
                    <a:pt x="1763" y="15015"/>
                    <a:pt x="2976" y="16144"/>
                  </a:cubicBezTo>
                  <a:cubicBezTo>
                    <a:pt x="4188" y="17272"/>
                    <a:pt x="6392" y="17917"/>
                    <a:pt x="9367" y="16950"/>
                  </a:cubicBezTo>
                  <a:cubicBezTo>
                    <a:pt x="12343" y="15982"/>
                    <a:pt x="16090" y="13403"/>
                    <a:pt x="18184" y="11308"/>
                  </a:cubicBezTo>
                  <a:cubicBezTo>
                    <a:pt x="20278" y="9212"/>
                    <a:pt x="20718" y="7600"/>
                    <a:pt x="21049" y="5988"/>
                  </a:cubicBezTo>
                  <a:cubicBezTo>
                    <a:pt x="21380" y="4376"/>
                    <a:pt x="21600" y="2764"/>
                    <a:pt x="21049" y="1636"/>
                  </a:cubicBezTo>
                  <a:cubicBezTo>
                    <a:pt x="20498" y="508"/>
                    <a:pt x="19176" y="-137"/>
                    <a:pt x="18073" y="24"/>
                  </a:cubicBezTo>
                  <a:cubicBezTo>
                    <a:pt x="16971" y="185"/>
                    <a:pt x="16090" y="1153"/>
                    <a:pt x="15869" y="2442"/>
                  </a:cubicBezTo>
                  <a:cubicBezTo>
                    <a:pt x="15649" y="3732"/>
                    <a:pt x="16090" y="5344"/>
                    <a:pt x="16971" y="7762"/>
                  </a:cubicBezTo>
                  <a:cubicBezTo>
                    <a:pt x="17853" y="10179"/>
                    <a:pt x="19176" y="13403"/>
                    <a:pt x="19947" y="15821"/>
                  </a:cubicBezTo>
                  <a:cubicBezTo>
                    <a:pt x="20718" y="18239"/>
                    <a:pt x="20939" y="19851"/>
                    <a:pt x="20498" y="20657"/>
                  </a:cubicBezTo>
                  <a:cubicBezTo>
                    <a:pt x="20057" y="21463"/>
                    <a:pt x="18955" y="21463"/>
                    <a:pt x="18184" y="20496"/>
                  </a:cubicBezTo>
                  <a:cubicBezTo>
                    <a:pt x="17412" y="19529"/>
                    <a:pt x="16971" y="17594"/>
                    <a:pt x="16531" y="156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" name="Line"/>
            <p:cNvSpPr/>
            <p:nvPr/>
          </p:nvSpPr>
          <p:spPr>
            <a:xfrm>
              <a:off x="7618175" y="820279"/>
              <a:ext cx="60005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600" fill="norm" stroke="1" extrusionOk="0">
                  <a:moveTo>
                    <a:pt x="21115" y="0"/>
                  </a:moveTo>
                  <a:cubicBezTo>
                    <a:pt x="14412" y="3024"/>
                    <a:pt x="7708" y="6048"/>
                    <a:pt x="3984" y="9144"/>
                  </a:cubicBezTo>
                  <a:cubicBezTo>
                    <a:pt x="260" y="12240"/>
                    <a:pt x="-485" y="15408"/>
                    <a:pt x="260" y="17424"/>
                  </a:cubicBezTo>
                  <a:cubicBezTo>
                    <a:pt x="1005" y="19440"/>
                    <a:pt x="3239" y="20304"/>
                    <a:pt x="6218" y="20808"/>
                  </a:cubicBezTo>
                  <a:cubicBezTo>
                    <a:pt x="9198" y="21312"/>
                    <a:pt x="12922" y="21456"/>
                    <a:pt x="1664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" name="Line"/>
            <p:cNvSpPr/>
            <p:nvPr/>
          </p:nvSpPr>
          <p:spPr>
            <a:xfrm>
              <a:off x="7601979" y="1023479"/>
              <a:ext cx="1270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" name="Line"/>
            <p:cNvSpPr/>
            <p:nvPr/>
          </p:nvSpPr>
          <p:spPr>
            <a:xfrm>
              <a:off x="7709929" y="1125079"/>
              <a:ext cx="762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" name="Line"/>
            <p:cNvSpPr/>
            <p:nvPr/>
          </p:nvSpPr>
          <p:spPr>
            <a:xfrm>
              <a:off x="8519306" y="826629"/>
              <a:ext cx="66924" cy="347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518" fill="norm" stroke="1" extrusionOk="0">
                  <a:moveTo>
                    <a:pt x="17291" y="0"/>
                  </a:moveTo>
                  <a:cubicBezTo>
                    <a:pt x="11891" y="3273"/>
                    <a:pt x="6491" y="6545"/>
                    <a:pt x="3454" y="9818"/>
                  </a:cubicBezTo>
                  <a:cubicBezTo>
                    <a:pt x="416" y="13091"/>
                    <a:pt x="-259" y="16364"/>
                    <a:pt x="79" y="18327"/>
                  </a:cubicBezTo>
                  <a:cubicBezTo>
                    <a:pt x="416" y="20291"/>
                    <a:pt x="1766" y="20945"/>
                    <a:pt x="4128" y="21273"/>
                  </a:cubicBezTo>
                  <a:cubicBezTo>
                    <a:pt x="6491" y="21600"/>
                    <a:pt x="9866" y="21600"/>
                    <a:pt x="12904" y="21273"/>
                  </a:cubicBezTo>
                  <a:cubicBezTo>
                    <a:pt x="15941" y="20945"/>
                    <a:pt x="18641" y="20291"/>
                    <a:pt x="21341" y="196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" name="Line"/>
            <p:cNvSpPr/>
            <p:nvPr/>
          </p:nvSpPr>
          <p:spPr>
            <a:xfrm>
              <a:off x="8468701" y="1007786"/>
              <a:ext cx="123879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0018" fill="norm" stroke="1" extrusionOk="0">
                  <a:moveTo>
                    <a:pt x="6050" y="20018"/>
                  </a:moveTo>
                  <a:cubicBezTo>
                    <a:pt x="3121" y="20018"/>
                    <a:pt x="192" y="20018"/>
                    <a:pt x="9" y="15968"/>
                  </a:cubicBezTo>
                  <a:cubicBezTo>
                    <a:pt x="-174" y="11918"/>
                    <a:pt x="2389" y="3818"/>
                    <a:pt x="6416" y="1118"/>
                  </a:cubicBezTo>
                  <a:cubicBezTo>
                    <a:pt x="10443" y="-1582"/>
                    <a:pt x="15934" y="1118"/>
                    <a:pt x="21426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" name="Line"/>
            <p:cNvSpPr/>
            <p:nvPr/>
          </p:nvSpPr>
          <p:spPr>
            <a:xfrm>
              <a:off x="8662429" y="1023479"/>
              <a:ext cx="139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82" y="15840"/>
                    <a:pt x="1964" y="10080"/>
                    <a:pt x="5564" y="6480"/>
                  </a:cubicBezTo>
                  <a:cubicBezTo>
                    <a:pt x="9164" y="2880"/>
                    <a:pt x="15382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" name="Line"/>
            <p:cNvSpPr/>
            <p:nvPr/>
          </p:nvSpPr>
          <p:spPr>
            <a:xfrm>
              <a:off x="8956247" y="794879"/>
              <a:ext cx="74483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600" fill="norm" stroke="1" extrusionOk="0">
                  <a:moveTo>
                    <a:pt x="21113" y="0"/>
                  </a:moveTo>
                  <a:cubicBezTo>
                    <a:pt x="15113" y="2057"/>
                    <a:pt x="9113" y="4114"/>
                    <a:pt x="5213" y="7007"/>
                  </a:cubicBezTo>
                  <a:cubicBezTo>
                    <a:pt x="1313" y="9900"/>
                    <a:pt x="-487" y="13629"/>
                    <a:pt x="113" y="16136"/>
                  </a:cubicBezTo>
                  <a:cubicBezTo>
                    <a:pt x="713" y="18643"/>
                    <a:pt x="3713" y="19929"/>
                    <a:pt x="6713" y="20636"/>
                  </a:cubicBezTo>
                  <a:cubicBezTo>
                    <a:pt x="9713" y="21343"/>
                    <a:pt x="12713" y="21471"/>
                    <a:pt x="1571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" name="Line"/>
            <p:cNvSpPr/>
            <p:nvPr/>
          </p:nvSpPr>
          <p:spPr>
            <a:xfrm>
              <a:off x="8929129" y="998079"/>
              <a:ext cx="133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" name="Line"/>
            <p:cNvSpPr/>
            <p:nvPr/>
          </p:nvSpPr>
          <p:spPr>
            <a:xfrm>
              <a:off x="9048203" y="982989"/>
              <a:ext cx="205993" cy="168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170" fill="norm" stroke="1" extrusionOk="0">
                  <a:moveTo>
                    <a:pt x="6053" y="2701"/>
                  </a:moveTo>
                  <a:cubicBezTo>
                    <a:pt x="6926" y="1635"/>
                    <a:pt x="7799" y="568"/>
                    <a:pt x="7581" y="168"/>
                  </a:cubicBezTo>
                  <a:cubicBezTo>
                    <a:pt x="7362" y="-232"/>
                    <a:pt x="6053" y="35"/>
                    <a:pt x="4635" y="1501"/>
                  </a:cubicBezTo>
                  <a:cubicBezTo>
                    <a:pt x="3217" y="2968"/>
                    <a:pt x="1690" y="5635"/>
                    <a:pt x="817" y="7635"/>
                  </a:cubicBezTo>
                  <a:cubicBezTo>
                    <a:pt x="-56" y="9635"/>
                    <a:pt x="-274" y="10968"/>
                    <a:pt x="381" y="12435"/>
                  </a:cubicBezTo>
                  <a:cubicBezTo>
                    <a:pt x="1035" y="13901"/>
                    <a:pt x="2562" y="15501"/>
                    <a:pt x="5071" y="15501"/>
                  </a:cubicBezTo>
                  <a:cubicBezTo>
                    <a:pt x="7581" y="15501"/>
                    <a:pt x="11071" y="13901"/>
                    <a:pt x="13253" y="12435"/>
                  </a:cubicBezTo>
                  <a:cubicBezTo>
                    <a:pt x="15435" y="10968"/>
                    <a:pt x="16308" y="9635"/>
                    <a:pt x="17181" y="8168"/>
                  </a:cubicBezTo>
                  <a:cubicBezTo>
                    <a:pt x="18053" y="6701"/>
                    <a:pt x="18926" y="5101"/>
                    <a:pt x="19035" y="3768"/>
                  </a:cubicBezTo>
                  <a:cubicBezTo>
                    <a:pt x="19144" y="2435"/>
                    <a:pt x="18490" y="1368"/>
                    <a:pt x="17617" y="835"/>
                  </a:cubicBezTo>
                  <a:cubicBezTo>
                    <a:pt x="16744" y="301"/>
                    <a:pt x="15653" y="301"/>
                    <a:pt x="15217" y="968"/>
                  </a:cubicBezTo>
                  <a:cubicBezTo>
                    <a:pt x="14781" y="1635"/>
                    <a:pt x="14999" y="2968"/>
                    <a:pt x="15981" y="5101"/>
                  </a:cubicBezTo>
                  <a:cubicBezTo>
                    <a:pt x="16962" y="7235"/>
                    <a:pt x="18708" y="10168"/>
                    <a:pt x="19799" y="12568"/>
                  </a:cubicBezTo>
                  <a:cubicBezTo>
                    <a:pt x="20890" y="14968"/>
                    <a:pt x="21326" y="16835"/>
                    <a:pt x="21217" y="18301"/>
                  </a:cubicBezTo>
                  <a:cubicBezTo>
                    <a:pt x="21108" y="19768"/>
                    <a:pt x="20453" y="20835"/>
                    <a:pt x="19581" y="21101"/>
                  </a:cubicBezTo>
                  <a:cubicBezTo>
                    <a:pt x="18708" y="21368"/>
                    <a:pt x="17617" y="20835"/>
                    <a:pt x="16744" y="19901"/>
                  </a:cubicBezTo>
                  <a:cubicBezTo>
                    <a:pt x="15871" y="18968"/>
                    <a:pt x="15217" y="17635"/>
                    <a:pt x="14562" y="163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" name="Line"/>
            <p:cNvSpPr/>
            <p:nvPr/>
          </p:nvSpPr>
          <p:spPr>
            <a:xfrm>
              <a:off x="9337646" y="800097"/>
              <a:ext cx="50207" cy="324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4" h="21535" fill="norm" stroke="1" extrusionOk="0">
                  <a:moveTo>
                    <a:pt x="6912" y="1338"/>
                  </a:moveTo>
                  <a:cubicBezTo>
                    <a:pt x="11232" y="636"/>
                    <a:pt x="15552" y="-65"/>
                    <a:pt x="18144" y="5"/>
                  </a:cubicBezTo>
                  <a:cubicBezTo>
                    <a:pt x="20736" y="75"/>
                    <a:pt x="21600" y="917"/>
                    <a:pt x="18576" y="3091"/>
                  </a:cubicBezTo>
                  <a:cubicBezTo>
                    <a:pt x="15552" y="5265"/>
                    <a:pt x="8640" y="8771"/>
                    <a:pt x="4752" y="11717"/>
                  </a:cubicBezTo>
                  <a:cubicBezTo>
                    <a:pt x="864" y="14662"/>
                    <a:pt x="0" y="17047"/>
                    <a:pt x="0" y="18590"/>
                  </a:cubicBezTo>
                  <a:cubicBezTo>
                    <a:pt x="0" y="20132"/>
                    <a:pt x="864" y="20834"/>
                    <a:pt x="3888" y="21184"/>
                  </a:cubicBezTo>
                  <a:cubicBezTo>
                    <a:pt x="6912" y="21535"/>
                    <a:pt x="12096" y="21535"/>
                    <a:pt x="17280" y="215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" name="Line"/>
            <p:cNvSpPr/>
            <p:nvPr/>
          </p:nvSpPr>
          <p:spPr>
            <a:xfrm>
              <a:off x="9335529" y="972679"/>
              <a:ext cx="2222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" name="Line"/>
            <p:cNvSpPr/>
            <p:nvPr/>
          </p:nvSpPr>
          <p:spPr>
            <a:xfrm>
              <a:off x="331229" y="2314545"/>
              <a:ext cx="228601" cy="281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5" fill="norm" stroke="1" extrusionOk="0">
                  <a:moveTo>
                    <a:pt x="0" y="2248"/>
                  </a:moveTo>
                  <a:cubicBezTo>
                    <a:pt x="600" y="1448"/>
                    <a:pt x="1200" y="648"/>
                    <a:pt x="2600" y="248"/>
                  </a:cubicBezTo>
                  <a:cubicBezTo>
                    <a:pt x="4000" y="-152"/>
                    <a:pt x="6200" y="-152"/>
                    <a:pt x="7800" y="888"/>
                  </a:cubicBezTo>
                  <a:cubicBezTo>
                    <a:pt x="9400" y="1928"/>
                    <a:pt x="10400" y="4008"/>
                    <a:pt x="9600" y="6568"/>
                  </a:cubicBezTo>
                  <a:cubicBezTo>
                    <a:pt x="8800" y="9128"/>
                    <a:pt x="6200" y="12168"/>
                    <a:pt x="4400" y="14328"/>
                  </a:cubicBezTo>
                  <a:cubicBezTo>
                    <a:pt x="2600" y="16488"/>
                    <a:pt x="1600" y="17768"/>
                    <a:pt x="1000" y="18808"/>
                  </a:cubicBezTo>
                  <a:cubicBezTo>
                    <a:pt x="400" y="19848"/>
                    <a:pt x="200" y="20648"/>
                    <a:pt x="900" y="21048"/>
                  </a:cubicBezTo>
                  <a:cubicBezTo>
                    <a:pt x="1600" y="21448"/>
                    <a:pt x="3200" y="21448"/>
                    <a:pt x="6800" y="20408"/>
                  </a:cubicBezTo>
                  <a:cubicBezTo>
                    <a:pt x="10400" y="19368"/>
                    <a:pt x="16000" y="17288"/>
                    <a:pt x="21600" y="152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" name="Line"/>
            <p:cNvSpPr/>
            <p:nvPr/>
          </p:nvSpPr>
          <p:spPr>
            <a:xfrm>
              <a:off x="578879" y="2312529"/>
              <a:ext cx="94854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6" h="21600" fill="norm" stroke="1" extrusionOk="0">
                  <a:moveTo>
                    <a:pt x="0" y="0"/>
                  </a:moveTo>
                  <a:cubicBezTo>
                    <a:pt x="5400" y="327"/>
                    <a:pt x="10800" y="655"/>
                    <a:pt x="14850" y="2291"/>
                  </a:cubicBezTo>
                  <a:cubicBezTo>
                    <a:pt x="18900" y="3927"/>
                    <a:pt x="21600" y="6873"/>
                    <a:pt x="19350" y="10309"/>
                  </a:cubicBezTo>
                  <a:cubicBezTo>
                    <a:pt x="17100" y="13745"/>
                    <a:pt x="9900" y="17673"/>
                    <a:pt x="27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" name="Line"/>
            <p:cNvSpPr/>
            <p:nvPr/>
          </p:nvSpPr>
          <p:spPr>
            <a:xfrm>
              <a:off x="162817" y="2331579"/>
              <a:ext cx="193813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4495" y="0"/>
                  </a:moveTo>
                  <a:cubicBezTo>
                    <a:pt x="3117" y="2965"/>
                    <a:pt x="1738" y="5929"/>
                    <a:pt x="819" y="8824"/>
                  </a:cubicBezTo>
                  <a:cubicBezTo>
                    <a:pt x="-100" y="11718"/>
                    <a:pt x="-560" y="14541"/>
                    <a:pt x="1163" y="16659"/>
                  </a:cubicBezTo>
                  <a:cubicBezTo>
                    <a:pt x="2887" y="18776"/>
                    <a:pt x="6793" y="20188"/>
                    <a:pt x="10470" y="20894"/>
                  </a:cubicBezTo>
                  <a:cubicBezTo>
                    <a:pt x="14146" y="21600"/>
                    <a:pt x="17593" y="21600"/>
                    <a:pt x="2104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" name="Line"/>
            <p:cNvSpPr/>
            <p:nvPr/>
          </p:nvSpPr>
          <p:spPr>
            <a:xfrm>
              <a:off x="1322771" y="2365446"/>
              <a:ext cx="189559" cy="340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33" y="1073"/>
                  </a:moveTo>
                  <a:cubicBezTo>
                    <a:pt x="613" y="537"/>
                    <a:pt x="-107" y="0"/>
                    <a:pt x="13" y="0"/>
                  </a:cubicBezTo>
                  <a:cubicBezTo>
                    <a:pt x="133" y="0"/>
                    <a:pt x="1093" y="537"/>
                    <a:pt x="3373" y="2415"/>
                  </a:cubicBezTo>
                  <a:cubicBezTo>
                    <a:pt x="5653" y="4293"/>
                    <a:pt x="9253" y="7513"/>
                    <a:pt x="12493" y="10934"/>
                  </a:cubicBezTo>
                  <a:cubicBezTo>
                    <a:pt x="15733" y="14355"/>
                    <a:pt x="18613" y="17978"/>
                    <a:pt x="2149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" name="Line"/>
            <p:cNvSpPr/>
            <p:nvPr/>
          </p:nvSpPr>
          <p:spPr>
            <a:xfrm>
              <a:off x="1303726" y="2382379"/>
              <a:ext cx="227654" cy="354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539" fill="norm" stroke="1" extrusionOk="0">
                  <a:moveTo>
                    <a:pt x="21313" y="0"/>
                  </a:moveTo>
                  <a:cubicBezTo>
                    <a:pt x="19728" y="1029"/>
                    <a:pt x="18142" y="2057"/>
                    <a:pt x="15665" y="4371"/>
                  </a:cubicBezTo>
                  <a:cubicBezTo>
                    <a:pt x="13188" y="6686"/>
                    <a:pt x="9819" y="10286"/>
                    <a:pt x="7144" y="13050"/>
                  </a:cubicBezTo>
                  <a:cubicBezTo>
                    <a:pt x="4469" y="15814"/>
                    <a:pt x="2487" y="17743"/>
                    <a:pt x="1298" y="19157"/>
                  </a:cubicBezTo>
                  <a:cubicBezTo>
                    <a:pt x="109" y="20571"/>
                    <a:pt x="-287" y="21471"/>
                    <a:pt x="208" y="21536"/>
                  </a:cubicBezTo>
                  <a:cubicBezTo>
                    <a:pt x="704" y="21600"/>
                    <a:pt x="2091" y="20829"/>
                    <a:pt x="3478" y="200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" name="Line"/>
            <p:cNvSpPr/>
            <p:nvPr/>
          </p:nvSpPr>
          <p:spPr>
            <a:xfrm>
              <a:off x="1626629" y="2445879"/>
              <a:ext cx="146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" name="Line"/>
            <p:cNvSpPr/>
            <p:nvPr/>
          </p:nvSpPr>
          <p:spPr>
            <a:xfrm>
              <a:off x="1683779" y="2528429"/>
              <a:ext cx="1079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" name="Line"/>
            <p:cNvSpPr/>
            <p:nvPr/>
          </p:nvSpPr>
          <p:spPr>
            <a:xfrm>
              <a:off x="1639329" y="2591929"/>
              <a:ext cx="1460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" name="Line"/>
            <p:cNvSpPr/>
            <p:nvPr/>
          </p:nvSpPr>
          <p:spPr>
            <a:xfrm>
              <a:off x="1931429" y="2356979"/>
              <a:ext cx="1714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33" y="360"/>
                    <a:pt x="2667" y="720"/>
                    <a:pt x="6267" y="4320"/>
                  </a:cubicBezTo>
                  <a:cubicBezTo>
                    <a:pt x="9867" y="7920"/>
                    <a:pt x="15733" y="147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" name="Line"/>
            <p:cNvSpPr/>
            <p:nvPr/>
          </p:nvSpPr>
          <p:spPr>
            <a:xfrm>
              <a:off x="2058429" y="2337929"/>
              <a:ext cx="11430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00" y="3217"/>
                    <a:pt x="11200" y="6434"/>
                    <a:pt x="7600" y="10034"/>
                  </a:cubicBezTo>
                  <a:cubicBezTo>
                    <a:pt x="4000" y="13634"/>
                    <a:pt x="2000" y="1761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" name="Line"/>
            <p:cNvSpPr/>
            <p:nvPr/>
          </p:nvSpPr>
          <p:spPr>
            <a:xfrm>
              <a:off x="1368396" y="3220579"/>
              <a:ext cx="42334" cy="346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7" fill="norm" stroke="1" extrusionOk="0">
                  <a:moveTo>
                    <a:pt x="21600" y="0"/>
                  </a:moveTo>
                  <a:cubicBezTo>
                    <a:pt x="19440" y="3820"/>
                    <a:pt x="17280" y="7639"/>
                    <a:pt x="14040" y="10932"/>
                  </a:cubicBezTo>
                  <a:cubicBezTo>
                    <a:pt x="10800" y="14224"/>
                    <a:pt x="6480" y="16990"/>
                    <a:pt x="3780" y="18834"/>
                  </a:cubicBezTo>
                  <a:cubicBezTo>
                    <a:pt x="1080" y="20678"/>
                    <a:pt x="0" y="21600"/>
                    <a:pt x="0" y="21534"/>
                  </a:cubicBezTo>
                  <a:cubicBezTo>
                    <a:pt x="0" y="21468"/>
                    <a:pt x="1080" y="20415"/>
                    <a:pt x="2160" y="193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" name="Line"/>
            <p:cNvSpPr/>
            <p:nvPr/>
          </p:nvSpPr>
          <p:spPr>
            <a:xfrm>
              <a:off x="1391679" y="3176129"/>
              <a:ext cx="2476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23" y="18514"/>
                    <a:pt x="1846" y="15429"/>
                    <a:pt x="4523" y="12000"/>
                  </a:cubicBezTo>
                  <a:cubicBezTo>
                    <a:pt x="7200" y="8571"/>
                    <a:pt x="11631" y="4800"/>
                    <a:pt x="14769" y="2743"/>
                  </a:cubicBezTo>
                  <a:cubicBezTo>
                    <a:pt x="17908" y="686"/>
                    <a:pt x="19754" y="34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" name="Line"/>
            <p:cNvSpPr/>
            <p:nvPr/>
          </p:nvSpPr>
          <p:spPr>
            <a:xfrm>
              <a:off x="1391679" y="3334879"/>
              <a:ext cx="2032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" name="Line"/>
            <p:cNvSpPr/>
            <p:nvPr/>
          </p:nvSpPr>
          <p:spPr>
            <a:xfrm>
              <a:off x="1563129" y="3458687"/>
              <a:ext cx="119045" cy="243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5" h="20921" fill="norm" stroke="1" extrusionOk="0">
                  <a:moveTo>
                    <a:pt x="0" y="7353"/>
                  </a:moveTo>
                  <a:cubicBezTo>
                    <a:pt x="1117" y="10802"/>
                    <a:pt x="2234" y="14251"/>
                    <a:pt x="2793" y="16701"/>
                  </a:cubicBezTo>
                  <a:cubicBezTo>
                    <a:pt x="3352" y="19151"/>
                    <a:pt x="3352" y="20603"/>
                    <a:pt x="3166" y="20876"/>
                  </a:cubicBezTo>
                  <a:cubicBezTo>
                    <a:pt x="2979" y="21148"/>
                    <a:pt x="2607" y="20240"/>
                    <a:pt x="2607" y="17064"/>
                  </a:cubicBezTo>
                  <a:cubicBezTo>
                    <a:pt x="2607" y="13887"/>
                    <a:pt x="2979" y="8442"/>
                    <a:pt x="3724" y="5266"/>
                  </a:cubicBezTo>
                  <a:cubicBezTo>
                    <a:pt x="4469" y="2089"/>
                    <a:pt x="5586" y="1182"/>
                    <a:pt x="7076" y="546"/>
                  </a:cubicBezTo>
                  <a:cubicBezTo>
                    <a:pt x="8566" y="-89"/>
                    <a:pt x="10428" y="-452"/>
                    <a:pt x="13034" y="1091"/>
                  </a:cubicBezTo>
                  <a:cubicBezTo>
                    <a:pt x="15641" y="2634"/>
                    <a:pt x="18993" y="6082"/>
                    <a:pt x="20297" y="9168"/>
                  </a:cubicBezTo>
                  <a:cubicBezTo>
                    <a:pt x="21600" y="12254"/>
                    <a:pt x="20855" y="14977"/>
                    <a:pt x="18807" y="16882"/>
                  </a:cubicBezTo>
                  <a:cubicBezTo>
                    <a:pt x="16759" y="18788"/>
                    <a:pt x="13407" y="19877"/>
                    <a:pt x="10614" y="20331"/>
                  </a:cubicBezTo>
                  <a:cubicBezTo>
                    <a:pt x="7821" y="20785"/>
                    <a:pt x="5586" y="20603"/>
                    <a:pt x="3352" y="204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" name="Line"/>
            <p:cNvSpPr/>
            <p:nvPr/>
          </p:nvSpPr>
          <p:spPr>
            <a:xfrm>
              <a:off x="1721879" y="3658729"/>
              <a:ext cx="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" name="Line"/>
            <p:cNvSpPr/>
            <p:nvPr/>
          </p:nvSpPr>
          <p:spPr>
            <a:xfrm>
              <a:off x="2007629" y="3290429"/>
              <a:ext cx="146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" name="Line"/>
            <p:cNvSpPr/>
            <p:nvPr/>
          </p:nvSpPr>
          <p:spPr>
            <a:xfrm>
              <a:off x="2020329" y="3379329"/>
              <a:ext cx="1143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" name="Line"/>
            <p:cNvSpPr/>
            <p:nvPr/>
          </p:nvSpPr>
          <p:spPr>
            <a:xfrm>
              <a:off x="2528329" y="3163429"/>
              <a:ext cx="1905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749"/>
                    <a:pt x="12000" y="9498"/>
                    <a:pt x="8400" y="13098"/>
                  </a:cubicBezTo>
                  <a:cubicBezTo>
                    <a:pt x="4800" y="16698"/>
                    <a:pt x="2400" y="1914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" name="Line"/>
            <p:cNvSpPr/>
            <p:nvPr/>
          </p:nvSpPr>
          <p:spPr>
            <a:xfrm>
              <a:off x="2528329" y="3131679"/>
              <a:ext cx="1524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00" y="16200"/>
                    <a:pt x="4200" y="10800"/>
                    <a:pt x="7800" y="7200"/>
                  </a:cubicBezTo>
                  <a:cubicBezTo>
                    <a:pt x="11400" y="3600"/>
                    <a:pt x="16500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" name="Line"/>
            <p:cNvSpPr/>
            <p:nvPr/>
          </p:nvSpPr>
          <p:spPr>
            <a:xfrm>
              <a:off x="2502929" y="3271379"/>
              <a:ext cx="1651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" name="Line"/>
            <p:cNvSpPr/>
            <p:nvPr/>
          </p:nvSpPr>
          <p:spPr>
            <a:xfrm>
              <a:off x="2623579" y="3411079"/>
              <a:ext cx="127022" cy="24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515" fill="norm" stroke="1" extrusionOk="0">
                  <a:moveTo>
                    <a:pt x="2125" y="5492"/>
                  </a:moveTo>
                  <a:cubicBezTo>
                    <a:pt x="2479" y="10251"/>
                    <a:pt x="2833" y="15010"/>
                    <a:pt x="3010" y="17847"/>
                  </a:cubicBezTo>
                  <a:cubicBezTo>
                    <a:pt x="3187" y="20685"/>
                    <a:pt x="3187" y="21600"/>
                    <a:pt x="3010" y="21508"/>
                  </a:cubicBezTo>
                  <a:cubicBezTo>
                    <a:pt x="2833" y="21417"/>
                    <a:pt x="2479" y="20319"/>
                    <a:pt x="3364" y="17207"/>
                  </a:cubicBezTo>
                  <a:cubicBezTo>
                    <a:pt x="4249" y="14095"/>
                    <a:pt x="6374" y="8969"/>
                    <a:pt x="7967" y="5949"/>
                  </a:cubicBezTo>
                  <a:cubicBezTo>
                    <a:pt x="9561" y="2929"/>
                    <a:pt x="10623" y="2014"/>
                    <a:pt x="11862" y="1281"/>
                  </a:cubicBezTo>
                  <a:cubicBezTo>
                    <a:pt x="13102" y="549"/>
                    <a:pt x="14518" y="0"/>
                    <a:pt x="15934" y="0"/>
                  </a:cubicBezTo>
                  <a:cubicBezTo>
                    <a:pt x="17351" y="0"/>
                    <a:pt x="18767" y="549"/>
                    <a:pt x="19830" y="3020"/>
                  </a:cubicBezTo>
                  <a:cubicBezTo>
                    <a:pt x="20892" y="5492"/>
                    <a:pt x="21600" y="9885"/>
                    <a:pt x="21069" y="12905"/>
                  </a:cubicBezTo>
                  <a:cubicBezTo>
                    <a:pt x="20538" y="15925"/>
                    <a:pt x="18767" y="17573"/>
                    <a:pt x="15934" y="18763"/>
                  </a:cubicBezTo>
                  <a:cubicBezTo>
                    <a:pt x="13102" y="19953"/>
                    <a:pt x="9207" y="20685"/>
                    <a:pt x="6374" y="20868"/>
                  </a:cubicBezTo>
                  <a:cubicBezTo>
                    <a:pt x="3541" y="21051"/>
                    <a:pt x="1770" y="20685"/>
                    <a:pt x="0" y="203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" name="Line"/>
            <p:cNvSpPr/>
            <p:nvPr/>
          </p:nvSpPr>
          <p:spPr>
            <a:xfrm>
              <a:off x="2744229" y="3607366"/>
              <a:ext cx="133351" cy="106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4" fill="norm" stroke="1" extrusionOk="0">
                  <a:moveTo>
                    <a:pt x="0" y="1357"/>
                  </a:moveTo>
                  <a:cubicBezTo>
                    <a:pt x="1714" y="526"/>
                    <a:pt x="3429" y="-305"/>
                    <a:pt x="4800" y="110"/>
                  </a:cubicBezTo>
                  <a:cubicBezTo>
                    <a:pt x="6171" y="526"/>
                    <a:pt x="7200" y="2187"/>
                    <a:pt x="7714" y="4057"/>
                  </a:cubicBezTo>
                  <a:cubicBezTo>
                    <a:pt x="8229" y="5926"/>
                    <a:pt x="8229" y="8003"/>
                    <a:pt x="7371" y="10910"/>
                  </a:cubicBezTo>
                  <a:cubicBezTo>
                    <a:pt x="6514" y="13818"/>
                    <a:pt x="4800" y="17557"/>
                    <a:pt x="4800" y="19426"/>
                  </a:cubicBezTo>
                  <a:cubicBezTo>
                    <a:pt x="4800" y="21295"/>
                    <a:pt x="6514" y="21295"/>
                    <a:pt x="9600" y="20257"/>
                  </a:cubicBezTo>
                  <a:cubicBezTo>
                    <a:pt x="12686" y="19218"/>
                    <a:pt x="17143" y="17141"/>
                    <a:pt x="21600" y="150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" name="Line"/>
            <p:cNvSpPr/>
            <p:nvPr/>
          </p:nvSpPr>
          <p:spPr>
            <a:xfrm>
              <a:off x="5138179" y="2526312"/>
              <a:ext cx="57151" cy="300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21"/>
                  </a:moveTo>
                  <a:cubicBezTo>
                    <a:pt x="0" y="761"/>
                    <a:pt x="0" y="0"/>
                    <a:pt x="800" y="0"/>
                  </a:cubicBezTo>
                  <a:cubicBezTo>
                    <a:pt x="1600" y="0"/>
                    <a:pt x="3200" y="761"/>
                    <a:pt x="4400" y="3270"/>
                  </a:cubicBezTo>
                  <a:cubicBezTo>
                    <a:pt x="5600" y="5780"/>
                    <a:pt x="6400" y="10039"/>
                    <a:pt x="9200" y="13386"/>
                  </a:cubicBezTo>
                  <a:cubicBezTo>
                    <a:pt x="12000" y="16732"/>
                    <a:pt x="16800" y="1916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" name="Line"/>
            <p:cNvSpPr/>
            <p:nvPr/>
          </p:nvSpPr>
          <p:spPr>
            <a:xfrm>
              <a:off x="5154443" y="2541129"/>
              <a:ext cx="180587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428" y="0"/>
                  </a:moveTo>
                  <a:cubicBezTo>
                    <a:pt x="17409" y="3503"/>
                    <a:pt x="13391" y="7005"/>
                    <a:pt x="10126" y="9438"/>
                  </a:cubicBezTo>
                  <a:cubicBezTo>
                    <a:pt x="6861" y="11870"/>
                    <a:pt x="4349" y="13232"/>
                    <a:pt x="2716" y="14303"/>
                  </a:cubicBezTo>
                  <a:cubicBezTo>
                    <a:pt x="1084" y="15373"/>
                    <a:pt x="330" y="16151"/>
                    <a:pt x="79" y="17027"/>
                  </a:cubicBezTo>
                  <a:cubicBezTo>
                    <a:pt x="-172" y="17903"/>
                    <a:pt x="79" y="18876"/>
                    <a:pt x="2214" y="19557"/>
                  </a:cubicBezTo>
                  <a:cubicBezTo>
                    <a:pt x="4349" y="20238"/>
                    <a:pt x="8368" y="20627"/>
                    <a:pt x="11005" y="20919"/>
                  </a:cubicBezTo>
                  <a:cubicBezTo>
                    <a:pt x="13642" y="21211"/>
                    <a:pt x="14898" y="21405"/>
                    <a:pt x="1615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" name="Line"/>
            <p:cNvSpPr/>
            <p:nvPr/>
          </p:nvSpPr>
          <p:spPr>
            <a:xfrm>
              <a:off x="5404879" y="2668129"/>
              <a:ext cx="1524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00" y="16800"/>
                    <a:pt x="6600" y="12000"/>
                    <a:pt x="10200" y="8400"/>
                  </a:cubicBezTo>
                  <a:cubicBezTo>
                    <a:pt x="13800" y="4800"/>
                    <a:pt x="17700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" name="Line"/>
            <p:cNvSpPr/>
            <p:nvPr/>
          </p:nvSpPr>
          <p:spPr>
            <a:xfrm>
              <a:off x="5661825" y="2508321"/>
              <a:ext cx="85955" cy="280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4" h="21201" fill="norm" stroke="1" extrusionOk="0">
                  <a:moveTo>
                    <a:pt x="20884" y="2480"/>
                  </a:moveTo>
                  <a:cubicBezTo>
                    <a:pt x="19855" y="1680"/>
                    <a:pt x="18827" y="880"/>
                    <a:pt x="16770" y="400"/>
                  </a:cubicBezTo>
                  <a:cubicBezTo>
                    <a:pt x="14713" y="-80"/>
                    <a:pt x="11627" y="-240"/>
                    <a:pt x="8284" y="560"/>
                  </a:cubicBezTo>
                  <a:cubicBezTo>
                    <a:pt x="4941" y="1360"/>
                    <a:pt x="1341" y="3120"/>
                    <a:pt x="313" y="4720"/>
                  </a:cubicBezTo>
                  <a:cubicBezTo>
                    <a:pt x="-716" y="6320"/>
                    <a:pt x="827" y="7760"/>
                    <a:pt x="4427" y="9520"/>
                  </a:cubicBezTo>
                  <a:cubicBezTo>
                    <a:pt x="8027" y="11280"/>
                    <a:pt x="13684" y="13360"/>
                    <a:pt x="16770" y="14880"/>
                  </a:cubicBezTo>
                  <a:cubicBezTo>
                    <a:pt x="19855" y="16400"/>
                    <a:pt x="20370" y="17360"/>
                    <a:pt x="20370" y="18240"/>
                  </a:cubicBezTo>
                  <a:cubicBezTo>
                    <a:pt x="20370" y="19120"/>
                    <a:pt x="19855" y="19920"/>
                    <a:pt x="17798" y="20480"/>
                  </a:cubicBezTo>
                  <a:cubicBezTo>
                    <a:pt x="15741" y="21040"/>
                    <a:pt x="12141" y="21360"/>
                    <a:pt x="10084" y="21120"/>
                  </a:cubicBezTo>
                  <a:cubicBezTo>
                    <a:pt x="8027" y="20880"/>
                    <a:pt x="7513" y="20080"/>
                    <a:pt x="7513" y="19520"/>
                  </a:cubicBezTo>
                  <a:cubicBezTo>
                    <a:pt x="7513" y="18960"/>
                    <a:pt x="8027" y="18640"/>
                    <a:pt x="8541" y="183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" name="Line"/>
            <p:cNvSpPr/>
            <p:nvPr/>
          </p:nvSpPr>
          <p:spPr>
            <a:xfrm>
              <a:off x="6200746" y="2471279"/>
              <a:ext cx="93134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600" fill="norm" stroke="1" extrusionOk="0">
                  <a:moveTo>
                    <a:pt x="21120" y="0"/>
                  </a:moveTo>
                  <a:cubicBezTo>
                    <a:pt x="17760" y="1129"/>
                    <a:pt x="14400" y="2259"/>
                    <a:pt x="10800" y="5012"/>
                  </a:cubicBezTo>
                  <a:cubicBezTo>
                    <a:pt x="7200" y="7765"/>
                    <a:pt x="3360" y="12141"/>
                    <a:pt x="1440" y="15035"/>
                  </a:cubicBezTo>
                  <a:cubicBezTo>
                    <a:pt x="-480" y="17929"/>
                    <a:pt x="-480" y="19341"/>
                    <a:pt x="1440" y="20259"/>
                  </a:cubicBezTo>
                  <a:cubicBezTo>
                    <a:pt x="3360" y="21176"/>
                    <a:pt x="7200" y="21600"/>
                    <a:pt x="10080" y="21600"/>
                  </a:cubicBezTo>
                  <a:cubicBezTo>
                    <a:pt x="12960" y="21600"/>
                    <a:pt x="14880" y="21176"/>
                    <a:pt x="16800" y="207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" name="Line"/>
            <p:cNvSpPr/>
            <p:nvPr/>
          </p:nvSpPr>
          <p:spPr>
            <a:xfrm>
              <a:off x="6185929" y="2655429"/>
              <a:ext cx="1270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" name="Line"/>
            <p:cNvSpPr/>
            <p:nvPr/>
          </p:nvSpPr>
          <p:spPr>
            <a:xfrm>
              <a:off x="6344679" y="2660559"/>
              <a:ext cx="227421" cy="110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238" fill="norm" stroke="1" extrusionOk="0">
                  <a:moveTo>
                    <a:pt x="0" y="6348"/>
                  </a:moveTo>
                  <a:cubicBezTo>
                    <a:pt x="800" y="5125"/>
                    <a:pt x="1600" y="3902"/>
                    <a:pt x="2400" y="2680"/>
                  </a:cubicBezTo>
                  <a:cubicBezTo>
                    <a:pt x="3200" y="1457"/>
                    <a:pt x="4000" y="235"/>
                    <a:pt x="3900" y="31"/>
                  </a:cubicBezTo>
                  <a:cubicBezTo>
                    <a:pt x="3800" y="-173"/>
                    <a:pt x="2800" y="642"/>
                    <a:pt x="2000" y="1865"/>
                  </a:cubicBezTo>
                  <a:cubicBezTo>
                    <a:pt x="1200" y="3087"/>
                    <a:pt x="600" y="4718"/>
                    <a:pt x="300" y="7570"/>
                  </a:cubicBezTo>
                  <a:cubicBezTo>
                    <a:pt x="0" y="10423"/>
                    <a:pt x="0" y="14499"/>
                    <a:pt x="1200" y="17148"/>
                  </a:cubicBezTo>
                  <a:cubicBezTo>
                    <a:pt x="2400" y="19797"/>
                    <a:pt x="4800" y="21019"/>
                    <a:pt x="7600" y="20001"/>
                  </a:cubicBezTo>
                  <a:cubicBezTo>
                    <a:pt x="10400" y="18982"/>
                    <a:pt x="13600" y="15721"/>
                    <a:pt x="15300" y="13072"/>
                  </a:cubicBezTo>
                  <a:cubicBezTo>
                    <a:pt x="17000" y="10423"/>
                    <a:pt x="17200" y="8385"/>
                    <a:pt x="17300" y="6348"/>
                  </a:cubicBezTo>
                  <a:cubicBezTo>
                    <a:pt x="17400" y="4310"/>
                    <a:pt x="17400" y="2272"/>
                    <a:pt x="17200" y="2272"/>
                  </a:cubicBezTo>
                  <a:cubicBezTo>
                    <a:pt x="17000" y="2272"/>
                    <a:pt x="16600" y="4310"/>
                    <a:pt x="16800" y="6144"/>
                  </a:cubicBezTo>
                  <a:cubicBezTo>
                    <a:pt x="17000" y="7978"/>
                    <a:pt x="17800" y="9608"/>
                    <a:pt x="18700" y="11442"/>
                  </a:cubicBezTo>
                  <a:cubicBezTo>
                    <a:pt x="19600" y="13276"/>
                    <a:pt x="20600" y="15314"/>
                    <a:pt x="21100" y="17352"/>
                  </a:cubicBezTo>
                  <a:cubicBezTo>
                    <a:pt x="21600" y="19389"/>
                    <a:pt x="21600" y="21427"/>
                    <a:pt x="21200" y="21223"/>
                  </a:cubicBezTo>
                  <a:cubicBezTo>
                    <a:pt x="20800" y="21019"/>
                    <a:pt x="20000" y="18574"/>
                    <a:pt x="19200" y="161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" name="Line"/>
            <p:cNvSpPr/>
            <p:nvPr/>
          </p:nvSpPr>
          <p:spPr>
            <a:xfrm>
              <a:off x="6689229" y="2528429"/>
              <a:ext cx="68201" cy="241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0" h="21462" fill="norm" stroke="1" extrusionOk="0">
                  <a:moveTo>
                    <a:pt x="15199" y="0"/>
                  </a:moveTo>
                  <a:cubicBezTo>
                    <a:pt x="9963" y="4508"/>
                    <a:pt x="4726" y="9016"/>
                    <a:pt x="2108" y="12303"/>
                  </a:cubicBezTo>
                  <a:cubicBezTo>
                    <a:pt x="-510" y="15590"/>
                    <a:pt x="-510" y="17656"/>
                    <a:pt x="1126" y="19064"/>
                  </a:cubicBezTo>
                  <a:cubicBezTo>
                    <a:pt x="2763" y="20473"/>
                    <a:pt x="6035" y="21224"/>
                    <a:pt x="9635" y="21412"/>
                  </a:cubicBezTo>
                  <a:cubicBezTo>
                    <a:pt x="13235" y="21600"/>
                    <a:pt x="17163" y="21224"/>
                    <a:pt x="21090" y="208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" name="Line"/>
            <p:cNvSpPr/>
            <p:nvPr/>
          </p:nvSpPr>
          <p:spPr>
            <a:xfrm>
              <a:off x="6657785" y="2674479"/>
              <a:ext cx="112345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600" fill="norm" stroke="1" extrusionOk="0">
                  <a:moveTo>
                    <a:pt x="9230" y="21600"/>
                  </a:moveTo>
                  <a:cubicBezTo>
                    <a:pt x="4830" y="18000"/>
                    <a:pt x="430" y="14400"/>
                    <a:pt x="30" y="11700"/>
                  </a:cubicBezTo>
                  <a:cubicBezTo>
                    <a:pt x="-370" y="9000"/>
                    <a:pt x="3230" y="7200"/>
                    <a:pt x="7430" y="5400"/>
                  </a:cubicBezTo>
                  <a:cubicBezTo>
                    <a:pt x="11630" y="3600"/>
                    <a:pt x="16430" y="1800"/>
                    <a:pt x="2123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" name="Line"/>
            <p:cNvSpPr/>
            <p:nvPr/>
          </p:nvSpPr>
          <p:spPr>
            <a:xfrm>
              <a:off x="5336037" y="3191775"/>
              <a:ext cx="178522" cy="40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100" fill="norm" stroke="1" extrusionOk="0">
                  <a:moveTo>
                    <a:pt x="2140" y="10812"/>
                  </a:moveTo>
                  <a:cubicBezTo>
                    <a:pt x="1387" y="12031"/>
                    <a:pt x="633" y="13249"/>
                    <a:pt x="257" y="15409"/>
                  </a:cubicBezTo>
                  <a:cubicBezTo>
                    <a:pt x="-120" y="17569"/>
                    <a:pt x="-120" y="20671"/>
                    <a:pt x="508" y="21058"/>
                  </a:cubicBezTo>
                  <a:cubicBezTo>
                    <a:pt x="1136" y="21446"/>
                    <a:pt x="2392" y="19120"/>
                    <a:pt x="4401" y="15852"/>
                  </a:cubicBezTo>
                  <a:cubicBezTo>
                    <a:pt x="6410" y="12584"/>
                    <a:pt x="9173" y="8375"/>
                    <a:pt x="11057" y="5661"/>
                  </a:cubicBezTo>
                  <a:cubicBezTo>
                    <a:pt x="12940" y="2948"/>
                    <a:pt x="13945" y="1729"/>
                    <a:pt x="15075" y="954"/>
                  </a:cubicBezTo>
                  <a:cubicBezTo>
                    <a:pt x="16206" y="178"/>
                    <a:pt x="17461" y="-154"/>
                    <a:pt x="18466" y="68"/>
                  </a:cubicBezTo>
                  <a:cubicBezTo>
                    <a:pt x="19471" y="289"/>
                    <a:pt x="20224" y="1064"/>
                    <a:pt x="20727" y="2449"/>
                  </a:cubicBezTo>
                  <a:cubicBezTo>
                    <a:pt x="21229" y="3834"/>
                    <a:pt x="21480" y="5828"/>
                    <a:pt x="20601" y="7489"/>
                  </a:cubicBezTo>
                  <a:cubicBezTo>
                    <a:pt x="19722" y="9151"/>
                    <a:pt x="17713" y="10480"/>
                    <a:pt x="16080" y="11311"/>
                  </a:cubicBezTo>
                  <a:cubicBezTo>
                    <a:pt x="14447" y="12141"/>
                    <a:pt x="13192" y="12474"/>
                    <a:pt x="12061" y="12474"/>
                  </a:cubicBezTo>
                  <a:cubicBezTo>
                    <a:pt x="10931" y="12474"/>
                    <a:pt x="9927" y="12141"/>
                    <a:pt x="8922" y="118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" name="Line"/>
            <p:cNvSpPr/>
            <p:nvPr/>
          </p:nvSpPr>
          <p:spPr>
            <a:xfrm>
              <a:off x="5498050" y="3379438"/>
              <a:ext cx="110030" cy="158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0964" fill="norm" stroke="1" extrusionOk="0">
                  <a:moveTo>
                    <a:pt x="1623" y="11767"/>
                  </a:moveTo>
                  <a:cubicBezTo>
                    <a:pt x="6513" y="8962"/>
                    <a:pt x="11404" y="6157"/>
                    <a:pt x="14053" y="4053"/>
                  </a:cubicBezTo>
                  <a:cubicBezTo>
                    <a:pt x="16702" y="1949"/>
                    <a:pt x="17110" y="547"/>
                    <a:pt x="16091" y="126"/>
                  </a:cubicBezTo>
                  <a:cubicBezTo>
                    <a:pt x="15072" y="-295"/>
                    <a:pt x="12627" y="266"/>
                    <a:pt x="9774" y="2931"/>
                  </a:cubicBezTo>
                  <a:cubicBezTo>
                    <a:pt x="6921" y="5596"/>
                    <a:pt x="3660" y="10365"/>
                    <a:pt x="1827" y="13591"/>
                  </a:cubicBezTo>
                  <a:cubicBezTo>
                    <a:pt x="-7" y="16817"/>
                    <a:pt x="-415" y="18500"/>
                    <a:pt x="400" y="19622"/>
                  </a:cubicBezTo>
                  <a:cubicBezTo>
                    <a:pt x="1215" y="20744"/>
                    <a:pt x="3253" y="21305"/>
                    <a:pt x="6921" y="20744"/>
                  </a:cubicBezTo>
                  <a:cubicBezTo>
                    <a:pt x="10589" y="20183"/>
                    <a:pt x="15887" y="18500"/>
                    <a:pt x="21185" y="168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" name="Line"/>
            <p:cNvSpPr/>
            <p:nvPr/>
          </p:nvSpPr>
          <p:spPr>
            <a:xfrm>
              <a:off x="5646179" y="3353929"/>
              <a:ext cx="133351" cy="179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6" fill="norm" stroke="1" extrusionOk="0">
                  <a:moveTo>
                    <a:pt x="0" y="6028"/>
                  </a:moveTo>
                  <a:cubicBezTo>
                    <a:pt x="1714" y="6028"/>
                    <a:pt x="3429" y="6028"/>
                    <a:pt x="5486" y="8037"/>
                  </a:cubicBezTo>
                  <a:cubicBezTo>
                    <a:pt x="7543" y="10047"/>
                    <a:pt x="9943" y="14065"/>
                    <a:pt x="10800" y="16702"/>
                  </a:cubicBezTo>
                  <a:cubicBezTo>
                    <a:pt x="11657" y="19340"/>
                    <a:pt x="10971" y="20595"/>
                    <a:pt x="9771" y="21098"/>
                  </a:cubicBezTo>
                  <a:cubicBezTo>
                    <a:pt x="8571" y="21600"/>
                    <a:pt x="6857" y="21349"/>
                    <a:pt x="5829" y="19967"/>
                  </a:cubicBezTo>
                  <a:cubicBezTo>
                    <a:pt x="4800" y="18586"/>
                    <a:pt x="4457" y="16074"/>
                    <a:pt x="6000" y="12809"/>
                  </a:cubicBezTo>
                  <a:cubicBezTo>
                    <a:pt x="7543" y="9544"/>
                    <a:pt x="10971" y="5526"/>
                    <a:pt x="13886" y="3265"/>
                  </a:cubicBezTo>
                  <a:cubicBezTo>
                    <a:pt x="16800" y="1005"/>
                    <a:pt x="19200" y="50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" name="Line"/>
            <p:cNvSpPr/>
            <p:nvPr/>
          </p:nvSpPr>
          <p:spPr>
            <a:xfrm>
              <a:off x="5776619" y="3372979"/>
              <a:ext cx="168011" cy="149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461" fill="norm" stroke="1" extrusionOk="0">
                  <a:moveTo>
                    <a:pt x="5231" y="0"/>
                  </a:moveTo>
                  <a:cubicBezTo>
                    <a:pt x="4421" y="4563"/>
                    <a:pt x="3611" y="9127"/>
                    <a:pt x="3071" y="12321"/>
                  </a:cubicBezTo>
                  <a:cubicBezTo>
                    <a:pt x="2531" y="15515"/>
                    <a:pt x="2261" y="17341"/>
                    <a:pt x="1721" y="18862"/>
                  </a:cubicBezTo>
                  <a:cubicBezTo>
                    <a:pt x="1181" y="20383"/>
                    <a:pt x="371" y="21600"/>
                    <a:pt x="101" y="21448"/>
                  </a:cubicBezTo>
                  <a:cubicBezTo>
                    <a:pt x="-169" y="21296"/>
                    <a:pt x="101" y="19775"/>
                    <a:pt x="911" y="17493"/>
                  </a:cubicBezTo>
                  <a:cubicBezTo>
                    <a:pt x="1721" y="15211"/>
                    <a:pt x="3071" y="12169"/>
                    <a:pt x="4286" y="10039"/>
                  </a:cubicBezTo>
                  <a:cubicBezTo>
                    <a:pt x="5501" y="7910"/>
                    <a:pt x="6581" y="6693"/>
                    <a:pt x="7796" y="5932"/>
                  </a:cubicBezTo>
                  <a:cubicBezTo>
                    <a:pt x="9011" y="5172"/>
                    <a:pt x="10361" y="4868"/>
                    <a:pt x="11306" y="6085"/>
                  </a:cubicBezTo>
                  <a:cubicBezTo>
                    <a:pt x="12251" y="7301"/>
                    <a:pt x="12791" y="10039"/>
                    <a:pt x="12656" y="12169"/>
                  </a:cubicBezTo>
                  <a:cubicBezTo>
                    <a:pt x="12521" y="14299"/>
                    <a:pt x="11711" y="15820"/>
                    <a:pt x="11441" y="15668"/>
                  </a:cubicBezTo>
                  <a:cubicBezTo>
                    <a:pt x="11171" y="15515"/>
                    <a:pt x="11441" y="13690"/>
                    <a:pt x="12386" y="11256"/>
                  </a:cubicBezTo>
                  <a:cubicBezTo>
                    <a:pt x="13331" y="8823"/>
                    <a:pt x="14951" y="5780"/>
                    <a:pt x="16571" y="3955"/>
                  </a:cubicBezTo>
                  <a:cubicBezTo>
                    <a:pt x="18191" y="2130"/>
                    <a:pt x="19811" y="1521"/>
                    <a:pt x="20621" y="2586"/>
                  </a:cubicBezTo>
                  <a:cubicBezTo>
                    <a:pt x="21431" y="3651"/>
                    <a:pt x="21431" y="6389"/>
                    <a:pt x="21431" y="9431"/>
                  </a:cubicBezTo>
                  <a:cubicBezTo>
                    <a:pt x="21431" y="12473"/>
                    <a:pt x="21431" y="15820"/>
                    <a:pt x="21431" y="191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" name="Line"/>
            <p:cNvSpPr/>
            <p:nvPr/>
          </p:nvSpPr>
          <p:spPr>
            <a:xfrm>
              <a:off x="5996437" y="3176129"/>
              <a:ext cx="274923" cy="341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526" fill="norm" stroke="1" extrusionOk="0">
                  <a:moveTo>
                    <a:pt x="1405" y="14000"/>
                  </a:moveTo>
                  <a:cubicBezTo>
                    <a:pt x="910" y="15467"/>
                    <a:pt x="416" y="16933"/>
                    <a:pt x="168" y="18067"/>
                  </a:cubicBezTo>
                  <a:cubicBezTo>
                    <a:pt x="-79" y="19200"/>
                    <a:pt x="-79" y="20000"/>
                    <a:pt x="333" y="20467"/>
                  </a:cubicBezTo>
                  <a:cubicBezTo>
                    <a:pt x="745" y="20933"/>
                    <a:pt x="1570" y="21067"/>
                    <a:pt x="2559" y="20667"/>
                  </a:cubicBezTo>
                  <a:cubicBezTo>
                    <a:pt x="3548" y="20267"/>
                    <a:pt x="4703" y="19333"/>
                    <a:pt x="5527" y="18600"/>
                  </a:cubicBezTo>
                  <a:cubicBezTo>
                    <a:pt x="6352" y="17867"/>
                    <a:pt x="6846" y="17333"/>
                    <a:pt x="7094" y="17600"/>
                  </a:cubicBezTo>
                  <a:cubicBezTo>
                    <a:pt x="7341" y="17867"/>
                    <a:pt x="7341" y="18933"/>
                    <a:pt x="7671" y="19667"/>
                  </a:cubicBezTo>
                  <a:cubicBezTo>
                    <a:pt x="8000" y="20400"/>
                    <a:pt x="8660" y="20800"/>
                    <a:pt x="9402" y="20933"/>
                  </a:cubicBezTo>
                  <a:cubicBezTo>
                    <a:pt x="10144" y="21067"/>
                    <a:pt x="10968" y="20933"/>
                    <a:pt x="12370" y="19400"/>
                  </a:cubicBezTo>
                  <a:cubicBezTo>
                    <a:pt x="13771" y="17867"/>
                    <a:pt x="15750" y="14933"/>
                    <a:pt x="17316" y="11733"/>
                  </a:cubicBezTo>
                  <a:cubicBezTo>
                    <a:pt x="18883" y="8533"/>
                    <a:pt x="20037" y="5067"/>
                    <a:pt x="20697" y="2933"/>
                  </a:cubicBezTo>
                  <a:cubicBezTo>
                    <a:pt x="21356" y="800"/>
                    <a:pt x="21521" y="0"/>
                    <a:pt x="21356" y="0"/>
                  </a:cubicBezTo>
                  <a:cubicBezTo>
                    <a:pt x="21191" y="0"/>
                    <a:pt x="20697" y="800"/>
                    <a:pt x="19707" y="3400"/>
                  </a:cubicBezTo>
                  <a:cubicBezTo>
                    <a:pt x="18718" y="6000"/>
                    <a:pt x="17234" y="10400"/>
                    <a:pt x="16410" y="13400"/>
                  </a:cubicBezTo>
                  <a:cubicBezTo>
                    <a:pt x="15585" y="16400"/>
                    <a:pt x="15420" y="18000"/>
                    <a:pt x="15503" y="19133"/>
                  </a:cubicBezTo>
                  <a:cubicBezTo>
                    <a:pt x="15585" y="20267"/>
                    <a:pt x="15915" y="20933"/>
                    <a:pt x="16492" y="21267"/>
                  </a:cubicBezTo>
                  <a:cubicBezTo>
                    <a:pt x="17069" y="21600"/>
                    <a:pt x="17894" y="21600"/>
                    <a:pt x="18636" y="21333"/>
                  </a:cubicBezTo>
                  <a:cubicBezTo>
                    <a:pt x="19377" y="21067"/>
                    <a:pt x="20037" y="20533"/>
                    <a:pt x="20697" y="200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" name="Line"/>
            <p:cNvSpPr/>
            <p:nvPr/>
          </p:nvSpPr>
          <p:spPr>
            <a:xfrm>
              <a:off x="6230379" y="3172211"/>
              <a:ext cx="457201" cy="317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3" fill="norm" stroke="1" extrusionOk="0">
                  <a:moveTo>
                    <a:pt x="0" y="15184"/>
                  </a:moveTo>
                  <a:cubicBezTo>
                    <a:pt x="1800" y="15042"/>
                    <a:pt x="3600" y="14900"/>
                    <a:pt x="4700" y="14545"/>
                  </a:cubicBezTo>
                  <a:cubicBezTo>
                    <a:pt x="5800" y="14190"/>
                    <a:pt x="6200" y="13621"/>
                    <a:pt x="6100" y="13408"/>
                  </a:cubicBezTo>
                  <a:cubicBezTo>
                    <a:pt x="6000" y="13195"/>
                    <a:pt x="5400" y="13337"/>
                    <a:pt x="4750" y="13905"/>
                  </a:cubicBezTo>
                  <a:cubicBezTo>
                    <a:pt x="4100" y="14474"/>
                    <a:pt x="3400" y="15469"/>
                    <a:pt x="2950" y="16321"/>
                  </a:cubicBezTo>
                  <a:cubicBezTo>
                    <a:pt x="2500" y="17174"/>
                    <a:pt x="2300" y="17884"/>
                    <a:pt x="2350" y="18524"/>
                  </a:cubicBezTo>
                  <a:cubicBezTo>
                    <a:pt x="2400" y="19163"/>
                    <a:pt x="2700" y="19732"/>
                    <a:pt x="3050" y="19803"/>
                  </a:cubicBezTo>
                  <a:cubicBezTo>
                    <a:pt x="3400" y="19874"/>
                    <a:pt x="3800" y="19448"/>
                    <a:pt x="4250" y="18737"/>
                  </a:cubicBezTo>
                  <a:cubicBezTo>
                    <a:pt x="4700" y="18026"/>
                    <a:pt x="5200" y="17032"/>
                    <a:pt x="5500" y="16961"/>
                  </a:cubicBezTo>
                  <a:cubicBezTo>
                    <a:pt x="5800" y="16890"/>
                    <a:pt x="5900" y="17742"/>
                    <a:pt x="6100" y="18453"/>
                  </a:cubicBezTo>
                  <a:cubicBezTo>
                    <a:pt x="6300" y="19163"/>
                    <a:pt x="6600" y="19732"/>
                    <a:pt x="7000" y="19945"/>
                  </a:cubicBezTo>
                  <a:cubicBezTo>
                    <a:pt x="7400" y="20158"/>
                    <a:pt x="7900" y="20016"/>
                    <a:pt x="8850" y="18808"/>
                  </a:cubicBezTo>
                  <a:cubicBezTo>
                    <a:pt x="9800" y="17600"/>
                    <a:pt x="11200" y="15326"/>
                    <a:pt x="12450" y="12342"/>
                  </a:cubicBezTo>
                  <a:cubicBezTo>
                    <a:pt x="13700" y="9358"/>
                    <a:pt x="14800" y="5663"/>
                    <a:pt x="15400" y="3390"/>
                  </a:cubicBezTo>
                  <a:cubicBezTo>
                    <a:pt x="16000" y="1116"/>
                    <a:pt x="16100" y="263"/>
                    <a:pt x="15950" y="50"/>
                  </a:cubicBezTo>
                  <a:cubicBezTo>
                    <a:pt x="15800" y="-163"/>
                    <a:pt x="15400" y="263"/>
                    <a:pt x="14700" y="2182"/>
                  </a:cubicBezTo>
                  <a:cubicBezTo>
                    <a:pt x="14000" y="4100"/>
                    <a:pt x="13000" y="7511"/>
                    <a:pt x="12450" y="10140"/>
                  </a:cubicBezTo>
                  <a:cubicBezTo>
                    <a:pt x="11900" y="12769"/>
                    <a:pt x="11800" y="14616"/>
                    <a:pt x="11750" y="15966"/>
                  </a:cubicBezTo>
                  <a:cubicBezTo>
                    <a:pt x="11700" y="17316"/>
                    <a:pt x="11700" y="18169"/>
                    <a:pt x="11750" y="18950"/>
                  </a:cubicBezTo>
                  <a:cubicBezTo>
                    <a:pt x="11800" y="19732"/>
                    <a:pt x="11900" y="20442"/>
                    <a:pt x="12200" y="20869"/>
                  </a:cubicBezTo>
                  <a:cubicBezTo>
                    <a:pt x="12500" y="21295"/>
                    <a:pt x="13000" y="21437"/>
                    <a:pt x="13350" y="21082"/>
                  </a:cubicBezTo>
                  <a:cubicBezTo>
                    <a:pt x="13700" y="20726"/>
                    <a:pt x="13900" y="19874"/>
                    <a:pt x="13800" y="18737"/>
                  </a:cubicBezTo>
                  <a:cubicBezTo>
                    <a:pt x="13700" y="17600"/>
                    <a:pt x="13300" y="16179"/>
                    <a:pt x="12850" y="15255"/>
                  </a:cubicBezTo>
                  <a:cubicBezTo>
                    <a:pt x="12400" y="14332"/>
                    <a:pt x="11900" y="13905"/>
                    <a:pt x="11900" y="13621"/>
                  </a:cubicBezTo>
                  <a:cubicBezTo>
                    <a:pt x="11900" y="13337"/>
                    <a:pt x="12400" y="13195"/>
                    <a:pt x="12950" y="13124"/>
                  </a:cubicBezTo>
                  <a:cubicBezTo>
                    <a:pt x="13500" y="13053"/>
                    <a:pt x="14100" y="13053"/>
                    <a:pt x="14650" y="13053"/>
                  </a:cubicBezTo>
                  <a:cubicBezTo>
                    <a:pt x="15200" y="13053"/>
                    <a:pt x="15700" y="13053"/>
                    <a:pt x="16100" y="13479"/>
                  </a:cubicBezTo>
                  <a:cubicBezTo>
                    <a:pt x="16500" y="13905"/>
                    <a:pt x="16800" y="14758"/>
                    <a:pt x="16950" y="15753"/>
                  </a:cubicBezTo>
                  <a:cubicBezTo>
                    <a:pt x="17100" y="16748"/>
                    <a:pt x="17100" y="17884"/>
                    <a:pt x="17250" y="18098"/>
                  </a:cubicBezTo>
                  <a:cubicBezTo>
                    <a:pt x="17400" y="18311"/>
                    <a:pt x="17700" y="17600"/>
                    <a:pt x="18200" y="15895"/>
                  </a:cubicBezTo>
                  <a:cubicBezTo>
                    <a:pt x="18700" y="14190"/>
                    <a:pt x="19400" y="11490"/>
                    <a:pt x="20000" y="9998"/>
                  </a:cubicBezTo>
                  <a:cubicBezTo>
                    <a:pt x="20600" y="8505"/>
                    <a:pt x="21100" y="8221"/>
                    <a:pt x="21600" y="79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" name="Line"/>
            <p:cNvSpPr/>
            <p:nvPr/>
          </p:nvSpPr>
          <p:spPr>
            <a:xfrm>
              <a:off x="6665110" y="3328587"/>
              <a:ext cx="209107" cy="165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319" fill="norm" stroke="1" extrusionOk="0">
                  <a:moveTo>
                    <a:pt x="9421" y="3273"/>
                  </a:moveTo>
                  <a:cubicBezTo>
                    <a:pt x="8341" y="2727"/>
                    <a:pt x="7261" y="2180"/>
                    <a:pt x="5749" y="3000"/>
                  </a:cubicBezTo>
                  <a:cubicBezTo>
                    <a:pt x="4237" y="3820"/>
                    <a:pt x="2293" y="6008"/>
                    <a:pt x="1213" y="7785"/>
                  </a:cubicBezTo>
                  <a:cubicBezTo>
                    <a:pt x="133" y="9562"/>
                    <a:pt x="-83" y="10929"/>
                    <a:pt x="25" y="12296"/>
                  </a:cubicBezTo>
                  <a:cubicBezTo>
                    <a:pt x="133" y="13663"/>
                    <a:pt x="565" y="15030"/>
                    <a:pt x="1861" y="15167"/>
                  </a:cubicBezTo>
                  <a:cubicBezTo>
                    <a:pt x="3157" y="15304"/>
                    <a:pt x="5317" y="14210"/>
                    <a:pt x="6937" y="12433"/>
                  </a:cubicBezTo>
                  <a:cubicBezTo>
                    <a:pt x="8557" y="10656"/>
                    <a:pt x="9637" y="8195"/>
                    <a:pt x="10501" y="6418"/>
                  </a:cubicBezTo>
                  <a:cubicBezTo>
                    <a:pt x="11365" y="4641"/>
                    <a:pt x="12013" y="3547"/>
                    <a:pt x="12445" y="3684"/>
                  </a:cubicBezTo>
                  <a:cubicBezTo>
                    <a:pt x="12877" y="3820"/>
                    <a:pt x="13093" y="5187"/>
                    <a:pt x="13201" y="6418"/>
                  </a:cubicBezTo>
                  <a:cubicBezTo>
                    <a:pt x="13309" y="7648"/>
                    <a:pt x="13309" y="8742"/>
                    <a:pt x="13957" y="7785"/>
                  </a:cubicBezTo>
                  <a:cubicBezTo>
                    <a:pt x="14605" y="6828"/>
                    <a:pt x="15901" y="3820"/>
                    <a:pt x="17197" y="2043"/>
                  </a:cubicBezTo>
                  <a:cubicBezTo>
                    <a:pt x="18493" y="266"/>
                    <a:pt x="19789" y="-281"/>
                    <a:pt x="20545" y="129"/>
                  </a:cubicBezTo>
                  <a:cubicBezTo>
                    <a:pt x="21301" y="539"/>
                    <a:pt x="21517" y="1906"/>
                    <a:pt x="21193" y="5597"/>
                  </a:cubicBezTo>
                  <a:cubicBezTo>
                    <a:pt x="20869" y="9289"/>
                    <a:pt x="20005" y="15304"/>
                    <a:pt x="19141" y="213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" name="Line"/>
            <p:cNvSpPr/>
            <p:nvPr/>
          </p:nvSpPr>
          <p:spPr>
            <a:xfrm>
              <a:off x="7462904" y="3061829"/>
              <a:ext cx="139076" cy="430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536" fill="norm" stroke="1" extrusionOk="0">
                  <a:moveTo>
                    <a:pt x="21503" y="0"/>
                  </a:moveTo>
                  <a:cubicBezTo>
                    <a:pt x="17903" y="2329"/>
                    <a:pt x="14303" y="4659"/>
                    <a:pt x="10703" y="7676"/>
                  </a:cubicBezTo>
                  <a:cubicBezTo>
                    <a:pt x="7103" y="10694"/>
                    <a:pt x="3503" y="14400"/>
                    <a:pt x="1703" y="16518"/>
                  </a:cubicBezTo>
                  <a:cubicBezTo>
                    <a:pt x="-97" y="18635"/>
                    <a:pt x="-97" y="19165"/>
                    <a:pt x="67" y="19747"/>
                  </a:cubicBezTo>
                  <a:cubicBezTo>
                    <a:pt x="230" y="20329"/>
                    <a:pt x="558" y="20965"/>
                    <a:pt x="1539" y="21282"/>
                  </a:cubicBezTo>
                  <a:cubicBezTo>
                    <a:pt x="2521" y="21600"/>
                    <a:pt x="4158" y="21600"/>
                    <a:pt x="5630" y="21388"/>
                  </a:cubicBezTo>
                  <a:cubicBezTo>
                    <a:pt x="7103" y="21176"/>
                    <a:pt x="8412" y="20753"/>
                    <a:pt x="9721" y="203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" name="Line"/>
            <p:cNvSpPr/>
            <p:nvPr/>
          </p:nvSpPr>
          <p:spPr>
            <a:xfrm>
              <a:off x="7436617" y="3315829"/>
              <a:ext cx="190763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600" fill="norm" stroke="1" extrusionOk="0">
                  <a:moveTo>
                    <a:pt x="3590" y="21600"/>
                  </a:moveTo>
                  <a:cubicBezTo>
                    <a:pt x="1928" y="16800"/>
                    <a:pt x="267" y="12000"/>
                    <a:pt x="29" y="10800"/>
                  </a:cubicBezTo>
                  <a:cubicBezTo>
                    <a:pt x="-208" y="9600"/>
                    <a:pt x="979" y="12000"/>
                    <a:pt x="4183" y="12000"/>
                  </a:cubicBezTo>
                  <a:cubicBezTo>
                    <a:pt x="7388" y="12000"/>
                    <a:pt x="12610" y="9600"/>
                    <a:pt x="15814" y="7200"/>
                  </a:cubicBezTo>
                  <a:cubicBezTo>
                    <a:pt x="19018" y="4800"/>
                    <a:pt x="20205" y="2400"/>
                    <a:pt x="2139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" name="Line"/>
            <p:cNvSpPr/>
            <p:nvPr/>
          </p:nvSpPr>
          <p:spPr>
            <a:xfrm>
              <a:off x="7514633" y="3288597"/>
              <a:ext cx="233418" cy="166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0973" fill="norm" stroke="1" extrusionOk="0">
                  <a:moveTo>
                    <a:pt x="10851" y="3430"/>
                  </a:moveTo>
                  <a:cubicBezTo>
                    <a:pt x="9501" y="2097"/>
                    <a:pt x="8151" y="764"/>
                    <a:pt x="6994" y="230"/>
                  </a:cubicBezTo>
                  <a:cubicBezTo>
                    <a:pt x="5837" y="-303"/>
                    <a:pt x="4872" y="-36"/>
                    <a:pt x="3715" y="2364"/>
                  </a:cubicBezTo>
                  <a:cubicBezTo>
                    <a:pt x="2558" y="4764"/>
                    <a:pt x="1208" y="9297"/>
                    <a:pt x="533" y="12230"/>
                  </a:cubicBezTo>
                  <a:cubicBezTo>
                    <a:pt x="-142" y="15164"/>
                    <a:pt x="-142" y="16497"/>
                    <a:pt x="340" y="17430"/>
                  </a:cubicBezTo>
                  <a:cubicBezTo>
                    <a:pt x="822" y="18364"/>
                    <a:pt x="1787" y="18897"/>
                    <a:pt x="4679" y="17697"/>
                  </a:cubicBezTo>
                  <a:cubicBezTo>
                    <a:pt x="7572" y="16497"/>
                    <a:pt x="12394" y="13564"/>
                    <a:pt x="15190" y="11430"/>
                  </a:cubicBezTo>
                  <a:cubicBezTo>
                    <a:pt x="17987" y="9297"/>
                    <a:pt x="18758" y="7964"/>
                    <a:pt x="19337" y="6630"/>
                  </a:cubicBezTo>
                  <a:cubicBezTo>
                    <a:pt x="19915" y="5297"/>
                    <a:pt x="20301" y="3964"/>
                    <a:pt x="20108" y="2897"/>
                  </a:cubicBezTo>
                  <a:cubicBezTo>
                    <a:pt x="19915" y="1830"/>
                    <a:pt x="19144" y="1030"/>
                    <a:pt x="17987" y="897"/>
                  </a:cubicBezTo>
                  <a:cubicBezTo>
                    <a:pt x="16829" y="764"/>
                    <a:pt x="15287" y="1297"/>
                    <a:pt x="14515" y="2230"/>
                  </a:cubicBezTo>
                  <a:cubicBezTo>
                    <a:pt x="13744" y="3164"/>
                    <a:pt x="13744" y="4497"/>
                    <a:pt x="14515" y="6230"/>
                  </a:cubicBezTo>
                  <a:cubicBezTo>
                    <a:pt x="15287" y="7964"/>
                    <a:pt x="16829" y="10097"/>
                    <a:pt x="17987" y="11697"/>
                  </a:cubicBezTo>
                  <a:cubicBezTo>
                    <a:pt x="19144" y="13297"/>
                    <a:pt x="19915" y="14364"/>
                    <a:pt x="20494" y="15697"/>
                  </a:cubicBezTo>
                  <a:cubicBezTo>
                    <a:pt x="21072" y="17030"/>
                    <a:pt x="21458" y="18630"/>
                    <a:pt x="21169" y="19697"/>
                  </a:cubicBezTo>
                  <a:cubicBezTo>
                    <a:pt x="20879" y="20764"/>
                    <a:pt x="19915" y="21297"/>
                    <a:pt x="19337" y="20764"/>
                  </a:cubicBezTo>
                  <a:cubicBezTo>
                    <a:pt x="18758" y="20230"/>
                    <a:pt x="18565" y="18630"/>
                    <a:pt x="18758" y="17297"/>
                  </a:cubicBezTo>
                  <a:cubicBezTo>
                    <a:pt x="18951" y="15964"/>
                    <a:pt x="19529" y="14897"/>
                    <a:pt x="20108" y="138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" name="Line"/>
            <p:cNvSpPr/>
            <p:nvPr/>
          </p:nvSpPr>
          <p:spPr>
            <a:xfrm>
              <a:off x="7842776" y="3080879"/>
              <a:ext cx="95754" cy="377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521" fill="norm" stroke="1" extrusionOk="0">
                  <a:moveTo>
                    <a:pt x="21242" y="0"/>
                  </a:moveTo>
                  <a:cubicBezTo>
                    <a:pt x="14668" y="3017"/>
                    <a:pt x="8094" y="6034"/>
                    <a:pt x="4338" y="8990"/>
                  </a:cubicBezTo>
                  <a:cubicBezTo>
                    <a:pt x="581" y="11946"/>
                    <a:pt x="-358" y="14842"/>
                    <a:pt x="112" y="16894"/>
                  </a:cubicBezTo>
                  <a:cubicBezTo>
                    <a:pt x="581" y="18945"/>
                    <a:pt x="2459" y="20152"/>
                    <a:pt x="4572" y="20816"/>
                  </a:cubicBezTo>
                  <a:cubicBezTo>
                    <a:pt x="6685" y="21479"/>
                    <a:pt x="9033" y="21600"/>
                    <a:pt x="11146" y="21479"/>
                  </a:cubicBezTo>
                  <a:cubicBezTo>
                    <a:pt x="13259" y="21359"/>
                    <a:pt x="15138" y="20997"/>
                    <a:pt x="17016" y="206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" name="Line"/>
            <p:cNvSpPr/>
            <p:nvPr/>
          </p:nvSpPr>
          <p:spPr>
            <a:xfrm>
              <a:off x="7855979" y="3296779"/>
              <a:ext cx="1016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00" y="14400"/>
                    <a:pt x="9000" y="7200"/>
                    <a:pt x="12600" y="3600"/>
                  </a:cubicBezTo>
                  <a:cubicBezTo>
                    <a:pt x="16200" y="0"/>
                    <a:pt x="189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" name="Line"/>
            <p:cNvSpPr/>
            <p:nvPr/>
          </p:nvSpPr>
          <p:spPr>
            <a:xfrm>
              <a:off x="451879" y="4946092"/>
              <a:ext cx="251255" cy="244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162" fill="norm" stroke="1" extrusionOk="0">
                  <a:moveTo>
                    <a:pt x="0" y="5638"/>
                  </a:moveTo>
                  <a:cubicBezTo>
                    <a:pt x="1260" y="3807"/>
                    <a:pt x="2520" y="1977"/>
                    <a:pt x="4230" y="970"/>
                  </a:cubicBezTo>
                  <a:cubicBezTo>
                    <a:pt x="5940" y="-37"/>
                    <a:pt x="8100" y="-220"/>
                    <a:pt x="9990" y="238"/>
                  </a:cubicBezTo>
                  <a:cubicBezTo>
                    <a:pt x="11880" y="695"/>
                    <a:pt x="13500" y="1794"/>
                    <a:pt x="14220" y="2800"/>
                  </a:cubicBezTo>
                  <a:cubicBezTo>
                    <a:pt x="14940" y="3807"/>
                    <a:pt x="14760" y="4722"/>
                    <a:pt x="13770" y="5821"/>
                  </a:cubicBezTo>
                  <a:cubicBezTo>
                    <a:pt x="12780" y="6919"/>
                    <a:pt x="10980" y="8200"/>
                    <a:pt x="9450" y="9116"/>
                  </a:cubicBezTo>
                  <a:cubicBezTo>
                    <a:pt x="7920" y="10031"/>
                    <a:pt x="6660" y="10580"/>
                    <a:pt x="6480" y="10763"/>
                  </a:cubicBezTo>
                  <a:cubicBezTo>
                    <a:pt x="6300" y="10946"/>
                    <a:pt x="7200" y="10763"/>
                    <a:pt x="9180" y="10763"/>
                  </a:cubicBezTo>
                  <a:cubicBezTo>
                    <a:pt x="11160" y="10763"/>
                    <a:pt x="14220" y="10946"/>
                    <a:pt x="16470" y="11587"/>
                  </a:cubicBezTo>
                  <a:cubicBezTo>
                    <a:pt x="18720" y="12227"/>
                    <a:pt x="20160" y="13326"/>
                    <a:pt x="20880" y="14424"/>
                  </a:cubicBezTo>
                  <a:cubicBezTo>
                    <a:pt x="21600" y="15522"/>
                    <a:pt x="21600" y="16621"/>
                    <a:pt x="20340" y="17811"/>
                  </a:cubicBezTo>
                  <a:cubicBezTo>
                    <a:pt x="19080" y="19000"/>
                    <a:pt x="16560" y="20282"/>
                    <a:pt x="14850" y="20831"/>
                  </a:cubicBezTo>
                  <a:cubicBezTo>
                    <a:pt x="13140" y="21380"/>
                    <a:pt x="12240" y="21197"/>
                    <a:pt x="11700" y="20648"/>
                  </a:cubicBezTo>
                  <a:cubicBezTo>
                    <a:pt x="11160" y="20099"/>
                    <a:pt x="10980" y="19183"/>
                    <a:pt x="10800" y="182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" name="Line"/>
            <p:cNvSpPr/>
            <p:nvPr/>
          </p:nvSpPr>
          <p:spPr>
            <a:xfrm>
              <a:off x="559829" y="4927506"/>
              <a:ext cx="220840" cy="280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2" h="21531" fill="norm" stroke="1" extrusionOk="0">
                  <a:moveTo>
                    <a:pt x="12718" y="581"/>
                  </a:moveTo>
                  <a:cubicBezTo>
                    <a:pt x="14333" y="256"/>
                    <a:pt x="15948" y="-69"/>
                    <a:pt x="17159" y="12"/>
                  </a:cubicBezTo>
                  <a:cubicBezTo>
                    <a:pt x="18370" y="93"/>
                    <a:pt x="19178" y="581"/>
                    <a:pt x="19985" y="2367"/>
                  </a:cubicBezTo>
                  <a:cubicBezTo>
                    <a:pt x="20793" y="4154"/>
                    <a:pt x="21600" y="7239"/>
                    <a:pt x="20591" y="10081"/>
                  </a:cubicBezTo>
                  <a:cubicBezTo>
                    <a:pt x="19581" y="12923"/>
                    <a:pt x="16755" y="15522"/>
                    <a:pt x="13021" y="17390"/>
                  </a:cubicBezTo>
                  <a:cubicBezTo>
                    <a:pt x="9286" y="19257"/>
                    <a:pt x="4643" y="20394"/>
                    <a:pt x="0" y="215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" name="Line"/>
            <p:cNvSpPr/>
            <p:nvPr/>
          </p:nvSpPr>
          <p:spPr>
            <a:xfrm>
              <a:off x="272480" y="4954129"/>
              <a:ext cx="204800" cy="268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9" h="21422" fill="norm" stroke="1" extrusionOk="0">
                  <a:moveTo>
                    <a:pt x="8587" y="0"/>
                  </a:moveTo>
                  <a:cubicBezTo>
                    <a:pt x="5779" y="2700"/>
                    <a:pt x="2971" y="5400"/>
                    <a:pt x="1351" y="8353"/>
                  </a:cubicBezTo>
                  <a:cubicBezTo>
                    <a:pt x="-269" y="11306"/>
                    <a:pt x="-701" y="14512"/>
                    <a:pt x="1567" y="16791"/>
                  </a:cubicBezTo>
                  <a:cubicBezTo>
                    <a:pt x="3835" y="19069"/>
                    <a:pt x="8803" y="20419"/>
                    <a:pt x="12475" y="21009"/>
                  </a:cubicBezTo>
                  <a:cubicBezTo>
                    <a:pt x="16147" y="21600"/>
                    <a:pt x="18523" y="21431"/>
                    <a:pt x="20899" y="212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" name="Line"/>
            <p:cNvSpPr/>
            <p:nvPr/>
          </p:nvSpPr>
          <p:spPr>
            <a:xfrm>
              <a:off x="1429729" y="4931089"/>
              <a:ext cx="298501" cy="543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07" fill="norm" stroke="1" extrusionOk="0">
                  <a:moveTo>
                    <a:pt x="459" y="21507"/>
                  </a:moveTo>
                  <a:cubicBezTo>
                    <a:pt x="155" y="21088"/>
                    <a:pt x="-149" y="20670"/>
                    <a:pt x="79" y="20042"/>
                  </a:cubicBezTo>
                  <a:cubicBezTo>
                    <a:pt x="307" y="19414"/>
                    <a:pt x="1068" y="18577"/>
                    <a:pt x="2741" y="16819"/>
                  </a:cubicBezTo>
                  <a:cubicBezTo>
                    <a:pt x="4414" y="15060"/>
                    <a:pt x="7000" y="12381"/>
                    <a:pt x="9358" y="9828"/>
                  </a:cubicBezTo>
                  <a:cubicBezTo>
                    <a:pt x="11716" y="7274"/>
                    <a:pt x="13845" y="4847"/>
                    <a:pt x="15366" y="3298"/>
                  </a:cubicBezTo>
                  <a:cubicBezTo>
                    <a:pt x="16888" y="1749"/>
                    <a:pt x="17800" y="1079"/>
                    <a:pt x="18561" y="619"/>
                  </a:cubicBezTo>
                  <a:cubicBezTo>
                    <a:pt x="19321" y="158"/>
                    <a:pt x="19930" y="-93"/>
                    <a:pt x="20310" y="33"/>
                  </a:cubicBezTo>
                  <a:cubicBezTo>
                    <a:pt x="20690" y="158"/>
                    <a:pt x="20843" y="660"/>
                    <a:pt x="20766" y="2084"/>
                  </a:cubicBezTo>
                  <a:cubicBezTo>
                    <a:pt x="20690" y="3507"/>
                    <a:pt x="20386" y="5851"/>
                    <a:pt x="20158" y="7819"/>
                  </a:cubicBezTo>
                  <a:cubicBezTo>
                    <a:pt x="19930" y="9786"/>
                    <a:pt x="19778" y="11377"/>
                    <a:pt x="20006" y="12633"/>
                  </a:cubicBezTo>
                  <a:cubicBezTo>
                    <a:pt x="20234" y="13888"/>
                    <a:pt x="20843" y="14809"/>
                    <a:pt x="21451" y="157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" name="Line"/>
            <p:cNvSpPr/>
            <p:nvPr/>
          </p:nvSpPr>
          <p:spPr>
            <a:xfrm>
              <a:off x="1593279" y="5182729"/>
              <a:ext cx="778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3" h="21600" fill="norm" stroke="1" extrusionOk="0">
                  <a:moveTo>
                    <a:pt x="430" y="21600"/>
                  </a:moveTo>
                  <a:cubicBezTo>
                    <a:pt x="-139" y="18277"/>
                    <a:pt x="-707" y="14954"/>
                    <a:pt x="2704" y="11354"/>
                  </a:cubicBezTo>
                  <a:cubicBezTo>
                    <a:pt x="6114" y="7754"/>
                    <a:pt x="13504" y="3877"/>
                    <a:pt x="2089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" name="Line"/>
            <p:cNvSpPr/>
            <p:nvPr/>
          </p:nvSpPr>
          <p:spPr>
            <a:xfrm>
              <a:off x="1690129" y="5150979"/>
              <a:ext cx="177801" cy="113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2" fill="norm" stroke="1" extrusionOk="0">
                  <a:moveTo>
                    <a:pt x="0" y="3600"/>
                  </a:moveTo>
                  <a:cubicBezTo>
                    <a:pt x="3857" y="4400"/>
                    <a:pt x="7714" y="5200"/>
                    <a:pt x="10414" y="6600"/>
                  </a:cubicBezTo>
                  <a:cubicBezTo>
                    <a:pt x="13114" y="8000"/>
                    <a:pt x="14657" y="10000"/>
                    <a:pt x="15557" y="12000"/>
                  </a:cubicBezTo>
                  <a:cubicBezTo>
                    <a:pt x="16457" y="14000"/>
                    <a:pt x="16714" y="16000"/>
                    <a:pt x="16457" y="17800"/>
                  </a:cubicBezTo>
                  <a:cubicBezTo>
                    <a:pt x="16200" y="19600"/>
                    <a:pt x="15429" y="21200"/>
                    <a:pt x="14529" y="21400"/>
                  </a:cubicBezTo>
                  <a:cubicBezTo>
                    <a:pt x="13629" y="21600"/>
                    <a:pt x="12600" y="20400"/>
                    <a:pt x="12214" y="18200"/>
                  </a:cubicBezTo>
                  <a:cubicBezTo>
                    <a:pt x="11829" y="16000"/>
                    <a:pt x="12086" y="12800"/>
                    <a:pt x="13757" y="9600"/>
                  </a:cubicBezTo>
                  <a:cubicBezTo>
                    <a:pt x="15429" y="6400"/>
                    <a:pt x="18514" y="3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" name="Line"/>
            <p:cNvSpPr/>
            <p:nvPr/>
          </p:nvSpPr>
          <p:spPr>
            <a:xfrm>
              <a:off x="1841270" y="5153096"/>
              <a:ext cx="172710" cy="153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404" fill="norm" stroke="1" extrusionOk="0">
                  <a:moveTo>
                    <a:pt x="4839" y="2367"/>
                  </a:moveTo>
                  <a:cubicBezTo>
                    <a:pt x="6140" y="1184"/>
                    <a:pt x="7441" y="0"/>
                    <a:pt x="7441" y="0"/>
                  </a:cubicBezTo>
                  <a:cubicBezTo>
                    <a:pt x="7441" y="0"/>
                    <a:pt x="6140" y="1184"/>
                    <a:pt x="4579" y="3255"/>
                  </a:cubicBezTo>
                  <a:cubicBezTo>
                    <a:pt x="3017" y="5326"/>
                    <a:pt x="1195" y="8285"/>
                    <a:pt x="415" y="11392"/>
                  </a:cubicBezTo>
                  <a:cubicBezTo>
                    <a:pt x="-366" y="14499"/>
                    <a:pt x="-106" y="17753"/>
                    <a:pt x="1716" y="19529"/>
                  </a:cubicBezTo>
                  <a:cubicBezTo>
                    <a:pt x="3538" y="21304"/>
                    <a:pt x="6921" y="21600"/>
                    <a:pt x="10434" y="21304"/>
                  </a:cubicBezTo>
                  <a:cubicBezTo>
                    <a:pt x="13947" y="21008"/>
                    <a:pt x="17591" y="20121"/>
                    <a:pt x="21234" y="192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" name="Line"/>
            <p:cNvSpPr/>
            <p:nvPr/>
          </p:nvSpPr>
          <p:spPr>
            <a:xfrm>
              <a:off x="2434057" y="4966829"/>
              <a:ext cx="56173" cy="316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502" fill="norm" stroke="1" extrusionOk="0">
                  <a:moveTo>
                    <a:pt x="21230" y="0"/>
                  </a:moveTo>
                  <a:cubicBezTo>
                    <a:pt x="14030" y="3888"/>
                    <a:pt x="6830" y="7776"/>
                    <a:pt x="3230" y="11016"/>
                  </a:cubicBezTo>
                  <a:cubicBezTo>
                    <a:pt x="-370" y="14256"/>
                    <a:pt x="-370" y="16848"/>
                    <a:pt x="430" y="18504"/>
                  </a:cubicBezTo>
                  <a:cubicBezTo>
                    <a:pt x="1230" y="20160"/>
                    <a:pt x="2830" y="20880"/>
                    <a:pt x="5630" y="21240"/>
                  </a:cubicBezTo>
                  <a:cubicBezTo>
                    <a:pt x="8430" y="21600"/>
                    <a:pt x="12430" y="21600"/>
                    <a:pt x="13630" y="21168"/>
                  </a:cubicBezTo>
                  <a:cubicBezTo>
                    <a:pt x="14830" y="20736"/>
                    <a:pt x="13230" y="19872"/>
                    <a:pt x="11630" y="190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" name="Line"/>
            <p:cNvSpPr/>
            <p:nvPr/>
          </p:nvSpPr>
          <p:spPr>
            <a:xfrm>
              <a:off x="2288920" y="5014365"/>
              <a:ext cx="550560" cy="248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449" fill="norm" stroke="1" extrusionOk="0">
                  <a:moveTo>
                    <a:pt x="1416" y="15109"/>
                  </a:moveTo>
                  <a:cubicBezTo>
                    <a:pt x="754" y="14926"/>
                    <a:pt x="92" y="14743"/>
                    <a:pt x="9" y="14377"/>
                  </a:cubicBezTo>
                  <a:cubicBezTo>
                    <a:pt x="-74" y="14011"/>
                    <a:pt x="423" y="13462"/>
                    <a:pt x="1664" y="12180"/>
                  </a:cubicBezTo>
                  <a:cubicBezTo>
                    <a:pt x="2905" y="10899"/>
                    <a:pt x="4892" y="8885"/>
                    <a:pt x="6423" y="6963"/>
                  </a:cubicBezTo>
                  <a:cubicBezTo>
                    <a:pt x="7954" y="5041"/>
                    <a:pt x="9029" y="3211"/>
                    <a:pt x="9733" y="1930"/>
                  </a:cubicBezTo>
                  <a:cubicBezTo>
                    <a:pt x="10436" y="648"/>
                    <a:pt x="10767" y="-84"/>
                    <a:pt x="10892" y="8"/>
                  </a:cubicBezTo>
                  <a:cubicBezTo>
                    <a:pt x="11016" y="99"/>
                    <a:pt x="10933" y="1014"/>
                    <a:pt x="10519" y="3852"/>
                  </a:cubicBezTo>
                  <a:cubicBezTo>
                    <a:pt x="10105" y="6689"/>
                    <a:pt x="9360" y="11448"/>
                    <a:pt x="8864" y="14560"/>
                  </a:cubicBezTo>
                  <a:cubicBezTo>
                    <a:pt x="8367" y="17672"/>
                    <a:pt x="8119" y="19136"/>
                    <a:pt x="8036" y="19411"/>
                  </a:cubicBezTo>
                  <a:cubicBezTo>
                    <a:pt x="7954" y="19685"/>
                    <a:pt x="8036" y="18770"/>
                    <a:pt x="8450" y="17397"/>
                  </a:cubicBezTo>
                  <a:cubicBezTo>
                    <a:pt x="8864" y="16024"/>
                    <a:pt x="9609" y="14194"/>
                    <a:pt x="10188" y="13187"/>
                  </a:cubicBezTo>
                  <a:cubicBezTo>
                    <a:pt x="10767" y="12180"/>
                    <a:pt x="11181" y="11997"/>
                    <a:pt x="11512" y="12272"/>
                  </a:cubicBezTo>
                  <a:cubicBezTo>
                    <a:pt x="11843" y="12547"/>
                    <a:pt x="12092" y="13279"/>
                    <a:pt x="12257" y="14102"/>
                  </a:cubicBezTo>
                  <a:cubicBezTo>
                    <a:pt x="12423" y="14926"/>
                    <a:pt x="12505" y="15841"/>
                    <a:pt x="12629" y="16940"/>
                  </a:cubicBezTo>
                  <a:cubicBezTo>
                    <a:pt x="12754" y="18038"/>
                    <a:pt x="12919" y="19319"/>
                    <a:pt x="13209" y="20052"/>
                  </a:cubicBezTo>
                  <a:cubicBezTo>
                    <a:pt x="13498" y="20784"/>
                    <a:pt x="13912" y="20967"/>
                    <a:pt x="14243" y="20692"/>
                  </a:cubicBezTo>
                  <a:cubicBezTo>
                    <a:pt x="14574" y="20418"/>
                    <a:pt x="14823" y="19685"/>
                    <a:pt x="15154" y="18404"/>
                  </a:cubicBezTo>
                  <a:cubicBezTo>
                    <a:pt x="15485" y="17123"/>
                    <a:pt x="15898" y="15292"/>
                    <a:pt x="16105" y="13919"/>
                  </a:cubicBezTo>
                  <a:cubicBezTo>
                    <a:pt x="16312" y="12547"/>
                    <a:pt x="16312" y="11631"/>
                    <a:pt x="16105" y="11357"/>
                  </a:cubicBezTo>
                  <a:cubicBezTo>
                    <a:pt x="15898" y="11082"/>
                    <a:pt x="15485" y="11448"/>
                    <a:pt x="15154" y="12089"/>
                  </a:cubicBezTo>
                  <a:cubicBezTo>
                    <a:pt x="14823" y="12730"/>
                    <a:pt x="14574" y="13645"/>
                    <a:pt x="14450" y="14652"/>
                  </a:cubicBezTo>
                  <a:cubicBezTo>
                    <a:pt x="14326" y="15658"/>
                    <a:pt x="14326" y="16757"/>
                    <a:pt x="14367" y="17763"/>
                  </a:cubicBezTo>
                  <a:cubicBezTo>
                    <a:pt x="14409" y="18770"/>
                    <a:pt x="14492" y="19685"/>
                    <a:pt x="15360" y="20326"/>
                  </a:cubicBezTo>
                  <a:cubicBezTo>
                    <a:pt x="16229" y="20967"/>
                    <a:pt x="17885" y="21333"/>
                    <a:pt x="19043" y="21424"/>
                  </a:cubicBezTo>
                  <a:cubicBezTo>
                    <a:pt x="20202" y="21516"/>
                    <a:pt x="20864" y="21333"/>
                    <a:pt x="21526" y="211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" name="Line"/>
            <p:cNvSpPr/>
            <p:nvPr/>
          </p:nvSpPr>
          <p:spPr>
            <a:xfrm>
              <a:off x="3291123" y="5093829"/>
              <a:ext cx="291307" cy="156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0460" fill="norm" stroke="1" extrusionOk="0">
                  <a:moveTo>
                    <a:pt x="1350" y="0"/>
                  </a:moveTo>
                  <a:cubicBezTo>
                    <a:pt x="880" y="4708"/>
                    <a:pt x="411" y="9415"/>
                    <a:pt x="176" y="12600"/>
                  </a:cubicBezTo>
                  <a:cubicBezTo>
                    <a:pt x="-59" y="15785"/>
                    <a:pt x="-59" y="17446"/>
                    <a:pt x="176" y="18831"/>
                  </a:cubicBezTo>
                  <a:cubicBezTo>
                    <a:pt x="411" y="20215"/>
                    <a:pt x="880" y="21323"/>
                    <a:pt x="2445" y="19523"/>
                  </a:cubicBezTo>
                  <a:cubicBezTo>
                    <a:pt x="4011" y="17723"/>
                    <a:pt x="6671" y="13015"/>
                    <a:pt x="8158" y="9692"/>
                  </a:cubicBezTo>
                  <a:cubicBezTo>
                    <a:pt x="9645" y="6369"/>
                    <a:pt x="9958" y="4431"/>
                    <a:pt x="10037" y="4154"/>
                  </a:cubicBezTo>
                  <a:cubicBezTo>
                    <a:pt x="10115" y="3877"/>
                    <a:pt x="9958" y="5261"/>
                    <a:pt x="9802" y="6646"/>
                  </a:cubicBezTo>
                  <a:cubicBezTo>
                    <a:pt x="9645" y="8031"/>
                    <a:pt x="9489" y="9415"/>
                    <a:pt x="9411" y="10800"/>
                  </a:cubicBezTo>
                  <a:cubicBezTo>
                    <a:pt x="9332" y="12185"/>
                    <a:pt x="9332" y="13569"/>
                    <a:pt x="9724" y="14538"/>
                  </a:cubicBezTo>
                  <a:cubicBezTo>
                    <a:pt x="10115" y="15508"/>
                    <a:pt x="10898" y="16061"/>
                    <a:pt x="11524" y="15785"/>
                  </a:cubicBezTo>
                  <a:cubicBezTo>
                    <a:pt x="12150" y="15508"/>
                    <a:pt x="12619" y="14400"/>
                    <a:pt x="13089" y="13154"/>
                  </a:cubicBezTo>
                  <a:cubicBezTo>
                    <a:pt x="13558" y="11908"/>
                    <a:pt x="14028" y="10523"/>
                    <a:pt x="14184" y="10661"/>
                  </a:cubicBezTo>
                  <a:cubicBezTo>
                    <a:pt x="14341" y="10800"/>
                    <a:pt x="14184" y="12461"/>
                    <a:pt x="14028" y="13985"/>
                  </a:cubicBezTo>
                  <a:cubicBezTo>
                    <a:pt x="13871" y="15508"/>
                    <a:pt x="13715" y="16892"/>
                    <a:pt x="13715" y="16892"/>
                  </a:cubicBezTo>
                  <a:cubicBezTo>
                    <a:pt x="13715" y="16892"/>
                    <a:pt x="13871" y="15508"/>
                    <a:pt x="14654" y="12600"/>
                  </a:cubicBezTo>
                  <a:cubicBezTo>
                    <a:pt x="15437" y="9692"/>
                    <a:pt x="16845" y="5261"/>
                    <a:pt x="18019" y="2769"/>
                  </a:cubicBezTo>
                  <a:cubicBezTo>
                    <a:pt x="19193" y="277"/>
                    <a:pt x="20132" y="-277"/>
                    <a:pt x="20602" y="692"/>
                  </a:cubicBezTo>
                  <a:cubicBezTo>
                    <a:pt x="21071" y="1661"/>
                    <a:pt x="21071" y="4154"/>
                    <a:pt x="21150" y="6785"/>
                  </a:cubicBezTo>
                  <a:cubicBezTo>
                    <a:pt x="21228" y="9415"/>
                    <a:pt x="21384" y="12185"/>
                    <a:pt x="21541" y="149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" name="Line"/>
            <p:cNvSpPr/>
            <p:nvPr/>
          </p:nvSpPr>
          <p:spPr>
            <a:xfrm>
              <a:off x="3622630" y="4960013"/>
              <a:ext cx="175700" cy="274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0477" fill="norm" stroke="1" extrusionOk="0">
                  <a:moveTo>
                    <a:pt x="19802" y="10441"/>
                  </a:moveTo>
                  <a:cubicBezTo>
                    <a:pt x="20059" y="9653"/>
                    <a:pt x="20316" y="8864"/>
                    <a:pt x="19802" y="8391"/>
                  </a:cubicBezTo>
                  <a:cubicBezTo>
                    <a:pt x="19288" y="7918"/>
                    <a:pt x="18002" y="7761"/>
                    <a:pt x="15945" y="8076"/>
                  </a:cubicBezTo>
                  <a:cubicBezTo>
                    <a:pt x="13888" y="8391"/>
                    <a:pt x="11059" y="9180"/>
                    <a:pt x="8231" y="10914"/>
                  </a:cubicBezTo>
                  <a:cubicBezTo>
                    <a:pt x="5402" y="12648"/>
                    <a:pt x="2574" y="15328"/>
                    <a:pt x="1159" y="17142"/>
                  </a:cubicBezTo>
                  <a:cubicBezTo>
                    <a:pt x="-255" y="18955"/>
                    <a:pt x="-255" y="19901"/>
                    <a:pt x="516" y="20295"/>
                  </a:cubicBezTo>
                  <a:cubicBezTo>
                    <a:pt x="1288" y="20689"/>
                    <a:pt x="2831" y="20531"/>
                    <a:pt x="5016" y="18955"/>
                  </a:cubicBezTo>
                  <a:cubicBezTo>
                    <a:pt x="7202" y="17378"/>
                    <a:pt x="10031" y="14382"/>
                    <a:pt x="12474" y="10441"/>
                  </a:cubicBezTo>
                  <a:cubicBezTo>
                    <a:pt x="14916" y="6499"/>
                    <a:pt x="16974" y="1612"/>
                    <a:pt x="17488" y="350"/>
                  </a:cubicBezTo>
                  <a:cubicBezTo>
                    <a:pt x="18002" y="-911"/>
                    <a:pt x="16974" y="1454"/>
                    <a:pt x="16459" y="3977"/>
                  </a:cubicBezTo>
                  <a:cubicBezTo>
                    <a:pt x="15945" y="6499"/>
                    <a:pt x="15945" y="9180"/>
                    <a:pt x="16845" y="11150"/>
                  </a:cubicBezTo>
                  <a:cubicBezTo>
                    <a:pt x="17745" y="13121"/>
                    <a:pt x="19545" y="14382"/>
                    <a:pt x="21345" y="156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" name="Line"/>
            <p:cNvSpPr/>
            <p:nvPr/>
          </p:nvSpPr>
          <p:spPr>
            <a:xfrm>
              <a:off x="3802521" y="5057653"/>
              <a:ext cx="116459" cy="129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010" fill="norm" stroke="1" extrusionOk="0">
                  <a:moveTo>
                    <a:pt x="5022" y="7917"/>
                  </a:moveTo>
                  <a:cubicBezTo>
                    <a:pt x="6951" y="7917"/>
                    <a:pt x="8879" y="7917"/>
                    <a:pt x="10808" y="7574"/>
                  </a:cubicBezTo>
                  <a:cubicBezTo>
                    <a:pt x="12736" y="7231"/>
                    <a:pt x="14665" y="6545"/>
                    <a:pt x="15436" y="5174"/>
                  </a:cubicBezTo>
                  <a:cubicBezTo>
                    <a:pt x="16208" y="3802"/>
                    <a:pt x="15822" y="1745"/>
                    <a:pt x="14279" y="717"/>
                  </a:cubicBezTo>
                  <a:cubicBezTo>
                    <a:pt x="12736" y="-312"/>
                    <a:pt x="10036" y="-312"/>
                    <a:pt x="7529" y="1231"/>
                  </a:cubicBezTo>
                  <a:cubicBezTo>
                    <a:pt x="5022" y="2774"/>
                    <a:pt x="2708" y="5859"/>
                    <a:pt x="1358" y="9117"/>
                  </a:cubicBezTo>
                  <a:cubicBezTo>
                    <a:pt x="8" y="12374"/>
                    <a:pt x="-378" y="15802"/>
                    <a:pt x="393" y="18031"/>
                  </a:cubicBezTo>
                  <a:cubicBezTo>
                    <a:pt x="1165" y="20259"/>
                    <a:pt x="3093" y="21288"/>
                    <a:pt x="6758" y="20945"/>
                  </a:cubicBezTo>
                  <a:cubicBezTo>
                    <a:pt x="10422" y="20602"/>
                    <a:pt x="15822" y="18888"/>
                    <a:pt x="21222" y="171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" name="Line"/>
            <p:cNvSpPr/>
            <p:nvPr/>
          </p:nvSpPr>
          <p:spPr>
            <a:xfrm>
              <a:off x="3938029" y="5049379"/>
              <a:ext cx="120651" cy="159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1" fill="norm" stroke="1" extrusionOk="0">
                  <a:moveTo>
                    <a:pt x="0" y="2558"/>
                  </a:moveTo>
                  <a:cubicBezTo>
                    <a:pt x="1895" y="3126"/>
                    <a:pt x="3789" y="3695"/>
                    <a:pt x="5684" y="6395"/>
                  </a:cubicBezTo>
                  <a:cubicBezTo>
                    <a:pt x="7579" y="9095"/>
                    <a:pt x="9474" y="13926"/>
                    <a:pt x="10042" y="17053"/>
                  </a:cubicBezTo>
                  <a:cubicBezTo>
                    <a:pt x="10611" y="20179"/>
                    <a:pt x="9853" y="21600"/>
                    <a:pt x="9284" y="21316"/>
                  </a:cubicBezTo>
                  <a:cubicBezTo>
                    <a:pt x="8716" y="21032"/>
                    <a:pt x="8337" y="19042"/>
                    <a:pt x="9095" y="16200"/>
                  </a:cubicBezTo>
                  <a:cubicBezTo>
                    <a:pt x="9853" y="13358"/>
                    <a:pt x="11747" y="9663"/>
                    <a:pt x="14021" y="6821"/>
                  </a:cubicBezTo>
                  <a:cubicBezTo>
                    <a:pt x="16295" y="3979"/>
                    <a:pt x="18947" y="198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" name="Line"/>
            <p:cNvSpPr/>
            <p:nvPr/>
          </p:nvSpPr>
          <p:spPr>
            <a:xfrm>
              <a:off x="4135304" y="4877929"/>
              <a:ext cx="154347" cy="474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521" fill="norm" stroke="1" extrusionOk="0">
                  <a:moveTo>
                    <a:pt x="7822" y="0"/>
                  </a:moveTo>
                  <a:cubicBezTo>
                    <a:pt x="5487" y="2880"/>
                    <a:pt x="3152" y="5760"/>
                    <a:pt x="1838" y="7680"/>
                  </a:cubicBezTo>
                  <a:cubicBezTo>
                    <a:pt x="525" y="9600"/>
                    <a:pt x="233" y="10560"/>
                    <a:pt x="87" y="11328"/>
                  </a:cubicBezTo>
                  <a:cubicBezTo>
                    <a:pt x="-59" y="12096"/>
                    <a:pt x="-59" y="12672"/>
                    <a:pt x="379" y="12768"/>
                  </a:cubicBezTo>
                  <a:cubicBezTo>
                    <a:pt x="817" y="12864"/>
                    <a:pt x="1692" y="12480"/>
                    <a:pt x="2276" y="12048"/>
                  </a:cubicBezTo>
                  <a:cubicBezTo>
                    <a:pt x="2860" y="11616"/>
                    <a:pt x="3152" y="11136"/>
                    <a:pt x="3444" y="10656"/>
                  </a:cubicBezTo>
                  <a:cubicBezTo>
                    <a:pt x="3736" y="10176"/>
                    <a:pt x="4027" y="9696"/>
                    <a:pt x="4757" y="9600"/>
                  </a:cubicBezTo>
                  <a:cubicBezTo>
                    <a:pt x="5487" y="9504"/>
                    <a:pt x="6655" y="9792"/>
                    <a:pt x="8844" y="10032"/>
                  </a:cubicBezTo>
                  <a:cubicBezTo>
                    <a:pt x="11033" y="10272"/>
                    <a:pt x="14244" y="10464"/>
                    <a:pt x="16579" y="10464"/>
                  </a:cubicBezTo>
                  <a:cubicBezTo>
                    <a:pt x="18914" y="10464"/>
                    <a:pt x="20373" y="10272"/>
                    <a:pt x="20957" y="10416"/>
                  </a:cubicBezTo>
                  <a:cubicBezTo>
                    <a:pt x="21541" y="10560"/>
                    <a:pt x="21249" y="11040"/>
                    <a:pt x="20811" y="12480"/>
                  </a:cubicBezTo>
                  <a:cubicBezTo>
                    <a:pt x="20373" y="13920"/>
                    <a:pt x="19790" y="16320"/>
                    <a:pt x="19498" y="17760"/>
                  </a:cubicBezTo>
                  <a:cubicBezTo>
                    <a:pt x="19206" y="19200"/>
                    <a:pt x="19206" y="19680"/>
                    <a:pt x="18768" y="20160"/>
                  </a:cubicBezTo>
                  <a:cubicBezTo>
                    <a:pt x="18330" y="20640"/>
                    <a:pt x="17455" y="21120"/>
                    <a:pt x="16287" y="21360"/>
                  </a:cubicBezTo>
                  <a:cubicBezTo>
                    <a:pt x="15119" y="21600"/>
                    <a:pt x="13660" y="21600"/>
                    <a:pt x="11909" y="21168"/>
                  </a:cubicBezTo>
                  <a:cubicBezTo>
                    <a:pt x="10157" y="20736"/>
                    <a:pt x="8114" y="19872"/>
                    <a:pt x="7968" y="18816"/>
                  </a:cubicBezTo>
                  <a:cubicBezTo>
                    <a:pt x="7822" y="17760"/>
                    <a:pt x="9573" y="16512"/>
                    <a:pt x="11325" y="152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" name="Line"/>
            <p:cNvSpPr/>
            <p:nvPr/>
          </p:nvSpPr>
          <p:spPr>
            <a:xfrm>
              <a:off x="4344429" y="5087479"/>
              <a:ext cx="254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800"/>
                    <a:pt x="21600" y="9600"/>
                    <a:pt x="18000" y="13200"/>
                  </a:cubicBezTo>
                  <a:cubicBezTo>
                    <a:pt x="14400" y="16800"/>
                    <a:pt x="7200" y="192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" name="Line"/>
            <p:cNvSpPr/>
            <p:nvPr/>
          </p:nvSpPr>
          <p:spPr>
            <a:xfrm>
              <a:off x="4357129" y="5023979"/>
              <a:ext cx="317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40" y="16560"/>
                    <a:pt x="2880" y="11520"/>
                    <a:pt x="6480" y="7920"/>
                  </a:cubicBezTo>
                  <a:cubicBezTo>
                    <a:pt x="10080" y="4320"/>
                    <a:pt x="15840" y="216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" name="Line"/>
            <p:cNvSpPr/>
            <p:nvPr/>
          </p:nvSpPr>
          <p:spPr>
            <a:xfrm>
              <a:off x="4411819" y="5055745"/>
              <a:ext cx="193518" cy="319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322" fill="norm" stroke="1" extrusionOk="0">
                  <a:moveTo>
                    <a:pt x="2360" y="423"/>
                  </a:moveTo>
                  <a:cubicBezTo>
                    <a:pt x="2360" y="1129"/>
                    <a:pt x="2360" y="1834"/>
                    <a:pt x="1895" y="2682"/>
                  </a:cubicBezTo>
                  <a:cubicBezTo>
                    <a:pt x="1431" y="3529"/>
                    <a:pt x="502" y="4517"/>
                    <a:pt x="153" y="4658"/>
                  </a:cubicBezTo>
                  <a:cubicBezTo>
                    <a:pt x="-195" y="4799"/>
                    <a:pt x="37" y="4093"/>
                    <a:pt x="966" y="3246"/>
                  </a:cubicBezTo>
                  <a:cubicBezTo>
                    <a:pt x="1895" y="2399"/>
                    <a:pt x="3521" y="1411"/>
                    <a:pt x="4915" y="776"/>
                  </a:cubicBezTo>
                  <a:cubicBezTo>
                    <a:pt x="6308" y="140"/>
                    <a:pt x="7470" y="-142"/>
                    <a:pt x="8282" y="70"/>
                  </a:cubicBezTo>
                  <a:cubicBezTo>
                    <a:pt x="9095" y="282"/>
                    <a:pt x="9560" y="987"/>
                    <a:pt x="9792" y="1693"/>
                  </a:cubicBezTo>
                  <a:cubicBezTo>
                    <a:pt x="10024" y="2399"/>
                    <a:pt x="10024" y="3105"/>
                    <a:pt x="10257" y="3952"/>
                  </a:cubicBezTo>
                  <a:cubicBezTo>
                    <a:pt x="10489" y="4799"/>
                    <a:pt x="10953" y="5787"/>
                    <a:pt x="12347" y="5999"/>
                  </a:cubicBezTo>
                  <a:cubicBezTo>
                    <a:pt x="13740" y="6211"/>
                    <a:pt x="16063" y="5646"/>
                    <a:pt x="17573" y="5082"/>
                  </a:cubicBezTo>
                  <a:cubicBezTo>
                    <a:pt x="19082" y="4517"/>
                    <a:pt x="19779" y="3952"/>
                    <a:pt x="20360" y="3317"/>
                  </a:cubicBezTo>
                  <a:cubicBezTo>
                    <a:pt x="20940" y="2682"/>
                    <a:pt x="21405" y="1976"/>
                    <a:pt x="21173" y="1905"/>
                  </a:cubicBezTo>
                  <a:cubicBezTo>
                    <a:pt x="20940" y="1834"/>
                    <a:pt x="20011" y="2399"/>
                    <a:pt x="20011" y="2893"/>
                  </a:cubicBezTo>
                  <a:cubicBezTo>
                    <a:pt x="20011" y="3387"/>
                    <a:pt x="20940" y="3811"/>
                    <a:pt x="21173" y="5364"/>
                  </a:cubicBezTo>
                  <a:cubicBezTo>
                    <a:pt x="21405" y="6917"/>
                    <a:pt x="20940" y="9599"/>
                    <a:pt x="20128" y="12070"/>
                  </a:cubicBezTo>
                  <a:cubicBezTo>
                    <a:pt x="19315" y="14540"/>
                    <a:pt x="18153" y="16799"/>
                    <a:pt x="17108" y="18282"/>
                  </a:cubicBezTo>
                  <a:cubicBezTo>
                    <a:pt x="16063" y="19764"/>
                    <a:pt x="15134" y="20470"/>
                    <a:pt x="14089" y="20893"/>
                  </a:cubicBezTo>
                  <a:cubicBezTo>
                    <a:pt x="13044" y="21317"/>
                    <a:pt x="11882" y="21458"/>
                    <a:pt x="11302" y="21176"/>
                  </a:cubicBezTo>
                  <a:cubicBezTo>
                    <a:pt x="10721" y="20893"/>
                    <a:pt x="10721" y="20187"/>
                    <a:pt x="11302" y="19340"/>
                  </a:cubicBezTo>
                  <a:cubicBezTo>
                    <a:pt x="11882" y="18493"/>
                    <a:pt x="13044" y="17505"/>
                    <a:pt x="14205" y="165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" name="Line"/>
            <p:cNvSpPr/>
            <p:nvPr/>
          </p:nvSpPr>
          <p:spPr>
            <a:xfrm>
              <a:off x="5031783" y="4849995"/>
              <a:ext cx="213877" cy="382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208" fill="norm" stroke="1" extrusionOk="0">
                  <a:moveTo>
                    <a:pt x="15092" y="15988"/>
                  </a:moveTo>
                  <a:cubicBezTo>
                    <a:pt x="15939" y="15636"/>
                    <a:pt x="16786" y="15284"/>
                    <a:pt x="17421" y="14755"/>
                  </a:cubicBezTo>
                  <a:cubicBezTo>
                    <a:pt x="18057" y="14227"/>
                    <a:pt x="18480" y="13523"/>
                    <a:pt x="18163" y="13112"/>
                  </a:cubicBezTo>
                  <a:cubicBezTo>
                    <a:pt x="17845" y="12701"/>
                    <a:pt x="16786" y="12584"/>
                    <a:pt x="14351" y="13053"/>
                  </a:cubicBezTo>
                  <a:cubicBezTo>
                    <a:pt x="11916" y="13523"/>
                    <a:pt x="8104" y="14579"/>
                    <a:pt x="5457" y="15695"/>
                  </a:cubicBezTo>
                  <a:cubicBezTo>
                    <a:pt x="2810" y="16810"/>
                    <a:pt x="1327" y="17984"/>
                    <a:pt x="586" y="18864"/>
                  </a:cubicBezTo>
                  <a:cubicBezTo>
                    <a:pt x="-155" y="19745"/>
                    <a:pt x="-155" y="20331"/>
                    <a:pt x="374" y="20742"/>
                  </a:cubicBezTo>
                  <a:cubicBezTo>
                    <a:pt x="904" y="21153"/>
                    <a:pt x="1963" y="21388"/>
                    <a:pt x="3974" y="21036"/>
                  </a:cubicBezTo>
                  <a:cubicBezTo>
                    <a:pt x="5986" y="20684"/>
                    <a:pt x="8951" y="19745"/>
                    <a:pt x="11916" y="17573"/>
                  </a:cubicBezTo>
                  <a:cubicBezTo>
                    <a:pt x="14880" y="15401"/>
                    <a:pt x="17845" y="11997"/>
                    <a:pt x="19433" y="9355"/>
                  </a:cubicBezTo>
                  <a:cubicBezTo>
                    <a:pt x="21021" y="6714"/>
                    <a:pt x="21233" y="4836"/>
                    <a:pt x="21339" y="3486"/>
                  </a:cubicBezTo>
                  <a:cubicBezTo>
                    <a:pt x="21445" y="2136"/>
                    <a:pt x="21445" y="1314"/>
                    <a:pt x="21021" y="727"/>
                  </a:cubicBezTo>
                  <a:cubicBezTo>
                    <a:pt x="20598" y="140"/>
                    <a:pt x="19751" y="-212"/>
                    <a:pt x="18904" y="140"/>
                  </a:cubicBezTo>
                  <a:cubicBezTo>
                    <a:pt x="18057" y="492"/>
                    <a:pt x="17210" y="1549"/>
                    <a:pt x="16257" y="3486"/>
                  </a:cubicBezTo>
                  <a:cubicBezTo>
                    <a:pt x="15304" y="5423"/>
                    <a:pt x="14245" y="8240"/>
                    <a:pt x="13610" y="10295"/>
                  </a:cubicBezTo>
                  <a:cubicBezTo>
                    <a:pt x="12974" y="12349"/>
                    <a:pt x="12763" y="13640"/>
                    <a:pt x="13186" y="14755"/>
                  </a:cubicBezTo>
                  <a:cubicBezTo>
                    <a:pt x="13610" y="15871"/>
                    <a:pt x="14669" y="16810"/>
                    <a:pt x="15833" y="17162"/>
                  </a:cubicBezTo>
                  <a:cubicBezTo>
                    <a:pt x="16998" y="17514"/>
                    <a:pt x="18269" y="17279"/>
                    <a:pt x="19539" y="170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" name="Line"/>
            <p:cNvSpPr/>
            <p:nvPr/>
          </p:nvSpPr>
          <p:spPr>
            <a:xfrm>
              <a:off x="5265179" y="5081129"/>
              <a:ext cx="190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" name="Line"/>
            <p:cNvSpPr/>
            <p:nvPr/>
          </p:nvSpPr>
          <p:spPr>
            <a:xfrm>
              <a:off x="5290579" y="4977251"/>
              <a:ext cx="25401" cy="53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61" fill="norm" stroke="1" extrusionOk="0">
                  <a:moveTo>
                    <a:pt x="0" y="20061"/>
                  </a:moveTo>
                  <a:cubicBezTo>
                    <a:pt x="0" y="12061"/>
                    <a:pt x="0" y="4061"/>
                    <a:pt x="3600" y="1261"/>
                  </a:cubicBezTo>
                  <a:cubicBezTo>
                    <a:pt x="7200" y="-1539"/>
                    <a:pt x="14400" y="861"/>
                    <a:pt x="21600" y="32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" name="Line"/>
            <p:cNvSpPr/>
            <p:nvPr/>
          </p:nvSpPr>
          <p:spPr>
            <a:xfrm>
              <a:off x="5392990" y="4942544"/>
              <a:ext cx="69040" cy="191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1" h="21277" fill="norm" stroke="1" extrusionOk="0">
                  <a:moveTo>
                    <a:pt x="20721" y="1285"/>
                  </a:moveTo>
                  <a:cubicBezTo>
                    <a:pt x="17545" y="815"/>
                    <a:pt x="14368" y="346"/>
                    <a:pt x="10556" y="111"/>
                  </a:cubicBezTo>
                  <a:cubicBezTo>
                    <a:pt x="6745" y="-124"/>
                    <a:pt x="2297" y="-124"/>
                    <a:pt x="709" y="1519"/>
                  </a:cubicBezTo>
                  <a:cubicBezTo>
                    <a:pt x="-879" y="3163"/>
                    <a:pt x="392" y="6450"/>
                    <a:pt x="2615" y="9033"/>
                  </a:cubicBezTo>
                  <a:cubicBezTo>
                    <a:pt x="4839" y="11615"/>
                    <a:pt x="8015" y="13493"/>
                    <a:pt x="10556" y="15372"/>
                  </a:cubicBezTo>
                  <a:cubicBezTo>
                    <a:pt x="13097" y="17250"/>
                    <a:pt x="15003" y="19128"/>
                    <a:pt x="14368" y="20185"/>
                  </a:cubicBezTo>
                  <a:cubicBezTo>
                    <a:pt x="13733" y="21241"/>
                    <a:pt x="10556" y="21476"/>
                    <a:pt x="8015" y="21124"/>
                  </a:cubicBezTo>
                  <a:cubicBezTo>
                    <a:pt x="5474" y="20772"/>
                    <a:pt x="3568" y="19833"/>
                    <a:pt x="3250" y="18072"/>
                  </a:cubicBezTo>
                  <a:cubicBezTo>
                    <a:pt x="2933" y="16311"/>
                    <a:pt x="4203" y="13728"/>
                    <a:pt x="5474" y="111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" name="Line"/>
            <p:cNvSpPr/>
            <p:nvPr/>
          </p:nvSpPr>
          <p:spPr>
            <a:xfrm>
              <a:off x="5488375" y="4827129"/>
              <a:ext cx="87955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600" fill="norm" stroke="1" extrusionOk="0">
                  <a:moveTo>
                    <a:pt x="21370" y="0"/>
                  </a:moveTo>
                  <a:cubicBezTo>
                    <a:pt x="15199" y="2939"/>
                    <a:pt x="9027" y="5878"/>
                    <a:pt x="5170" y="8963"/>
                  </a:cubicBezTo>
                  <a:cubicBezTo>
                    <a:pt x="1313" y="12049"/>
                    <a:pt x="-230" y="15282"/>
                    <a:pt x="27" y="17265"/>
                  </a:cubicBezTo>
                  <a:cubicBezTo>
                    <a:pt x="284" y="19249"/>
                    <a:pt x="2341" y="19984"/>
                    <a:pt x="4399" y="20571"/>
                  </a:cubicBezTo>
                  <a:cubicBezTo>
                    <a:pt x="6456" y="21159"/>
                    <a:pt x="8513" y="21600"/>
                    <a:pt x="10570" y="21600"/>
                  </a:cubicBezTo>
                  <a:cubicBezTo>
                    <a:pt x="12627" y="21600"/>
                    <a:pt x="14684" y="21159"/>
                    <a:pt x="16741" y="207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" name="Line"/>
            <p:cNvSpPr/>
            <p:nvPr/>
          </p:nvSpPr>
          <p:spPr>
            <a:xfrm>
              <a:off x="5473515" y="4935079"/>
              <a:ext cx="274265" cy="169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385" fill="norm" stroke="1" extrusionOk="0">
                  <a:moveTo>
                    <a:pt x="1092" y="15200"/>
                  </a:moveTo>
                  <a:cubicBezTo>
                    <a:pt x="594" y="14133"/>
                    <a:pt x="95" y="13067"/>
                    <a:pt x="12" y="11867"/>
                  </a:cubicBezTo>
                  <a:cubicBezTo>
                    <a:pt x="-71" y="10667"/>
                    <a:pt x="261" y="9333"/>
                    <a:pt x="1258" y="8533"/>
                  </a:cubicBezTo>
                  <a:cubicBezTo>
                    <a:pt x="2255" y="7733"/>
                    <a:pt x="3917" y="7467"/>
                    <a:pt x="5163" y="7333"/>
                  </a:cubicBezTo>
                  <a:cubicBezTo>
                    <a:pt x="6409" y="7200"/>
                    <a:pt x="7240" y="7200"/>
                    <a:pt x="7987" y="8667"/>
                  </a:cubicBezTo>
                  <a:cubicBezTo>
                    <a:pt x="8735" y="10133"/>
                    <a:pt x="9400" y="13067"/>
                    <a:pt x="9732" y="15200"/>
                  </a:cubicBezTo>
                  <a:cubicBezTo>
                    <a:pt x="10064" y="17333"/>
                    <a:pt x="10064" y="18667"/>
                    <a:pt x="9732" y="19733"/>
                  </a:cubicBezTo>
                  <a:cubicBezTo>
                    <a:pt x="9400" y="20800"/>
                    <a:pt x="8735" y="21600"/>
                    <a:pt x="8237" y="21333"/>
                  </a:cubicBezTo>
                  <a:cubicBezTo>
                    <a:pt x="7738" y="21067"/>
                    <a:pt x="7406" y="19733"/>
                    <a:pt x="7406" y="18400"/>
                  </a:cubicBezTo>
                  <a:cubicBezTo>
                    <a:pt x="7406" y="17067"/>
                    <a:pt x="7738" y="15733"/>
                    <a:pt x="8652" y="14533"/>
                  </a:cubicBezTo>
                  <a:cubicBezTo>
                    <a:pt x="9566" y="13333"/>
                    <a:pt x="11061" y="12267"/>
                    <a:pt x="12224" y="11733"/>
                  </a:cubicBezTo>
                  <a:cubicBezTo>
                    <a:pt x="13387" y="11200"/>
                    <a:pt x="14218" y="11200"/>
                    <a:pt x="14800" y="12000"/>
                  </a:cubicBezTo>
                  <a:cubicBezTo>
                    <a:pt x="15381" y="12800"/>
                    <a:pt x="15714" y="14400"/>
                    <a:pt x="15880" y="15867"/>
                  </a:cubicBezTo>
                  <a:cubicBezTo>
                    <a:pt x="16046" y="17333"/>
                    <a:pt x="16046" y="18667"/>
                    <a:pt x="16212" y="18667"/>
                  </a:cubicBezTo>
                  <a:cubicBezTo>
                    <a:pt x="16378" y="18667"/>
                    <a:pt x="16711" y="17333"/>
                    <a:pt x="17209" y="14667"/>
                  </a:cubicBezTo>
                  <a:cubicBezTo>
                    <a:pt x="17707" y="12000"/>
                    <a:pt x="18372" y="8000"/>
                    <a:pt x="19120" y="5333"/>
                  </a:cubicBezTo>
                  <a:cubicBezTo>
                    <a:pt x="19867" y="2667"/>
                    <a:pt x="20698" y="1333"/>
                    <a:pt x="2152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" name="Line"/>
            <p:cNvSpPr/>
            <p:nvPr/>
          </p:nvSpPr>
          <p:spPr>
            <a:xfrm>
              <a:off x="5721308" y="4790921"/>
              <a:ext cx="420172" cy="298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320" fill="norm" stroke="1" extrusionOk="0">
                  <a:moveTo>
                    <a:pt x="4267" y="2584"/>
                  </a:moveTo>
                  <a:cubicBezTo>
                    <a:pt x="3727" y="5756"/>
                    <a:pt x="3187" y="8928"/>
                    <a:pt x="2809" y="11722"/>
                  </a:cubicBezTo>
                  <a:cubicBezTo>
                    <a:pt x="2431" y="14517"/>
                    <a:pt x="2215" y="16934"/>
                    <a:pt x="2107" y="18520"/>
                  </a:cubicBezTo>
                  <a:cubicBezTo>
                    <a:pt x="1999" y="20106"/>
                    <a:pt x="1999" y="20861"/>
                    <a:pt x="2053" y="20785"/>
                  </a:cubicBezTo>
                  <a:cubicBezTo>
                    <a:pt x="2107" y="20710"/>
                    <a:pt x="2215" y="19803"/>
                    <a:pt x="2377" y="18897"/>
                  </a:cubicBezTo>
                  <a:cubicBezTo>
                    <a:pt x="2539" y="17991"/>
                    <a:pt x="2755" y="17085"/>
                    <a:pt x="3025" y="16329"/>
                  </a:cubicBezTo>
                  <a:cubicBezTo>
                    <a:pt x="3295" y="15574"/>
                    <a:pt x="3619" y="14970"/>
                    <a:pt x="4051" y="14668"/>
                  </a:cubicBezTo>
                  <a:cubicBezTo>
                    <a:pt x="4483" y="14366"/>
                    <a:pt x="5023" y="14366"/>
                    <a:pt x="5347" y="14819"/>
                  </a:cubicBezTo>
                  <a:cubicBezTo>
                    <a:pt x="5671" y="15272"/>
                    <a:pt x="5779" y="16178"/>
                    <a:pt x="5779" y="17009"/>
                  </a:cubicBezTo>
                  <a:cubicBezTo>
                    <a:pt x="5779" y="17840"/>
                    <a:pt x="5671" y="18595"/>
                    <a:pt x="5131" y="19350"/>
                  </a:cubicBezTo>
                  <a:cubicBezTo>
                    <a:pt x="4591" y="20106"/>
                    <a:pt x="3619" y="20861"/>
                    <a:pt x="2701" y="21163"/>
                  </a:cubicBezTo>
                  <a:cubicBezTo>
                    <a:pt x="1783" y="21465"/>
                    <a:pt x="919" y="21314"/>
                    <a:pt x="433" y="20861"/>
                  </a:cubicBezTo>
                  <a:cubicBezTo>
                    <a:pt x="-53" y="20408"/>
                    <a:pt x="-161" y="19652"/>
                    <a:pt x="271" y="18822"/>
                  </a:cubicBezTo>
                  <a:cubicBezTo>
                    <a:pt x="703" y="17991"/>
                    <a:pt x="1675" y="17085"/>
                    <a:pt x="2647" y="16329"/>
                  </a:cubicBezTo>
                  <a:cubicBezTo>
                    <a:pt x="3619" y="15574"/>
                    <a:pt x="4591" y="14970"/>
                    <a:pt x="5347" y="14592"/>
                  </a:cubicBezTo>
                  <a:cubicBezTo>
                    <a:pt x="6103" y="14215"/>
                    <a:pt x="6643" y="14064"/>
                    <a:pt x="6967" y="14366"/>
                  </a:cubicBezTo>
                  <a:cubicBezTo>
                    <a:pt x="7291" y="14668"/>
                    <a:pt x="7399" y="15423"/>
                    <a:pt x="7399" y="16178"/>
                  </a:cubicBezTo>
                  <a:cubicBezTo>
                    <a:pt x="7399" y="16934"/>
                    <a:pt x="7291" y="17689"/>
                    <a:pt x="7507" y="18066"/>
                  </a:cubicBezTo>
                  <a:cubicBezTo>
                    <a:pt x="7723" y="18444"/>
                    <a:pt x="8263" y="18444"/>
                    <a:pt x="8695" y="18066"/>
                  </a:cubicBezTo>
                  <a:cubicBezTo>
                    <a:pt x="9127" y="17689"/>
                    <a:pt x="9451" y="16934"/>
                    <a:pt x="9829" y="16178"/>
                  </a:cubicBezTo>
                  <a:cubicBezTo>
                    <a:pt x="10207" y="15423"/>
                    <a:pt x="10639" y="14668"/>
                    <a:pt x="10855" y="14743"/>
                  </a:cubicBezTo>
                  <a:cubicBezTo>
                    <a:pt x="11071" y="14819"/>
                    <a:pt x="11071" y="15725"/>
                    <a:pt x="11071" y="16556"/>
                  </a:cubicBezTo>
                  <a:cubicBezTo>
                    <a:pt x="11071" y="17387"/>
                    <a:pt x="11071" y="18142"/>
                    <a:pt x="11125" y="18973"/>
                  </a:cubicBezTo>
                  <a:cubicBezTo>
                    <a:pt x="11179" y="19803"/>
                    <a:pt x="11287" y="20710"/>
                    <a:pt x="11611" y="21012"/>
                  </a:cubicBezTo>
                  <a:cubicBezTo>
                    <a:pt x="11935" y="21314"/>
                    <a:pt x="12475" y="21012"/>
                    <a:pt x="13339" y="19199"/>
                  </a:cubicBezTo>
                  <a:cubicBezTo>
                    <a:pt x="14203" y="17387"/>
                    <a:pt x="15391" y="14064"/>
                    <a:pt x="16255" y="11043"/>
                  </a:cubicBezTo>
                  <a:cubicBezTo>
                    <a:pt x="17119" y="8022"/>
                    <a:pt x="17659" y="5303"/>
                    <a:pt x="17983" y="3339"/>
                  </a:cubicBezTo>
                  <a:cubicBezTo>
                    <a:pt x="18307" y="1375"/>
                    <a:pt x="18415" y="167"/>
                    <a:pt x="18307" y="16"/>
                  </a:cubicBezTo>
                  <a:cubicBezTo>
                    <a:pt x="18199" y="-135"/>
                    <a:pt x="17875" y="771"/>
                    <a:pt x="17119" y="3264"/>
                  </a:cubicBezTo>
                  <a:cubicBezTo>
                    <a:pt x="16363" y="5756"/>
                    <a:pt x="15175" y="9834"/>
                    <a:pt x="14581" y="12478"/>
                  </a:cubicBezTo>
                  <a:cubicBezTo>
                    <a:pt x="13987" y="15121"/>
                    <a:pt x="13987" y="16329"/>
                    <a:pt x="14041" y="17311"/>
                  </a:cubicBezTo>
                  <a:cubicBezTo>
                    <a:pt x="14095" y="18293"/>
                    <a:pt x="14203" y="19048"/>
                    <a:pt x="14419" y="19124"/>
                  </a:cubicBezTo>
                  <a:cubicBezTo>
                    <a:pt x="14635" y="19199"/>
                    <a:pt x="14959" y="18595"/>
                    <a:pt x="15013" y="17915"/>
                  </a:cubicBezTo>
                  <a:cubicBezTo>
                    <a:pt x="15067" y="17236"/>
                    <a:pt x="14851" y="16480"/>
                    <a:pt x="14581" y="15801"/>
                  </a:cubicBezTo>
                  <a:cubicBezTo>
                    <a:pt x="14311" y="15121"/>
                    <a:pt x="13987" y="14517"/>
                    <a:pt x="13663" y="13913"/>
                  </a:cubicBezTo>
                  <a:cubicBezTo>
                    <a:pt x="13339" y="13308"/>
                    <a:pt x="13015" y="12704"/>
                    <a:pt x="13123" y="12327"/>
                  </a:cubicBezTo>
                  <a:cubicBezTo>
                    <a:pt x="13231" y="11949"/>
                    <a:pt x="13771" y="11798"/>
                    <a:pt x="14635" y="11873"/>
                  </a:cubicBezTo>
                  <a:cubicBezTo>
                    <a:pt x="15499" y="11949"/>
                    <a:pt x="16687" y="12251"/>
                    <a:pt x="17497" y="13082"/>
                  </a:cubicBezTo>
                  <a:cubicBezTo>
                    <a:pt x="18307" y="13913"/>
                    <a:pt x="18739" y="15272"/>
                    <a:pt x="19009" y="16556"/>
                  </a:cubicBezTo>
                  <a:cubicBezTo>
                    <a:pt x="19279" y="17840"/>
                    <a:pt x="19387" y="19048"/>
                    <a:pt x="19441" y="18973"/>
                  </a:cubicBezTo>
                  <a:cubicBezTo>
                    <a:pt x="19495" y="18897"/>
                    <a:pt x="19495" y="17538"/>
                    <a:pt x="19819" y="15574"/>
                  </a:cubicBezTo>
                  <a:cubicBezTo>
                    <a:pt x="20143" y="13610"/>
                    <a:pt x="20791" y="11043"/>
                    <a:pt x="21439" y="84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" name="Line"/>
            <p:cNvSpPr/>
            <p:nvPr/>
          </p:nvSpPr>
          <p:spPr>
            <a:xfrm>
              <a:off x="6132642" y="4963566"/>
              <a:ext cx="91388" cy="133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314" fill="norm" stroke="1" extrusionOk="0">
                  <a:moveTo>
                    <a:pt x="12359" y="3557"/>
                  </a:moveTo>
                  <a:cubicBezTo>
                    <a:pt x="12359" y="1870"/>
                    <a:pt x="12359" y="182"/>
                    <a:pt x="11131" y="14"/>
                  </a:cubicBezTo>
                  <a:cubicBezTo>
                    <a:pt x="9904" y="-155"/>
                    <a:pt x="7450" y="1195"/>
                    <a:pt x="5240" y="3895"/>
                  </a:cubicBezTo>
                  <a:cubicBezTo>
                    <a:pt x="3031" y="6595"/>
                    <a:pt x="1068" y="10645"/>
                    <a:pt x="331" y="13514"/>
                  </a:cubicBezTo>
                  <a:cubicBezTo>
                    <a:pt x="-405" y="16383"/>
                    <a:pt x="86" y="18070"/>
                    <a:pt x="1804" y="19251"/>
                  </a:cubicBezTo>
                  <a:cubicBezTo>
                    <a:pt x="3522" y="20433"/>
                    <a:pt x="6468" y="21107"/>
                    <a:pt x="9413" y="21276"/>
                  </a:cubicBezTo>
                  <a:cubicBezTo>
                    <a:pt x="12359" y="21445"/>
                    <a:pt x="15304" y="21107"/>
                    <a:pt x="17513" y="19082"/>
                  </a:cubicBezTo>
                  <a:cubicBezTo>
                    <a:pt x="19722" y="17057"/>
                    <a:pt x="21195" y="13345"/>
                    <a:pt x="21195" y="10814"/>
                  </a:cubicBezTo>
                  <a:cubicBezTo>
                    <a:pt x="21195" y="8282"/>
                    <a:pt x="19722" y="6932"/>
                    <a:pt x="18250" y="55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" name="Line"/>
            <p:cNvSpPr/>
            <p:nvPr/>
          </p:nvSpPr>
          <p:spPr>
            <a:xfrm>
              <a:off x="6268495" y="4937965"/>
              <a:ext cx="224352" cy="155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207" fill="norm" stroke="1" extrusionOk="0">
                  <a:moveTo>
                    <a:pt x="2421" y="6519"/>
                  </a:moveTo>
                  <a:cubicBezTo>
                    <a:pt x="2421" y="9687"/>
                    <a:pt x="2421" y="12855"/>
                    <a:pt x="1917" y="15015"/>
                  </a:cubicBezTo>
                  <a:cubicBezTo>
                    <a:pt x="1412" y="17175"/>
                    <a:pt x="403" y="18327"/>
                    <a:pt x="100" y="18183"/>
                  </a:cubicBezTo>
                  <a:cubicBezTo>
                    <a:pt x="-203" y="18039"/>
                    <a:pt x="201" y="16599"/>
                    <a:pt x="1109" y="14727"/>
                  </a:cubicBezTo>
                  <a:cubicBezTo>
                    <a:pt x="2018" y="12855"/>
                    <a:pt x="3431" y="10551"/>
                    <a:pt x="4541" y="8967"/>
                  </a:cubicBezTo>
                  <a:cubicBezTo>
                    <a:pt x="5651" y="7383"/>
                    <a:pt x="6459" y="6519"/>
                    <a:pt x="7064" y="6807"/>
                  </a:cubicBezTo>
                  <a:cubicBezTo>
                    <a:pt x="7670" y="7095"/>
                    <a:pt x="8074" y="8535"/>
                    <a:pt x="8175" y="10263"/>
                  </a:cubicBezTo>
                  <a:cubicBezTo>
                    <a:pt x="8276" y="11991"/>
                    <a:pt x="8074" y="14007"/>
                    <a:pt x="8074" y="15735"/>
                  </a:cubicBezTo>
                  <a:cubicBezTo>
                    <a:pt x="8074" y="17463"/>
                    <a:pt x="8276" y="18903"/>
                    <a:pt x="8982" y="19479"/>
                  </a:cubicBezTo>
                  <a:cubicBezTo>
                    <a:pt x="9689" y="20055"/>
                    <a:pt x="10900" y="19767"/>
                    <a:pt x="12616" y="17895"/>
                  </a:cubicBezTo>
                  <a:cubicBezTo>
                    <a:pt x="14332" y="16023"/>
                    <a:pt x="16552" y="12567"/>
                    <a:pt x="17965" y="10119"/>
                  </a:cubicBezTo>
                  <a:cubicBezTo>
                    <a:pt x="19378" y="7671"/>
                    <a:pt x="19984" y="6231"/>
                    <a:pt x="20287" y="4503"/>
                  </a:cubicBezTo>
                  <a:cubicBezTo>
                    <a:pt x="20590" y="2775"/>
                    <a:pt x="20590" y="759"/>
                    <a:pt x="20186" y="183"/>
                  </a:cubicBezTo>
                  <a:cubicBezTo>
                    <a:pt x="19782" y="-393"/>
                    <a:pt x="18975" y="471"/>
                    <a:pt x="18470" y="1623"/>
                  </a:cubicBezTo>
                  <a:cubicBezTo>
                    <a:pt x="17965" y="2775"/>
                    <a:pt x="17763" y="4215"/>
                    <a:pt x="17965" y="6231"/>
                  </a:cubicBezTo>
                  <a:cubicBezTo>
                    <a:pt x="18167" y="8247"/>
                    <a:pt x="18773" y="10839"/>
                    <a:pt x="19580" y="13143"/>
                  </a:cubicBezTo>
                  <a:cubicBezTo>
                    <a:pt x="20388" y="15447"/>
                    <a:pt x="21397" y="17463"/>
                    <a:pt x="21397" y="18615"/>
                  </a:cubicBezTo>
                  <a:cubicBezTo>
                    <a:pt x="21397" y="19767"/>
                    <a:pt x="20388" y="20055"/>
                    <a:pt x="18773" y="20343"/>
                  </a:cubicBezTo>
                  <a:cubicBezTo>
                    <a:pt x="17158" y="20631"/>
                    <a:pt x="14937" y="20919"/>
                    <a:pt x="12717" y="212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" name="Line"/>
            <p:cNvSpPr/>
            <p:nvPr/>
          </p:nvSpPr>
          <p:spPr>
            <a:xfrm>
              <a:off x="1690705" y="5728391"/>
              <a:ext cx="274368" cy="197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1" h="20591" fill="norm" stroke="1" extrusionOk="0">
                  <a:moveTo>
                    <a:pt x="10675" y="2691"/>
                  </a:moveTo>
                  <a:cubicBezTo>
                    <a:pt x="10187" y="1809"/>
                    <a:pt x="9700" y="927"/>
                    <a:pt x="9051" y="376"/>
                  </a:cubicBezTo>
                  <a:cubicBezTo>
                    <a:pt x="8401" y="-175"/>
                    <a:pt x="7589" y="-395"/>
                    <a:pt x="6046" y="1699"/>
                  </a:cubicBezTo>
                  <a:cubicBezTo>
                    <a:pt x="4503" y="3793"/>
                    <a:pt x="2229" y="8201"/>
                    <a:pt x="1011" y="11617"/>
                  </a:cubicBezTo>
                  <a:cubicBezTo>
                    <a:pt x="-207" y="15034"/>
                    <a:pt x="-369" y="17458"/>
                    <a:pt x="768" y="19001"/>
                  </a:cubicBezTo>
                  <a:cubicBezTo>
                    <a:pt x="1905" y="20544"/>
                    <a:pt x="4341" y="21205"/>
                    <a:pt x="7426" y="19883"/>
                  </a:cubicBezTo>
                  <a:cubicBezTo>
                    <a:pt x="10512" y="18560"/>
                    <a:pt x="14248" y="15254"/>
                    <a:pt x="16278" y="13050"/>
                  </a:cubicBezTo>
                  <a:cubicBezTo>
                    <a:pt x="18308" y="10846"/>
                    <a:pt x="18633" y="9744"/>
                    <a:pt x="18551" y="8752"/>
                  </a:cubicBezTo>
                  <a:cubicBezTo>
                    <a:pt x="18470" y="7760"/>
                    <a:pt x="17983" y="6878"/>
                    <a:pt x="17252" y="6878"/>
                  </a:cubicBezTo>
                  <a:cubicBezTo>
                    <a:pt x="16521" y="6878"/>
                    <a:pt x="15547" y="7760"/>
                    <a:pt x="14816" y="8862"/>
                  </a:cubicBezTo>
                  <a:cubicBezTo>
                    <a:pt x="14085" y="9964"/>
                    <a:pt x="13598" y="11287"/>
                    <a:pt x="13273" y="12719"/>
                  </a:cubicBezTo>
                  <a:cubicBezTo>
                    <a:pt x="12948" y="14152"/>
                    <a:pt x="12786" y="15695"/>
                    <a:pt x="13436" y="16797"/>
                  </a:cubicBezTo>
                  <a:cubicBezTo>
                    <a:pt x="14085" y="17899"/>
                    <a:pt x="15547" y="18560"/>
                    <a:pt x="17008" y="18119"/>
                  </a:cubicBezTo>
                  <a:cubicBezTo>
                    <a:pt x="18470" y="17678"/>
                    <a:pt x="19932" y="16136"/>
                    <a:pt x="20581" y="14152"/>
                  </a:cubicBezTo>
                  <a:cubicBezTo>
                    <a:pt x="21231" y="12168"/>
                    <a:pt x="21069" y="9744"/>
                    <a:pt x="20906" y="73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" name="Line"/>
            <p:cNvSpPr/>
            <p:nvPr/>
          </p:nvSpPr>
          <p:spPr>
            <a:xfrm>
              <a:off x="1994929" y="5728829"/>
              <a:ext cx="152401" cy="154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4" fill="norm" stroke="1" extrusionOk="0">
                  <a:moveTo>
                    <a:pt x="0" y="10508"/>
                  </a:moveTo>
                  <a:cubicBezTo>
                    <a:pt x="900" y="9341"/>
                    <a:pt x="1800" y="8173"/>
                    <a:pt x="3000" y="7297"/>
                  </a:cubicBezTo>
                  <a:cubicBezTo>
                    <a:pt x="4200" y="6422"/>
                    <a:pt x="5700" y="5838"/>
                    <a:pt x="7800" y="7297"/>
                  </a:cubicBezTo>
                  <a:cubicBezTo>
                    <a:pt x="9900" y="8757"/>
                    <a:pt x="12600" y="12259"/>
                    <a:pt x="13950" y="14886"/>
                  </a:cubicBezTo>
                  <a:cubicBezTo>
                    <a:pt x="15300" y="17514"/>
                    <a:pt x="15300" y="19265"/>
                    <a:pt x="14550" y="20286"/>
                  </a:cubicBezTo>
                  <a:cubicBezTo>
                    <a:pt x="13800" y="21308"/>
                    <a:pt x="12300" y="21600"/>
                    <a:pt x="11100" y="21016"/>
                  </a:cubicBezTo>
                  <a:cubicBezTo>
                    <a:pt x="9900" y="20432"/>
                    <a:pt x="9000" y="18973"/>
                    <a:pt x="8850" y="16346"/>
                  </a:cubicBezTo>
                  <a:cubicBezTo>
                    <a:pt x="8700" y="13719"/>
                    <a:pt x="9300" y="9924"/>
                    <a:pt x="11550" y="7005"/>
                  </a:cubicBezTo>
                  <a:cubicBezTo>
                    <a:pt x="13800" y="4086"/>
                    <a:pt x="17700" y="204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" name="Line"/>
            <p:cNvSpPr/>
            <p:nvPr/>
          </p:nvSpPr>
          <p:spPr>
            <a:xfrm>
              <a:off x="2166379" y="5726876"/>
              <a:ext cx="133351" cy="140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1" fill="norm" stroke="1" extrusionOk="0">
                  <a:moveTo>
                    <a:pt x="0" y="4105"/>
                  </a:moveTo>
                  <a:cubicBezTo>
                    <a:pt x="0" y="2517"/>
                    <a:pt x="0" y="929"/>
                    <a:pt x="857" y="293"/>
                  </a:cubicBezTo>
                  <a:cubicBezTo>
                    <a:pt x="1714" y="-342"/>
                    <a:pt x="3429" y="-24"/>
                    <a:pt x="5314" y="2040"/>
                  </a:cubicBezTo>
                  <a:cubicBezTo>
                    <a:pt x="7200" y="4105"/>
                    <a:pt x="9257" y="7917"/>
                    <a:pt x="10457" y="10617"/>
                  </a:cubicBezTo>
                  <a:cubicBezTo>
                    <a:pt x="11657" y="13317"/>
                    <a:pt x="12000" y="14905"/>
                    <a:pt x="12000" y="16493"/>
                  </a:cubicBezTo>
                  <a:cubicBezTo>
                    <a:pt x="12000" y="18082"/>
                    <a:pt x="11657" y="19670"/>
                    <a:pt x="10629" y="20464"/>
                  </a:cubicBezTo>
                  <a:cubicBezTo>
                    <a:pt x="9600" y="21258"/>
                    <a:pt x="7886" y="21258"/>
                    <a:pt x="6514" y="20623"/>
                  </a:cubicBezTo>
                  <a:cubicBezTo>
                    <a:pt x="5143" y="19987"/>
                    <a:pt x="4114" y="18717"/>
                    <a:pt x="3429" y="16493"/>
                  </a:cubicBezTo>
                  <a:cubicBezTo>
                    <a:pt x="2743" y="14270"/>
                    <a:pt x="2400" y="11093"/>
                    <a:pt x="3943" y="8393"/>
                  </a:cubicBezTo>
                  <a:cubicBezTo>
                    <a:pt x="5486" y="5693"/>
                    <a:pt x="8914" y="3470"/>
                    <a:pt x="12171" y="2199"/>
                  </a:cubicBezTo>
                  <a:cubicBezTo>
                    <a:pt x="15429" y="929"/>
                    <a:pt x="18514" y="611"/>
                    <a:pt x="21600" y="2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" name="Line"/>
            <p:cNvSpPr/>
            <p:nvPr/>
          </p:nvSpPr>
          <p:spPr>
            <a:xfrm>
              <a:off x="2294387" y="5545677"/>
              <a:ext cx="513343" cy="336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354" fill="norm" stroke="1" extrusionOk="0">
                  <a:moveTo>
                    <a:pt x="225" y="14829"/>
                  </a:moveTo>
                  <a:cubicBezTo>
                    <a:pt x="669" y="14695"/>
                    <a:pt x="1114" y="14561"/>
                    <a:pt x="1514" y="13957"/>
                  </a:cubicBezTo>
                  <a:cubicBezTo>
                    <a:pt x="1914" y="13353"/>
                    <a:pt x="2269" y="12280"/>
                    <a:pt x="2225" y="11877"/>
                  </a:cubicBezTo>
                  <a:cubicBezTo>
                    <a:pt x="2180" y="11475"/>
                    <a:pt x="1736" y="11743"/>
                    <a:pt x="1291" y="12749"/>
                  </a:cubicBezTo>
                  <a:cubicBezTo>
                    <a:pt x="847" y="13756"/>
                    <a:pt x="402" y="15500"/>
                    <a:pt x="180" y="16707"/>
                  </a:cubicBezTo>
                  <a:cubicBezTo>
                    <a:pt x="-42" y="17915"/>
                    <a:pt x="-42" y="18585"/>
                    <a:pt x="91" y="19256"/>
                  </a:cubicBezTo>
                  <a:cubicBezTo>
                    <a:pt x="225" y="19927"/>
                    <a:pt x="491" y="20598"/>
                    <a:pt x="847" y="21000"/>
                  </a:cubicBezTo>
                  <a:cubicBezTo>
                    <a:pt x="1202" y="21403"/>
                    <a:pt x="1647" y="21537"/>
                    <a:pt x="2491" y="21000"/>
                  </a:cubicBezTo>
                  <a:cubicBezTo>
                    <a:pt x="3336" y="20464"/>
                    <a:pt x="4580" y="19256"/>
                    <a:pt x="5780" y="16573"/>
                  </a:cubicBezTo>
                  <a:cubicBezTo>
                    <a:pt x="6980" y="13890"/>
                    <a:pt x="8136" y="9731"/>
                    <a:pt x="8758" y="7316"/>
                  </a:cubicBezTo>
                  <a:cubicBezTo>
                    <a:pt x="9380" y="4901"/>
                    <a:pt x="9469" y="4230"/>
                    <a:pt x="9558" y="3492"/>
                  </a:cubicBezTo>
                  <a:cubicBezTo>
                    <a:pt x="9647" y="2754"/>
                    <a:pt x="9736" y="1949"/>
                    <a:pt x="9602" y="1815"/>
                  </a:cubicBezTo>
                  <a:cubicBezTo>
                    <a:pt x="9469" y="1681"/>
                    <a:pt x="9114" y="2218"/>
                    <a:pt x="8669" y="4096"/>
                  </a:cubicBezTo>
                  <a:cubicBezTo>
                    <a:pt x="8225" y="5974"/>
                    <a:pt x="7691" y="9194"/>
                    <a:pt x="7469" y="11542"/>
                  </a:cubicBezTo>
                  <a:cubicBezTo>
                    <a:pt x="7247" y="13890"/>
                    <a:pt x="7336" y="15366"/>
                    <a:pt x="7558" y="16305"/>
                  </a:cubicBezTo>
                  <a:cubicBezTo>
                    <a:pt x="7780" y="17244"/>
                    <a:pt x="8136" y="17646"/>
                    <a:pt x="8536" y="17848"/>
                  </a:cubicBezTo>
                  <a:cubicBezTo>
                    <a:pt x="8936" y="18049"/>
                    <a:pt x="9380" y="18049"/>
                    <a:pt x="9780" y="17848"/>
                  </a:cubicBezTo>
                  <a:cubicBezTo>
                    <a:pt x="10180" y="17646"/>
                    <a:pt x="10536" y="17244"/>
                    <a:pt x="10802" y="16573"/>
                  </a:cubicBezTo>
                  <a:cubicBezTo>
                    <a:pt x="11069" y="15902"/>
                    <a:pt x="11247" y="14963"/>
                    <a:pt x="11202" y="14762"/>
                  </a:cubicBezTo>
                  <a:cubicBezTo>
                    <a:pt x="11158" y="14561"/>
                    <a:pt x="10891" y="15097"/>
                    <a:pt x="10714" y="15701"/>
                  </a:cubicBezTo>
                  <a:cubicBezTo>
                    <a:pt x="10536" y="16305"/>
                    <a:pt x="10447" y="16976"/>
                    <a:pt x="10625" y="17378"/>
                  </a:cubicBezTo>
                  <a:cubicBezTo>
                    <a:pt x="10802" y="17780"/>
                    <a:pt x="11247" y="17915"/>
                    <a:pt x="11691" y="17848"/>
                  </a:cubicBezTo>
                  <a:cubicBezTo>
                    <a:pt x="12136" y="17780"/>
                    <a:pt x="12580" y="17512"/>
                    <a:pt x="13025" y="17445"/>
                  </a:cubicBezTo>
                  <a:cubicBezTo>
                    <a:pt x="13469" y="17378"/>
                    <a:pt x="13914" y="17512"/>
                    <a:pt x="14536" y="16976"/>
                  </a:cubicBezTo>
                  <a:cubicBezTo>
                    <a:pt x="15158" y="16439"/>
                    <a:pt x="15958" y="15231"/>
                    <a:pt x="16714" y="12615"/>
                  </a:cubicBezTo>
                  <a:cubicBezTo>
                    <a:pt x="17469" y="9999"/>
                    <a:pt x="18180" y="5974"/>
                    <a:pt x="18625" y="3492"/>
                  </a:cubicBezTo>
                  <a:cubicBezTo>
                    <a:pt x="19069" y="1010"/>
                    <a:pt x="19247" y="71"/>
                    <a:pt x="19291" y="4"/>
                  </a:cubicBezTo>
                  <a:cubicBezTo>
                    <a:pt x="19336" y="-63"/>
                    <a:pt x="19247" y="742"/>
                    <a:pt x="18847" y="3358"/>
                  </a:cubicBezTo>
                  <a:cubicBezTo>
                    <a:pt x="18447" y="5974"/>
                    <a:pt x="17736" y="10402"/>
                    <a:pt x="17380" y="13018"/>
                  </a:cubicBezTo>
                  <a:cubicBezTo>
                    <a:pt x="17025" y="15634"/>
                    <a:pt x="17025" y="16439"/>
                    <a:pt x="17158" y="17311"/>
                  </a:cubicBezTo>
                  <a:cubicBezTo>
                    <a:pt x="17291" y="18183"/>
                    <a:pt x="17558" y="19122"/>
                    <a:pt x="18225" y="19390"/>
                  </a:cubicBezTo>
                  <a:cubicBezTo>
                    <a:pt x="18891" y="19659"/>
                    <a:pt x="19958" y="19256"/>
                    <a:pt x="20580" y="18921"/>
                  </a:cubicBezTo>
                  <a:cubicBezTo>
                    <a:pt x="21202" y="18585"/>
                    <a:pt x="21380" y="18317"/>
                    <a:pt x="21558" y="180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" name="Line"/>
            <p:cNvSpPr/>
            <p:nvPr/>
          </p:nvSpPr>
          <p:spPr>
            <a:xfrm>
              <a:off x="2693429" y="5703429"/>
              <a:ext cx="762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" name="Line"/>
            <p:cNvSpPr/>
            <p:nvPr/>
          </p:nvSpPr>
          <p:spPr>
            <a:xfrm>
              <a:off x="2829528" y="5531707"/>
              <a:ext cx="314752" cy="284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325" fill="norm" stroke="1" extrusionOk="0">
                  <a:moveTo>
                    <a:pt x="2405" y="14315"/>
                  </a:moveTo>
                  <a:cubicBezTo>
                    <a:pt x="1685" y="14791"/>
                    <a:pt x="965" y="15268"/>
                    <a:pt x="965" y="15427"/>
                  </a:cubicBezTo>
                  <a:cubicBezTo>
                    <a:pt x="965" y="15586"/>
                    <a:pt x="1685" y="15427"/>
                    <a:pt x="2477" y="14791"/>
                  </a:cubicBezTo>
                  <a:cubicBezTo>
                    <a:pt x="3269" y="14156"/>
                    <a:pt x="4133" y="13044"/>
                    <a:pt x="4205" y="12568"/>
                  </a:cubicBezTo>
                  <a:cubicBezTo>
                    <a:pt x="4277" y="12091"/>
                    <a:pt x="3557" y="12250"/>
                    <a:pt x="2693" y="12965"/>
                  </a:cubicBezTo>
                  <a:cubicBezTo>
                    <a:pt x="1829" y="13680"/>
                    <a:pt x="821" y="14950"/>
                    <a:pt x="317" y="16221"/>
                  </a:cubicBezTo>
                  <a:cubicBezTo>
                    <a:pt x="-187" y="17491"/>
                    <a:pt x="-187" y="18762"/>
                    <a:pt x="1037" y="19636"/>
                  </a:cubicBezTo>
                  <a:cubicBezTo>
                    <a:pt x="2261" y="20509"/>
                    <a:pt x="4709" y="20986"/>
                    <a:pt x="7301" y="20747"/>
                  </a:cubicBezTo>
                  <a:cubicBezTo>
                    <a:pt x="9893" y="20509"/>
                    <a:pt x="12629" y="19556"/>
                    <a:pt x="14285" y="18683"/>
                  </a:cubicBezTo>
                  <a:cubicBezTo>
                    <a:pt x="15941" y="17809"/>
                    <a:pt x="16517" y="17015"/>
                    <a:pt x="16877" y="16221"/>
                  </a:cubicBezTo>
                  <a:cubicBezTo>
                    <a:pt x="17237" y="15427"/>
                    <a:pt x="17381" y="14633"/>
                    <a:pt x="17021" y="14236"/>
                  </a:cubicBezTo>
                  <a:cubicBezTo>
                    <a:pt x="16661" y="13838"/>
                    <a:pt x="15797" y="13838"/>
                    <a:pt x="14933" y="14315"/>
                  </a:cubicBezTo>
                  <a:cubicBezTo>
                    <a:pt x="14069" y="14791"/>
                    <a:pt x="13205" y="15744"/>
                    <a:pt x="12629" y="16618"/>
                  </a:cubicBezTo>
                  <a:cubicBezTo>
                    <a:pt x="12053" y="17491"/>
                    <a:pt x="11765" y="18286"/>
                    <a:pt x="11693" y="19080"/>
                  </a:cubicBezTo>
                  <a:cubicBezTo>
                    <a:pt x="11621" y="19874"/>
                    <a:pt x="11765" y="20668"/>
                    <a:pt x="12197" y="21065"/>
                  </a:cubicBezTo>
                  <a:cubicBezTo>
                    <a:pt x="12629" y="21462"/>
                    <a:pt x="13349" y="21462"/>
                    <a:pt x="14285" y="20668"/>
                  </a:cubicBezTo>
                  <a:cubicBezTo>
                    <a:pt x="15221" y="19874"/>
                    <a:pt x="16373" y="18286"/>
                    <a:pt x="17237" y="15347"/>
                  </a:cubicBezTo>
                  <a:cubicBezTo>
                    <a:pt x="18101" y="12409"/>
                    <a:pt x="18677" y="8121"/>
                    <a:pt x="18965" y="5580"/>
                  </a:cubicBezTo>
                  <a:cubicBezTo>
                    <a:pt x="19253" y="3038"/>
                    <a:pt x="19253" y="2244"/>
                    <a:pt x="19325" y="1450"/>
                  </a:cubicBezTo>
                  <a:cubicBezTo>
                    <a:pt x="19397" y="656"/>
                    <a:pt x="19541" y="-138"/>
                    <a:pt x="19613" y="21"/>
                  </a:cubicBezTo>
                  <a:cubicBezTo>
                    <a:pt x="19685" y="180"/>
                    <a:pt x="19685" y="1291"/>
                    <a:pt x="19613" y="3436"/>
                  </a:cubicBezTo>
                  <a:cubicBezTo>
                    <a:pt x="19541" y="5580"/>
                    <a:pt x="19397" y="8756"/>
                    <a:pt x="19685" y="11218"/>
                  </a:cubicBezTo>
                  <a:cubicBezTo>
                    <a:pt x="19973" y="13680"/>
                    <a:pt x="20693" y="15427"/>
                    <a:pt x="21413" y="171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" name="Line"/>
            <p:cNvSpPr/>
            <p:nvPr/>
          </p:nvSpPr>
          <p:spPr>
            <a:xfrm>
              <a:off x="6536829" y="4789029"/>
              <a:ext cx="233301" cy="423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514" fill="norm" stroke="1" extrusionOk="0">
                  <a:moveTo>
                    <a:pt x="21448" y="0"/>
                  </a:moveTo>
                  <a:cubicBezTo>
                    <a:pt x="18529" y="2257"/>
                    <a:pt x="15610" y="4513"/>
                    <a:pt x="12497" y="7254"/>
                  </a:cubicBezTo>
                  <a:cubicBezTo>
                    <a:pt x="9383" y="9994"/>
                    <a:pt x="6075" y="13218"/>
                    <a:pt x="3934" y="15475"/>
                  </a:cubicBezTo>
                  <a:cubicBezTo>
                    <a:pt x="1794" y="17731"/>
                    <a:pt x="821" y="19021"/>
                    <a:pt x="334" y="19934"/>
                  </a:cubicBezTo>
                  <a:cubicBezTo>
                    <a:pt x="-152" y="20848"/>
                    <a:pt x="-152" y="21385"/>
                    <a:pt x="626" y="21493"/>
                  </a:cubicBezTo>
                  <a:cubicBezTo>
                    <a:pt x="1405" y="21600"/>
                    <a:pt x="2962" y="21278"/>
                    <a:pt x="4518" y="209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" name="Line"/>
            <p:cNvSpPr/>
            <p:nvPr/>
          </p:nvSpPr>
          <p:spPr>
            <a:xfrm>
              <a:off x="6657946" y="4856451"/>
              <a:ext cx="258234" cy="343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1" fill="norm" stroke="1" extrusionOk="0">
                  <a:moveTo>
                    <a:pt x="11508" y="13981"/>
                  </a:moveTo>
                  <a:cubicBezTo>
                    <a:pt x="9561" y="13717"/>
                    <a:pt x="7613" y="13454"/>
                    <a:pt x="5931" y="13849"/>
                  </a:cubicBezTo>
                  <a:cubicBezTo>
                    <a:pt x="4249" y="14244"/>
                    <a:pt x="2833" y="15298"/>
                    <a:pt x="1770" y="16549"/>
                  </a:cubicBezTo>
                  <a:cubicBezTo>
                    <a:pt x="708" y="17800"/>
                    <a:pt x="0" y="19249"/>
                    <a:pt x="0" y="20171"/>
                  </a:cubicBezTo>
                  <a:cubicBezTo>
                    <a:pt x="0" y="21093"/>
                    <a:pt x="708" y="21488"/>
                    <a:pt x="1948" y="21356"/>
                  </a:cubicBezTo>
                  <a:cubicBezTo>
                    <a:pt x="3187" y="21225"/>
                    <a:pt x="4957" y="20566"/>
                    <a:pt x="7082" y="18656"/>
                  </a:cubicBezTo>
                  <a:cubicBezTo>
                    <a:pt x="9207" y="16747"/>
                    <a:pt x="11685" y="13586"/>
                    <a:pt x="13279" y="10556"/>
                  </a:cubicBezTo>
                  <a:cubicBezTo>
                    <a:pt x="14872" y="7527"/>
                    <a:pt x="15580" y="4629"/>
                    <a:pt x="15846" y="2786"/>
                  </a:cubicBezTo>
                  <a:cubicBezTo>
                    <a:pt x="16111" y="942"/>
                    <a:pt x="15934" y="151"/>
                    <a:pt x="15492" y="20"/>
                  </a:cubicBezTo>
                  <a:cubicBezTo>
                    <a:pt x="15049" y="-112"/>
                    <a:pt x="14341" y="415"/>
                    <a:pt x="13279" y="1995"/>
                  </a:cubicBezTo>
                  <a:cubicBezTo>
                    <a:pt x="12216" y="3576"/>
                    <a:pt x="10800" y="6210"/>
                    <a:pt x="10269" y="8647"/>
                  </a:cubicBezTo>
                  <a:cubicBezTo>
                    <a:pt x="9738" y="11083"/>
                    <a:pt x="10092" y="13322"/>
                    <a:pt x="11508" y="14705"/>
                  </a:cubicBezTo>
                  <a:cubicBezTo>
                    <a:pt x="12925" y="16088"/>
                    <a:pt x="15403" y="16615"/>
                    <a:pt x="17262" y="16615"/>
                  </a:cubicBezTo>
                  <a:cubicBezTo>
                    <a:pt x="19121" y="16615"/>
                    <a:pt x="20361" y="16088"/>
                    <a:pt x="21600" y="155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" name="Line"/>
            <p:cNvSpPr/>
            <p:nvPr/>
          </p:nvSpPr>
          <p:spPr>
            <a:xfrm>
              <a:off x="6803803" y="4808079"/>
              <a:ext cx="339756" cy="359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9079" y="15628"/>
                  </a:moveTo>
                  <a:cubicBezTo>
                    <a:pt x="8679" y="15120"/>
                    <a:pt x="8279" y="14612"/>
                    <a:pt x="7346" y="14421"/>
                  </a:cubicBezTo>
                  <a:cubicBezTo>
                    <a:pt x="6412" y="14231"/>
                    <a:pt x="4946" y="14358"/>
                    <a:pt x="3612" y="15247"/>
                  </a:cubicBezTo>
                  <a:cubicBezTo>
                    <a:pt x="2279" y="16136"/>
                    <a:pt x="1079" y="17788"/>
                    <a:pt x="479" y="18932"/>
                  </a:cubicBezTo>
                  <a:cubicBezTo>
                    <a:pt x="-121" y="20075"/>
                    <a:pt x="-121" y="20711"/>
                    <a:pt x="279" y="21092"/>
                  </a:cubicBezTo>
                  <a:cubicBezTo>
                    <a:pt x="679" y="21473"/>
                    <a:pt x="1479" y="21600"/>
                    <a:pt x="2279" y="21600"/>
                  </a:cubicBezTo>
                  <a:cubicBezTo>
                    <a:pt x="3079" y="21600"/>
                    <a:pt x="3879" y="21473"/>
                    <a:pt x="5012" y="20838"/>
                  </a:cubicBezTo>
                  <a:cubicBezTo>
                    <a:pt x="6146" y="20202"/>
                    <a:pt x="7612" y="19059"/>
                    <a:pt x="8546" y="18805"/>
                  </a:cubicBezTo>
                  <a:cubicBezTo>
                    <a:pt x="9479" y="18551"/>
                    <a:pt x="9879" y="19186"/>
                    <a:pt x="10412" y="19504"/>
                  </a:cubicBezTo>
                  <a:cubicBezTo>
                    <a:pt x="10946" y="19821"/>
                    <a:pt x="11612" y="19821"/>
                    <a:pt x="12946" y="18678"/>
                  </a:cubicBezTo>
                  <a:cubicBezTo>
                    <a:pt x="14279" y="17534"/>
                    <a:pt x="16279" y="15247"/>
                    <a:pt x="17812" y="12198"/>
                  </a:cubicBezTo>
                  <a:cubicBezTo>
                    <a:pt x="19346" y="9148"/>
                    <a:pt x="20412" y="5336"/>
                    <a:pt x="20946" y="3049"/>
                  </a:cubicBezTo>
                  <a:cubicBezTo>
                    <a:pt x="21479" y="762"/>
                    <a:pt x="21479" y="0"/>
                    <a:pt x="21279" y="0"/>
                  </a:cubicBezTo>
                  <a:cubicBezTo>
                    <a:pt x="21079" y="0"/>
                    <a:pt x="20679" y="762"/>
                    <a:pt x="19812" y="3176"/>
                  </a:cubicBezTo>
                  <a:cubicBezTo>
                    <a:pt x="18946" y="5591"/>
                    <a:pt x="17612" y="9656"/>
                    <a:pt x="16879" y="12642"/>
                  </a:cubicBezTo>
                  <a:cubicBezTo>
                    <a:pt x="16146" y="15628"/>
                    <a:pt x="16012" y="17534"/>
                    <a:pt x="15946" y="18805"/>
                  </a:cubicBezTo>
                  <a:cubicBezTo>
                    <a:pt x="15879" y="20075"/>
                    <a:pt x="15879" y="20711"/>
                    <a:pt x="16346" y="20901"/>
                  </a:cubicBezTo>
                  <a:cubicBezTo>
                    <a:pt x="16812" y="21092"/>
                    <a:pt x="17746" y="20838"/>
                    <a:pt x="18679" y="205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" name="Line"/>
            <p:cNvSpPr/>
            <p:nvPr/>
          </p:nvSpPr>
          <p:spPr>
            <a:xfrm>
              <a:off x="6979679" y="5049379"/>
              <a:ext cx="285751" cy="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10800"/>
                    <a:pt x="8640" y="21600"/>
                    <a:pt x="12240" y="21600"/>
                  </a:cubicBezTo>
                  <a:cubicBezTo>
                    <a:pt x="15840" y="21600"/>
                    <a:pt x="18720" y="10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" name="Line"/>
            <p:cNvSpPr/>
            <p:nvPr/>
          </p:nvSpPr>
          <p:spPr>
            <a:xfrm>
              <a:off x="7146429" y="4979964"/>
              <a:ext cx="286588" cy="125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004" fill="norm" stroke="1" extrusionOk="0">
                  <a:moveTo>
                    <a:pt x="9337" y="6301"/>
                  </a:moveTo>
                  <a:cubicBezTo>
                    <a:pt x="7445" y="5947"/>
                    <a:pt x="5553" y="5593"/>
                    <a:pt x="3976" y="7186"/>
                  </a:cubicBezTo>
                  <a:cubicBezTo>
                    <a:pt x="2400" y="8780"/>
                    <a:pt x="1138" y="12321"/>
                    <a:pt x="508" y="14976"/>
                  </a:cubicBezTo>
                  <a:cubicBezTo>
                    <a:pt x="-123" y="17632"/>
                    <a:pt x="-123" y="19403"/>
                    <a:pt x="271" y="20288"/>
                  </a:cubicBezTo>
                  <a:cubicBezTo>
                    <a:pt x="665" y="21173"/>
                    <a:pt x="1454" y="21173"/>
                    <a:pt x="2242" y="20642"/>
                  </a:cubicBezTo>
                  <a:cubicBezTo>
                    <a:pt x="3030" y="20111"/>
                    <a:pt x="3819" y="19048"/>
                    <a:pt x="4528" y="17809"/>
                  </a:cubicBezTo>
                  <a:cubicBezTo>
                    <a:pt x="5238" y="16570"/>
                    <a:pt x="5868" y="15153"/>
                    <a:pt x="7524" y="15507"/>
                  </a:cubicBezTo>
                  <a:cubicBezTo>
                    <a:pt x="9179" y="15862"/>
                    <a:pt x="11859" y="17986"/>
                    <a:pt x="14067" y="18517"/>
                  </a:cubicBezTo>
                  <a:cubicBezTo>
                    <a:pt x="16274" y="19048"/>
                    <a:pt x="18008" y="17986"/>
                    <a:pt x="19191" y="15684"/>
                  </a:cubicBezTo>
                  <a:cubicBezTo>
                    <a:pt x="20373" y="13383"/>
                    <a:pt x="21004" y="9842"/>
                    <a:pt x="21241" y="7186"/>
                  </a:cubicBezTo>
                  <a:cubicBezTo>
                    <a:pt x="21477" y="4530"/>
                    <a:pt x="21319" y="2760"/>
                    <a:pt x="20768" y="1521"/>
                  </a:cubicBezTo>
                  <a:cubicBezTo>
                    <a:pt x="20216" y="281"/>
                    <a:pt x="19270" y="-427"/>
                    <a:pt x="18718" y="281"/>
                  </a:cubicBezTo>
                  <a:cubicBezTo>
                    <a:pt x="18166" y="989"/>
                    <a:pt x="18008" y="3114"/>
                    <a:pt x="18324" y="5947"/>
                  </a:cubicBezTo>
                  <a:cubicBezTo>
                    <a:pt x="18639" y="8780"/>
                    <a:pt x="19427" y="12321"/>
                    <a:pt x="19822" y="15330"/>
                  </a:cubicBezTo>
                  <a:cubicBezTo>
                    <a:pt x="20216" y="18340"/>
                    <a:pt x="20216" y="20819"/>
                    <a:pt x="20295" y="20819"/>
                  </a:cubicBezTo>
                  <a:cubicBezTo>
                    <a:pt x="20373" y="20819"/>
                    <a:pt x="20531" y="18340"/>
                    <a:pt x="20689" y="158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" name="Line"/>
            <p:cNvSpPr/>
            <p:nvPr/>
          </p:nvSpPr>
          <p:spPr>
            <a:xfrm>
              <a:off x="7472967" y="4828145"/>
              <a:ext cx="236878" cy="285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250" fill="norm" stroke="1" extrusionOk="0">
                  <a:moveTo>
                    <a:pt x="3590" y="15533"/>
                  </a:moveTo>
                  <a:cubicBezTo>
                    <a:pt x="4538" y="15217"/>
                    <a:pt x="5485" y="14902"/>
                    <a:pt x="6338" y="14193"/>
                  </a:cubicBezTo>
                  <a:cubicBezTo>
                    <a:pt x="7190" y="13483"/>
                    <a:pt x="7948" y="12379"/>
                    <a:pt x="7854" y="11906"/>
                  </a:cubicBezTo>
                  <a:cubicBezTo>
                    <a:pt x="7759" y="11433"/>
                    <a:pt x="6812" y="11591"/>
                    <a:pt x="5390" y="12774"/>
                  </a:cubicBezTo>
                  <a:cubicBezTo>
                    <a:pt x="3969" y="13956"/>
                    <a:pt x="2075" y="16163"/>
                    <a:pt x="1033" y="17740"/>
                  </a:cubicBezTo>
                  <a:cubicBezTo>
                    <a:pt x="-10" y="19317"/>
                    <a:pt x="-199" y="20263"/>
                    <a:pt x="180" y="20815"/>
                  </a:cubicBezTo>
                  <a:cubicBezTo>
                    <a:pt x="559" y="21366"/>
                    <a:pt x="1506" y="21524"/>
                    <a:pt x="3685" y="20499"/>
                  </a:cubicBezTo>
                  <a:cubicBezTo>
                    <a:pt x="5864" y="19474"/>
                    <a:pt x="9275" y="17267"/>
                    <a:pt x="12306" y="14193"/>
                  </a:cubicBezTo>
                  <a:cubicBezTo>
                    <a:pt x="15338" y="11118"/>
                    <a:pt x="17990" y="7177"/>
                    <a:pt x="19506" y="4417"/>
                  </a:cubicBezTo>
                  <a:cubicBezTo>
                    <a:pt x="21022" y="1658"/>
                    <a:pt x="21401" y="82"/>
                    <a:pt x="21117" y="3"/>
                  </a:cubicBezTo>
                  <a:cubicBezTo>
                    <a:pt x="20833" y="-76"/>
                    <a:pt x="19885" y="1343"/>
                    <a:pt x="18180" y="3787"/>
                  </a:cubicBezTo>
                  <a:cubicBezTo>
                    <a:pt x="16475" y="6231"/>
                    <a:pt x="14012" y="9699"/>
                    <a:pt x="12590" y="12222"/>
                  </a:cubicBezTo>
                  <a:cubicBezTo>
                    <a:pt x="11169" y="14744"/>
                    <a:pt x="10790" y="16321"/>
                    <a:pt x="11359" y="17740"/>
                  </a:cubicBezTo>
                  <a:cubicBezTo>
                    <a:pt x="11927" y="19159"/>
                    <a:pt x="13443" y="20420"/>
                    <a:pt x="14769" y="20893"/>
                  </a:cubicBezTo>
                  <a:cubicBezTo>
                    <a:pt x="16096" y="21366"/>
                    <a:pt x="17233" y="21051"/>
                    <a:pt x="18369" y="207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" name="Line"/>
            <p:cNvSpPr/>
            <p:nvPr/>
          </p:nvSpPr>
          <p:spPr>
            <a:xfrm>
              <a:off x="7579664" y="4974091"/>
              <a:ext cx="136616" cy="24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0825" fill="norm" stroke="1" extrusionOk="0">
                  <a:moveTo>
                    <a:pt x="2506" y="20825"/>
                  </a:moveTo>
                  <a:cubicBezTo>
                    <a:pt x="1177" y="13625"/>
                    <a:pt x="-152" y="6425"/>
                    <a:pt x="14" y="2825"/>
                  </a:cubicBezTo>
                  <a:cubicBezTo>
                    <a:pt x="180" y="-775"/>
                    <a:pt x="1842" y="-775"/>
                    <a:pt x="5663" y="1925"/>
                  </a:cubicBezTo>
                  <a:cubicBezTo>
                    <a:pt x="9485" y="4625"/>
                    <a:pt x="15466" y="10025"/>
                    <a:pt x="21448" y="154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" name="Line"/>
            <p:cNvSpPr/>
            <p:nvPr/>
          </p:nvSpPr>
          <p:spPr>
            <a:xfrm>
              <a:off x="3821099" y="5715595"/>
              <a:ext cx="140607" cy="141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5" h="21215" fill="norm" stroke="1" extrusionOk="0">
                  <a:moveTo>
                    <a:pt x="7902" y="7704"/>
                  </a:moveTo>
                  <a:cubicBezTo>
                    <a:pt x="8215" y="6116"/>
                    <a:pt x="8528" y="4528"/>
                    <a:pt x="7902" y="3416"/>
                  </a:cubicBezTo>
                  <a:cubicBezTo>
                    <a:pt x="7276" y="2304"/>
                    <a:pt x="5711" y="1669"/>
                    <a:pt x="4459" y="1987"/>
                  </a:cubicBezTo>
                  <a:cubicBezTo>
                    <a:pt x="3207" y="2304"/>
                    <a:pt x="2267" y="3575"/>
                    <a:pt x="1328" y="6275"/>
                  </a:cubicBezTo>
                  <a:cubicBezTo>
                    <a:pt x="389" y="8975"/>
                    <a:pt x="-550" y="13104"/>
                    <a:pt x="389" y="16122"/>
                  </a:cubicBezTo>
                  <a:cubicBezTo>
                    <a:pt x="1328" y="19139"/>
                    <a:pt x="4146" y="21045"/>
                    <a:pt x="7589" y="21204"/>
                  </a:cubicBezTo>
                  <a:cubicBezTo>
                    <a:pt x="11033" y="21363"/>
                    <a:pt x="15102" y="19775"/>
                    <a:pt x="17607" y="17234"/>
                  </a:cubicBezTo>
                  <a:cubicBezTo>
                    <a:pt x="20111" y="14692"/>
                    <a:pt x="21050" y="11198"/>
                    <a:pt x="20737" y="8339"/>
                  </a:cubicBezTo>
                  <a:cubicBezTo>
                    <a:pt x="20424" y="5481"/>
                    <a:pt x="18859" y="3257"/>
                    <a:pt x="17293" y="1828"/>
                  </a:cubicBezTo>
                  <a:cubicBezTo>
                    <a:pt x="15728" y="398"/>
                    <a:pt x="14163" y="-237"/>
                    <a:pt x="13693" y="81"/>
                  </a:cubicBezTo>
                  <a:cubicBezTo>
                    <a:pt x="13224" y="398"/>
                    <a:pt x="13850" y="1669"/>
                    <a:pt x="14476" y="29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" name="Line"/>
            <p:cNvSpPr/>
            <p:nvPr/>
          </p:nvSpPr>
          <p:spPr>
            <a:xfrm>
              <a:off x="4033279" y="5652629"/>
              <a:ext cx="2540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760"/>
                  </a:moveTo>
                  <a:cubicBezTo>
                    <a:pt x="720" y="5040"/>
                    <a:pt x="1440" y="4320"/>
                    <a:pt x="2250" y="4320"/>
                  </a:cubicBezTo>
                  <a:cubicBezTo>
                    <a:pt x="3060" y="4320"/>
                    <a:pt x="3960" y="5040"/>
                    <a:pt x="5310" y="7200"/>
                  </a:cubicBezTo>
                  <a:cubicBezTo>
                    <a:pt x="6660" y="9360"/>
                    <a:pt x="8460" y="12960"/>
                    <a:pt x="9360" y="15360"/>
                  </a:cubicBezTo>
                  <a:cubicBezTo>
                    <a:pt x="10260" y="17760"/>
                    <a:pt x="10260" y="18960"/>
                    <a:pt x="9720" y="19920"/>
                  </a:cubicBezTo>
                  <a:cubicBezTo>
                    <a:pt x="9180" y="20880"/>
                    <a:pt x="8100" y="21600"/>
                    <a:pt x="7200" y="21600"/>
                  </a:cubicBezTo>
                  <a:cubicBezTo>
                    <a:pt x="6300" y="21600"/>
                    <a:pt x="5580" y="20880"/>
                    <a:pt x="5400" y="18840"/>
                  </a:cubicBezTo>
                  <a:cubicBezTo>
                    <a:pt x="5220" y="16800"/>
                    <a:pt x="5580" y="13440"/>
                    <a:pt x="7560" y="10440"/>
                  </a:cubicBezTo>
                  <a:cubicBezTo>
                    <a:pt x="9540" y="7440"/>
                    <a:pt x="13140" y="4800"/>
                    <a:pt x="15750" y="3120"/>
                  </a:cubicBezTo>
                  <a:cubicBezTo>
                    <a:pt x="18360" y="1440"/>
                    <a:pt x="19980" y="7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" name="Line"/>
            <p:cNvSpPr/>
            <p:nvPr/>
          </p:nvSpPr>
          <p:spPr>
            <a:xfrm>
              <a:off x="4727521" y="5508758"/>
              <a:ext cx="401394" cy="564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79" fill="norm" stroke="1" extrusionOk="0">
                  <a:moveTo>
                    <a:pt x="7352" y="9105"/>
                  </a:moveTo>
                  <a:cubicBezTo>
                    <a:pt x="6900" y="8863"/>
                    <a:pt x="6447" y="8621"/>
                    <a:pt x="5712" y="8662"/>
                  </a:cubicBezTo>
                  <a:cubicBezTo>
                    <a:pt x="4977" y="8702"/>
                    <a:pt x="3959" y="9024"/>
                    <a:pt x="2941" y="9790"/>
                  </a:cubicBezTo>
                  <a:cubicBezTo>
                    <a:pt x="1924" y="10556"/>
                    <a:pt x="906" y="11765"/>
                    <a:pt x="397" y="12611"/>
                  </a:cubicBezTo>
                  <a:cubicBezTo>
                    <a:pt x="-112" y="13457"/>
                    <a:pt x="-112" y="13941"/>
                    <a:pt x="284" y="14183"/>
                  </a:cubicBezTo>
                  <a:cubicBezTo>
                    <a:pt x="680" y="14424"/>
                    <a:pt x="1471" y="14424"/>
                    <a:pt x="2885" y="13578"/>
                  </a:cubicBezTo>
                  <a:cubicBezTo>
                    <a:pt x="4298" y="12732"/>
                    <a:pt x="6334" y="11039"/>
                    <a:pt x="7804" y="9065"/>
                  </a:cubicBezTo>
                  <a:cubicBezTo>
                    <a:pt x="9274" y="7090"/>
                    <a:pt x="10179" y="4833"/>
                    <a:pt x="10631" y="3504"/>
                  </a:cubicBezTo>
                  <a:cubicBezTo>
                    <a:pt x="11084" y="2174"/>
                    <a:pt x="11084" y="1771"/>
                    <a:pt x="10971" y="1327"/>
                  </a:cubicBezTo>
                  <a:cubicBezTo>
                    <a:pt x="10858" y="884"/>
                    <a:pt x="10631" y="401"/>
                    <a:pt x="10123" y="159"/>
                  </a:cubicBezTo>
                  <a:cubicBezTo>
                    <a:pt x="9614" y="-83"/>
                    <a:pt x="8822" y="-83"/>
                    <a:pt x="8200" y="401"/>
                  </a:cubicBezTo>
                  <a:cubicBezTo>
                    <a:pt x="7578" y="884"/>
                    <a:pt x="7126" y="1851"/>
                    <a:pt x="6617" y="3302"/>
                  </a:cubicBezTo>
                  <a:cubicBezTo>
                    <a:pt x="6108" y="4753"/>
                    <a:pt x="5542" y="6687"/>
                    <a:pt x="5429" y="8057"/>
                  </a:cubicBezTo>
                  <a:cubicBezTo>
                    <a:pt x="5316" y="9427"/>
                    <a:pt x="5656" y="10233"/>
                    <a:pt x="6391" y="10717"/>
                  </a:cubicBezTo>
                  <a:cubicBezTo>
                    <a:pt x="7126" y="11201"/>
                    <a:pt x="8257" y="11362"/>
                    <a:pt x="9331" y="11241"/>
                  </a:cubicBezTo>
                  <a:cubicBezTo>
                    <a:pt x="10405" y="11120"/>
                    <a:pt x="11423" y="10717"/>
                    <a:pt x="12158" y="10274"/>
                  </a:cubicBezTo>
                  <a:cubicBezTo>
                    <a:pt x="12893" y="9830"/>
                    <a:pt x="13346" y="9347"/>
                    <a:pt x="13572" y="8863"/>
                  </a:cubicBezTo>
                  <a:cubicBezTo>
                    <a:pt x="13798" y="8380"/>
                    <a:pt x="13798" y="7896"/>
                    <a:pt x="13459" y="7614"/>
                  </a:cubicBezTo>
                  <a:cubicBezTo>
                    <a:pt x="13119" y="7332"/>
                    <a:pt x="12441" y="7251"/>
                    <a:pt x="11932" y="7413"/>
                  </a:cubicBezTo>
                  <a:cubicBezTo>
                    <a:pt x="11423" y="7574"/>
                    <a:pt x="11084" y="7977"/>
                    <a:pt x="10858" y="8581"/>
                  </a:cubicBezTo>
                  <a:cubicBezTo>
                    <a:pt x="10631" y="9186"/>
                    <a:pt x="10518" y="9992"/>
                    <a:pt x="10518" y="10596"/>
                  </a:cubicBezTo>
                  <a:cubicBezTo>
                    <a:pt x="10518" y="11201"/>
                    <a:pt x="10631" y="11604"/>
                    <a:pt x="11423" y="11886"/>
                  </a:cubicBezTo>
                  <a:cubicBezTo>
                    <a:pt x="12215" y="12168"/>
                    <a:pt x="13685" y="12329"/>
                    <a:pt x="14759" y="12289"/>
                  </a:cubicBezTo>
                  <a:cubicBezTo>
                    <a:pt x="15834" y="12248"/>
                    <a:pt x="16512" y="12007"/>
                    <a:pt x="16964" y="11684"/>
                  </a:cubicBezTo>
                  <a:cubicBezTo>
                    <a:pt x="17417" y="11362"/>
                    <a:pt x="17643" y="10959"/>
                    <a:pt x="17586" y="10918"/>
                  </a:cubicBezTo>
                  <a:cubicBezTo>
                    <a:pt x="17530" y="10878"/>
                    <a:pt x="17191" y="11201"/>
                    <a:pt x="16908" y="12127"/>
                  </a:cubicBezTo>
                  <a:cubicBezTo>
                    <a:pt x="16625" y="13054"/>
                    <a:pt x="16399" y="14586"/>
                    <a:pt x="16060" y="16077"/>
                  </a:cubicBezTo>
                  <a:cubicBezTo>
                    <a:pt x="15720" y="17568"/>
                    <a:pt x="15268" y="19018"/>
                    <a:pt x="14985" y="19986"/>
                  </a:cubicBezTo>
                  <a:cubicBezTo>
                    <a:pt x="14703" y="20953"/>
                    <a:pt x="14590" y="21436"/>
                    <a:pt x="14533" y="21477"/>
                  </a:cubicBezTo>
                  <a:cubicBezTo>
                    <a:pt x="14476" y="21517"/>
                    <a:pt x="14476" y="21114"/>
                    <a:pt x="14872" y="19421"/>
                  </a:cubicBezTo>
                  <a:cubicBezTo>
                    <a:pt x="15268" y="17729"/>
                    <a:pt x="16060" y="14747"/>
                    <a:pt x="16908" y="12168"/>
                  </a:cubicBezTo>
                  <a:cubicBezTo>
                    <a:pt x="17756" y="9589"/>
                    <a:pt x="18661" y="7413"/>
                    <a:pt x="19396" y="6204"/>
                  </a:cubicBezTo>
                  <a:cubicBezTo>
                    <a:pt x="20131" y="4995"/>
                    <a:pt x="20696" y="4753"/>
                    <a:pt x="21036" y="4833"/>
                  </a:cubicBezTo>
                  <a:cubicBezTo>
                    <a:pt x="21375" y="4914"/>
                    <a:pt x="21488" y="5317"/>
                    <a:pt x="21431" y="6163"/>
                  </a:cubicBezTo>
                  <a:cubicBezTo>
                    <a:pt x="21375" y="7010"/>
                    <a:pt x="21149" y="8299"/>
                    <a:pt x="20187" y="9266"/>
                  </a:cubicBezTo>
                  <a:cubicBezTo>
                    <a:pt x="19226" y="10233"/>
                    <a:pt x="17530" y="10878"/>
                    <a:pt x="15834" y="115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" name="Line"/>
            <p:cNvSpPr/>
            <p:nvPr/>
          </p:nvSpPr>
          <p:spPr>
            <a:xfrm>
              <a:off x="5157229" y="5649365"/>
              <a:ext cx="228601" cy="162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0" y="8848"/>
                  </a:moveTo>
                  <a:cubicBezTo>
                    <a:pt x="2200" y="9409"/>
                    <a:pt x="4400" y="9970"/>
                    <a:pt x="5900" y="9689"/>
                  </a:cubicBezTo>
                  <a:cubicBezTo>
                    <a:pt x="7400" y="9409"/>
                    <a:pt x="8200" y="8287"/>
                    <a:pt x="8800" y="7024"/>
                  </a:cubicBezTo>
                  <a:cubicBezTo>
                    <a:pt x="9400" y="5762"/>
                    <a:pt x="9800" y="4359"/>
                    <a:pt x="9800" y="2957"/>
                  </a:cubicBezTo>
                  <a:cubicBezTo>
                    <a:pt x="9800" y="1554"/>
                    <a:pt x="9400" y="152"/>
                    <a:pt x="8400" y="11"/>
                  </a:cubicBezTo>
                  <a:cubicBezTo>
                    <a:pt x="7400" y="-129"/>
                    <a:pt x="5800" y="993"/>
                    <a:pt x="4500" y="3097"/>
                  </a:cubicBezTo>
                  <a:cubicBezTo>
                    <a:pt x="3200" y="5201"/>
                    <a:pt x="2200" y="8287"/>
                    <a:pt x="1600" y="10952"/>
                  </a:cubicBezTo>
                  <a:cubicBezTo>
                    <a:pt x="1000" y="13616"/>
                    <a:pt x="800" y="15861"/>
                    <a:pt x="1800" y="17123"/>
                  </a:cubicBezTo>
                  <a:cubicBezTo>
                    <a:pt x="2800" y="18385"/>
                    <a:pt x="5000" y="18666"/>
                    <a:pt x="7200" y="17824"/>
                  </a:cubicBezTo>
                  <a:cubicBezTo>
                    <a:pt x="9400" y="16983"/>
                    <a:pt x="11600" y="15019"/>
                    <a:pt x="13000" y="13476"/>
                  </a:cubicBezTo>
                  <a:cubicBezTo>
                    <a:pt x="14400" y="11933"/>
                    <a:pt x="15000" y="10811"/>
                    <a:pt x="14900" y="10811"/>
                  </a:cubicBezTo>
                  <a:cubicBezTo>
                    <a:pt x="14800" y="10811"/>
                    <a:pt x="14000" y="11933"/>
                    <a:pt x="13400" y="13196"/>
                  </a:cubicBezTo>
                  <a:cubicBezTo>
                    <a:pt x="12800" y="14458"/>
                    <a:pt x="12400" y="15861"/>
                    <a:pt x="11900" y="17263"/>
                  </a:cubicBezTo>
                  <a:cubicBezTo>
                    <a:pt x="11400" y="18666"/>
                    <a:pt x="10800" y="20068"/>
                    <a:pt x="10400" y="20068"/>
                  </a:cubicBezTo>
                  <a:cubicBezTo>
                    <a:pt x="10000" y="20068"/>
                    <a:pt x="9800" y="18666"/>
                    <a:pt x="10500" y="15720"/>
                  </a:cubicBezTo>
                  <a:cubicBezTo>
                    <a:pt x="11200" y="12775"/>
                    <a:pt x="12800" y="8287"/>
                    <a:pt x="14300" y="5622"/>
                  </a:cubicBezTo>
                  <a:cubicBezTo>
                    <a:pt x="15800" y="2957"/>
                    <a:pt x="17200" y="2115"/>
                    <a:pt x="17900" y="2396"/>
                  </a:cubicBezTo>
                  <a:cubicBezTo>
                    <a:pt x="18600" y="2676"/>
                    <a:pt x="18600" y="4079"/>
                    <a:pt x="18600" y="6183"/>
                  </a:cubicBezTo>
                  <a:cubicBezTo>
                    <a:pt x="18600" y="8287"/>
                    <a:pt x="18600" y="11092"/>
                    <a:pt x="19100" y="13757"/>
                  </a:cubicBezTo>
                  <a:cubicBezTo>
                    <a:pt x="19600" y="16422"/>
                    <a:pt x="20600" y="18946"/>
                    <a:pt x="21600" y="214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" name="Line"/>
            <p:cNvSpPr/>
            <p:nvPr/>
          </p:nvSpPr>
          <p:spPr>
            <a:xfrm>
              <a:off x="5396197" y="5473355"/>
              <a:ext cx="337295" cy="335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242" fill="norm" stroke="1" extrusionOk="0">
                  <a:moveTo>
                    <a:pt x="9404" y="13375"/>
                  </a:moveTo>
                  <a:cubicBezTo>
                    <a:pt x="8063" y="13241"/>
                    <a:pt x="6721" y="13107"/>
                    <a:pt x="5178" y="13979"/>
                  </a:cubicBezTo>
                  <a:cubicBezTo>
                    <a:pt x="3636" y="14851"/>
                    <a:pt x="1891" y="16729"/>
                    <a:pt x="952" y="18004"/>
                  </a:cubicBezTo>
                  <a:cubicBezTo>
                    <a:pt x="13" y="19278"/>
                    <a:pt x="-121" y="19949"/>
                    <a:pt x="80" y="20486"/>
                  </a:cubicBezTo>
                  <a:cubicBezTo>
                    <a:pt x="281" y="21023"/>
                    <a:pt x="818" y="21425"/>
                    <a:pt x="1623" y="21157"/>
                  </a:cubicBezTo>
                  <a:cubicBezTo>
                    <a:pt x="2428" y="20888"/>
                    <a:pt x="3501" y="19949"/>
                    <a:pt x="5178" y="17132"/>
                  </a:cubicBezTo>
                  <a:cubicBezTo>
                    <a:pt x="6855" y="14314"/>
                    <a:pt x="9136" y="9619"/>
                    <a:pt x="10344" y="6936"/>
                  </a:cubicBezTo>
                  <a:cubicBezTo>
                    <a:pt x="11551" y="4252"/>
                    <a:pt x="11685" y="3582"/>
                    <a:pt x="11752" y="2575"/>
                  </a:cubicBezTo>
                  <a:cubicBezTo>
                    <a:pt x="11819" y="1569"/>
                    <a:pt x="11819" y="227"/>
                    <a:pt x="11551" y="26"/>
                  </a:cubicBezTo>
                  <a:cubicBezTo>
                    <a:pt x="11283" y="-175"/>
                    <a:pt x="10746" y="764"/>
                    <a:pt x="9740" y="3313"/>
                  </a:cubicBezTo>
                  <a:cubicBezTo>
                    <a:pt x="8734" y="5862"/>
                    <a:pt x="7258" y="10021"/>
                    <a:pt x="6520" y="12772"/>
                  </a:cubicBezTo>
                  <a:cubicBezTo>
                    <a:pt x="5782" y="15522"/>
                    <a:pt x="5782" y="16864"/>
                    <a:pt x="6386" y="17736"/>
                  </a:cubicBezTo>
                  <a:cubicBezTo>
                    <a:pt x="6990" y="18608"/>
                    <a:pt x="8197" y="19010"/>
                    <a:pt x="9337" y="18742"/>
                  </a:cubicBezTo>
                  <a:cubicBezTo>
                    <a:pt x="10478" y="18473"/>
                    <a:pt x="11551" y="17534"/>
                    <a:pt x="12222" y="16260"/>
                  </a:cubicBezTo>
                  <a:cubicBezTo>
                    <a:pt x="12893" y="14985"/>
                    <a:pt x="13161" y="13375"/>
                    <a:pt x="12960" y="12436"/>
                  </a:cubicBezTo>
                  <a:cubicBezTo>
                    <a:pt x="12759" y="11497"/>
                    <a:pt x="12088" y="11229"/>
                    <a:pt x="11417" y="11497"/>
                  </a:cubicBezTo>
                  <a:cubicBezTo>
                    <a:pt x="10746" y="11765"/>
                    <a:pt x="10075" y="12570"/>
                    <a:pt x="9539" y="13845"/>
                  </a:cubicBezTo>
                  <a:cubicBezTo>
                    <a:pt x="9002" y="15119"/>
                    <a:pt x="8599" y="16864"/>
                    <a:pt x="8465" y="18071"/>
                  </a:cubicBezTo>
                  <a:cubicBezTo>
                    <a:pt x="8331" y="19278"/>
                    <a:pt x="8465" y="19949"/>
                    <a:pt x="9203" y="20285"/>
                  </a:cubicBezTo>
                  <a:cubicBezTo>
                    <a:pt x="9941" y="20620"/>
                    <a:pt x="11283" y="20620"/>
                    <a:pt x="12423" y="20016"/>
                  </a:cubicBezTo>
                  <a:cubicBezTo>
                    <a:pt x="13563" y="19413"/>
                    <a:pt x="14503" y="18205"/>
                    <a:pt x="15039" y="17199"/>
                  </a:cubicBezTo>
                  <a:cubicBezTo>
                    <a:pt x="15576" y="16193"/>
                    <a:pt x="15710" y="15388"/>
                    <a:pt x="15576" y="15388"/>
                  </a:cubicBezTo>
                  <a:cubicBezTo>
                    <a:pt x="15442" y="15388"/>
                    <a:pt x="15039" y="16193"/>
                    <a:pt x="14704" y="16931"/>
                  </a:cubicBezTo>
                  <a:cubicBezTo>
                    <a:pt x="14368" y="17668"/>
                    <a:pt x="14100" y="18339"/>
                    <a:pt x="14033" y="18339"/>
                  </a:cubicBezTo>
                  <a:cubicBezTo>
                    <a:pt x="13966" y="18339"/>
                    <a:pt x="14100" y="17668"/>
                    <a:pt x="14972" y="16528"/>
                  </a:cubicBezTo>
                  <a:cubicBezTo>
                    <a:pt x="15844" y="15388"/>
                    <a:pt x="17454" y="13778"/>
                    <a:pt x="18662" y="12839"/>
                  </a:cubicBezTo>
                  <a:cubicBezTo>
                    <a:pt x="19869" y="11900"/>
                    <a:pt x="20674" y="11631"/>
                    <a:pt x="21077" y="11900"/>
                  </a:cubicBezTo>
                  <a:cubicBezTo>
                    <a:pt x="21479" y="12168"/>
                    <a:pt x="21479" y="12973"/>
                    <a:pt x="21077" y="14180"/>
                  </a:cubicBezTo>
                  <a:cubicBezTo>
                    <a:pt x="20674" y="15388"/>
                    <a:pt x="19869" y="16998"/>
                    <a:pt x="19064" y="186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" name="Line"/>
            <p:cNvSpPr/>
            <p:nvPr/>
          </p:nvSpPr>
          <p:spPr>
            <a:xfrm>
              <a:off x="5777412" y="5443079"/>
              <a:ext cx="95544" cy="332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2" h="21489" fill="norm" stroke="1" extrusionOk="0">
                  <a:moveTo>
                    <a:pt x="19350" y="0"/>
                  </a:moveTo>
                  <a:cubicBezTo>
                    <a:pt x="20250" y="684"/>
                    <a:pt x="21150" y="1367"/>
                    <a:pt x="18900" y="3144"/>
                  </a:cubicBezTo>
                  <a:cubicBezTo>
                    <a:pt x="16650" y="4922"/>
                    <a:pt x="11250" y="7792"/>
                    <a:pt x="7425" y="10663"/>
                  </a:cubicBezTo>
                  <a:cubicBezTo>
                    <a:pt x="3600" y="13534"/>
                    <a:pt x="1350" y="16405"/>
                    <a:pt x="450" y="18182"/>
                  </a:cubicBezTo>
                  <a:cubicBezTo>
                    <a:pt x="-450" y="19959"/>
                    <a:pt x="0" y="20643"/>
                    <a:pt x="1800" y="21053"/>
                  </a:cubicBezTo>
                  <a:cubicBezTo>
                    <a:pt x="3600" y="21463"/>
                    <a:pt x="6750" y="21600"/>
                    <a:pt x="9675" y="21395"/>
                  </a:cubicBezTo>
                  <a:cubicBezTo>
                    <a:pt x="12600" y="21190"/>
                    <a:pt x="15300" y="20643"/>
                    <a:pt x="18000" y="200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" name="Line"/>
            <p:cNvSpPr/>
            <p:nvPr/>
          </p:nvSpPr>
          <p:spPr>
            <a:xfrm>
              <a:off x="5772047" y="5646279"/>
              <a:ext cx="115433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600" fill="norm" stroke="1" extrusionOk="0">
                  <a:moveTo>
                    <a:pt x="3744" y="21600"/>
                  </a:moveTo>
                  <a:cubicBezTo>
                    <a:pt x="1781" y="21600"/>
                    <a:pt x="-183" y="21600"/>
                    <a:pt x="13" y="20400"/>
                  </a:cubicBezTo>
                  <a:cubicBezTo>
                    <a:pt x="210" y="19200"/>
                    <a:pt x="2566" y="16800"/>
                    <a:pt x="6493" y="13200"/>
                  </a:cubicBezTo>
                  <a:cubicBezTo>
                    <a:pt x="10421" y="9600"/>
                    <a:pt x="15919" y="4800"/>
                    <a:pt x="2141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" name="Line"/>
            <p:cNvSpPr/>
            <p:nvPr/>
          </p:nvSpPr>
          <p:spPr>
            <a:xfrm>
              <a:off x="6027179" y="5455729"/>
              <a:ext cx="126054" cy="254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426" fill="norm" stroke="1" extrusionOk="0">
                  <a:moveTo>
                    <a:pt x="4320" y="540"/>
                  </a:moveTo>
                  <a:cubicBezTo>
                    <a:pt x="9000" y="183"/>
                    <a:pt x="13680" y="-174"/>
                    <a:pt x="16740" y="94"/>
                  </a:cubicBezTo>
                  <a:cubicBezTo>
                    <a:pt x="19800" y="362"/>
                    <a:pt x="21240" y="1254"/>
                    <a:pt x="21420" y="2682"/>
                  </a:cubicBezTo>
                  <a:cubicBezTo>
                    <a:pt x="21600" y="4110"/>
                    <a:pt x="20520" y="6074"/>
                    <a:pt x="17280" y="8930"/>
                  </a:cubicBezTo>
                  <a:cubicBezTo>
                    <a:pt x="14040" y="11786"/>
                    <a:pt x="8640" y="15535"/>
                    <a:pt x="5400" y="17766"/>
                  </a:cubicBezTo>
                  <a:cubicBezTo>
                    <a:pt x="2160" y="19998"/>
                    <a:pt x="1080" y="20712"/>
                    <a:pt x="0" y="214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" name="Line"/>
            <p:cNvSpPr/>
            <p:nvPr/>
          </p:nvSpPr>
          <p:spPr>
            <a:xfrm>
              <a:off x="6039879" y="5824079"/>
              <a:ext cx="381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" name="Line"/>
            <p:cNvSpPr/>
            <p:nvPr/>
          </p:nvSpPr>
          <p:spPr>
            <a:xfrm>
              <a:off x="9411729" y="4723450"/>
              <a:ext cx="170856" cy="471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502" fill="norm" stroke="1" extrusionOk="0">
                  <a:moveTo>
                    <a:pt x="800" y="9063"/>
                  </a:moveTo>
                  <a:cubicBezTo>
                    <a:pt x="533" y="8581"/>
                    <a:pt x="267" y="8098"/>
                    <a:pt x="133" y="8243"/>
                  </a:cubicBezTo>
                  <a:cubicBezTo>
                    <a:pt x="0" y="8388"/>
                    <a:pt x="0" y="9159"/>
                    <a:pt x="0" y="11281"/>
                  </a:cubicBezTo>
                  <a:cubicBezTo>
                    <a:pt x="0" y="13402"/>
                    <a:pt x="0" y="16873"/>
                    <a:pt x="0" y="18898"/>
                  </a:cubicBezTo>
                  <a:cubicBezTo>
                    <a:pt x="0" y="20923"/>
                    <a:pt x="0" y="21502"/>
                    <a:pt x="0" y="21502"/>
                  </a:cubicBezTo>
                  <a:cubicBezTo>
                    <a:pt x="0" y="21502"/>
                    <a:pt x="0" y="20923"/>
                    <a:pt x="533" y="19188"/>
                  </a:cubicBezTo>
                  <a:cubicBezTo>
                    <a:pt x="1067" y="17452"/>
                    <a:pt x="2133" y="14559"/>
                    <a:pt x="3867" y="11570"/>
                  </a:cubicBezTo>
                  <a:cubicBezTo>
                    <a:pt x="5600" y="8581"/>
                    <a:pt x="8000" y="5495"/>
                    <a:pt x="10133" y="3566"/>
                  </a:cubicBezTo>
                  <a:cubicBezTo>
                    <a:pt x="12267" y="1638"/>
                    <a:pt x="14133" y="866"/>
                    <a:pt x="15867" y="432"/>
                  </a:cubicBezTo>
                  <a:cubicBezTo>
                    <a:pt x="17600" y="-2"/>
                    <a:pt x="19200" y="-98"/>
                    <a:pt x="20133" y="95"/>
                  </a:cubicBezTo>
                  <a:cubicBezTo>
                    <a:pt x="21067" y="288"/>
                    <a:pt x="21333" y="770"/>
                    <a:pt x="21467" y="2216"/>
                  </a:cubicBezTo>
                  <a:cubicBezTo>
                    <a:pt x="21600" y="3663"/>
                    <a:pt x="21600" y="6073"/>
                    <a:pt x="20400" y="7664"/>
                  </a:cubicBezTo>
                  <a:cubicBezTo>
                    <a:pt x="19200" y="9256"/>
                    <a:pt x="16800" y="10027"/>
                    <a:pt x="14133" y="10509"/>
                  </a:cubicBezTo>
                  <a:cubicBezTo>
                    <a:pt x="11467" y="10991"/>
                    <a:pt x="8533" y="11184"/>
                    <a:pt x="5600" y="113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" name="Line"/>
            <p:cNvSpPr/>
            <p:nvPr/>
          </p:nvSpPr>
          <p:spPr>
            <a:xfrm>
              <a:off x="9505524" y="4964671"/>
              <a:ext cx="306256" cy="162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199" fill="norm" stroke="1" extrusionOk="0">
                  <a:moveTo>
                    <a:pt x="1877" y="13574"/>
                  </a:moveTo>
                  <a:cubicBezTo>
                    <a:pt x="1729" y="12190"/>
                    <a:pt x="1581" y="10805"/>
                    <a:pt x="1877" y="9697"/>
                  </a:cubicBezTo>
                  <a:cubicBezTo>
                    <a:pt x="2173" y="8590"/>
                    <a:pt x="2913" y="7759"/>
                    <a:pt x="3579" y="6928"/>
                  </a:cubicBezTo>
                  <a:cubicBezTo>
                    <a:pt x="4244" y="6097"/>
                    <a:pt x="4836" y="5266"/>
                    <a:pt x="5354" y="4159"/>
                  </a:cubicBezTo>
                  <a:cubicBezTo>
                    <a:pt x="5872" y="3051"/>
                    <a:pt x="6316" y="1666"/>
                    <a:pt x="6094" y="974"/>
                  </a:cubicBezTo>
                  <a:cubicBezTo>
                    <a:pt x="5872" y="282"/>
                    <a:pt x="4984" y="282"/>
                    <a:pt x="3874" y="1666"/>
                  </a:cubicBezTo>
                  <a:cubicBezTo>
                    <a:pt x="2765" y="3051"/>
                    <a:pt x="1433" y="5820"/>
                    <a:pt x="694" y="8866"/>
                  </a:cubicBezTo>
                  <a:cubicBezTo>
                    <a:pt x="-46" y="11913"/>
                    <a:pt x="-194" y="15236"/>
                    <a:pt x="250" y="17590"/>
                  </a:cubicBezTo>
                  <a:cubicBezTo>
                    <a:pt x="694" y="19943"/>
                    <a:pt x="1729" y="21328"/>
                    <a:pt x="3948" y="21190"/>
                  </a:cubicBezTo>
                  <a:cubicBezTo>
                    <a:pt x="6168" y="21051"/>
                    <a:pt x="9570" y="19390"/>
                    <a:pt x="12085" y="17313"/>
                  </a:cubicBezTo>
                  <a:cubicBezTo>
                    <a:pt x="14601" y="15236"/>
                    <a:pt x="16228" y="12743"/>
                    <a:pt x="17264" y="10666"/>
                  </a:cubicBezTo>
                  <a:cubicBezTo>
                    <a:pt x="18299" y="8590"/>
                    <a:pt x="18743" y="6928"/>
                    <a:pt x="18891" y="5266"/>
                  </a:cubicBezTo>
                  <a:cubicBezTo>
                    <a:pt x="19039" y="3605"/>
                    <a:pt x="18891" y="1943"/>
                    <a:pt x="18447" y="974"/>
                  </a:cubicBezTo>
                  <a:cubicBezTo>
                    <a:pt x="18003" y="5"/>
                    <a:pt x="17264" y="-272"/>
                    <a:pt x="16228" y="282"/>
                  </a:cubicBezTo>
                  <a:cubicBezTo>
                    <a:pt x="15192" y="836"/>
                    <a:pt x="13861" y="2220"/>
                    <a:pt x="12529" y="4574"/>
                  </a:cubicBezTo>
                  <a:cubicBezTo>
                    <a:pt x="11198" y="6928"/>
                    <a:pt x="9866" y="10251"/>
                    <a:pt x="9274" y="12605"/>
                  </a:cubicBezTo>
                  <a:cubicBezTo>
                    <a:pt x="8683" y="14959"/>
                    <a:pt x="8831" y="16343"/>
                    <a:pt x="9348" y="16759"/>
                  </a:cubicBezTo>
                  <a:cubicBezTo>
                    <a:pt x="9866" y="17174"/>
                    <a:pt x="10754" y="16620"/>
                    <a:pt x="11938" y="15374"/>
                  </a:cubicBezTo>
                  <a:cubicBezTo>
                    <a:pt x="13121" y="14128"/>
                    <a:pt x="14601" y="12190"/>
                    <a:pt x="15784" y="10528"/>
                  </a:cubicBezTo>
                  <a:cubicBezTo>
                    <a:pt x="16968" y="8866"/>
                    <a:pt x="17855" y="7482"/>
                    <a:pt x="18447" y="8174"/>
                  </a:cubicBezTo>
                  <a:cubicBezTo>
                    <a:pt x="19039" y="8866"/>
                    <a:pt x="19335" y="11636"/>
                    <a:pt x="19779" y="13574"/>
                  </a:cubicBezTo>
                  <a:cubicBezTo>
                    <a:pt x="20222" y="15513"/>
                    <a:pt x="20814" y="16620"/>
                    <a:pt x="21406" y="177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" name="Line"/>
            <p:cNvSpPr/>
            <p:nvPr/>
          </p:nvSpPr>
          <p:spPr>
            <a:xfrm>
              <a:off x="9799079" y="4966829"/>
              <a:ext cx="133351" cy="130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3" fill="norm" stroke="1" extrusionOk="0">
                  <a:moveTo>
                    <a:pt x="0" y="1029"/>
                  </a:moveTo>
                  <a:cubicBezTo>
                    <a:pt x="1714" y="1371"/>
                    <a:pt x="3429" y="1714"/>
                    <a:pt x="5829" y="4114"/>
                  </a:cubicBezTo>
                  <a:cubicBezTo>
                    <a:pt x="8229" y="6514"/>
                    <a:pt x="11314" y="10971"/>
                    <a:pt x="12857" y="14400"/>
                  </a:cubicBezTo>
                  <a:cubicBezTo>
                    <a:pt x="14400" y="17829"/>
                    <a:pt x="14400" y="20229"/>
                    <a:pt x="13714" y="20914"/>
                  </a:cubicBezTo>
                  <a:cubicBezTo>
                    <a:pt x="13029" y="21600"/>
                    <a:pt x="11657" y="20571"/>
                    <a:pt x="11143" y="18171"/>
                  </a:cubicBezTo>
                  <a:cubicBezTo>
                    <a:pt x="10629" y="15771"/>
                    <a:pt x="10971" y="12000"/>
                    <a:pt x="12857" y="8743"/>
                  </a:cubicBezTo>
                  <a:cubicBezTo>
                    <a:pt x="14743" y="5486"/>
                    <a:pt x="18171" y="274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" name="Line"/>
            <p:cNvSpPr/>
            <p:nvPr/>
          </p:nvSpPr>
          <p:spPr>
            <a:xfrm>
              <a:off x="9981828" y="4928729"/>
              <a:ext cx="90302" cy="179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3" h="21314" fill="norm" stroke="1" extrusionOk="0">
                  <a:moveTo>
                    <a:pt x="20943" y="1507"/>
                  </a:moveTo>
                  <a:cubicBezTo>
                    <a:pt x="18979" y="753"/>
                    <a:pt x="17016" y="0"/>
                    <a:pt x="13579" y="0"/>
                  </a:cubicBezTo>
                  <a:cubicBezTo>
                    <a:pt x="10143" y="0"/>
                    <a:pt x="5234" y="753"/>
                    <a:pt x="2534" y="2512"/>
                  </a:cubicBezTo>
                  <a:cubicBezTo>
                    <a:pt x="-166" y="4270"/>
                    <a:pt x="-657" y="7033"/>
                    <a:pt x="816" y="9419"/>
                  </a:cubicBezTo>
                  <a:cubicBezTo>
                    <a:pt x="2288" y="11805"/>
                    <a:pt x="5725" y="13814"/>
                    <a:pt x="7934" y="15698"/>
                  </a:cubicBezTo>
                  <a:cubicBezTo>
                    <a:pt x="10143" y="17581"/>
                    <a:pt x="11125" y="19340"/>
                    <a:pt x="9407" y="20344"/>
                  </a:cubicBezTo>
                  <a:cubicBezTo>
                    <a:pt x="7688" y="21349"/>
                    <a:pt x="3270" y="21600"/>
                    <a:pt x="1307" y="20972"/>
                  </a:cubicBezTo>
                  <a:cubicBezTo>
                    <a:pt x="-657" y="20344"/>
                    <a:pt x="-166" y="18837"/>
                    <a:pt x="1307" y="17456"/>
                  </a:cubicBezTo>
                  <a:cubicBezTo>
                    <a:pt x="2779" y="16074"/>
                    <a:pt x="5234" y="14819"/>
                    <a:pt x="7688" y="135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" name="Line"/>
            <p:cNvSpPr/>
            <p:nvPr/>
          </p:nvSpPr>
          <p:spPr>
            <a:xfrm>
              <a:off x="10061618" y="4965229"/>
              <a:ext cx="99412" cy="147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3" h="20852" fill="norm" stroke="1" extrusionOk="0">
                  <a:moveTo>
                    <a:pt x="20703" y="227"/>
                  </a:moveTo>
                  <a:cubicBezTo>
                    <a:pt x="18499" y="-73"/>
                    <a:pt x="16295" y="-373"/>
                    <a:pt x="12548" y="1427"/>
                  </a:cubicBezTo>
                  <a:cubicBezTo>
                    <a:pt x="8801" y="3227"/>
                    <a:pt x="3511" y="7127"/>
                    <a:pt x="1307" y="10577"/>
                  </a:cubicBezTo>
                  <a:cubicBezTo>
                    <a:pt x="-897" y="14027"/>
                    <a:pt x="-15" y="17027"/>
                    <a:pt x="1748" y="18827"/>
                  </a:cubicBezTo>
                  <a:cubicBezTo>
                    <a:pt x="3511" y="20627"/>
                    <a:pt x="6156" y="21227"/>
                    <a:pt x="9242" y="20627"/>
                  </a:cubicBezTo>
                  <a:cubicBezTo>
                    <a:pt x="12327" y="20027"/>
                    <a:pt x="15854" y="18227"/>
                    <a:pt x="17176" y="15377"/>
                  </a:cubicBezTo>
                  <a:cubicBezTo>
                    <a:pt x="18499" y="12527"/>
                    <a:pt x="17617" y="8627"/>
                    <a:pt x="16295" y="6077"/>
                  </a:cubicBezTo>
                  <a:cubicBezTo>
                    <a:pt x="14972" y="3527"/>
                    <a:pt x="13209" y="2327"/>
                    <a:pt x="13430" y="1727"/>
                  </a:cubicBezTo>
                  <a:cubicBezTo>
                    <a:pt x="13650" y="1127"/>
                    <a:pt x="15854" y="1127"/>
                    <a:pt x="17176" y="1277"/>
                  </a:cubicBezTo>
                  <a:cubicBezTo>
                    <a:pt x="18499" y="1427"/>
                    <a:pt x="18940" y="1727"/>
                    <a:pt x="19381" y="20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" name="Line"/>
            <p:cNvSpPr/>
            <p:nvPr/>
          </p:nvSpPr>
          <p:spPr>
            <a:xfrm>
              <a:off x="10177644" y="4960572"/>
              <a:ext cx="110386" cy="133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248" fill="norm" stroke="1" extrusionOk="0">
                  <a:moveTo>
                    <a:pt x="6582" y="2010"/>
                  </a:moveTo>
                  <a:cubicBezTo>
                    <a:pt x="5767" y="7073"/>
                    <a:pt x="4952" y="12135"/>
                    <a:pt x="3729" y="15342"/>
                  </a:cubicBezTo>
                  <a:cubicBezTo>
                    <a:pt x="2507" y="18548"/>
                    <a:pt x="877" y="19898"/>
                    <a:pt x="265" y="19729"/>
                  </a:cubicBezTo>
                  <a:cubicBezTo>
                    <a:pt x="-346" y="19561"/>
                    <a:pt x="62" y="17873"/>
                    <a:pt x="1896" y="14498"/>
                  </a:cubicBezTo>
                  <a:cubicBezTo>
                    <a:pt x="3729" y="11123"/>
                    <a:pt x="6990" y="6060"/>
                    <a:pt x="9639" y="3192"/>
                  </a:cubicBezTo>
                  <a:cubicBezTo>
                    <a:pt x="12288" y="323"/>
                    <a:pt x="14326" y="-352"/>
                    <a:pt x="15548" y="154"/>
                  </a:cubicBezTo>
                  <a:cubicBezTo>
                    <a:pt x="16771" y="660"/>
                    <a:pt x="17179" y="2348"/>
                    <a:pt x="17382" y="5048"/>
                  </a:cubicBezTo>
                  <a:cubicBezTo>
                    <a:pt x="17586" y="7748"/>
                    <a:pt x="17586" y="11461"/>
                    <a:pt x="17790" y="14160"/>
                  </a:cubicBezTo>
                  <a:cubicBezTo>
                    <a:pt x="17994" y="16861"/>
                    <a:pt x="18401" y="18548"/>
                    <a:pt x="19012" y="19561"/>
                  </a:cubicBezTo>
                  <a:cubicBezTo>
                    <a:pt x="19624" y="20573"/>
                    <a:pt x="20439" y="20911"/>
                    <a:pt x="21254" y="212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" name="Line"/>
            <p:cNvSpPr/>
            <p:nvPr/>
          </p:nvSpPr>
          <p:spPr>
            <a:xfrm>
              <a:off x="10345179" y="4928190"/>
              <a:ext cx="101601" cy="166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9" fill="norm" stroke="1" extrusionOk="0">
                  <a:moveTo>
                    <a:pt x="21600" y="2499"/>
                  </a:moveTo>
                  <a:cubicBezTo>
                    <a:pt x="20250" y="1419"/>
                    <a:pt x="18900" y="339"/>
                    <a:pt x="17100" y="69"/>
                  </a:cubicBezTo>
                  <a:cubicBezTo>
                    <a:pt x="15300" y="-201"/>
                    <a:pt x="13050" y="339"/>
                    <a:pt x="11475" y="1419"/>
                  </a:cubicBezTo>
                  <a:cubicBezTo>
                    <a:pt x="9900" y="2499"/>
                    <a:pt x="9000" y="4119"/>
                    <a:pt x="9225" y="6549"/>
                  </a:cubicBezTo>
                  <a:cubicBezTo>
                    <a:pt x="9450" y="8979"/>
                    <a:pt x="10800" y="12219"/>
                    <a:pt x="12150" y="14379"/>
                  </a:cubicBezTo>
                  <a:cubicBezTo>
                    <a:pt x="13500" y="16539"/>
                    <a:pt x="14850" y="17619"/>
                    <a:pt x="14850" y="18699"/>
                  </a:cubicBezTo>
                  <a:cubicBezTo>
                    <a:pt x="14850" y="19779"/>
                    <a:pt x="13500" y="20859"/>
                    <a:pt x="11700" y="21129"/>
                  </a:cubicBezTo>
                  <a:cubicBezTo>
                    <a:pt x="9900" y="21399"/>
                    <a:pt x="7650" y="20859"/>
                    <a:pt x="5625" y="20049"/>
                  </a:cubicBezTo>
                  <a:cubicBezTo>
                    <a:pt x="3600" y="19239"/>
                    <a:pt x="1800" y="18159"/>
                    <a:pt x="0" y="170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" name="Line"/>
            <p:cNvSpPr/>
            <p:nvPr/>
          </p:nvSpPr>
          <p:spPr>
            <a:xfrm>
              <a:off x="10326129" y="4789029"/>
              <a:ext cx="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" name="Line"/>
            <p:cNvSpPr/>
            <p:nvPr/>
          </p:nvSpPr>
          <p:spPr>
            <a:xfrm>
              <a:off x="10742341" y="4958879"/>
              <a:ext cx="195506" cy="166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0505" fill="norm" stroke="1" extrusionOk="0">
                  <a:moveTo>
                    <a:pt x="14101" y="196"/>
                  </a:moveTo>
                  <a:cubicBezTo>
                    <a:pt x="12492" y="-64"/>
                    <a:pt x="10884" y="-324"/>
                    <a:pt x="8701" y="1237"/>
                  </a:cubicBezTo>
                  <a:cubicBezTo>
                    <a:pt x="6518" y="2799"/>
                    <a:pt x="3760" y="6182"/>
                    <a:pt x="2037" y="9305"/>
                  </a:cubicBezTo>
                  <a:cubicBezTo>
                    <a:pt x="313" y="12428"/>
                    <a:pt x="-376" y="15290"/>
                    <a:pt x="198" y="17503"/>
                  </a:cubicBezTo>
                  <a:cubicBezTo>
                    <a:pt x="773" y="19715"/>
                    <a:pt x="2611" y="21276"/>
                    <a:pt x="6173" y="20105"/>
                  </a:cubicBezTo>
                  <a:cubicBezTo>
                    <a:pt x="9735" y="18934"/>
                    <a:pt x="15020" y="15030"/>
                    <a:pt x="17892" y="12298"/>
                  </a:cubicBezTo>
                  <a:cubicBezTo>
                    <a:pt x="20764" y="9565"/>
                    <a:pt x="21224" y="8004"/>
                    <a:pt x="21224" y="6572"/>
                  </a:cubicBezTo>
                  <a:cubicBezTo>
                    <a:pt x="21224" y="5141"/>
                    <a:pt x="20764" y="3840"/>
                    <a:pt x="19960" y="3189"/>
                  </a:cubicBezTo>
                  <a:cubicBezTo>
                    <a:pt x="19156" y="2539"/>
                    <a:pt x="18007" y="2539"/>
                    <a:pt x="16743" y="4360"/>
                  </a:cubicBezTo>
                  <a:cubicBezTo>
                    <a:pt x="15479" y="6182"/>
                    <a:pt x="14101" y="9825"/>
                    <a:pt x="13641" y="12298"/>
                  </a:cubicBezTo>
                  <a:cubicBezTo>
                    <a:pt x="13181" y="14770"/>
                    <a:pt x="13641" y="16071"/>
                    <a:pt x="14445" y="16852"/>
                  </a:cubicBezTo>
                  <a:cubicBezTo>
                    <a:pt x="15250" y="17633"/>
                    <a:pt x="16398" y="17893"/>
                    <a:pt x="17433" y="17633"/>
                  </a:cubicBezTo>
                  <a:cubicBezTo>
                    <a:pt x="18467" y="17372"/>
                    <a:pt x="19386" y="16592"/>
                    <a:pt x="19615" y="14510"/>
                  </a:cubicBezTo>
                  <a:cubicBezTo>
                    <a:pt x="19845" y="12428"/>
                    <a:pt x="19386" y="9045"/>
                    <a:pt x="18926" y="56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" name="Line"/>
            <p:cNvSpPr/>
            <p:nvPr/>
          </p:nvSpPr>
          <p:spPr>
            <a:xfrm>
              <a:off x="10942079" y="4947779"/>
              <a:ext cx="349251" cy="155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0" y="5254"/>
                  </a:moveTo>
                  <a:cubicBezTo>
                    <a:pt x="524" y="4378"/>
                    <a:pt x="1047" y="3503"/>
                    <a:pt x="1571" y="3503"/>
                  </a:cubicBezTo>
                  <a:cubicBezTo>
                    <a:pt x="2095" y="3503"/>
                    <a:pt x="2618" y="4378"/>
                    <a:pt x="3142" y="6276"/>
                  </a:cubicBezTo>
                  <a:cubicBezTo>
                    <a:pt x="3665" y="8173"/>
                    <a:pt x="4189" y="11092"/>
                    <a:pt x="4516" y="13427"/>
                  </a:cubicBezTo>
                  <a:cubicBezTo>
                    <a:pt x="4844" y="15762"/>
                    <a:pt x="4975" y="17514"/>
                    <a:pt x="4844" y="18973"/>
                  </a:cubicBezTo>
                  <a:cubicBezTo>
                    <a:pt x="4713" y="20432"/>
                    <a:pt x="4320" y="21600"/>
                    <a:pt x="4058" y="21454"/>
                  </a:cubicBezTo>
                  <a:cubicBezTo>
                    <a:pt x="3796" y="21308"/>
                    <a:pt x="3665" y="19849"/>
                    <a:pt x="4189" y="17222"/>
                  </a:cubicBezTo>
                  <a:cubicBezTo>
                    <a:pt x="4713" y="14595"/>
                    <a:pt x="5891" y="10800"/>
                    <a:pt x="6742" y="7735"/>
                  </a:cubicBezTo>
                  <a:cubicBezTo>
                    <a:pt x="7593" y="4670"/>
                    <a:pt x="8116" y="2335"/>
                    <a:pt x="8705" y="1168"/>
                  </a:cubicBezTo>
                  <a:cubicBezTo>
                    <a:pt x="9295" y="0"/>
                    <a:pt x="9949" y="0"/>
                    <a:pt x="10735" y="1168"/>
                  </a:cubicBezTo>
                  <a:cubicBezTo>
                    <a:pt x="11520" y="2335"/>
                    <a:pt x="12436" y="4670"/>
                    <a:pt x="12960" y="6714"/>
                  </a:cubicBezTo>
                  <a:cubicBezTo>
                    <a:pt x="13484" y="8757"/>
                    <a:pt x="13615" y="10508"/>
                    <a:pt x="13484" y="12405"/>
                  </a:cubicBezTo>
                  <a:cubicBezTo>
                    <a:pt x="13353" y="14303"/>
                    <a:pt x="12960" y="16346"/>
                    <a:pt x="12633" y="16638"/>
                  </a:cubicBezTo>
                  <a:cubicBezTo>
                    <a:pt x="12305" y="16930"/>
                    <a:pt x="12044" y="15470"/>
                    <a:pt x="11913" y="13573"/>
                  </a:cubicBezTo>
                  <a:cubicBezTo>
                    <a:pt x="11782" y="11676"/>
                    <a:pt x="11782" y="9341"/>
                    <a:pt x="12305" y="7297"/>
                  </a:cubicBezTo>
                  <a:cubicBezTo>
                    <a:pt x="12829" y="5254"/>
                    <a:pt x="13876" y="3503"/>
                    <a:pt x="15513" y="2335"/>
                  </a:cubicBezTo>
                  <a:cubicBezTo>
                    <a:pt x="17149" y="1168"/>
                    <a:pt x="19375" y="58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" name="Line"/>
            <p:cNvSpPr/>
            <p:nvPr/>
          </p:nvSpPr>
          <p:spPr>
            <a:xfrm>
              <a:off x="11525195" y="4749052"/>
              <a:ext cx="153485" cy="353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457" fill="norm" stroke="1" extrusionOk="0">
                  <a:moveTo>
                    <a:pt x="21166" y="1657"/>
                  </a:moveTo>
                  <a:cubicBezTo>
                    <a:pt x="20582" y="1014"/>
                    <a:pt x="19998" y="371"/>
                    <a:pt x="18977" y="114"/>
                  </a:cubicBezTo>
                  <a:cubicBezTo>
                    <a:pt x="17955" y="-143"/>
                    <a:pt x="16496" y="-14"/>
                    <a:pt x="14161" y="1014"/>
                  </a:cubicBezTo>
                  <a:cubicBezTo>
                    <a:pt x="11825" y="2043"/>
                    <a:pt x="8615" y="3971"/>
                    <a:pt x="5842" y="6864"/>
                  </a:cubicBezTo>
                  <a:cubicBezTo>
                    <a:pt x="3069" y="9757"/>
                    <a:pt x="734" y="13614"/>
                    <a:pt x="150" y="16121"/>
                  </a:cubicBezTo>
                  <a:cubicBezTo>
                    <a:pt x="-434" y="18628"/>
                    <a:pt x="734" y="19786"/>
                    <a:pt x="2923" y="20493"/>
                  </a:cubicBezTo>
                  <a:cubicBezTo>
                    <a:pt x="5112" y="21200"/>
                    <a:pt x="8323" y="21457"/>
                    <a:pt x="10220" y="21457"/>
                  </a:cubicBezTo>
                  <a:cubicBezTo>
                    <a:pt x="12117" y="21457"/>
                    <a:pt x="12701" y="21200"/>
                    <a:pt x="13285" y="209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" name="Line"/>
            <p:cNvSpPr/>
            <p:nvPr/>
          </p:nvSpPr>
          <p:spPr>
            <a:xfrm>
              <a:off x="11469129" y="4955071"/>
              <a:ext cx="12700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3332"/>
                  </a:moveTo>
                  <a:cubicBezTo>
                    <a:pt x="1440" y="6132"/>
                    <a:pt x="2880" y="-1068"/>
                    <a:pt x="6480" y="132"/>
                  </a:cubicBezTo>
                  <a:cubicBezTo>
                    <a:pt x="10080" y="1332"/>
                    <a:pt x="15840" y="10932"/>
                    <a:pt x="21600" y="205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" name="Line"/>
            <p:cNvSpPr/>
            <p:nvPr/>
          </p:nvSpPr>
          <p:spPr>
            <a:xfrm>
              <a:off x="11638848" y="4931816"/>
              <a:ext cx="230332" cy="153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206" fill="norm" stroke="1" extrusionOk="0">
                  <a:moveTo>
                    <a:pt x="5463" y="3952"/>
                  </a:moveTo>
                  <a:cubicBezTo>
                    <a:pt x="6248" y="3077"/>
                    <a:pt x="7033" y="2201"/>
                    <a:pt x="7917" y="1909"/>
                  </a:cubicBezTo>
                  <a:cubicBezTo>
                    <a:pt x="8801" y="1617"/>
                    <a:pt x="9783" y="1909"/>
                    <a:pt x="9390" y="1909"/>
                  </a:cubicBezTo>
                  <a:cubicBezTo>
                    <a:pt x="8997" y="1909"/>
                    <a:pt x="7230" y="1617"/>
                    <a:pt x="5659" y="2493"/>
                  </a:cubicBezTo>
                  <a:cubicBezTo>
                    <a:pt x="4088" y="3369"/>
                    <a:pt x="2713" y="5412"/>
                    <a:pt x="1633" y="7893"/>
                  </a:cubicBezTo>
                  <a:cubicBezTo>
                    <a:pt x="553" y="10374"/>
                    <a:pt x="-232" y="13293"/>
                    <a:pt x="63" y="15920"/>
                  </a:cubicBezTo>
                  <a:cubicBezTo>
                    <a:pt x="357" y="18547"/>
                    <a:pt x="1732" y="20882"/>
                    <a:pt x="3990" y="21174"/>
                  </a:cubicBezTo>
                  <a:cubicBezTo>
                    <a:pt x="6248" y="21466"/>
                    <a:pt x="9390" y="19715"/>
                    <a:pt x="11746" y="16358"/>
                  </a:cubicBezTo>
                  <a:cubicBezTo>
                    <a:pt x="14103" y="13001"/>
                    <a:pt x="15673" y="8039"/>
                    <a:pt x="16263" y="4828"/>
                  </a:cubicBezTo>
                  <a:cubicBezTo>
                    <a:pt x="16852" y="1617"/>
                    <a:pt x="16459" y="158"/>
                    <a:pt x="15968" y="12"/>
                  </a:cubicBezTo>
                  <a:cubicBezTo>
                    <a:pt x="15477" y="-134"/>
                    <a:pt x="14888" y="1034"/>
                    <a:pt x="15084" y="3369"/>
                  </a:cubicBezTo>
                  <a:cubicBezTo>
                    <a:pt x="15281" y="5704"/>
                    <a:pt x="16263" y="9207"/>
                    <a:pt x="16852" y="11688"/>
                  </a:cubicBezTo>
                  <a:cubicBezTo>
                    <a:pt x="17441" y="14169"/>
                    <a:pt x="17637" y="15628"/>
                    <a:pt x="17735" y="17088"/>
                  </a:cubicBezTo>
                  <a:cubicBezTo>
                    <a:pt x="17833" y="18547"/>
                    <a:pt x="17833" y="20007"/>
                    <a:pt x="18030" y="20007"/>
                  </a:cubicBezTo>
                  <a:cubicBezTo>
                    <a:pt x="18226" y="20007"/>
                    <a:pt x="18619" y="18547"/>
                    <a:pt x="19208" y="17234"/>
                  </a:cubicBezTo>
                  <a:cubicBezTo>
                    <a:pt x="19797" y="15920"/>
                    <a:pt x="20583" y="14752"/>
                    <a:pt x="21368" y="135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" name="Line"/>
            <p:cNvSpPr/>
            <p:nvPr/>
          </p:nvSpPr>
          <p:spPr>
            <a:xfrm>
              <a:off x="11940250" y="4776329"/>
              <a:ext cx="94030" cy="345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489" fill="norm" stroke="1" extrusionOk="0">
                  <a:moveTo>
                    <a:pt x="21323" y="0"/>
                  </a:moveTo>
                  <a:cubicBezTo>
                    <a:pt x="15563" y="3688"/>
                    <a:pt x="9803" y="7376"/>
                    <a:pt x="6203" y="10339"/>
                  </a:cubicBezTo>
                  <a:cubicBezTo>
                    <a:pt x="2603" y="13302"/>
                    <a:pt x="1163" y="15541"/>
                    <a:pt x="443" y="16990"/>
                  </a:cubicBezTo>
                  <a:cubicBezTo>
                    <a:pt x="-277" y="18439"/>
                    <a:pt x="-277" y="19098"/>
                    <a:pt x="1643" y="19756"/>
                  </a:cubicBezTo>
                  <a:cubicBezTo>
                    <a:pt x="3563" y="20415"/>
                    <a:pt x="7403" y="21073"/>
                    <a:pt x="10523" y="21337"/>
                  </a:cubicBezTo>
                  <a:cubicBezTo>
                    <a:pt x="13643" y="21600"/>
                    <a:pt x="16043" y="21468"/>
                    <a:pt x="18443" y="213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" name="Line"/>
            <p:cNvSpPr/>
            <p:nvPr/>
          </p:nvSpPr>
          <p:spPr>
            <a:xfrm>
              <a:off x="11888229" y="4955071"/>
              <a:ext cx="22225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3086" y="10932"/>
                    <a:pt x="6171" y="1332"/>
                    <a:pt x="9771" y="132"/>
                  </a:cubicBezTo>
                  <a:cubicBezTo>
                    <a:pt x="13371" y="-1068"/>
                    <a:pt x="17486" y="6132"/>
                    <a:pt x="21600" y="133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" name="Line"/>
            <p:cNvSpPr/>
            <p:nvPr/>
          </p:nvSpPr>
          <p:spPr>
            <a:xfrm>
              <a:off x="9291180" y="5525366"/>
              <a:ext cx="336450" cy="268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254" fill="norm" stroke="1" extrusionOk="0">
                  <a:moveTo>
                    <a:pt x="10524" y="4039"/>
                  </a:moveTo>
                  <a:cubicBezTo>
                    <a:pt x="9984" y="3537"/>
                    <a:pt x="9444" y="3034"/>
                    <a:pt x="8836" y="2867"/>
                  </a:cubicBezTo>
                  <a:cubicBezTo>
                    <a:pt x="8229" y="2700"/>
                    <a:pt x="7554" y="2867"/>
                    <a:pt x="6136" y="4625"/>
                  </a:cubicBezTo>
                  <a:cubicBezTo>
                    <a:pt x="4719" y="6383"/>
                    <a:pt x="2559" y="9732"/>
                    <a:pt x="1344" y="12579"/>
                  </a:cubicBezTo>
                  <a:cubicBezTo>
                    <a:pt x="129" y="15425"/>
                    <a:pt x="-141" y="17769"/>
                    <a:pt x="62" y="19276"/>
                  </a:cubicBezTo>
                  <a:cubicBezTo>
                    <a:pt x="264" y="20783"/>
                    <a:pt x="939" y="21453"/>
                    <a:pt x="2694" y="21202"/>
                  </a:cubicBezTo>
                  <a:cubicBezTo>
                    <a:pt x="4449" y="20951"/>
                    <a:pt x="7284" y="19779"/>
                    <a:pt x="9916" y="17016"/>
                  </a:cubicBezTo>
                  <a:cubicBezTo>
                    <a:pt x="12549" y="14253"/>
                    <a:pt x="14979" y="9900"/>
                    <a:pt x="16396" y="7220"/>
                  </a:cubicBezTo>
                  <a:cubicBezTo>
                    <a:pt x="17814" y="4541"/>
                    <a:pt x="18219" y="3537"/>
                    <a:pt x="18556" y="2448"/>
                  </a:cubicBezTo>
                  <a:cubicBezTo>
                    <a:pt x="18894" y="1360"/>
                    <a:pt x="19164" y="188"/>
                    <a:pt x="19299" y="20"/>
                  </a:cubicBezTo>
                  <a:cubicBezTo>
                    <a:pt x="19434" y="-147"/>
                    <a:pt x="19434" y="690"/>
                    <a:pt x="18759" y="2783"/>
                  </a:cubicBezTo>
                  <a:cubicBezTo>
                    <a:pt x="18084" y="4876"/>
                    <a:pt x="16734" y="8225"/>
                    <a:pt x="15856" y="10402"/>
                  </a:cubicBezTo>
                  <a:cubicBezTo>
                    <a:pt x="14979" y="12579"/>
                    <a:pt x="14574" y="13583"/>
                    <a:pt x="14034" y="15090"/>
                  </a:cubicBezTo>
                  <a:cubicBezTo>
                    <a:pt x="13494" y="16597"/>
                    <a:pt x="12819" y="18606"/>
                    <a:pt x="12684" y="19193"/>
                  </a:cubicBezTo>
                  <a:cubicBezTo>
                    <a:pt x="12549" y="19779"/>
                    <a:pt x="12954" y="18941"/>
                    <a:pt x="13966" y="17686"/>
                  </a:cubicBezTo>
                  <a:cubicBezTo>
                    <a:pt x="14979" y="16430"/>
                    <a:pt x="16599" y="14755"/>
                    <a:pt x="17881" y="13834"/>
                  </a:cubicBezTo>
                  <a:cubicBezTo>
                    <a:pt x="19164" y="12913"/>
                    <a:pt x="20109" y="12746"/>
                    <a:pt x="20649" y="13583"/>
                  </a:cubicBezTo>
                  <a:cubicBezTo>
                    <a:pt x="21189" y="14420"/>
                    <a:pt x="21324" y="16262"/>
                    <a:pt x="21459" y="181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" name="Line"/>
            <p:cNvSpPr/>
            <p:nvPr/>
          </p:nvSpPr>
          <p:spPr>
            <a:xfrm>
              <a:off x="9722879" y="5671679"/>
              <a:ext cx="254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" name="Line"/>
            <p:cNvSpPr/>
            <p:nvPr/>
          </p:nvSpPr>
          <p:spPr>
            <a:xfrm>
              <a:off x="9786379" y="5563729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" name="Line"/>
            <p:cNvSpPr/>
            <p:nvPr/>
          </p:nvSpPr>
          <p:spPr>
            <a:xfrm>
              <a:off x="9805429" y="5671679"/>
              <a:ext cx="1651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69" y="15840"/>
                    <a:pt x="5538" y="10080"/>
                    <a:pt x="9138" y="6480"/>
                  </a:cubicBezTo>
                  <a:cubicBezTo>
                    <a:pt x="12738" y="2880"/>
                    <a:pt x="17169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" name="Line"/>
            <p:cNvSpPr/>
            <p:nvPr/>
          </p:nvSpPr>
          <p:spPr>
            <a:xfrm>
              <a:off x="9997630" y="5581847"/>
              <a:ext cx="144350" cy="232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226" fill="norm" stroke="1" extrusionOk="0">
                  <a:moveTo>
                    <a:pt x="21348" y="2978"/>
                  </a:moveTo>
                  <a:cubicBezTo>
                    <a:pt x="20722" y="2013"/>
                    <a:pt x="20096" y="1049"/>
                    <a:pt x="19000" y="470"/>
                  </a:cubicBezTo>
                  <a:cubicBezTo>
                    <a:pt x="17905" y="-108"/>
                    <a:pt x="16339" y="-301"/>
                    <a:pt x="13522" y="760"/>
                  </a:cubicBezTo>
                  <a:cubicBezTo>
                    <a:pt x="10705" y="1820"/>
                    <a:pt x="6635" y="4135"/>
                    <a:pt x="4287" y="5870"/>
                  </a:cubicBezTo>
                  <a:cubicBezTo>
                    <a:pt x="1939" y="7606"/>
                    <a:pt x="1313" y="8763"/>
                    <a:pt x="1783" y="9245"/>
                  </a:cubicBezTo>
                  <a:cubicBezTo>
                    <a:pt x="2252" y="9728"/>
                    <a:pt x="3818" y="9535"/>
                    <a:pt x="4913" y="9920"/>
                  </a:cubicBezTo>
                  <a:cubicBezTo>
                    <a:pt x="6009" y="10306"/>
                    <a:pt x="6635" y="11270"/>
                    <a:pt x="7418" y="12717"/>
                  </a:cubicBezTo>
                  <a:cubicBezTo>
                    <a:pt x="8200" y="14163"/>
                    <a:pt x="9139" y="16092"/>
                    <a:pt x="9452" y="17538"/>
                  </a:cubicBezTo>
                  <a:cubicBezTo>
                    <a:pt x="9765" y="18985"/>
                    <a:pt x="9452" y="19949"/>
                    <a:pt x="8357" y="20528"/>
                  </a:cubicBezTo>
                  <a:cubicBezTo>
                    <a:pt x="7261" y="21106"/>
                    <a:pt x="5383" y="21299"/>
                    <a:pt x="3661" y="21203"/>
                  </a:cubicBezTo>
                  <a:cubicBezTo>
                    <a:pt x="1939" y="21106"/>
                    <a:pt x="374" y="20720"/>
                    <a:pt x="61" y="19949"/>
                  </a:cubicBezTo>
                  <a:cubicBezTo>
                    <a:pt x="-252" y="19178"/>
                    <a:pt x="687" y="18020"/>
                    <a:pt x="1626" y="168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" name="Line"/>
            <p:cNvSpPr/>
            <p:nvPr/>
          </p:nvSpPr>
          <p:spPr>
            <a:xfrm>
              <a:off x="10081564" y="5631327"/>
              <a:ext cx="549366" cy="311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335" fill="norm" stroke="1" extrusionOk="0">
                  <a:moveTo>
                    <a:pt x="5611" y="3198"/>
                  </a:moveTo>
                  <a:cubicBezTo>
                    <a:pt x="5445" y="2473"/>
                    <a:pt x="5279" y="1749"/>
                    <a:pt x="4905" y="1241"/>
                  </a:cubicBezTo>
                  <a:cubicBezTo>
                    <a:pt x="4531" y="734"/>
                    <a:pt x="3950" y="444"/>
                    <a:pt x="3368" y="806"/>
                  </a:cubicBezTo>
                  <a:cubicBezTo>
                    <a:pt x="2787" y="1169"/>
                    <a:pt x="2205" y="2183"/>
                    <a:pt x="1831" y="3053"/>
                  </a:cubicBezTo>
                  <a:cubicBezTo>
                    <a:pt x="1457" y="3923"/>
                    <a:pt x="1291" y="4648"/>
                    <a:pt x="1333" y="5300"/>
                  </a:cubicBezTo>
                  <a:cubicBezTo>
                    <a:pt x="1374" y="5953"/>
                    <a:pt x="1624" y="6532"/>
                    <a:pt x="1956" y="6605"/>
                  </a:cubicBezTo>
                  <a:cubicBezTo>
                    <a:pt x="2288" y="6677"/>
                    <a:pt x="2704" y="6243"/>
                    <a:pt x="3077" y="5808"/>
                  </a:cubicBezTo>
                  <a:cubicBezTo>
                    <a:pt x="3451" y="5373"/>
                    <a:pt x="3784" y="4938"/>
                    <a:pt x="4116" y="4430"/>
                  </a:cubicBezTo>
                  <a:cubicBezTo>
                    <a:pt x="4448" y="3923"/>
                    <a:pt x="4780" y="3343"/>
                    <a:pt x="4947" y="3416"/>
                  </a:cubicBezTo>
                  <a:cubicBezTo>
                    <a:pt x="5113" y="3488"/>
                    <a:pt x="5113" y="4213"/>
                    <a:pt x="4531" y="6460"/>
                  </a:cubicBezTo>
                  <a:cubicBezTo>
                    <a:pt x="3950" y="8707"/>
                    <a:pt x="2787" y="12476"/>
                    <a:pt x="2039" y="14796"/>
                  </a:cubicBezTo>
                  <a:cubicBezTo>
                    <a:pt x="1291" y="17115"/>
                    <a:pt x="959" y="17985"/>
                    <a:pt x="627" y="19000"/>
                  </a:cubicBezTo>
                  <a:cubicBezTo>
                    <a:pt x="294" y="20014"/>
                    <a:pt x="-38" y="21174"/>
                    <a:pt x="4" y="21319"/>
                  </a:cubicBezTo>
                  <a:cubicBezTo>
                    <a:pt x="45" y="21464"/>
                    <a:pt x="460" y="20594"/>
                    <a:pt x="1457" y="18637"/>
                  </a:cubicBezTo>
                  <a:cubicBezTo>
                    <a:pt x="2454" y="16680"/>
                    <a:pt x="4033" y="13636"/>
                    <a:pt x="5528" y="10736"/>
                  </a:cubicBezTo>
                  <a:cubicBezTo>
                    <a:pt x="7024" y="7837"/>
                    <a:pt x="8436" y="5083"/>
                    <a:pt x="9267" y="3343"/>
                  </a:cubicBezTo>
                  <a:cubicBezTo>
                    <a:pt x="10097" y="1604"/>
                    <a:pt x="10347" y="879"/>
                    <a:pt x="10180" y="951"/>
                  </a:cubicBezTo>
                  <a:cubicBezTo>
                    <a:pt x="10014" y="1024"/>
                    <a:pt x="9433" y="1894"/>
                    <a:pt x="8976" y="2981"/>
                  </a:cubicBezTo>
                  <a:cubicBezTo>
                    <a:pt x="8519" y="4068"/>
                    <a:pt x="8187" y="5373"/>
                    <a:pt x="8020" y="6387"/>
                  </a:cubicBezTo>
                  <a:cubicBezTo>
                    <a:pt x="7854" y="7402"/>
                    <a:pt x="7854" y="8127"/>
                    <a:pt x="8145" y="8490"/>
                  </a:cubicBezTo>
                  <a:cubicBezTo>
                    <a:pt x="8436" y="8852"/>
                    <a:pt x="9017" y="8852"/>
                    <a:pt x="9848" y="8272"/>
                  </a:cubicBezTo>
                  <a:cubicBezTo>
                    <a:pt x="10679" y="7692"/>
                    <a:pt x="11759" y="6532"/>
                    <a:pt x="12507" y="5735"/>
                  </a:cubicBezTo>
                  <a:cubicBezTo>
                    <a:pt x="13254" y="4938"/>
                    <a:pt x="13670" y="4503"/>
                    <a:pt x="14085" y="4358"/>
                  </a:cubicBezTo>
                  <a:cubicBezTo>
                    <a:pt x="14500" y="4213"/>
                    <a:pt x="14916" y="4358"/>
                    <a:pt x="15539" y="4430"/>
                  </a:cubicBezTo>
                  <a:cubicBezTo>
                    <a:pt x="16162" y="4503"/>
                    <a:pt x="16993" y="4503"/>
                    <a:pt x="17616" y="4068"/>
                  </a:cubicBezTo>
                  <a:cubicBezTo>
                    <a:pt x="18239" y="3633"/>
                    <a:pt x="18654" y="2763"/>
                    <a:pt x="18862" y="1966"/>
                  </a:cubicBezTo>
                  <a:cubicBezTo>
                    <a:pt x="19070" y="1169"/>
                    <a:pt x="19070" y="444"/>
                    <a:pt x="18862" y="154"/>
                  </a:cubicBezTo>
                  <a:cubicBezTo>
                    <a:pt x="18654" y="-136"/>
                    <a:pt x="18239" y="9"/>
                    <a:pt x="17907" y="371"/>
                  </a:cubicBezTo>
                  <a:cubicBezTo>
                    <a:pt x="17574" y="734"/>
                    <a:pt x="17325" y="1314"/>
                    <a:pt x="16993" y="2256"/>
                  </a:cubicBezTo>
                  <a:cubicBezTo>
                    <a:pt x="16660" y="3198"/>
                    <a:pt x="16245" y="4503"/>
                    <a:pt x="15996" y="5518"/>
                  </a:cubicBezTo>
                  <a:cubicBezTo>
                    <a:pt x="15747" y="6532"/>
                    <a:pt x="15664" y="7257"/>
                    <a:pt x="15788" y="7402"/>
                  </a:cubicBezTo>
                  <a:cubicBezTo>
                    <a:pt x="15913" y="7547"/>
                    <a:pt x="16245" y="7112"/>
                    <a:pt x="16536" y="6605"/>
                  </a:cubicBezTo>
                  <a:cubicBezTo>
                    <a:pt x="16827" y="6098"/>
                    <a:pt x="17076" y="5518"/>
                    <a:pt x="17408" y="5083"/>
                  </a:cubicBezTo>
                  <a:cubicBezTo>
                    <a:pt x="17740" y="4648"/>
                    <a:pt x="18156" y="4358"/>
                    <a:pt x="18862" y="4793"/>
                  </a:cubicBezTo>
                  <a:cubicBezTo>
                    <a:pt x="19568" y="5228"/>
                    <a:pt x="20565" y="6387"/>
                    <a:pt x="21562" y="75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" name="Line"/>
            <p:cNvSpPr/>
            <p:nvPr/>
          </p:nvSpPr>
          <p:spPr>
            <a:xfrm>
              <a:off x="10630929" y="5590502"/>
              <a:ext cx="323851" cy="150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1" fill="norm" stroke="1" extrusionOk="0">
                  <a:moveTo>
                    <a:pt x="0" y="7797"/>
                  </a:moveTo>
                  <a:cubicBezTo>
                    <a:pt x="706" y="8093"/>
                    <a:pt x="1412" y="8389"/>
                    <a:pt x="1906" y="9276"/>
                  </a:cubicBezTo>
                  <a:cubicBezTo>
                    <a:pt x="2400" y="10164"/>
                    <a:pt x="2682" y="11644"/>
                    <a:pt x="2894" y="13419"/>
                  </a:cubicBezTo>
                  <a:cubicBezTo>
                    <a:pt x="3106" y="15194"/>
                    <a:pt x="3247" y="17266"/>
                    <a:pt x="3318" y="17561"/>
                  </a:cubicBezTo>
                  <a:cubicBezTo>
                    <a:pt x="3388" y="17857"/>
                    <a:pt x="3388" y="16378"/>
                    <a:pt x="3600" y="14159"/>
                  </a:cubicBezTo>
                  <a:cubicBezTo>
                    <a:pt x="3812" y="11940"/>
                    <a:pt x="4235" y="8981"/>
                    <a:pt x="4729" y="7057"/>
                  </a:cubicBezTo>
                  <a:cubicBezTo>
                    <a:pt x="5224" y="5134"/>
                    <a:pt x="5788" y="4246"/>
                    <a:pt x="6776" y="3803"/>
                  </a:cubicBezTo>
                  <a:cubicBezTo>
                    <a:pt x="7765" y="3359"/>
                    <a:pt x="9176" y="3359"/>
                    <a:pt x="10588" y="3950"/>
                  </a:cubicBezTo>
                  <a:cubicBezTo>
                    <a:pt x="12000" y="4542"/>
                    <a:pt x="13412" y="5726"/>
                    <a:pt x="14471" y="6318"/>
                  </a:cubicBezTo>
                  <a:cubicBezTo>
                    <a:pt x="15529" y="6909"/>
                    <a:pt x="16235" y="6909"/>
                    <a:pt x="16800" y="6318"/>
                  </a:cubicBezTo>
                  <a:cubicBezTo>
                    <a:pt x="17365" y="5726"/>
                    <a:pt x="17788" y="4542"/>
                    <a:pt x="17788" y="3359"/>
                  </a:cubicBezTo>
                  <a:cubicBezTo>
                    <a:pt x="17788" y="2175"/>
                    <a:pt x="17365" y="992"/>
                    <a:pt x="16588" y="400"/>
                  </a:cubicBezTo>
                  <a:cubicBezTo>
                    <a:pt x="15812" y="-192"/>
                    <a:pt x="14682" y="-192"/>
                    <a:pt x="13624" y="844"/>
                  </a:cubicBezTo>
                  <a:cubicBezTo>
                    <a:pt x="12565" y="1879"/>
                    <a:pt x="11576" y="3950"/>
                    <a:pt x="10941" y="6022"/>
                  </a:cubicBezTo>
                  <a:cubicBezTo>
                    <a:pt x="10306" y="8093"/>
                    <a:pt x="10024" y="10164"/>
                    <a:pt x="9953" y="11940"/>
                  </a:cubicBezTo>
                  <a:cubicBezTo>
                    <a:pt x="9882" y="13715"/>
                    <a:pt x="10024" y="15194"/>
                    <a:pt x="11576" y="16822"/>
                  </a:cubicBezTo>
                  <a:cubicBezTo>
                    <a:pt x="13129" y="18449"/>
                    <a:pt x="16094" y="20224"/>
                    <a:pt x="18000" y="20816"/>
                  </a:cubicBezTo>
                  <a:cubicBezTo>
                    <a:pt x="19906" y="21408"/>
                    <a:pt x="20753" y="20816"/>
                    <a:pt x="21600" y="202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" name="Line"/>
            <p:cNvSpPr/>
            <p:nvPr/>
          </p:nvSpPr>
          <p:spPr>
            <a:xfrm>
              <a:off x="11239317" y="5411329"/>
              <a:ext cx="83763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21369" y="0"/>
                  </a:moveTo>
                  <a:cubicBezTo>
                    <a:pt x="14889" y="2824"/>
                    <a:pt x="8409" y="5647"/>
                    <a:pt x="4629" y="8824"/>
                  </a:cubicBezTo>
                  <a:cubicBezTo>
                    <a:pt x="849" y="12000"/>
                    <a:pt x="-231" y="15529"/>
                    <a:pt x="39" y="17647"/>
                  </a:cubicBezTo>
                  <a:cubicBezTo>
                    <a:pt x="309" y="19765"/>
                    <a:pt x="1929" y="20471"/>
                    <a:pt x="4089" y="20894"/>
                  </a:cubicBezTo>
                  <a:cubicBezTo>
                    <a:pt x="6249" y="21318"/>
                    <a:pt x="8949" y="21459"/>
                    <a:pt x="1164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" name="Line"/>
            <p:cNvSpPr/>
            <p:nvPr/>
          </p:nvSpPr>
          <p:spPr>
            <a:xfrm>
              <a:off x="11208779" y="5614529"/>
              <a:ext cx="952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" name="Line"/>
            <p:cNvSpPr/>
            <p:nvPr/>
          </p:nvSpPr>
          <p:spPr>
            <a:xfrm>
              <a:off x="11339874" y="5563729"/>
              <a:ext cx="243556" cy="121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075" fill="norm" stroke="1" extrusionOk="0">
                  <a:moveTo>
                    <a:pt x="10812" y="0"/>
                  </a:moveTo>
                  <a:cubicBezTo>
                    <a:pt x="7833" y="1831"/>
                    <a:pt x="4854" y="3661"/>
                    <a:pt x="2992" y="6224"/>
                  </a:cubicBezTo>
                  <a:cubicBezTo>
                    <a:pt x="1129" y="8786"/>
                    <a:pt x="385" y="12081"/>
                    <a:pt x="105" y="14644"/>
                  </a:cubicBezTo>
                  <a:cubicBezTo>
                    <a:pt x="-174" y="17207"/>
                    <a:pt x="12" y="19037"/>
                    <a:pt x="1781" y="20136"/>
                  </a:cubicBezTo>
                  <a:cubicBezTo>
                    <a:pt x="3550" y="21234"/>
                    <a:pt x="6902" y="21600"/>
                    <a:pt x="10440" y="19953"/>
                  </a:cubicBezTo>
                  <a:cubicBezTo>
                    <a:pt x="13978" y="18305"/>
                    <a:pt x="17702" y="14644"/>
                    <a:pt x="21426" y="109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" name="Line"/>
            <p:cNvSpPr/>
            <p:nvPr/>
          </p:nvSpPr>
          <p:spPr>
            <a:xfrm>
              <a:off x="11532629" y="5563721"/>
              <a:ext cx="63501" cy="171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9" fill="norm" stroke="1" extrusionOk="0">
                  <a:moveTo>
                    <a:pt x="21600" y="3124"/>
                  </a:moveTo>
                  <a:cubicBezTo>
                    <a:pt x="20160" y="1823"/>
                    <a:pt x="18720" y="522"/>
                    <a:pt x="16200" y="131"/>
                  </a:cubicBezTo>
                  <a:cubicBezTo>
                    <a:pt x="13680" y="-259"/>
                    <a:pt x="10080" y="261"/>
                    <a:pt x="7920" y="1172"/>
                  </a:cubicBezTo>
                  <a:cubicBezTo>
                    <a:pt x="5760" y="2083"/>
                    <a:pt x="5040" y="3384"/>
                    <a:pt x="5760" y="5596"/>
                  </a:cubicBezTo>
                  <a:cubicBezTo>
                    <a:pt x="6480" y="7808"/>
                    <a:pt x="8640" y="10931"/>
                    <a:pt x="10080" y="13143"/>
                  </a:cubicBezTo>
                  <a:cubicBezTo>
                    <a:pt x="11520" y="15355"/>
                    <a:pt x="12240" y="16657"/>
                    <a:pt x="12240" y="17958"/>
                  </a:cubicBezTo>
                  <a:cubicBezTo>
                    <a:pt x="12240" y="19259"/>
                    <a:pt x="11520" y="20560"/>
                    <a:pt x="9360" y="20951"/>
                  </a:cubicBezTo>
                  <a:cubicBezTo>
                    <a:pt x="7200" y="21341"/>
                    <a:pt x="3600" y="20821"/>
                    <a:pt x="1800" y="19649"/>
                  </a:cubicBezTo>
                  <a:cubicBezTo>
                    <a:pt x="0" y="18478"/>
                    <a:pt x="0" y="16657"/>
                    <a:pt x="0" y="148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" name="Line"/>
            <p:cNvSpPr/>
            <p:nvPr/>
          </p:nvSpPr>
          <p:spPr>
            <a:xfrm>
              <a:off x="11688799" y="5411329"/>
              <a:ext cx="4703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7" h="21600" fill="norm" stroke="1" extrusionOk="0">
                  <a:moveTo>
                    <a:pt x="19997" y="0"/>
                  </a:moveTo>
                  <a:cubicBezTo>
                    <a:pt x="19997" y="1630"/>
                    <a:pt x="19997" y="3260"/>
                    <a:pt x="15947" y="6113"/>
                  </a:cubicBezTo>
                  <a:cubicBezTo>
                    <a:pt x="11897" y="8966"/>
                    <a:pt x="3797" y="13042"/>
                    <a:pt x="1097" y="15758"/>
                  </a:cubicBezTo>
                  <a:cubicBezTo>
                    <a:pt x="-1603" y="18475"/>
                    <a:pt x="1097" y="19834"/>
                    <a:pt x="4697" y="20581"/>
                  </a:cubicBezTo>
                  <a:cubicBezTo>
                    <a:pt x="8297" y="21328"/>
                    <a:pt x="12797" y="21464"/>
                    <a:pt x="1729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" name="Line"/>
            <p:cNvSpPr/>
            <p:nvPr/>
          </p:nvSpPr>
          <p:spPr>
            <a:xfrm>
              <a:off x="11640579" y="5595479"/>
              <a:ext cx="1714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88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2701" y="4290289"/>
              <a:ext cx="12402581" cy="2352941"/>
            </a:xfrm>
            <a:prstGeom prst="rect">
              <a:avLst/>
            </a:prstGeom>
            <a:effectLst/>
          </p:spPr>
        </p:pic>
        <p:pic>
          <p:nvPicPr>
            <p:cNvPr id="290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01279" y="4242929"/>
              <a:ext cx="10394951" cy="81915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9" name="Drawing"/>
          <p:cNvGrpSpPr/>
          <p:nvPr/>
        </p:nvGrpSpPr>
        <p:grpSpPr>
          <a:xfrm>
            <a:off x="1803399" y="1643050"/>
            <a:ext cx="7042151" cy="5314849"/>
            <a:chOff x="0" y="0"/>
            <a:chExt cx="7042149" cy="5314848"/>
          </a:xfrm>
        </p:grpSpPr>
        <p:sp>
          <p:nvSpPr>
            <p:cNvPr id="2556" name="Line"/>
            <p:cNvSpPr/>
            <p:nvPr/>
          </p:nvSpPr>
          <p:spPr>
            <a:xfrm>
              <a:off x="361950" y="44924"/>
              <a:ext cx="38100" cy="516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9" fill="norm" stroke="1" extrusionOk="0">
                  <a:moveTo>
                    <a:pt x="21600" y="573"/>
                  </a:moveTo>
                  <a:cubicBezTo>
                    <a:pt x="18000" y="222"/>
                    <a:pt x="14400" y="-129"/>
                    <a:pt x="12600" y="47"/>
                  </a:cubicBezTo>
                  <a:cubicBezTo>
                    <a:pt x="10800" y="222"/>
                    <a:pt x="10800" y="925"/>
                    <a:pt x="12000" y="2637"/>
                  </a:cubicBezTo>
                  <a:cubicBezTo>
                    <a:pt x="13200" y="4349"/>
                    <a:pt x="15600" y="7071"/>
                    <a:pt x="15600" y="10100"/>
                  </a:cubicBezTo>
                  <a:cubicBezTo>
                    <a:pt x="15600" y="13130"/>
                    <a:pt x="13200" y="16466"/>
                    <a:pt x="11400" y="18530"/>
                  </a:cubicBezTo>
                  <a:cubicBezTo>
                    <a:pt x="9600" y="20593"/>
                    <a:pt x="8400" y="21383"/>
                    <a:pt x="6600" y="21427"/>
                  </a:cubicBezTo>
                  <a:cubicBezTo>
                    <a:pt x="4800" y="21471"/>
                    <a:pt x="2400" y="20769"/>
                    <a:pt x="0" y="200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7" name="Line"/>
            <p:cNvSpPr/>
            <p:nvPr/>
          </p:nvSpPr>
          <p:spPr>
            <a:xfrm>
              <a:off x="0" y="33350"/>
              <a:ext cx="641350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11" y="18900"/>
                    <a:pt x="3422" y="16200"/>
                    <a:pt x="5418" y="13590"/>
                  </a:cubicBezTo>
                  <a:cubicBezTo>
                    <a:pt x="7414" y="10980"/>
                    <a:pt x="9695" y="8460"/>
                    <a:pt x="12048" y="6210"/>
                  </a:cubicBezTo>
                  <a:cubicBezTo>
                    <a:pt x="14400" y="3960"/>
                    <a:pt x="16824" y="1980"/>
                    <a:pt x="18428" y="990"/>
                  </a:cubicBezTo>
                  <a:cubicBezTo>
                    <a:pt x="20032" y="0"/>
                    <a:pt x="20816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8" name="Line"/>
            <p:cNvSpPr/>
            <p:nvPr/>
          </p:nvSpPr>
          <p:spPr>
            <a:xfrm>
              <a:off x="539750" y="267083"/>
              <a:ext cx="177801" cy="228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1" fill="norm" stroke="1" extrusionOk="0">
                  <a:moveTo>
                    <a:pt x="0" y="11788"/>
                  </a:moveTo>
                  <a:cubicBezTo>
                    <a:pt x="1286" y="11788"/>
                    <a:pt x="2571" y="11788"/>
                    <a:pt x="4886" y="10426"/>
                  </a:cubicBezTo>
                  <a:cubicBezTo>
                    <a:pt x="7200" y="9064"/>
                    <a:pt x="10543" y="6339"/>
                    <a:pt x="12471" y="4296"/>
                  </a:cubicBezTo>
                  <a:cubicBezTo>
                    <a:pt x="14400" y="2253"/>
                    <a:pt x="14914" y="891"/>
                    <a:pt x="14529" y="307"/>
                  </a:cubicBezTo>
                  <a:cubicBezTo>
                    <a:pt x="14143" y="-277"/>
                    <a:pt x="12857" y="-82"/>
                    <a:pt x="10800" y="1377"/>
                  </a:cubicBezTo>
                  <a:cubicBezTo>
                    <a:pt x="8743" y="2837"/>
                    <a:pt x="5914" y="5561"/>
                    <a:pt x="4114" y="8382"/>
                  </a:cubicBezTo>
                  <a:cubicBezTo>
                    <a:pt x="2314" y="11204"/>
                    <a:pt x="1543" y="14123"/>
                    <a:pt x="2700" y="16458"/>
                  </a:cubicBezTo>
                  <a:cubicBezTo>
                    <a:pt x="3857" y="18793"/>
                    <a:pt x="6943" y="20545"/>
                    <a:pt x="10414" y="20934"/>
                  </a:cubicBezTo>
                  <a:cubicBezTo>
                    <a:pt x="13886" y="21323"/>
                    <a:pt x="17743" y="20350"/>
                    <a:pt x="21600" y="193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9" name="Line"/>
            <p:cNvSpPr/>
            <p:nvPr/>
          </p:nvSpPr>
          <p:spPr>
            <a:xfrm>
              <a:off x="777242" y="250702"/>
              <a:ext cx="108673" cy="23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4" h="21398" fill="norm" stroke="1" extrusionOk="0">
                  <a:moveTo>
                    <a:pt x="17851" y="2163"/>
                  </a:moveTo>
                  <a:cubicBezTo>
                    <a:pt x="16628" y="1398"/>
                    <a:pt x="15405" y="634"/>
                    <a:pt x="13775" y="251"/>
                  </a:cubicBezTo>
                  <a:cubicBezTo>
                    <a:pt x="12145" y="-131"/>
                    <a:pt x="10107" y="-131"/>
                    <a:pt x="7662" y="634"/>
                  </a:cubicBezTo>
                  <a:cubicBezTo>
                    <a:pt x="5217" y="1398"/>
                    <a:pt x="2364" y="2927"/>
                    <a:pt x="937" y="4170"/>
                  </a:cubicBezTo>
                  <a:cubicBezTo>
                    <a:pt x="-489" y="5412"/>
                    <a:pt x="-489" y="6368"/>
                    <a:pt x="2364" y="7706"/>
                  </a:cubicBezTo>
                  <a:cubicBezTo>
                    <a:pt x="5217" y="9044"/>
                    <a:pt x="10922" y="10765"/>
                    <a:pt x="14794" y="12772"/>
                  </a:cubicBezTo>
                  <a:cubicBezTo>
                    <a:pt x="18666" y="14779"/>
                    <a:pt x="20703" y="17073"/>
                    <a:pt x="20907" y="18506"/>
                  </a:cubicBezTo>
                  <a:cubicBezTo>
                    <a:pt x="21111" y="19940"/>
                    <a:pt x="19481" y="20513"/>
                    <a:pt x="17647" y="20896"/>
                  </a:cubicBezTo>
                  <a:cubicBezTo>
                    <a:pt x="15813" y="21278"/>
                    <a:pt x="13775" y="21469"/>
                    <a:pt x="11737" y="21373"/>
                  </a:cubicBezTo>
                  <a:cubicBezTo>
                    <a:pt x="9700" y="21278"/>
                    <a:pt x="7662" y="20896"/>
                    <a:pt x="7051" y="19653"/>
                  </a:cubicBezTo>
                  <a:cubicBezTo>
                    <a:pt x="6439" y="18411"/>
                    <a:pt x="7254" y="16308"/>
                    <a:pt x="8069" y="142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0" name="Line"/>
            <p:cNvSpPr/>
            <p:nvPr/>
          </p:nvSpPr>
          <p:spPr>
            <a:xfrm>
              <a:off x="1036058" y="-1"/>
              <a:ext cx="106942" cy="480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399" fill="norm" stroke="1" extrusionOk="0">
                  <a:moveTo>
                    <a:pt x="21398" y="72"/>
                  </a:moveTo>
                  <a:cubicBezTo>
                    <a:pt x="18857" y="-23"/>
                    <a:pt x="16316" y="-117"/>
                    <a:pt x="13774" y="449"/>
                  </a:cubicBezTo>
                  <a:cubicBezTo>
                    <a:pt x="11233" y="1015"/>
                    <a:pt x="8692" y="2241"/>
                    <a:pt x="6363" y="4505"/>
                  </a:cubicBezTo>
                  <a:cubicBezTo>
                    <a:pt x="4033" y="6769"/>
                    <a:pt x="1916" y="10070"/>
                    <a:pt x="857" y="12900"/>
                  </a:cubicBezTo>
                  <a:cubicBezTo>
                    <a:pt x="-202" y="15729"/>
                    <a:pt x="-202" y="18087"/>
                    <a:pt x="433" y="19455"/>
                  </a:cubicBezTo>
                  <a:cubicBezTo>
                    <a:pt x="1069" y="20823"/>
                    <a:pt x="2339" y="21200"/>
                    <a:pt x="4245" y="21342"/>
                  </a:cubicBezTo>
                  <a:cubicBezTo>
                    <a:pt x="6151" y="21483"/>
                    <a:pt x="8692" y="21389"/>
                    <a:pt x="11233" y="20776"/>
                  </a:cubicBezTo>
                  <a:cubicBezTo>
                    <a:pt x="13774" y="20162"/>
                    <a:pt x="16316" y="19031"/>
                    <a:pt x="18857" y="178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1" name="Line"/>
            <p:cNvSpPr/>
            <p:nvPr/>
          </p:nvSpPr>
          <p:spPr>
            <a:xfrm>
              <a:off x="980016" y="249250"/>
              <a:ext cx="264585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19" y="21600"/>
                  </a:moveTo>
                  <a:cubicBezTo>
                    <a:pt x="1210" y="21600"/>
                    <a:pt x="0" y="21600"/>
                    <a:pt x="0" y="20057"/>
                  </a:cubicBezTo>
                  <a:cubicBezTo>
                    <a:pt x="0" y="18514"/>
                    <a:pt x="1210" y="15429"/>
                    <a:pt x="5011" y="11829"/>
                  </a:cubicBezTo>
                  <a:cubicBezTo>
                    <a:pt x="8813" y="8229"/>
                    <a:pt x="15206" y="411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2" name="Line"/>
            <p:cNvSpPr/>
            <p:nvPr/>
          </p:nvSpPr>
          <p:spPr>
            <a:xfrm>
              <a:off x="317500" y="541350"/>
              <a:ext cx="83185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04" y="19096"/>
                    <a:pt x="3408" y="16591"/>
                    <a:pt x="5221" y="14087"/>
                  </a:cubicBezTo>
                  <a:cubicBezTo>
                    <a:pt x="7035" y="11583"/>
                    <a:pt x="8959" y="9078"/>
                    <a:pt x="10992" y="6887"/>
                  </a:cubicBezTo>
                  <a:cubicBezTo>
                    <a:pt x="13026" y="4696"/>
                    <a:pt x="15169" y="2817"/>
                    <a:pt x="16956" y="1722"/>
                  </a:cubicBezTo>
                  <a:cubicBezTo>
                    <a:pt x="18742" y="626"/>
                    <a:pt x="20171" y="31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3" name="Line"/>
            <p:cNvSpPr/>
            <p:nvPr/>
          </p:nvSpPr>
          <p:spPr>
            <a:xfrm>
              <a:off x="576718" y="649300"/>
              <a:ext cx="521832" cy="90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057" fill="norm" stroke="1" extrusionOk="0">
                  <a:moveTo>
                    <a:pt x="833" y="16200"/>
                  </a:moveTo>
                  <a:cubicBezTo>
                    <a:pt x="396" y="17673"/>
                    <a:pt x="-41" y="19145"/>
                    <a:pt x="3" y="20127"/>
                  </a:cubicBezTo>
                  <a:cubicBezTo>
                    <a:pt x="46" y="21109"/>
                    <a:pt x="571" y="21600"/>
                    <a:pt x="2233" y="20127"/>
                  </a:cubicBezTo>
                  <a:cubicBezTo>
                    <a:pt x="3894" y="18655"/>
                    <a:pt x="6693" y="15218"/>
                    <a:pt x="9928" y="11782"/>
                  </a:cubicBezTo>
                  <a:cubicBezTo>
                    <a:pt x="13164" y="8345"/>
                    <a:pt x="16837" y="4909"/>
                    <a:pt x="18848" y="2945"/>
                  </a:cubicBezTo>
                  <a:cubicBezTo>
                    <a:pt x="20859" y="982"/>
                    <a:pt x="21209" y="491"/>
                    <a:pt x="2155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4" name="Line"/>
            <p:cNvSpPr/>
            <p:nvPr/>
          </p:nvSpPr>
          <p:spPr>
            <a:xfrm>
              <a:off x="1572355" y="1595450"/>
              <a:ext cx="27845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782" y="0"/>
                  </a:moveTo>
                  <a:cubicBezTo>
                    <a:pt x="239" y="3848"/>
                    <a:pt x="-1304" y="7697"/>
                    <a:pt x="1782" y="11297"/>
                  </a:cubicBezTo>
                  <a:cubicBezTo>
                    <a:pt x="4867" y="14897"/>
                    <a:pt x="12582" y="18248"/>
                    <a:pt x="2029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5" name="Line"/>
            <p:cNvSpPr/>
            <p:nvPr/>
          </p:nvSpPr>
          <p:spPr>
            <a:xfrm>
              <a:off x="1683692" y="1849450"/>
              <a:ext cx="61616" cy="56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9" h="21200" fill="norm" stroke="1" extrusionOk="0">
                  <a:moveTo>
                    <a:pt x="4000" y="2400"/>
                  </a:moveTo>
                  <a:cubicBezTo>
                    <a:pt x="1840" y="5600"/>
                    <a:pt x="-320" y="8800"/>
                    <a:pt x="40" y="12000"/>
                  </a:cubicBezTo>
                  <a:cubicBezTo>
                    <a:pt x="400" y="15200"/>
                    <a:pt x="3280" y="18400"/>
                    <a:pt x="6520" y="20000"/>
                  </a:cubicBezTo>
                  <a:cubicBezTo>
                    <a:pt x="9760" y="21600"/>
                    <a:pt x="13360" y="21600"/>
                    <a:pt x="16240" y="20000"/>
                  </a:cubicBezTo>
                  <a:cubicBezTo>
                    <a:pt x="19120" y="18400"/>
                    <a:pt x="21280" y="15200"/>
                    <a:pt x="20920" y="12400"/>
                  </a:cubicBezTo>
                  <a:cubicBezTo>
                    <a:pt x="20560" y="9600"/>
                    <a:pt x="17680" y="7200"/>
                    <a:pt x="14080" y="5200"/>
                  </a:cubicBezTo>
                  <a:cubicBezTo>
                    <a:pt x="10480" y="3200"/>
                    <a:pt x="6160" y="1600"/>
                    <a:pt x="184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6" name="Line"/>
            <p:cNvSpPr/>
            <p:nvPr/>
          </p:nvSpPr>
          <p:spPr>
            <a:xfrm>
              <a:off x="2142066" y="1532560"/>
              <a:ext cx="201084" cy="388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8" fill="norm" stroke="1" extrusionOk="0">
                  <a:moveTo>
                    <a:pt x="21600" y="2768"/>
                  </a:moveTo>
                  <a:cubicBezTo>
                    <a:pt x="21373" y="1951"/>
                    <a:pt x="21145" y="1134"/>
                    <a:pt x="20463" y="667"/>
                  </a:cubicBezTo>
                  <a:cubicBezTo>
                    <a:pt x="19781" y="200"/>
                    <a:pt x="18644" y="83"/>
                    <a:pt x="17507" y="24"/>
                  </a:cubicBezTo>
                  <a:cubicBezTo>
                    <a:pt x="16371" y="-34"/>
                    <a:pt x="15234" y="-34"/>
                    <a:pt x="13528" y="550"/>
                  </a:cubicBezTo>
                  <a:cubicBezTo>
                    <a:pt x="11823" y="1134"/>
                    <a:pt x="9549" y="2301"/>
                    <a:pt x="7276" y="4286"/>
                  </a:cubicBezTo>
                  <a:cubicBezTo>
                    <a:pt x="5002" y="6271"/>
                    <a:pt x="2728" y="9073"/>
                    <a:pt x="1478" y="11583"/>
                  </a:cubicBezTo>
                  <a:cubicBezTo>
                    <a:pt x="227" y="14094"/>
                    <a:pt x="0" y="16312"/>
                    <a:pt x="0" y="17771"/>
                  </a:cubicBezTo>
                  <a:cubicBezTo>
                    <a:pt x="0" y="19231"/>
                    <a:pt x="227" y="19931"/>
                    <a:pt x="1478" y="20515"/>
                  </a:cubicBezTo>
                  <a:cubicBezTo>
                    <a:pt x="2728" y="21099"/>
                    <a:pt x="5002" y="21566"/>
                    <a:pt x="8299" y="21391"/>
                  </a:cubicBezTo>
                  <a:cubicBezTo>
                    <a:pt x="11596" y="21216"/>
                    <a:pt x="15916" y="20398"/>
                    <a:pt x="20236" y="195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7" name="Line"/>
            <p:cNvSpPr/>
            <p:nvPr/>
          </p:nvSpPr>
          <p:spPr>
            <a:xfrm>
              <a:off x="2319120" y="1792348"/>
              <a:ext cx="117828" cy="115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0655" fill="norm" stroke="1" extrusionOk="0">
                  <a:moveTo>
                    <a:pt x="12260" y="4538"/>
                  </a:moveTo>
                  <a:cubicBezTo>
                    <a:pt x="11123" y="2644"/>
                    <a:pt x="9987" y="749"/>
                    <a:pt x="8471" y="180"/>
                  </a:cubicBezTo>
                  <a:cubicBezTo>
                    <a:pt x="6955" y="-388"/>
                    <a:pt x="5060" y="370"/>
                    <a:pt x="3544" y="2644"/>
                  </a:cubicBezTo>
                  <a:cubicBezTo>
                    <a:pt x="2029" y="4917"/>
                    <a:pt x="892" y="8707"/>
                    <a:pt x="323" y="11549"/>
                  </a:cubicBezTo>
                  <a:cubicBezTo>
                    <a:pt x="-245" y="14391"/>
                    <a:pt x="-245" y="16286"/>
                    <a:pt x="1839" y="17991"/>
                  </a:cubicBezTo>
                  <a:cubicBezTo>
                    <a:pt x="3923" y="19696"/>
                    <a:pt x="8092" y="21212"/>
                    <a:pt x="11692" y="20454"/>
                  </a:cubicBezTo>
                  <a:cubicBezTo>
                    <a:pt x="15292" y="19696"/>
                    <a:pt x="18323" y="16665"/>
                    <a:pt x="19839" y="13633"/>
                  </a:cubicBezTo>
                  <a:cubicBezTo>
                    <a:pt x="21355" y="10601"/>
                    <a:pt x="21355" y="7570"/>
                    <a:pt x="20597" y="5486"/>
                  </a:cubicBezTo>
                  <a:cubicBezTo>
                    <a:pt x="19839" y="3401"/>
                    <a:pt x="18323" y="2265"/>
                    <a:pt x="16618" y="2075"/>
                  </a:cubicBezTo>
                  <a:cubicBezTo>
                    <a:pt x="14913" y="1886"/>
                    <a:pt x="13018" y="2644"/>
                    <a:pt x="11123" y="34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8" name="Line"/>
            <p:cNvSpPr/>
            <p:nvPr/>
          </p:nvSpPr>
          <p:spPr>
            <a:xfrm>
              <a:off x="2495550" y="1765068"/>
              <a:ext cx="165101" cy="128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5" fill="norm" stroke="1" extrusionOk="0">
                  <a:moveTo>
                    <a:pt x="0" y="5528"/>
                  </a:moveTo>
                  <a:cubicBezTo>
                    <a:pt x="0" y="3786"/>
                    <a:pt x="0" y="2044"/>
                    <a:pt x="554" y="1695"/>
                  </a:cubicBezTo>
                  <a:cubicBezTo>
                    <a:pt x="1108" y="1347"/>
                    <a:pt x="2215" y="2392"/>
                    <a:pt x="2769" y="5179"/>
                  </a:cubicBezTo>
                  <a:cubicBezTo>
                    <a:pt x="3323" y="7966"/>
                    <a:pt x="3323" y="12495"/>
                    <a:pt x="3185" y="15805"/>
                  </a:cubicBezTo>
                  <a:cubicBezTo>
                    <a:pt x="3046" y="19115"/>
                    <a:pt x="2769" y="21205"/>
                    <a:pt x="2769" y="21205"/>
                  </a:cubicBezTo>
                  <a:cubicBezTo>
                    <a:pt x="2769" y="21205"/>
                    <a:pt x="3046" y="19115"/>
                    <a:pt x="3738" y="16153"/>
                  </a:cubicBezTo>
                  <a:cubicBezTo>
                    <a:pt x="4431" y="13192"/>
                    <a:pt x="5538" y="9360"/>
                    <a:pt x="6369" y="6573"/>
                  </a:cubicBezTo>
                  <a:cubicBezTo>
                    <a:pt x="7200" y="3786"/>
                    <a:pt x="7754" y="2044"/>
                    <a:pt x="8585" y="1695"/>
                  </a:cubicBezTo>
                  <a:cubicBezTo>
                    <a:pt x="9415" y="1347"/>
                    <a:pt x="10523" y="2392"/>
                    <a:pt x="11215" y="5005"/>
                  </a:cubicBezTo>
                  <a:cubicBezTo>
                    <a:pt x="11908" y="7618"/>
                    <a:pt x="12185" y="11799"/>
                    <a:pt x="12462" y="11973"/>
                  </a:cubicBezTo>
                  <a:cubicBezTo>
                    <a:pt x="12738" y="12147"/>
                    <a:pt x="13015" y="8315"/>
                    <a:pt x="13708" y="5528"/>
                  </a:cubicBezTo>
                  <a:cubicBezTo>
                    <a:pt x="14400" y="2740"/>
                    <a:pt x="15508" y="999"/>
                    <a:pt x="16754" y="302"/>
                  </a:cubicBezTo>
                  <a:cubicBezTo>
                    <a:pt x="18000" y="-395"/>
                    <a:pt x="19385" y="-47"/>
                    <a:pt x="20215" y="3089"/>
                  </a:cubicBezTo>
                  <a:cubicBezTo>
                    <a:pt x="21046" y="6224"/>
                    <a:pt x="21323" y="12147"/>
                    <a:pt x="21600" y="180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9" name="Line"/>
            <p:cNvSpPr/>
            <p:nvPr/>
          </p:nvSpPr>
          <p:spPr>
            <a:xfrm>
              <a:off x="2705463" y="1717546"/>
              <a:ext cx="109594" cy="396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311" fill="norm" stroke="1" extrusionOk="0">
                  <a:moveTo>
                    <a:pt x="7266" y="4015"/>
                  </a:moveTo>
                  <a:cubicBezTo>
                    <a:pt x="6043" y="8107"/>
                    <a:pt x="4821" y="12200"/>
                    <a:pt x="4005" y="14928"/>
                  </a:cubicBezTo>
                  <a:cubicBezTo>
                    <a:pt x="3190" y="17657"/>
                    <a:pt x="2783" y="19021"/>
                    <a:pt x="2172" y="19987"/>
                  </a:cubicBezTo>
                  <a:cubicBezTo>
                    <a:pt x="1560" y="20954"/>
                    <a:pt x="745" y="21522"/>
                    <a:pt x="338" y="21238"/>
                  </a:cubicBezTo>
                  <a:cubicBezTo>
                    <a:pt x="-70" y="20954"/>
                    <a:pt x="-70" y="19817"/>
                    <a:pt x="134" y="17259"/>
                  </a:cubicBezTo>
                  <a:cubicBezTo>
                    <a:pt x="338" y="14701"/>
                    <a:pt x="745" y="10722"/>
                    <a:pt x="1560" y="7880"/>
                  </a:cubicBezTo>
                  <a:cubicBezTo>
                    <a:pt x="2375" y="5038"/>
                    <a:pt x="3598" y="3333"/>
                    <a:pt x="5024" y="2196"/>
                  </a:cubicBezTo>
                  <a:cubicBezTo>
                    <a:pt x="6451" y="1059"/>
                    <a:pt x="8081" y="490"/>
                    <a:pt x="9915" y="206"/>
                  </a:cubicBezTo>
                  <a:cubicBezTo>
                    <a:pt x="11749" y="-78"/>
                    <a:pt x="13787" y="-78"/>
                    <a:pt x="15621" y="263"/>
                  </a:cubicBezTo>
                  <a:cubicBezTo>
                    <a:pt x="17455" y="604"/>
                    <a:pt x="19085" y="1286"/>
                    <a:pt x="20104" y="2537"/>
                  </a:cubicBezTo>
                  <a:cubicBezTo>
                    <a:pt x="21122" y="3787"/>
                    <a:pt x="21530" y="5606"/>
                    <a:pt x="20511" y="6914"/>
                  </a:cubicBezTo>
                  <a:cubicBezTo>
                    <a:pt x="19492" y="8221"/>
                    <a:pt x="17047" y="9017"/>
                    <a:pt x="13990" y="9244"/>
                  </a:cubicBezTo>
                  <a:cubicBezTo>
                    <a:pt x="10934" y="9471"/>
                    <a:pt x="7266" y="9130"/>
                    <a:pt x="3598" y="87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0" name="Line"/>
            <p:cNvSpPr/>
            <p:nvPr/>
          </p:nvSpPr>
          <p:spPr>
            <a:xfrm>
              <a:off x="2857500" y="1468195"/>
              <a:ext cx="431800" cy="403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9" fill="norm" stroke="1" extrusionOk="0">
                  <a:moveTo>
                    <a:pt x="0" y="13176"/>
                  </a:moveTo>
                  <a:cubicBezTo>
                    <a:pt x="212" y="15539"/>
                    <a:pt x="424" y="17901"/>
                    <a:pt x="635" y="19364"/>
                  </a:cubicBezTo>
                  <a:cubicBezTo>
                    <a:pt x="847" y="20826"/>
                    <a:pt x="1059" y="21389"/>
                    <a:pt x="1376" y="21445"/>
                  </a:cubicBezTo>
                  <a:cubicBezTo>
                    <a:pt x="1694" y="21501"/>
                    <a:pt x="2118" y="21051"/>
                    <a:pt x="2594" y="20207"/>
                  </a:cubicBezTo>
                  <a:cubicBezTo>
                    <a:pt x="3071" y="19364"/>
                    <a:pt x="3600" y="18126"/>
                    <a:pt x="3971" y="17226"/>
                  </a:cubicBezTo>
                  <a:cubicBezTo>
                    <a:pt x="4341" y="16326"/>
                    <a:pt x="4553" y="15763"/>
                    <a:pt x="4765" y="15820"/>
                  </a:cubicBezTo>
                  <a:cubicBezTo>
                    <a:pt x="4976" y="15876"/>
                    <a:pt x="5188" y="16551"/>
                    <a:pt x="5294" y="17226"/>
                  </a:cubicBezTo>
                  <a:cubicBezTo>
                    <a:pt x="5400" y="17901"/>
                    <a:pt x="5400" y="18576"/>
                    <a:pt x="5559" y="19138"/>
                  </a:cubicBezTo>
                  <a:cubicBezTo>
                    <a:pt x="5718" y="19701"/>
                    <a:pt x="6035" y="20151"/>
                    <a:pt x="6459" y="20320"/>
                  </a:cubicBezTo>
                  <a:cubicBezTo>
                    <a:pt x="6882" y="20488"/>
                    <a:pt x="7412" y="20376"/>
                    <a:pt x="7835" y="19982"/>
                  </a:cubicBezTo>
                  <a:cubicBezTo>
                    <a:pt x="8259" y="19589"/>
                    <a:pt x="8576" y="18914"/>
                    <a:pt x="9424" y="16551"/>
                  </a:cubicBezTo>
                  <a:cubicBezTo>
                    <a:pt x="10271" y="14189"/>
                    <a:pt x="11647" y="10139"/>
                    <a:pt x="12547" y="7382"/>
                  </a:cubicBezTo>
                  <a:cubicBezTo>
                    <a:pt x="13447" y="4626"/>
                    <a:pt x="13871" y="3164"/>
                    <a:pt x="14188" y="2039"/>
                  </a:cubicBezTo>
                  <a:cubicBezTo>
                    <a:pt x="14506" y="914"/>
                    <a:pt x="14718" y="126"/>
                    <a:pt x="14718" y="14"/>
                  </a:cubicBezTo>
                  <a:cubicBezTo>
                    <a:pt x="14718" y="-99"/>
                    <a:pt x="14506" y="464"/>
                    <a:pt x="13976" y="2714"/>
                  </a:cubicBezTo>
                  <a:cubicBezTo>
                    <a:pt x="13447" y="4964"/>
                    <a:pt x="12600" y="8901"/>
                    <a:pt x="12124" y="11770"/>
                  </a:cubicBezTo>
                  <a:cubicBezTo>
                    <a:pt x="11647" y="14639"/>
                    <a:pt x="11541" y="16438"/>
                    <a:pt x="11594" y="17676"/>
                  </a:cubicBezTo>
                  <a:cubicBezTo>
                    <a:pt x="11647" y="18914"/>
                    <a:pt x="11859" y="19589"/>
                    <a:pt x="12229" y="19926"/>
                  </a:cubicBezTo>
                  <a:cubicBezTo>
                    <a:pt x="12600" y="20264"/>
                    <a:pt x="13129" y="20264"/>
                    <a:pt x="13976" y="19532"/>
                  </a:cubicBezTo>
                  <a:cubicBezTo>
                    <a:pt x="14824" y="18801"/>
                    <a:pt x="15988" y="17339"/>
                    <a:pt x="16729" y="16382"/>
                  </a:cubicBezTo>
                  <a:cubicBezTo>
                    <a:pt x="17471" y="15426"/>
                    <a:pt x="17788" y="14976"/>
                    <a:pt x="17947" y="14245"/>
                  </a:cubicBezTo>
                  <a:cubicBezTo>
                    <a:pt x="18106" y="13514"/>
                    <a:pt x="18106" y="12501"/>
                    <a:pt x="17841" y="12164"/>
                  </a:cubicBezTo>
                  <a:cubicBezTo>
                    <a:pt x="17576" y="11826"/>
                    <a:pt x="17047" y="12164"/>
                    <a:pt x="16571" y="12951"/>
                  </a:cubicBezTo>
                  <a:cubicBezTo>
                    <a:pt x="16094" y="13738"/>
                    <a:pt x="15671" y="14976"/>
                    <a:pt x="15406" y="15932"/>
                  </a:cubicBezTo>
                  <a:cubicBezTo>
                    <a:pt x="15141" y="16889"/>
                    <a:pt x="15035" y="17564"/>
                    <a:pt x="15035" y="18182"/>
                  </a:cubicBezTo>
                  <a:cubicBezTo>
                    <a:pt x="15035" y="18801"/>
                    <a:pt x="15141" y="19364"/>
                    <a:pt x="15512" y="19701"/>
                  </a:cubicBezTo>
                  <a:cubicBezTo>
                    <a:pt x="15882" y="20039"/>
                    <a:pt x="16518" y="20151"/>
                    <a:pt x="17576" y="19870"/>
                  </a:cubicBezTo>
                  <a:cubicBezTo>
                    <a:pt x="18635" y="19589"/>
                    <a:pt x="20118" y="18914"/>
                    <a:pt x="21600" y="182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1" name="Line"/>
            <p:cNvSpPr/>
            <p:nvPr/>
          </p:nvSpPr>
          <p:spPr>
            <a:xfrm>
              <a:off x="3048000" y="1595450"/>
              <a:ext cx="1841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2" name="Line"/>
            <p:cNvSpPr/>
            <p:nvPr/>
          </p:nvSpPr>
          <p:spPr>
            <a:xfrm>
              <a:off x="1409700" y="2747582"/>
              <a:ext cx="184150" cy="319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8" fill="norm" stroke="1" extrusionOk="0">
                  <a:moveTo>
                    <a:pt x="1490" y="5743"/>
                  </a:moveTo>
                  <a:cubicBezTo>
                    <a:pt x="745" y="5179"/>
                    <a:pt x="0" y="4614"/>
                    <a:pt x="0" y="4049"/>
                  </a:cubicBezTo>
                  <a:cubicBezTo>
                    <a:pt x="0" y="3485"/>
                    <a:pt x="745" y="2920"/>
                    <a:pt x="2607" y="2214"/>
                  </a:cubicBezTo>
                  <a:cubicBezTo>
                    <a:pt x="4469" y="1508"/>
                    <a:pt x="7448" y="661"/>
                    <a:pt x="9559" y="238"/>
                  </a:cubicBezTo>
                  <a:cubicBezTo>
                    <a:pt x="11669" y="-186"/>
                    <a:pt x="12910" y="-186"/>
                    <a:pt x="13407" y="1438"/>
                  </a:cubicBezTo>
                  <a:cubicBezTo>
                    <a:pt x="13903" y="3061"/>
                    <a:pt x="13655" y="6308"/>
                    <a:pt x="12166" y="9343"/>
                  </a:cubicBezTo>
                  <a:cubicBezTo>
                    <a:pt x="10676" y="12379"/>
                    <a:pt x="7945" y="15202"/>
                    <a:pt x="6083" y="16896"/>
                  </a:cubicBezTo>
                  <a:cubicBezTo>
                    <a:pt x="4221" y="18590"/>
                    <a:pt x="3228" y="19155"/>
                    <a:pt x="2359" y="19720"/>
                  </a:cubicBezTo>
                  <a:cubicBezTo>
                    <a:pt x="1490" y="20285"/>
                    <a:pt x="745" y="20849"/>
                    <a:pt x="1241" y="21132"/>
                  </a:cubicBezTo>
                  <a:cubicBezTo>
                    <a:pt x="1738" y="21414"/>
                    <a:pt x="3476" y="21414"/>
                    <a:pt x="7076" y="20849"/>
                  </a:cubicBezTo>
                  <a:cubicBezTo>
                    <a:pt x="10676" y="20285"/>
                    <a:pt x="16138" y="19155"/>
                    <a:pt x="21600" y="180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3" name="Line"/>
            <p:cNvSpPr/>
            <p:nvPr/>
          </p:nvSpPr>
          <p:spPr>
            <a:xfrm>
              <a:off x="1689100" y="2935300"/>
              <a:ext cx="21167" cy="31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16200"/>
                  </a:moveTo>
                  <a:cubicBezTo>
                    <a:pt x="10800" y="18900"/>
                    <a:pt x="21600" y="21600"/>
                    <a:pt x="21600" y="18900"/>
                  </a:cubicBezTo>
                  <a:cubicBezTo>
                    <a:pt x="21600" y="16200"/>
                    <a:pt x="10800" y="81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4" name="Line"/>
            <p:cNvSpPr/>
            <p:nvPr/>
          </p:nvSpPr>
          <p:spPr>
            <a:xfrm>
              <a:off x="2307420" y="2651932"/>
              <a:ext cx="287806" cy="347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212" fill="norm" stroke="1" extrusionOk="0">
                  <a:moveTo>
                    <a:pt x="13346" y="2182"/>
                  </a:moveTo>
                  <a:cubicBezTo>
                    <a:pt x="11947" y="1406"/>
                    <a:pt x="10549" y="630"/>
                    <a:pt x="9383" y="242"/>
                  </a:cubicBezTo>
                  <a:cubicBezTo>
                    <a:pt x="8218" y="-146"/>
                    <a:pt x="7285" y="-146"/>
                    <a:pt x="5965" y="824"/>
                  </a:cubicBezTo>
                  <a:cubicBezTo>
                    <a:pt x="4644" y="1794"/>
                    <a:pt x="2934" y="3734"/>
                    <a:pt x="1691" y="6450"/>
                  </a:cubicBezTo>
                  <a:cubicBezTo>
                    <a:pt x="448" y="9167"/>
                    <a:pt x="-329" y="12659"/>
                    <a:pt x="137" y="15246"/>
                  </a:cubicBezTo>
                  <a:cubicBezTo>
                    <a:pt x="603" y="17832"/>
                    <a:pt x="2313" y="19514"/>
                    <a:pt x="4333" y="20419"/>
                  </a:cubicBezTo>
                  <a:cubicBezTo>
                    <a:pt x="6353" y="21325"/>
                    <a:pt x="8684" y="21454"/>
                    <a:pt x="10704" y="20807"/>
                  </a:cubicBezTo>
                  <a:cubicBezTo>
                    <a:pt x="12724" y="20161"/>
                    <a:pt x="14434" y="18738"/>
                    <a:pt x="15444" y="17380"/>
                  </a:cubicBezTo>
                  <a:cubicBezTo>
                    <a:pt x="16454" y="16022"/>
                    <a:pt x="16765" y="14728"/>
                    <a:pt x="16687" y="13823"/>
                  </a:cubicBezTo>
                  <a:cubicBezTo>
                    <a:pt x="16609" y="12917"/>
                    <a:pt x="16143" y="12400"/>
                    <a:pt x="15599" y="12335"/>
                  </a:cubicBezTo>
                  <a:cubicBezTo>
                    <a:pt x="15055" y="12271"/>
                    <a:pt x="14434" y="12659"/>
                    <a:pt x="13967" y="13564"/>
                  </a:cubicBezTo>
                  <a:cubicBezTo>
                    <a:pt x="13501" y="14470"/>
                    <a:pt x="13190" y="15892"/>
                    <a:pt x="13190" y="16992"/>
                  </a:cubicBezTo>
                  <a:cubicBezTo>
                    <a:pt x="13190" y="18091"/>
                    <a:pt x="13501" y="18867"/>
                    <a:pt x="14045" y="19385"/>
                  </a:cubicBezTo>
                  <a:cubicBezTo>
                    <a:pt x="14589" y="19902"/>
                    <a:pt x="15366" y="20161"/>
                    <a:pt x="16143" y="20225"/>
                  </a:cubicBezTo>
                  <a:cubicBezTo>
                    <a:pt x="16920" y="20290"/>
                    <a:pt x="17697" y="20161"/>
                    <a:pt x="18552" y="19514"/>
                  </a:cubicBezTo>
                  <a:cubicBezTo>
                    <a:pt x="19406" y="18867"/>
                    <a:pt x="20339" y="17703"/>
                    <a:pt x="20805" y="16668"/>
                  </a:cubicBezTo>
                  <a:cubicBezTo>
                    <a:pt x="21271" y="15634"/>
                    <a:pt x="21271" y="14728"/>
                    <a:pt x="20572" y="14146"/>
                  </a:cubicBezTo>
                  <a:cubicBezTo>
                    <a:pt x="19872" y="13564"/>
                    <a:pt x="18474" y="13305"/>
                    <a:pt x="17075" y="130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5" name="Line"/>
            <p:cNvSpPr/>
            <p:nvPr/>
          </p:nvSpPr>
          <p:spPr>
            <a:xfrm>
              <a:off x="2654300" y="2840995"/>
              <a:ext cx="152401" cy="138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4" fill="norm" stroke="1" extrusionOk="0">
                  <a:moveTo>
                    <a:pt x="0" y="3781"/>
                  </a:moveTo>
                  <a:cubicBezTo>
                    <a:pt x="600" y="7709"/>
                    <a:pt x="1200" y="11636"/>
                    <a:pt x="1200" y="14581"/>
                  </a:cubicBezTo>
                  <a:cubicBezTo>
                    <a:pt x="1200" y="17527"/>
                    <a:pt x="600" y="19490"/>
                    <a:pt x="300" y="19654"/>
                  </a:cubicBezTo>
                  <a:cubicBezTo>
                    <a:pt x="0" y="19818"/>
                    <a:pt x="0" y="18181"/>
                    <a:pt x="900" y="15072"/>
                  </a:cubicBezTo>
                  <a:cubicBezTo>
                    <a:pt x="1800" y="11963"/>
                    <a:pt x="3600" y="7381"/>
                    <a:pt x="4950" y="4436"/>
                  </a:cubicBezTo>
                  <a:cubicBezTo>
                    <a:pt x="6300" y="1490"/>
                    <a:pt x="7200" y="181"/>
                    <a:pt x="8250" y="18"/>
                  </a:cubicBezTo>
                  <a:cubicBezTo>
                    <a:pt x="9300" y="-146"/>
                    <a:pt x="10500" y="836"/>
                    <a:pt x="10950" y="3127"/>
                  </a:cubicBezTo>
                  <a:cubicBezTo>
                    <a:pt x="11400" y="5418"/>
                    <a:pt x="11100" y="9018"/>
                    <a:pt x="10650" y="11799"/>
                  </a:cubicBezTo>
                  <a:cubicBezTo>
                    <a:pt x="10200" y="14581"/>
                    <a:pt x="9600" y="16545"/>
                    <a:pt x="9450" y="16709"/>
                  </a:cubicBezTo>
                  <a:cubicBezTo>
                    <a:pt x="9300" y="16872"/>
                    <a:pt x="9600" y="15236"/>
                    <a:pt x="10500" y="12781"/>
                  </a:cubicBezTo>
                  <a:cubicBezTo>
                    <a:pt x="11400" y="10327"/>
                    <a:pt x="12900" y="7054"/>
                    <a:pt x="14400" y="4763"/>
                  </a:cubicBezTo>
                  <a:cubicBezTo>
                    <a:pt x="15900" y="2472"/>
                    <a:pt x="17400" y="1163"/>
                    <a:pt x="18300" y="1327"/>
                  </a:cubicBezTo>
                  <a:cubicBezTo>
                    <a:pt x="19200" y="1490"/>
                    <a:pt x="19500" y="3127"/>
                    <a:pt x="19950" y="6727"/>
                  </a:cubicBezTo>
                  <a:cubicBezTo>
                    <a:pt x="20400" y="10327"/>
                    <a:pt x="21000" y="15890"/>
                    <a:pt x="21600" y="214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6" name="Line"/>
            <p:cNvSpPr/>
            <p:nvPr/>
          </p:nvSpPr>
          <p:spPr>
            <a:xfrm>
              <a:off x="2816406" y="2791001"/>
              <a:ext cx="106029" cy="416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7" h="21339" fill="norm" stroke="1" extrusionOk="0">
                  <a:moveTo>
                    <a:pt x="8065" y="3492"/>
                  </a:moveTo>
                  <a:cubicBezTo>
                    <a:pt x="7649" y="6965"/>
                    <a:pt x="7234" y="10439"/>
                    <a:pt x="6611" y="13261"/>
                  </a:cubicBezTo>
                  <a:cubicBezTo>
                    <a:pt x="5988" y="16083"/>
                    <a:pt x="5157" y="18254"/>
                    <a:pt x="4326" y="19611"/>
                  </a:cubicBezTo>
                  <a:cubicBezTo>
                    <a:pt x="3495" y="20967"/>
                    <a:pt x="2665" y="21510"/>
                    <a:pt x="2042" y="21293"/>
                  </a:cubicBezTo>
                  <a:cubicBezTo>
                    <a:pt x="1419" y="21076"/>
                    <a:pt x="1003" y="20099"/>
                    <a:pt x="588" y="17711"/>
                  </a:cubicBezTo>
                  <a:cubicBezTo>
                    <a:pt x="172" y="15323"/>
                    <a:pt x="-243" y="11524"/>
                    <a:pt x="172" y="8539"/>
                  </a:cubicBezTo>
                  <a:cubicBezTo>
                    <a:pt x="588" y="5554"/>
                    <a:pt x="1834" y="3383"/>
                    <a:pt x="3080" y="2081"/>
                  </a:cubicBezTo>
                  <a:cubicBezTo>
                    <a:pt x="4326" y="778"/>
                    <a:pt x="5572" y="344"/>
                    <a:pt x="7234" y="127"/>
                  </a:cubicBezTo>
                  <a:cubicBezTo>
                    <a:pt x="8895" y="-90"/>
                    <a:pt x="10972" y="-90"/>
                    <a:pt x="13257" y="616"/>
                  </a:cubicBezTo>
                  <a:cubicBezTo>
                    <a:pt x="15542" y="1321"/>
                    <a:pt x="18034" y="2732"/>
                    <a:pt x="19488" y="3763"/>
                  </a:cubicBezTo>
                  <a:cubicBezTo>
                    <a:pt x="20942" y="4794"/>
                    <a:pt x="21357" y="5446"/>
                    <a:pt x="19903" y="6260"/>
                  </a:cubicBezTo>
                  <a:cubicBezTo>
                    <a:pt x="18449" y="7074"/>
                    <a:pt x="15126" y="8051"/>
                    <a:pt x="12219" y="8593"/>
                  </a:cubicBezTo>
                  <a:cubicBezTo>
                    <a:pt x="9311" y="9136"/>
                    <a:pt x="6819" y="9245"/>
                    <a:pt x="5988" y="8919"/>
                  </a:cubicBezTo>
                  <a:cubicBezTo>
                    <a:pt x="5157" y="8593"/>
                    <a:pt x="5988" y="7834"/>
                    <a:pt x="6819" y="70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7" name="Line"/>
            <p:cNvSpPr/>
            <p:nvPr/>
          </p:nvSpPr>
          <p:spPr>
            <a:xfrm>
              <a:off x="2959100" y="2564883"/>
              <a:ext cx="355600" cy="369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4" fill="norm" stroke="1" extrusionOk="0">
                  <a:moveTo>
                    <a:pt x="0" y="14482"/>
                  </a:moveTo>
                  <a:cubicBezTo>
                    <a:pt x="0" y="16200"/>
                    <a:pt x="0" y="17918"/>
                    <a:pt x="64" y="19145"/>
                  </a:cubicBezTo>
                  <a:cubicBezTo>
                    <a:pt x="129" y="20373"/>
                    <a:pt x="257" y="21109"/>
                    <a:pt x="643" y="21293"/>
                  </a:cubicBezTo>
                  <a:cubicBezTo>
                    <a:pt x="1029" y="21477"/>
                    <a:pt x="1671" y="21109"/>
                    <a:pt x="2379" y="20311"/>
                  </a:cubicBezTo>
                  <a:cubicBezTo>
                    <a:pt x="3086" y="19514"/>
                    <a:pt x="3857" y="18286"/>
                    <a:pt x="4371" y="17366"/>
                  </a:cubicBezTo>
                  <a:cubicBezTo>
                    <a:pt x="4886" y="16445"/>
                    <a:pt x="5143" y="15832"/>
                    <a:pt x="5271" y="15893"/>
                  </a:cubicBezTo>
                  <a:cubicBezTo>
                    <a:pt x="5400" y="15955"/>
                    <a:pt x="5400" y="16691"/>
                    <a:pt x="5336" y="17366"/>
                  </a:cubicBezTo>
                  <a:cubicBezTo>
                    <a:pt x="5271" y="18041"/>
                    <a:pt x="5143" y="18655"/>
                    <a:pt x="5271" y="19391"/>
                  </a:cubicBezTo>
                  <a:cubicBezTo>
                    <a:pt x="5400" y="20127"/>
                    <a:pt x="5786" y="20986"/>
                    <a:pt x="6364" y="21293"/>
                  </a:cubicBezTo>
                  <a:cubicBezTo>
                    <a:pt x="6943" y="21600"/>
                    <a:pt x="7714" y="21355"/>
                    <a:pt x="8550" y="20189"/>
                  </a:cubicBezTo>
                  <a:cubicBezTo>
                    <a:pt x="9386" y="19023"/>
                    <a:pt x="10286" y="16936"/>
                    <a:pt x="11507" y="13930"/>
                  </a:cubicBezTo>
                  <a:cubicBezTo>
                    <a:pt x="12729" y="10923"/>
                    <a:pt x="14271" y="6995"/>
                    <a:pt x="15107" y="4725"/>
                  </a:cubicBezTo>
                  <a:cubicBezTo>
                    <a:pt x="15943" y="2455"/>
                    <a:pt x="16071" y="1841"/>
                    <a:pt x="16264" y="1227"/>
                  </a:cubicBezTo>
                  <a:cubicBezTo>
                    <a:pt x="16457" y="614"/>
                    <a:pt x="16714" y="0"/>
                    <a:pt x="16586" y="0"/>
                  </a:cubicBezTo>
                  <a:cubicBezTo>
                    <a:pt x="16457" y="0"/>
                    <a:pt x="15943" y="614"/>
                    <a:pt x="15300" y="2577"/>
                  </a:cubicBezTo>
                  <a:cubicBezTo>
                    <a:pt x="14657" y="4541"/>
                    <a:pt x="13886" y="7855"/>
                    <a:pt x="13436" y="10493"/>
                  </a:cubicBezTo>
                  <a:cubicBezTo>
                    <a:pt x="12986" y="13132"/>
                    <a:pt x="12857" y="15095"/>
                    <a:pt x="12857" y="16384"/>
                  </a:cubicBezTo>
                  <a:cubicBezTo>
                    <a:pt x="12857" y="17673"/>
                    <a:pt x="12986" y="18286"/>
                    <a:pt x="13307" y="18777"/>
                  </a:cubicBezTo>
                  <a:cubicBezTo>
                    <a:pt x="13629" y="19268"/>
                    <a:pt x="14143" y="19636"/>
                    <a:pt x="14657" y="19636"/>
                  </a:cubicBezTo>
                  <a:cubicBezTo>
                    <a:pt x="15171" y="19636"/>
                    <a:pt x="15686" y="19268"/>
                    <a:pt x="16393" y="18286"/>
                  </a:cubicBezTo>
                  <a:cubicBezTo>
                    <a:pt x="17100" y="17305"/>
                    <a:pt x="18000" y="15709"/>
                    <a:pt x="18514" y="14605"/>
                  </a:cubicBezTo>
                  <a:cubicBezTo>
                    <a:pt x="19029" y="13500"/>
                    <a:pt x="19157" y="12886"/>
                    <a:pt x="18900" y="12764"/>
                  </a:cubicBezTo>
                  <a:cubicBezTo>
                    <a:pt x="18643" y="12641"/>
                    <a:pt x="18000" y="13009"/>
                    <a:pt x="17421" y="13807"/>
                  </a:cubicBezTo>
                  <a:cubicBezTo>
                    <a:pt x="16843" y="14605"/>
                    <a:pt x="16329" y="15832"/>
                    <a:pt x="16136" y="16752"/>
                  </a:cubicBezTo>
                  <a:cubicBezTo>
                    <a:pt x="15943" y="17673"/>
                    <a:pt x="16071" y="18286"/>
                    <a:pt x="16714" y="18593"/>
                  </a:cubicBezTo>
                  <a:cubicBezTo>
                    <a:pt x="17357" y="18900"/>
                    <a:pt x="18514" y="18900"/>
                    <a:pt x="19414" y="18655"/>
                  </a:cubicBezTo>
                  <a:cubicBezTo>
                    <a:pt x="20314" y="18409"/>
                    <a:pt x="20957" y="17918"/>
                    <a:pt x="21600" y="174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8" name="Line"/>
            <p:cNvSpPr/>
            <p:nvPr/>
          </p:nvSpPr>
          <p:spPr>
            <a:xfrm>
              <a:off x="3111500" y="2687650"/>
              <a:ext cx="1587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9" name="Line"/>
            <p:cNvSpPr/>
            <p:nvPr/>
          </p:nvSpPr>
          <p:spPr>
            <a:xfrm>
              <a:off x="1574800" y="3775516"/>
              <a:ext cx="174378" cy="251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429" fill="norm" stroke="1" extrusionOk="0">
                  <a:moveTo>
                    <a:pt x="0" y="3069"/>
                  </a:moveTo>
                  <a:cubicBezTo>
                    <a:pt x="2082" y="1989"/>
                    <a:pt x="4164" y="909"/>
                    <a:pt x="6116" y="369"/>
                  </a:cubicBezTo>
                  <a:cubicBezTo>
                    <a:pt x="8067" y="-171"/>
                    <a:pt x="9889" y="-171"/>
                    <a:pt x="11320" y="729"/>
                  </a:cubicBezTo>
                  <a:cubicBezTo>
                    <a:pt x="12752" y="1629"/>
                    <a:pt x="13793" y="3429"/>
                    <a:pt x="13663" y="5229"/>
                  </a:cubicBezTo>
                  <a:cubicBezTo>
                    <a:pt x="13533" y="7029"/>
                    <a:pt x="12231" y="8829"/>
                    <a:pt x="11190" y="10089"/>
                  </a:cubicBezTo>
                  <a:cubicBezTo>
                    <a:pt x="10149" y="11349"/>
                    <a:pt x="9369" y="12069"/>
                    <a:pt x="9889" y="12339"/>
                  </a:cubicBezTo>
                  <a:cubicBezTo>
                    <a:pt x="10410" y="12609"/>
                    <a:pt x="12231" y="12429"/>
                    <a:pt x="13793" y="12429"/>
                  </a:cubicBezTo>
                  <a:cubicBezTo>
                    <a:pt x="15354" y="12429"/>
                    <a:pt x="16655" y="12609"/>
                    <a:pt x="17827" y="12969"/>
                  </a:cubicBezTo>
                  <a:cubicBezTo>
                    <a:pt x="18998" y="13329"/>
                    <a:pt x="20039" y="13869"/>
                    <a:pt x="20689" y="14679"/>
                  </a:cubicBezTo>
                  <a:cubicBezTo>
                    <a:pt x="21340" y="15489"/>
                    <a:pt x="21600" y="16569"/>
                    <a:pt x="21340" y="17469"/>
                  </a:cubicBezTo>
                  <a:cubicBezTo>
                    <a:pt x="21080" y="18369"/>
                    <a:pt x="20299" y="19089"/>
                    <a:pt x="18477" y="19719"/>
                  </a:cubicBezTo>
                  <a:cubicBezTo>
                    <a:pt x="16655" y="20349"/>
                    <a:pt x="13793" y="20889"/>
                    <a:pt x="10930" y="214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0" name="Line"/>
            <p:cNvSpPr/>
            <p:nvPr/>
          </p:nvSpPr>
          <p:spPr>
            <a:xfrm>
              <a:off x="1885950" y="3976700"/>
              <a:ext cx="317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1" name="Line"/>
            <p:cNvSpPr/>
            <p:nvPr/>
          </p:nvSpPr>
          <p:spPr>
            <a:xfrm>
              <a:off x="2336800" y="3733518"/>
              <a:ext cx="130266" cy="550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434" fill="norm" stroke="1" extrusionOk="0">
                  <a:moveTo>
                    <a:pt x="2090" y="9471"/>
                  </a:moveTo>
                  <a:cubicBezTo>
                    <a:pt x="2787" y="11697"/>
                    <a:pt x="3484" y="13923"/>
                    <a:pt x="4181" y="15655"/>
                  </a:cubicBezTo>
                  <a:cubicBezTo>
                    <a:pt x="4877" y="17386"/>
                    <a:pt x="5574" y="18623"/>
                    <a:pt x="6097" y="19612"/>
                  </a:cubicBezTo>
                  <a:cubicBezTo>
                    <a:pt x="6619" y="20601"/>
                    <a:pt x="6968" y="21343"/>
                    <a:pt x="6968" y="21426"/>
                  </a:cubicBezTo>
                  <a:cubicBezTo>
                    <a:pt x="6968" y="21508"/>
                    <a:pt x="6619" y="20931"/>
                    <a:pt x="6271" y="19282"/>
                  </a:cubicBezTo>
                  <a:cubicBezTo>
                    <a:pt x="5923" y="17633"/>
                    <a:pt x="5574" y="14913"/>
                    <a:pt x="5574" y="11986"/>
                  </a:cubicBezTo>
                  <a:cubicBezTo>
                    <a:pt x="5574" y="9059"/>
                    <a:pt x="5923" y="5926"/>
                    <a:pt x="6445" y="4154"/>
                  </a:cubicBezTo>
                  <a:cubicBezTo>
                    <a:pt x="6968" y="2381"/>
                    <a:pt x="7665" y="1969"/>
                    <a:pt x="8535" y="1516"/>
                  </a:cubicBezTo>
                  <a:cubicBezTo>
                    <a:pt x="9406" y="1062"/>
                    <a:pt x="10452" y="568"/>
                    <a:pt x="11845" y="279"/>
                  </a:cubicBezTo>
                  <a:cubicBezTo>
                    <a:pt x="13239" y="-10"/>
                    <a:pt x="14981" y="-92"/>
                    <a:pt x="16200" y="114"/>
                  </a:cubicBezTo>
                  <a:cubicBezTo>
                    <a:pt x="17419" y="320"/>
                    <a:pt x="18116" y="815"/>
                    <a:pt x="19161" y="1845"/>
                  </a:cubicBezTo>
                  <a:cubicBezTo>
                    <a:pt x="20206" y="2876"/>
                    <a:pt x="21600" y="4442"/>
                    <a:pt x="21426" y="5803"/>
                  </a:cubicBezTo>
                  <a:cubicBezTo>
                    <a:pt x="21252" y="7163"/>
                    <a:pt x="19510" y="8317"/>
                    <a:pt x="16548" y="9018"/>
                  </a:cubicBezTo>
                  <a:cubicBezTo>
                    <a:pt x="13587" y="9719"/>
                    <a:pt x="9406" y="9966"/>
                    <a:pt x="6445" y="10007"/>
                  </a:cubicBezTo>
                  <a:cubicBezTo>
                    <a:pt x="3484" y="10048"/>
                    <a:pt x="1742" y="9884"/>
                    <a:pt x="0" y="97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2" name="Line"/>
            <p:cNvSpPr/>
            <p:nvPr/>
          </p:nvSpPr>
          <p:spPr>
            <a:xfrm>
              <a:off x="2540000" y="3862400"/>
              <a:ext cx="1206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3" name="Line"/>
            <p:cNvSpPr/>
            <p:nvPr/>
          </p:nvSpPr>
          <p:spPr>
            <a:xfrm>
              <a:off x="2717800" y="3767150"/>
              <a:ext cx="120651" cy="163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7" fill="norm" stroke="1" extrusionOk="0">
                  <a:moveTo>
                    <a:pt x="0" y="831"/>
                  </a:moveTo>
                  <a:cubicBezTo>
                    <a:pt x="2653" y="6092"/>
                    <a:pt x="5305" y="11354"/>
                    <a:pt x="7200" y="14538"/>
                  </a:cubicBezTo>
                  <a:cubicBezTo>
                    <a:pt x="9095" y="17723"/>
                    <a:pt x="10232" y="18831"/>
                    <a:pt x="11747" y="19800"/>
                  </a:cubicBezTo>
                  <a:cubicBezTo>
                    <a:pt x="13263" y="20769"/>
                    <a:pt x="15158" y="21600"/>
                    <a:pt x="16105" y="21323"/>
                  </a:cubicBezTo>
                  <a:cubicBezTo>
                    <a:pt x="17053" y="21046"/>
                    <a:pt x="17053" y="19662"/>
                    <a:pt x="17053" y="17031"/>
                  </a:cubicBezTo>
                  <a:cubicBezTo>
                    <a:pt x="17053" y="14400"/>
                    <a:pt x="17053" y="10523"/>
                    <a:pt x="17811" y="7477"/>
                  </a:cubicBezTo>
                  <a:cubicBezTo>
                    <a:pt x="18568" y="4431"/>
                    <a:pt x="20084" y="221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4" name="Line"/>
            <p:cNvSpPr/>
            <p:nvPr/>
          </p:nvSpPr>
          <p:spPr>
            <a:xfrm>
              <a:off x="2889250" y="3549133"/>
              <a:ext cx="615950" cy="345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0" fill="norm" stroke="1" extrusionOk="0">
                  <a:moveTo>
                    <a:pt x="3340" y="13171"/>
                  </a:moveTo>
                  <a:cubicBezTo>
                    <a:pt x="3043" y="12776"/>
                    <a:pt x="2746" y="12380"/>
                    <a:pt x="2264" y="12446"/>
                  </a:cubicBezTo>
                  <a:cubicBezTo>
                    <a:pt x="1781" y="12512"/>
                    <a:pt x="1113" y="13039"/>
                    <a:pt x="668" y="14422"/>
                  </a:cubicBezTo>
                  <a:cubicBezTo>
                    <a:pt x="223" y="15805"/>
                    <a:pt x="0" y="18044"/>
                    <a:pt x="0" y="19427"/>
                  </a:cubicBezTo>
                  <a:cubicBezTo>
                    <a:pt x="0" y="20810"/>
                    <a:pt x="223" y="21337"/>
                    <a:pt x="520" y="21468"/>
                  </a:cubicBezTo>
                  <a:cubicBezTo>
                    <a:pt x="816" y="21600"/>
                    <a:pt x="1188" y="21337"/>
                    <a:pt x="1596" y="20283"/>
                  </a:cubicBezTo>
                  <a:cubicBezTo>
                    <a:pt x="2004" y="19229"/>
                    <a:pt x="2449" y="17385"/>
                    <a:pt x="2709" y="16002"/>
                  </a:cubicBezTo>
                  <a:cubicBezTo>
                    <a:pt x="2969" y="14620"/>
                    <a:pt x="3043" y="13698"/>
                    <a:pt x="3043" y="13763"/>
                  </a:cubicBezTo>
                  <a:cubicBezTo>
                    <a:pt x="3043" y="13829"/>
                    <a:pt x="2969" y="14883"/>
                    <a:pt x="3006" y="16068"/>
                  </a:cubicBezTo>
                  <a:cubicBezTo>
                    <a:pt x="3043" y="17254"/>
                    <a:pt x="3192" y="18571"/>
                    <a:pt x="3414" y="19427"/>
                  </a:cubicBezTo>
                  <a:cubicBezTo>
                    <a:pt x="3637" y="20283"/>
                    <a:pt x="3934" y="20678"/>
                    <a:pt x="4231" y="20678"/>
                  </a:cubicBezTo>
                  <a:cubicBezTo>
                    <a:pt x="4528" y="20678"/>
                    <a:pt x="4825" y="20283"/>
                    <a:pt x="5270" y="18702"/>
                  </a:cubicBezTo>
                  <a:cubicBezTo>
                    <a:pt x="5715" y="17122"/>
                    <a:pt x="6309" y="14356"/>
                    <a:pt x="6718" y="11261"/>
                  </a:cubicBezTo>
                  <a:cubicBezTo>
                    <a:pt x="7126" y="8166"/>
                    <a:pt x="7348" y="4741"/>
                    <a:pt x="7460" y="2700"/>
                  </a:cubicBezTo>
                  <a:cubicBezTo>
                    <a:pt x="7571" y="659"/>
                    <a:pt x="7571" y="0"/>
                    <a:pt x="7386" y="0"/>
                  </a:cubicBezTo>
                  <a:cubicBezTo>
                    <a:pt x="7200" y="0"/>
                    <a:pt x="6829" y="659"/>
                    <a:pt x="6421" y="2634"/>
                  </a:cubicBezTo>
                  <a:cubicBezTo>
                    <a:pt x="6012" y="4610"/>
                    <a:pt x="5567" y="7902"/>
                    <a:pt x="5381" y="10800"/>
                  </a:cubicBezTo>
                  <a:cubicBezTo>
                    <a:pt x="5196" y="13698"/>
                    <a:pt x="5270" y="16200"/>
                    <a:pt x="5419" y="17715"/>
                  </a:cubicBezTo>
                  <a:cubicBezTo>
                    <a:pt x="5567" y="19229"/>
                    <a:pt x="5790" y="19756"/>
                    <a:pt x="6087" y="19888"/>
                  </a:cubicBezTo>
                  <a:cubicBezTo>
                    <a:pt x="6384" y="20020"/>
                    <a:pt x="6755" y="19756"/>
                    <a:pt x="7274" y="18702"/>
                  </a:cubicBezTo>
                  <a:cubicBezTo>
                    <a:pt x="7794" y="17649"/>
                    <a:pt x="8462" y="15805"/>
                    <a:pt x="8833" y="14488"/>
                  </a:cubicBezTo>
                  <a:cubicBezTo>
                    <a:pt x="9204" y="13171"/>
                    <a:pt x="9278" y="12380"/>
                    <a:pt x="9204" y="12249"/>
                  </a:cubicBezTo>
                  <a:cubicBezTo>
                    <a:pt x="9130" y="12117"/>
                    <a:pt x="8907" y="12644"/>
                    <a:pt x="8796" y="13632"/>
                  </a:cubicBezTo>
                  <a:cubicBezTo>
                    <a:pt x="8685" y="14620"/>
                    <a:pt x="8685" y="16068"/>
                    <a:pt x="8685" y="17122"/>
                  </a:cubicBezTo>
                  <a:cubicBezTo>
                    <a:pt x="8685" y="18176"/>
                    <a:pt x="8685" y="18834"/>
                    <a:pt x="8833" y="19361"/>
                  </a:cubicBezTo>
                  <a:cubicBezTo>
                    <a:pt x="8981" y="19888"/>
                    <a:pt x="9278" y="20283"/>
                    <a:pt x="9612" y="20349"/>
                  </a:cubicBezTo>
                  <a:cubicBezTo>
                    <a:pt x="9946" y="20415"/>
                    <a:pt x="10318" y="20151"/>
                    <a:pt x="10874" y="19032"/>
                  </a:cubicBezTo>
                  <a:cubicBezTo>
                    <a:pt x="11431" y="17912"/>
                    <a:pt x="12173" y="15937"/>
                    <a:pt x="12581" y="14620"/>
                  </a:cubicBezTo>
                  <a:cubicBezTo>
                    <a:pt x="12990" y="13302"/>
                    <a:pt x="13064" y="12644"/>
                    <a:pt x="13138" y="11920"/>
                  </a:cubicBezTo>
                  <a:cubicBezTo>
                    <a:pt x="13212" y="11195"/>
                    <a:pt x="13287" y="10405"/>
                    <a:pt x="13212" y="10273"/>
                  </a:cubicBezTo>
                  <a:cubicBezTo>
                    <a:pt x="13138" y="10141"/>
                    <a:pt x="12915" y="10668"/>
                    <a:pt x="12619" y="11920"/>
                  </a:cubicBezTo>
                  <a:cubicBezTo>
                    <a:pt x="12322" y="13171"/>
                    <a:pt x="11951" y="15146"/>
                    <a:pt x="11765" y="16529"/>
                  </a:cubicBezTo>
                  <a:cubicBezTo>
                    <a:pt x="11579" y="17912"/>
                    <a:pt x="11579" y="18702"/>
                    <a:pt x="11728" y="19295"/>
                  </a:cubicBezTo>
                  <a:cubicBezTo>
                    <a:pt x="11876" y="19888"/>
                    <a:pt x="12173" y="20283"/>
                    <a:pt x="12507" y="20480"/>
                  </a:cubicBezTo>
                  <a:cubicBezTo>
                    <a:pt x="12841" y="20678"/>
                    <a:pt x="13212" y="20678"/>
                    <a:pt x="13584" y="20678"/>
                  </a:cubicBezTo>
                  <a:cubicBezTo>
                    <a:pt x="13955" y="20678"/>
                    <a:pt x="14326" y="20678"/>
                    <a:pt x="14808" y="20283"/>
                  </a:cubicBezTo>
                  <a:cubicBezTo>
                    <a:pt x="15291" y="19888"/>
                    <a:pt x="15885" y="19098"/>
                    <a:pt x="16478" y="17846"/>
                  </a:cubicBezTo>
                  <a:cubicBezTo>
                    <a:pt x="17072" y="16595"/>
                    <a:pt x="17666" y="14883"/>
                    <a:pt x="17963" y="13698"/>
                  </a:cubicBezTo>
                  <a:cubicBezTo>
                    <a:pt x="18260" y="12512"/>
                    <a:pt x="18260" y="11854"/>
                    <a:pt x="18260" y="11195"/>
                  </a:cubicBezTo>
                  <a:cubicBezTo>
                    <a:pt x="18260" y="10537"/>
                    <a:pt x="18260" y="9878"/>
                    <a:pt x="18074" y="9483"/>
                  </a:cubicBezTo>
                  <a:cubicBezTo>
                    <a:pt x="17889" y="9088"/>
                    <a:pt x="17518" y="8956"/>
                    <a:pt x="17221" y="9220"/>
                  </a:cubicBezTo>
                  <a:cubicBezTo>
                    <a:pt x="16924" y="9483"/>
                    <a:pt x="16701" y="10141"/>
                    <a:pt x="16330" y="11459"/>
                  </a:cubicBezTo>
                  <a:cubicBezTo>
                    <a:pt x="15959" y="12776"/>
                    <a:pt x="15439" y="14751"/>
                    <a:pt x="15179" y="16068"/>
                  </a:cubicBezTo>
                  <a:cubicBezTo>
                    <a:pt x="14920" y="17385"/>
                    <a:pt x="14920" y="18044"/>
                    <a:pt x="15031" y="18637"/>
                  </a:cubicBezTo>
                  <a:cubicBezTo>
                    <a:pt x="15142" y="19229"/>
                    <a:pt x="15365" y="19756"/>
                    <a:pt x="15922" y="20085"/>
                  </a:cubicBezTo>
                  <a:cubicBezTo>
                    <a:pt x="16478" y="20415"/>
                    <a:pt x="17369" y="20546"/>
                    <a:pt x="18371" y="20217"/>
                  </a:cubicBezTo>
                  <a:cubicBezTo>
                    <a:pt x="19373" y="19888"/>
                    <a:pt x="20487" y="19098"/>
                    <a:pt x="21600" y="183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5" name="Line"/>
            <p:cNvSpPr/>
            <p:nvPr/>
          </p:nvSpPr>
          <p:spPr>
            <a:xfrm>
              <a:off x="4025900" y="3767150"/>
              <a:ext cx="1270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6" name="Line"/>
            <p:cNvSpPr/>
            <p:nvPr/>
          </p:nvSpPr>
          <p:spPr>
            <a:xfrm>
              <a:off x="4064000" y="3887800"/>
              <a:ext cx="1016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7" name="Line"/>
            <p:cNvSpPr/>
            <p:nvPr/>
          </p:nvSpPr>
          <p:spPr>
            <a:xfrm>
              <a:off x="1557841" y="4846650"/>
              <a:ext cx="201110" cy="239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445" fill="norm" stroke="1" extrusionOk="0">
                  <a:moveTo>
                    <a:pt x="15978" y="0"/>
                  </a:moveTo>
                  <a:cubicBezTo>
                    <a:pt x="12603" y="2653"/>
                    <a:pt x="9228" y="5305"/>
                    <a:pt x="6528" y="8432"/>
                  </a:cubicBezTo>
                  <a:cubicBezTo>
                    <a:pt x="3828" y="11558"/>
                    <a:pt x="1803" y="15158"/>
                    <a:pt x="790" y="17432"/>
                  </a:cubicBezTo>
                  <a:cubicBezTo>
                    <a:pt x="-222" y="19705"/>
                    <a:pt x="-222" y="20653"/>
                    <a:pt x="565" y="21126"/>
                  </a:cubicBezTo>
                  <a:cubicBezTo>
                    <a:pt x="1353" y="21600"/>
                    <a:pt x="2928" y="21600"/>
                    <a:pt x="6528" y="20747"/>
                  </a:cubicBezTo>
                  <a:cubicBezTo>
                    <a:pt x="10128" y="19895"/>
                    <a:pt x="15753" y="18189"/>
                    <a:pt x="21378" y="16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8" name="Line"/>
            <p:cNvSpPr/>
            <p:nvPr/>
          </p:nvSpPr>
          <p:spPr>
            <a:xfrm>
              <a:off x="1723743" y="4986350"/>
              <a:ext cx="9808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867"/>
                    <a:pt x="-1585" y="11733"/>
                    <a:pt x="575" y="15333"/>
                  </a:cubicBezTo>
                  <a:cubicBezTo>
                    <a:pt x="2735" y="18933"/>
                    <a:pt x="11375" y="20267"/>
                    <a:pt x="200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9" name="Line"/>
            <p:cNvSpPr/>
            <p:nvPr/>
          </p:nvSpPr>
          <p:spPr>
            <a:xfrm>
              <a:off x="1847850" y="5049850"/>
              <a:ext cx="68761" cy="55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154" fill="norm" stroke="1" extrusionOk="0">
                  <a:moveTo>
                    <a:pt x="11782" y="2400"/>
                  </a:moveTo>
                  <a:cubicBezTo>
                    <a:pt x="8509" y="4800"/>
                    <a:pt x="5236" y="7200"/>
                    <a:pt x="3927" y="10400"/>
                  </a:cubicBezTo>
                  <a:cubicBezTo>
                    <a:pt x="2618" y="13600"/>
                    <a:pt x="3273" y="17600"/>
                    <a:pt x="5564" y="19600"/>
                  </a:cubicBezTo>
                  <a:cubicBezTo>
                    <a:pt x="7855" y="21600"/>
                    <a:pt x="11782" y="21600"/>
                    <a:pt x="14727" y="20000"/>
                  </a:cubicBezTo>
                  <a:cubicBezTo>
                    <a:pt x="17673" y="18400"/>
                    <a:pt x="19636" y="15200"/>
                    <a:pt x="20618" y="11600"/>
                  </a:cubicBezTo>
                  <a:cubicBezTo>
                    <a:pt x="21600" y="8000"/>
                    <a:pt x="21600" y="4000"/>
                    <a:pt x="19636" y="2000"/>
                  </a:cubicBezTo>
                  <a:cubicBezTo>
                    <a:pt x="17673" y="0"/>
                    <a:pt x="13745" y="0"/>
                    <a:pt x="10145" y="0"/>
                  </a:cubicBezTo>
                  <a:cubicBezTo>
                    <a:pt x="6545" y="0"/>
                    <a:pt x="3273" y="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0" name="Line"/>
            <p:cNvSpPr/>
            <p:nvPr/>
          </p:nvSpPr>
          <p:spPr>
            <a:xfrm>
              <a:off x="2461683" y="4712091"/>
              <a:ext cx="186268" cy="489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444" fill="norm" stroke="1" extrusionOk="0">
                  <a:moveTo>
                    <a:pt x="4611" y="5059"/>
                  </a:moveTo>
                  <a:cubicBezTo>
                    <a:pt x="4611" y="8211"/>
                    <a:pt x="4611" y="11363"/>
                    <a:pt x="4126" y="13819"/>
                  </a:cubicBezTo>
                  <a:cubicBezTo>
                    <a:pt x="3640" y="16276"/>
                    <a:pt x="2669" y="18037"/>
                    <a:pt x="2063" y="19289"/>
                  </a:cubicBezTo>
                  <a:cubicBezTo>
                    <a:pt x="1456" y="20540"/>
                    <a:pt x="1213" y="21282"/>
                    <a:pt x="970" y="21421"/>
                  </a:cubicBezTo>
                  <a:cubicBezTo>
                    <a:pt x="728" y="21560"/>
                    <a:pt x="485" y="21096"/>
                    <a:pt x="242" y="19381"/>
                  </a:cubicBezTo>
                  <a:cubicBezTo>
                    <a:pt x="0" y="17666"/>
                    <a:pt x="-243" y="14700"/>
                    <a:pt x="485" y="11826"/>
                  </a:cubicBezTo>
                  <a:cubicBezTo>
                    <a:pt x="1213" y="8952"/>
                    <a:pt x="2912" y="6171"/>
                    <a:pt x="4490" y="4317"/>
                  </a:cubicBezTo>
                  <a:cubicBezTo>
                    <a:pt x="6067" y="2463"/>
                    <a:pt x="7523" y="1536"/>
                    <a:pt x="8737" y="933"/>
                  </a:cubicBezTo>
                  <a:cubicBezTo>
                    <a:pt x="9950" y="331"/>
                    <a:pt x="10921" y="53"/>
                    <a:pt x="12135" y="6"/>
                  </a:cubicBezTo>
                  <a:cubicBezTo>
                    <a:pt x="13348" y="-40"/>
                    <a:pt x="14804" y="145"/>
                    <a:pt x="16503" y="980"/>
                  </a:cubicBezTo>
                  <a:cubicBezTo>
                    <a:pt x="18202" y="1814"/>
                    <a:pt x="20144" y="3297"/>
                    <a:pt x="20508" y="5059"/>
                  </a:cubicBezTo>
                  <a:cubicBezTo>
                    <a:pt x="20872" y="6820"/>
                    <a:pt x="19658" y="8860"/>
                    <a:pt x="18081" y="10250"/>
                  </a:cubicBezTo>
                  <a:cubicBezTo>
                    <a:pt x="16503" y="11641"/>
                    <a:pt x="14561" y="12382"/>
                    <a:pt x="12984" y="12846"/>
                  </a:cubicBezTo>
                  <a:cubicBezTo>
                    <a:pt x="11406" y="13309"/>
                    <a:pt x="10193" y="13495"/>
                    <a:pt x="8979" y="13495"/>
                  </a:cubicBezTo>
                  <a:cubicBezTo>
                    <a:pt x="7766" y="13495"/>
                    <a:pt x="6553" y="13309"/>
                    <a:pt x="6310" y="13031"/>
                  </a:cubicBezTo>
                  <a:cubicBezTo>
                    <a:pt x="6067" y="12753"/>
                    <a:pt x="6795" y="12382"/>
                    <a:pt x="7766" y="12336"/>
                  </a:cubicBezTo>
                  <a:cubicBezTo>
                    <a:pt x="8737" y="12290"/>
                    <a:pt x="9950" y="12568"/>
                    <a:pt x="12256" y="13495"/>
                  </a:cubicBezTo>
                  <a:cubicBezTo>
                    <a:pt x="14561" y="14422"/>
                    <a:pt x="17959" y="15998"/>
                    <a:pt x="21357" y="175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1" name="Line"/>
            <p:cNvSpPr/>
            <p:nvPr/>
          </p:nvSpPr>
          <p:spPr>
            <a:xfrm>
              <a:off x="2692295" y="4956524"/>
              <a:ext cx="146155" cy="173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5" h="21083" fill="norm" stroke="1" extrusionOk="0">
                  <a:moveTo>
                    <a:pt x="2715" y="11337"/>
                  </a:moveTo>
                  <a:cubicBezTo>
                    <a:pt x="6015" y="9023"/>
                    <a:pt x="9315" y="6709"/>
                    <a:pt x="11115" y="4780"/>
                  </a:cubicBezTo>
                  <a:cubicBezTo>
                    <a:pt x="12915" y="2852"/>
                    <a:pt x="13215" y="1309"/>
                    <a:pt x="12615" y="537"/>
                  </a:cubicBezTo>
                  <a:cubicBezTo>
                    <a:pt x="12015" y="-234"/>
                    <a:pt x="10515" y="-234"/>
                    <a:pt x="8415" y="923"/>
                  </a:cubicBezTo>
                  <a:cubicBezTo>
                    <a:pt x="6315" y="2080"/>
                    <a:pt x="3615" y="4395"/>
                    <a:pt x="1815" y="7352"/>
                  </a:cubicBezTo>
                  <a:cubicBezTo>
                    <a:pt x="15" y="10309"/>
                    <a:pt x="-885" y="13909"/>
                    <a:pt x="1215" y="16480"/>
                  </a:cubicBezTo>
                  <a:cubicBezTo>
                    <a:pt x="3315" y="19052"/>
                    <a:pt x="8415" y="20595"/>
                    <a:pt x="12165" y="20980"/>
                  </a:cubicBezTo>
                  <a:cubicBezTo>
                    <a:pt x="15915" y="21366"/>
                    <a:pt x="18315" y="20595"/>
                    <a:pt x="20715" y="198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2" name="Line"/>
            <p:cNvSpPr/>
            <p:nvPr/>
          </p:nvSpPr>
          <p:spPr>
            <a:xfrm>
              <a:off x="2889250" y="4980000"/>
              <a:ext cx="40217" cy="334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1" fill="norm" stroke="1" extrusionOk="0">
                  <a:moveTo>
                    <a:pt x="13642" y="0"/>
                  </a:moveTo>
                  <a:cubicBezTo>
                    <a:pt x="14779" y="3940"/>
                    <a:pt x="15916" y="7879"/>
                    <a:pt x="17621" y="11208"/>
                  </a:cubicBezTo>
                  <a:cubicBezTo>
                    <a:pt x="19326" y="14536"/>
                    <a:pt x="21600" y="17253"/>
                    <a:pt x="21600" y="18951"/>
                  </a:cubicBezTo>
                  <a:cubicBezTo>
                    <a:pt x="21600" y="20649"/>
                    <a:pt x="19326" y="21328"/>
                    <a:pt x="15347" y="21464"/>
                  </a:cubicBezTo>
                  <a:cubicBezTo>
                    <a:pt x="11368" y="21600"/>
                    <a:pt x="5684" y="21192"/>
                    <a:pt x="0" y="207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3" name="Line"/>
            <p:cNvSpPr/>
            <p:nvPr/>
          </p:nvSpPr>
          <p:spPr>
            <a:xfrm>
              <a:off x="2882900" y="4916500"/>
              <a:ext cx="635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4" name="Line"/>
            <p:cNvSpPr/>
            <p:nvPr/>
          </p:nvSpPr>
          <p:spPr>
            <a:xfrm>
              <a:off x="2981817" y="4918227"/>
              <a:ext cx="110634" cy="16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7" h="21382" fill="norm" stroke="1" extrusionOk="0">
                  <a:moveTo>
                    <a:pt x="7707" y="12582"/>
                  </a:moveTo>
                  <a:cubicBezTo>
                    <a:pt x="10507" y="10715"/>
                    <a:pt x="13307" y="8849"/>
                    <a:pt x="15307" y="7249"/>
                  </a:cubicBezTo>
                  <a:cubicBezTo>
                    <a:pt x="17307" y="5649"/>
                    <a:pt x="18507" y="4315"/>
                    <a:pt x="19107" y="2982"/>
                  </a:cubicBezTo>
                  <a:cubicBezTo>
                    <a:pt x="19707" y="1649"/>
                    <a:pt x="19707" y="315"/>
                    <a:pt x="18507" y="49"/>
                  </a:cubicBezTo>
                  <a:cubicBezTo>
                    <a:pt x="17307" y="-218"/>
                    <a:pt x="14907" y="582"/>
                    <a:pt x="11507" y="2982"/>
                  </a:cubicBezTo>
                  <a:cubicBezTo>
                    <a:pt x="8107" y="5382"/>
                    <a:pt x="3707" y="9382"/>
                    <a:pt x="1507" y="12315"/>
                  </a:cubicBezTo>
                  <a:cubicBezTo>
                    <a:pt x="-693" y="15249"/>
                    <a:pt x="-693" y="17115"/>
                    <a:pt x="2907" y="18449"/>
                  </a:cubicBezTo>
                  <a:cubicBezTo>
                    <a:pt x="6507" y="19782"/>
                    <a:pt x="13707" y="20582"/>
                    <a:pt x="20907" y="213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5" name="Line"/>
            <p:cNvSpPr/>
            <p:nvPr/>
          </p:nvSpPr>
          <p:spPr>
            <a:xfrm>
              <a:off x="3176556" y="4904505"/>
              <a:ext cx="131794" cy="142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1" h="20798" fill="norm" stroke="1" extrusionOk="0">
                  <a:moveTo>
                    <a:pt x="14709" y="823"/>
                  </a:moveTo>
                  <a:cubicBezTo>
                    <a:pt x="13048" y="206"/>
                    <a:pt x="11386" y="-411"/>
                    <a:pt x="9226" y="360"/>
                  </a:cubicBezTo>
                  <a:cubicBezTo>
                    <a:pt x="7066" y="1132"/>
                    <a:pt x="4408" y="3292"/>
                    <a:pt x="2414" y="5915"/>
                  </a:cubicBezTo>
                  <a:cubicBezTo>
                    <a:pt x="420" y="8538"/>
                    <a:pt x="-909" y="11623"/>
                    <a:pt x="753" y="14555"/>
                  </a:cubicBezTo>
                  <a:cubicBezTo>
                    <a:pt x="2414" y="17486"/>
                    <a:pt x="7066" y="20263"/>
                    <a:pt x="10888" y="20726"/>
                  </a:cubicBezTo>
                  <a:cubicBezTo>
                    <a:pt x="14709" y="21189"/>
                    <a:pt x="17700" y="19338"/>
                    <a:pt x="20691" y="174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6" name="Line"/>
            <p:cNvSpPr/>
            <p:nvPr/>
          </p:nvSpPr>
          <p:spPr>
            <a:xfrm>
              <a:off x="3314747" y="4730749"/>
              <a:ext cx="126954" cy="321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337" fill="norm" stroke="1" extrusionOk="0">
                  <a:moveTo>
                    <a:pt x="16989" y="107"/>
                  </a:moveTo>
                  <a:cubicBezTo>
                    <a:pt x="15218" y="-34"/>
                    <a:pt x="13448" y="-174"/>
                    <a:pt x="11323" y="668"/>
                  </a:cubicBezTo>
                  <a:cubicBezTo>
                    <a:pt x="9199" y="1509"/>
                    <a:pt x="6720" y="3332"/>
                    <a:pt x="4595" y="6068"/>
                  </a:cubicBezTo>
                  <a:cubicBezTo>
                    <a:pt x="2471" y="8803"/>
                    <a:pt x="700" y="12449"/>
                    <a:pt x="169" y="14974"/>
                  </a:cubicBezTo>
                  <a:cubicBezTo>
                    <a:pt x="-362" y="17499"/>
                    <a:pt x="346" y="18901"/>
                    <a:pt x="2471" y="19813"/>
                  </a:cubicBezTo>
                  <a:cubicBezTo>
                    <a:pt x="4595" y="20725"/>
                    <a:pt x="8136" y="21145"/>
                    <a:pt x="10792" y="21286"/>
                  </a:cubicBezTo>
                  <a:cubicBezTo>
                    <a:pt x="13448" y="21426"/>
                    <a:pt x="15218" y="21286"/>
                    <a:pt x="16812" y="20795"/>
                  </a:cubicBezTo>
                  <a:cubicBezTo>
                    <a:pt x="18405" y="20304"/>
                    <a:pt x="19822" y="19462"/>
                    <a:pt x="21238" y="186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7" name="Line"/>
            <p:cNvSpPr/>
            <p:nvPr/>
          </p:nvSpPr>
          <p:spPr>
            <a:xfrm>
              <a:off x="3263900" y="4865700"/>
              <a:ext cx="1905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8" name="Line"/>
            <p:cNvSpPr/>
            <p:nvPr/>
          </p:nvSpPr>
          <p:spPr>
            <a:xfrm>
              <a:off x="4204758" y="4700604"/>
              <a:ext cx="68287" cy="379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258" fill="norm" stroke="1" extrusionOk="0">
                  <a:moveTo>
                    <a:pt x="7528" y="5340"/>
                  </a:moveTo>
                  <a:cubicBezTo>
                    <a:pt x="4909" y="4984"/>
                    <a:pt x="2291" y="4628"/>
                    <a:pt x="982" y="4154"/>
                  </a:cubicBezTo>
                  <a:cubicBezTo>
                    <a:pt x="-327" y="3679"/>
                    <a:pt x="-327" y="3085"/>
                    <a:pt x="982" y="2433"/>
                  </a:cubicBezTo>
                  <a:cubicBezTo>
                    <a:pt x="2291" y="1780"/>
                    <a:pt x="4909" y="1068"/>
                    <a:pt x="8182" y="593"/>
                  </a:cubicBezTo>
                  <a:cubicBezTo>
                    <a:pt x="11455" y="118"/>
                    <a:pt x="15382" y="-119"/>
                    <a:pt x="17673" y="59"/>
                  </a:cubicBezTo>
                  <a:cubicBezTo>
                    <a:pt x="19964" y="237"/>
                    <a:pt x="20618" y="830"/>
                    <a:pt x="20946" y="2967"/>
                  </a:cubicBezTo>
                  <a:cubicBezTo>
                    <a:pt x="21273" y="5103"/>
                    <a:pt x="21273" y="8782"/>
                    <a:pt x="19637" y="11927"/>
                  </a:cubicBezTo>
                  <a:cubicBezTo>
                    <a:pt x="18000" y="15072"/>
                    <a:pt x="14728" y="17683"/>
                    <a:pt x="13091" y="19285"/>
                  </a:cubicBezTo>
                  <a:cubicBezTo>
                    <a:pt x="11455" y="20888"/>
                    <a:pt x="11455" y="21481"/>
                    <a:pt x="10473" y="21184"/>
                  </a:cubicBezTo>
                  <a:cubicBezTo>
                    <a:pt x="9491" y="20888"/>
                    <a:pt x="7528" y="19701"/>
                    <a:pt x="5564" y="185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9" name="Line"/>
            <p:cNvSpPr/>
            <p:nvPr/>
          </p:nvSpPr>
          <p:spPr>
            <a:xfrm>
              <a:off x="4222750" y="4784629"/>
              <a:ext cx="170168" cy="296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342" fill="norm" stroke="1" extrusionOk="0">
                  <a:moveTo>
                    <a:pt x="0" y="14953"/>
                  </a:moveTo>
                  <a:cubicBezTo>
                    <a:pt x="1600" y="14953"/>
                    <a:pt x="3200" y="14953"/>
                    <a:pt x="5067" y="14193"/>
                  </a:cubicBezTo>
                  <a:cubicBezTo>
                    <a:pt x="6933" y="13432"/>
                    <a:pt x="9067" y="11911"/>
                    <a:pt x="11067" y="10086"/>
                  </a:cubicBezTo>
                  <a:cubicBezTo>
                    <a:pt x="13067" y="8260"/>
                    <a:pt x="14933" y="6131"/>
                    <a:pt x="16667" y="4153"/>
                  </a:cubicBezTo>
                  <a:cubicBezTo>
                    <a:pt x="18400" y="2176"/>
                    <a:pt x="20000" y="350"/>
                    <a:pt x="20800" y="46"/>
                  </a:cubicBezTo>
                  <a:cubicBezTo>
                    <a:pt x="21600" y="-258"/>
                    <a:pt x="21600" y="959"/>
                    <a:pt x="21067" y="3545"/>
                  </a:cubicBezTo>
                  <a:cubicBezTo>
                    <a:pt x="20533" y="6131"/>
                    <a:pt x="19467" y="10086"/>
                    <a:pt x="18933" y="13280"/>
                  </a:cubicBezTo>
                  <a:cubicBezTo>
                    <a:pt x="18400" y="16474"/>
                    <a:pt x="18400" y="18908"/>
                    <a:pt x="18400" y="213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0" name="Line"/>
            <p:cNvSpPr/>
            <p:nvPr/>
          </p:nvSpPr>
          <p:spPr>
            <a:xfrm>
              <a:off x="4423642" y="4973650"/>
              <a:ext cx="58462" cy="88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2" h="20980" fill="norm" stroke="1" extrusionOk="0">
                  <a:moveTo>
                    <a:pt x="7515" y="1507"/>
                  </a:moveTo>
                  <a:cubicBezTo>
                    <a:pt x="5281" y="3516"/>
                    <a:pt x="3046" y="5526"/>
                    <a:pt x="1556" y="8540"/>
                  </a:cubicBezTo>
                  <a:cubicBezTo>
                    <a:pt x="67" y="11553"/>
                    <a:pt x="-678" y="15572"/>
                    <a:pt x="812" y="18084"/>
                  </a:cubicBezTo>
                  <a:cubicBezTo>
                    <a:pt x="2301" y="20595"/>
                    <a:pt x="6025" y="21600"/>
                    <a:pt x="10494" y="20595"/>
                  </a:cubicBezTo>
                  <a:cubicBezTo>
                    <a:pt x="14963" y="19591"/>
                    <a:pt x="20177" y="16577"/>
                    <a:pt x="20550" y="12809"/>
                  </a:cubicBezTo>
                  <a:cubicBezTo>
                    <a:pt x="20922" y="9042"/>
                    <a:pt x="16453" y="4521"/>
                    <a:pt x="1198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1" name="Line"/>
            <p:cNvSpPr/>
            <p:nvPr/>
          </p:nvSpPr>
          <p:spPr>
            <a:xfrm>
              <a:off x="5060950" y="4891100"/>
              <a:ext cx="1905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684"/>
                    <a:pt x="21600" y="11368"/>
                    <a:pt x="18000" y="14968"/>
                  </a:cubicBezTo>
                  <a:cubicBezTo>
                    <a:pt x="14400" y="18568"/>
                    <a:pt x="7200" y="2008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2" name="Line"/>
            <p:cNvSpPr/>
            <p:nvPr/>
          </p:nvSpPr>
          <p:spPr>
            <a:xfrm>
              <a:off x="5041900" y="4833950"/>
              <a:ext cx="254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3" name="Line"/>
            <p:cNvSpPr/>
            <p:nvPr/>
          </p:nvSpPr>
          <p:spPr>
            <a:xfrm>
              <a:off x="5128683" y="4668850"/>
              <a:ext cx="122768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600" fill="norm" stroke="1" extrusionOk="0">
                  <a:moveTo>
                    <a:pt x="21234" y="0"/>
                  </a:moveTo>
                  <a:cubicBezTo>
                    <a:pt x="16841" y="0"/>
                    <a:pt x="12448" y="0"/>
                    <a:pt x="8970" y="514"/>
                  </a:cubicBezTo>
                  <a:cubicBezTo>
                    <a:pt x="5492" y="1029"/>
                    <a:pt x="2929" y="2057"/>
                    <a:pt x="1465" y="4436"/>
                  </a:cubicBezTo>
                  <a:cubicBezTo>
                    <a:pt x="0" y="6814"/>
                    <a:pt x="-366" y="10543"/>
                    <a:pt x="366" y="13629"/>
                  </a:cubicBezTo>
                  <a:cubicBezTo>
                    <a:pt x="1098" y="16714"/>
                    <a:pt x="2929" y="19157"/>
                    <a:pt x="475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4" name="Line"/>
            <p:cNvSpPr/>
            <p:nvPr/>
          </p:nvSpPr>
          <p:spPr>
            <a:xfrm>
              <a:off x="5070972" y="4865700"/>
              <a:ext cx="218579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600" fill="norm" stroke="1" extrusionOk="0">
                  <a:moveTo>
                    <a:pt x="262" y="21600"/>
                  </a:moveTo>
                  <a:cubicBezTo>
                    <a:pt x="55" y="19482"/>
                    <a:pt x="-153" y="17365"/>
                    <a:pt x="159" y="15671"/>
                  </a:cubicBezTo>
                  <a:cubicBezTo>
                    <a:pt x="470" y="13976"/>
                    <a:pt x="1301" y="12706"/>
                    <a:pt x="4935" y="10165"/>
                  </a:cubicBezTo>
                  <a:cubicBezTo>
                    <a:pt x="8570" y="7624"/>
                    <a:pt x="15009" y="3812"/>
                    <a:pt x="2144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5" name="Line"/>
            <p:cNvSpPr/>
            <p:nvPr/>
          </p:nvSpPr>
          <p:spPr>
            <a:xfrm>
              <a:off x="5918200" y="4795854"/>
              <a:ext cx="149315" cy="490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464" fill="norm" stroke="1" extrusionOk="0">
                  <a:moveTo>
                    <a:pt x="0" y="6952"/>
                  </a:moveTo>
                  <a:cubicBezTo>
                    <a:pt x="304" y="9919"/>
                    <a:pt x="608" y="12886"/>
                    <a:pt x="608" y="15157"/>
                  </a:cubicBezTo>
                  <a:cubicBezTo>
                    <a:pt x="608" y="17428"/>
                    <a:pt x="304" y="19004"/>
                    <a:pt x="152" y="20024"/>
                  </a:cubicBezTo>
                  <a:cubicBezTo>
                    <a:pt x="0" y="21043"/>
                    <a:pt x="0" y="21507"/>
                    <a:pt x="304" y="21461"/>
                  </a:cubicBezTo>
                  <a:cubicBezTo>
                    <a:pt x="608" y="21414"/>
                    <a:pt x="1217" y="20858"/>
                    <a:pt x="1825" y="19189"/>
                  </a:cubicBezTo>
                  <a:cubicBezTo>
                    <a:pt x="2434" y="17521"/>
                    <a:pt x="3042" y="14740"/>
                    <a:pt x="4107" y="11680"/>
                  </a:cubicBezTo>
                  <a:cubicBezTo>
                    <a:pt x="5172" y="8621"/>
                    <a:pt x="6693" y="5284"/>
                    <a:pt x="7910" y="3337"/>
                  </a:cubicBezTo>
                  <a:cubicBezTo>
                    <a:pt x="9127" y="1390"/>
                    <a:pt x="10039" y="834"/>
                    <a:pt x="11256" y="463"/>
                  </a:cubicBezTo>
                  <a:cubicBezTo>
                    <a:pt x="12473" y="92"/>
                    <a:pt x="13994" y="-93"/>
                    <a:pt x="15363" y="46"/>
                  </a:cubicBezTo>
                  <a:cubicBezTo>
                    <a:pt x="16732" y="185"/>
                    <a:pt x="17949" y="649"/>
                    <a:pt x="19166" y="1390"/>
                  </a:cubicBezTo>
                  <a:cubicBezTo>
                    <a:pt x="20383" y="2132"/>
                    <a:pt x="21600" y="3152"/>
                    <a:pt x="21448" y="4310"/>
                  </a:cubicBezTo>
                  <a:cubicBezTo>
                    <a:pt x="21296" y="5469"/>
                    <a:pt x="19775" y="6767"/>
                    <a:pt x="17189" y="7416"/>
                  </a:cubicBezTo>
                  <a:cubicBezTo>
                    <a:pt x="14603" y="8065"/>
                    <a:pt x="10952" y="8065"/>
                    <a:pt x="7301" y="80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6" name="Line"/>
            <p:cNvSpPr/>
            <p:nvPr/>
          </p:nvSpPr>
          <p:spPr>
            <a:xfrm>
              <a:off x="6134100" y="4869787"/>
              <a:ext cx="120650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5305" y="12793"/>
                    <a:pt x="10611" y="5170"/>
                    <a:pt x="14211" y="1993"/>
                  </a:cubicBezTo>
                  <a:cubicBezTo>
                    <a:pt x="17811" y="-1183"/>
                    <a:pt x="19705" y="88"/>
                    <a:pt x="21600" y="13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7" name="Line"/>
            <p:cNvSpPr/>
            <p:nvPr/>
          </p:nvSpPr>
          <p:spPr>
            <a:xfrm>
              <a:off x="6311900" y="4776800"/>
              <a:ext cx="107950" cy="113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1" fill="norm" stroke="1" extrusionOk="0">
                  <a:moveTo>
                    <a:pt x="0" y="3600"/>
                  </a:moveTo>
                  <a:cubicBezTo>
                    <a:pt x="2965" y="8800"/>
                    <a:pt x="5929" y="14000"/>
                    <a:pt x="8259" y="17200"/>
                  </a:cubicBezTo>
                  <a:cubicBezTo>
                    <a:pt x="10588" y="20400"/>
                    <a:pt x="12282" y="21600"/>
                    <a:pt x="13765" y="21400"/>
                  </a:cubicBezTo>
                  <a:cubicBezTo>
                    <a:pt x="15247" y="21200"/>
                    <a:pt x="16518" y="19600"/>
                    <a:pt x="17788" y="15800"/>
                  </a:cubicBezTo>
                  <a:cubicBezTo>
                    <a:pt x="19059" y="12000"/>
                    <a:pt x="20329" y="60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8" name="Line"/>
            <p:cNvSpPr/>
            <p:nvPr/>
          </p:nvSpPr>
          <p:spPr>
            <a:xfrm>
              <a:off x="6480799" y="4637100"/>
              <a:ext cx="561351" cy="264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461" fill="norm" stroke="1" extrusionOk="0">
                  <a:moveTo>
                    <a:pt x="3508" y="12857"/>
                  </a:moveTo>
                  <a:cubicBezTo>
                    <a:pt x="3427" y="11829"/>
                    <a:pt x="3346" y="10800"/>
                    <a:pt x="3102" y="10200"/>
                  </a:cubicBezTo>
                  <a:cubicBezTo>
                    <a:pt x="2858" y="9600"/>
                    <a:pt x="2452" y="9429"/>
                    <a:pt x="2087" y="9686"/>
                  </a:cubicBezTo>
                  <a:cubicBezTo>
                    <a:pt x="1721" y="9943"/>
                    <a:pt x="1397" y="10629"/>
                    <a:pt x="1072" y="11829"/>
                  </a:cubicBezTo>
                  <a:cubicBezTo>
                    <a:pt x="747" y="13029"/>
                    <a:pt x="422" y="14743"/>
                    <a:pt x="219" y="16114"/>
                  </a:cubicBezTo>
                  <a:cubicBezTo>
                    <a:pt x="16" y="17486"/>
                    <a:pt x="-65" y="18514"/>
                    <a:pt x="57" y="19286"/>
                  </a:cubicBezTo>
                  <a:cubicBezTo>
                    <a:pt x="179" y="20057"/>
                    <a:pt x="503" y="20571"/>
                    <a:pt x="828" y="20486"/>
                  </a:cubicBezTo>
                  <a:cubicBezTo>
                    <a:pt x="1153" y="20400"/>
                    <a:pt x="1478" y="19714"/>
                    <a:pt x="1721" y="18857"/>
                  </a:cubicBezTo>
                  <a:cubicBezTo>
                    <a:pt x="1965" y="18000"/>
                    <a:pt x="2127" y="16971"/>
                    <a:pt x="2330" y="16029"/>
                  </a:cubicBezTo>
                  <a:cubicBezTo>
                    <a:pt x="2533" y="15086"/>
                    <a:pt x="2777" y="14229"/>
                    <a:pt x="2899" y="14229"/>
                  </a:cubicBezTo>
                  <a:cubicBezTo>
                    <a:pt x="3021" y="14229"/>
                    <a:pt x="3021" y="15086"/>
                    <a:pt x="3061" y="15943"/>
                  </a:cubicBezTo>
                  <a:cubicBezTo>
                    <a:pt x="3102" y="16800"/>
                    <a:pt x="3183" y="17657"/>
                    <a:pt x="3346" y="18429"/>
                  </a:cubicBezTo>
                  <a:cubicBezTo>
                    <a:pt x="3508" y="19200"/>
                    <a:pt x="3752" y="19886"/>
                    <a:pt x="4076" y="20057"/>
                  </a:cubicBezTo>
                  <a:cubicBezTo>
                    <a:pt x="4401" y="20229"/>
                    <a:pt x="4807" y="19886"/>
                    <a:pt x="5294" y="17829"/>
                  </a:cubicBezTo>
                  <a:cubicBezTo>
                    <a:pt x="5782" y="15771"/>
                    <a:pt x="6350" y="12000"/>
                    <a:pt x="6675" y="9086"/>
                  </a:cubicBezTo>
                  <a:cubicBezTo>
                    <a:pt x="7000" y="6171"/>
                    <a:pt x="7081" y="4114"/>
                    <a:pt x="7121" y="2571"/>
                  </a:cubicBezTo>
                  <a:cubicBezTo>
                    <a:pt x="7162" y="1029"/>
                    <a:pt x="7162" y="0"/>
                    <a:pt x="7121" y="0"/>
                  </a:cubicBezTo>
                  <a:cubicBezTo>
                    <a:pt x="7081" y="0"/>
                    <a:pt x="7000" y="1029"/>
                    <a:pt x="6837" y="4029"/>
                  </a:cubicBezTo>
                  <a:cubicBezTo>
                    <a:pt x="6675" y="7029"/>
                    <a:pt x="6431" y="12000"/>
                    <a:pt x="6309" y="14914"/>
                  </a:cubicBezTo>
                  <a:cubicBezTo>
                    <a:pt x="6188" y="17829"/>
                    <a:pt x="6188" y="18686"/>
                    <a:pt x="6269" y="19543"/>
                  </a:cubicBezTo>
                  <a:cubicBezTo>
                    <a:pt x="6350" y="20400"/>
                    <a:pt x="6512" y="21257"/>
                    <a:pt x="6756" y="21429"/>
                  </a:cubicBezTo>
                  <a:cubicBezTo>
                    <a:pt x="7000" y="21600"/>
                    <a:pt x="7324" y="21086"/>
                    <a:pt x="7609" y="19971"/>
                  </a:cubicBezTo>
                  <a:cubicBezTo>
                    <a:pt x="7893" y="18857"/>
                    <a:pt x="8137" y="17143"/>
                    <a:pt x="8299" y="15857"/>
                  </a:cubicBezTo>
                  <a:cubicBezTo>
                    <a:pt x="8461" y="14571"/>
                    <a:pt x="8543" y="13714"/>
                    <a:pt x="8583" y="13714"/>
                  </a:cubicBezTo>
                  <a:cubicBezTo>
                    <a:pt x="8624" y="13714"/>
                    <a:pt x="8624" y="14571"/>
                    <a:pt x="8624" y="15429"/>
                  </a:cubicBezTo>
                  <a:cubicBezTo>
                    <a:pt x="8624" y="16286"/>
                    <a:pt x="8624" y="17143"/>
                    <a:pt x="8624" y="18000"/>
                  </a:cubicBezTo>
                  <a:cubicBezTo>
                    <a:pt x="8624" y="18857"/>
                    <a:pt x="8624" y="19714"/>
                    <a:pt x="8827" y="20143"/>
                  </a:cubicBezTo>
                  <a:cubicBezTo>
                    <a:pt x="9030" y="20571"/>
                    <a:pt x="9436" y="20571"/>
                    <a:pt x="9761" y="20229"/>
                  </a:cubicBezTo>
                  <a:cubicBezTo>
                    <a:pt x="10085" y="19886"/>
                    <a:pt x="10329" y="19200"/>
                    <a:pt x="10532" y="18429"/>
                  </a:cubicBezTo>
                  <a:cubicBezTo>
                    <a:pt x="10735" y="17657"/>
                    <a:pt x="10897" y="16800"/>
                    <a:pt x="11100" y="15771"/>
                  </a:cubicBezTo>
                  <a:cubicBezTo>
                    <a:pt x="11303" y="14743"/>
                    <a:pt x="11547" y="13543"/>
                    <a:pt x="11628" y="13371"/>
                  </a:cubicBezTo>
                  <a:cubicBezTo>
                    <a:pt x="11709" y="13200"/>
                    <a:pt x="11628" y="14057"/>
                    <a:pt x="11547" y="15000"/>
                  </a:cubicBezTo>
                  <a:cubicBezTo>
                    <a:pt x="11466" y="15943"/>
                    <a:pt x="11385" y="16971"/>
                    <a:pt x="11385" y="17914"/>
                  </a:cubicBezTo>
                  <a:cubicBezTo>
                    <a:pt x="11385" y="18857"/>
                    <a:pt x="11466" y="19714"/>
                    <a:pt x="11709" y="20229"/>
                  </a:cubicBezTo>
                  <a:cubicBezTo>
                    <a:pt x="11953" y="20743"/>
                    <a:pt x="12359" y="20914"/>
                    <a:pt x="12887" y="20314"/>
                  </a:cubicBezTo>
                  <a:cubicBezTo>
                    <a:pt x="13415" y="19714"/>
                    <a:pt x="14064" y="18343"/>
                    <a:pt x="14552" y="17314"/>
                  </a:cubicBezTo>
                  <a:cubicBezTo>
                    <a:pt x="15039" y="16286"/>
                    <a:pt x="15364" y="15600"/>
                    <a:pt x="15607" y="14486"/>
                  </a:cubicBezTo>
                  <a:cubicBezTo>
                    <a:pt x="15851" y="13371"/>
                    <a:pt x="16013" y="11829"/>
                    <a:pt x="15891" y="11229"/>
                  </a:cubicBezTo>
                  <a:cubicBezTo>
                    <a:pt x="15770" y="10629"/>
                    <a:pt x="15364" y="10971"/>
                    <a:pt x="15079" y="11571"/>
                  </a:cubicBezTo>
                  <a:cubicBezTo>
                    <a:pt x="14795" y="12171"/>
                    <a:pt x="14633" y="13029"/>
                    <a:pt x="14430" y="13886"/>
                  </a:cubicBezTo>
                  <a:cubicBezTo>
                    <a:pt x="14227" y="14743"/>
                    <a:pt x="13983" y="15600"/>
                    <a:pt x="13861" y="16629"/>
                  </a:cubicBezTo>
                  <a:cubicBezTo>
                    <a:pt x="13740" y="17657"/>
                    <a:pt x="13740" y="18857"/>
                    <a:pt x="13943" y="19629"/>
                  </a:cubicBezTo>
                  <a:cubicBezTo>
                    <a:pt x="14146" y="20400"/>
                    <a:pt x="14552" y="20743"/>
                    <a:pt x="15567" y="20657"/>
                  </a:cubicBezTo>
                  <a:cubicBezTo>
                    <a:pt x="16582" y="20571"/>
                    <a:pt x="18206" y="20057"/>
                    <a:pt x="19302" y="19543"/>
                  </a:cubicBezTo>
                  <a:cubicBezTo>
                    <a:pt x="20398" y="19029"/>
                    <a:pt x="20967" y="18514"/>
                    <a:pt x="21535" y="180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2713" name="Drawing"/>
          <p:cNvGrpSpPr/>
          <p:nvPr/>
        </p:nvGrpSpPr>
        <p:grpSpPr>
          <a:xfrm>
            <a:off x="5206999" y="1868222"/>
            <a:ext cx="7480301" cy="5622891"/>
            <a:chOff x="0" y="0"/>
            <a:chExt cx="7480300" cy="5622889"/>
          </a:xfrm>
        </p:grpSpPr>
        <p:sp>
          <p:nvSpPr>
            <p:cNvPr id="2610" name="Line"/>
            <p:cNvSpPr/>
            <p:nvPr/>
          </p:nvSpPr>
          <p:spPr>
            <a:xfrm>
              <a:off x="0" y="0"/>
              <a:ext cx="98690" cy="429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403" fill="norm" stroke="1" extrusionOk="0">
                  <a:moveTo>
                    <a:pt x="0" y="4675"/>
                  </a:moveTo>
                  <a:cubicBezTo>
                    <a:pt x="919" y="3622"/>
                    <a:pt x="1838" y="2568"/>
                    <a:pt x="3906" y="1778"/>
                  </a:cubicBezTo>
                  <a:cubicBezTo>
                    <a:pt x="5974" y="988"/>
                    <a:pt x="9191" y="461"/>
                    <a:pt x="11949" y="197"/>
                  </a:cubicBezTo>
                  <a:cubicBezTo>
                    <a:pt x="14706" y="-66"/>
                    <a:pt x="17004" y="-66"/>
                    <a:pt x="18613" y="197"/>
                  </a:cubicBezTo>
                  <a:cubicBezTo>
                    <a:pt x="20221" y="461"/>
                    <a:pt x="21140" y="988"/>
                    <a:pt x="21370" y="2884"/>
                  </a:cubicBezTo>
                  <a:cubicBezTo>
                    <a:pt x="21600" y="4781"/>
                    <a:pt x="21140" y="8047"/>
                    <a:pt x="19991" y="11208"/>
                  </a:cubicBezTo>
                  <a:cubicBezTo>
                    <a:pt x="18843" y="14369"/>
                    <a:pt x="17004" y="17425"/>
                    <a:pt x="16085" y="19216"/>
                  </a:cubicBezTo>
                  <a:cubicBezTo>
                    <a:pt x="15166" y="21007"/>
                    <a:pt x="15166" y="21534"/>
                    <a:pt x="14706" y="21376"/>
                  </a:cubicBezTo>
                  <a:cubicBezTo>
                    <a:pt x="14247" y="21218"/>
                    <a:pt x="13328" y="20375"/>
                    <a:pt x="12409" y="195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1" name="Line"/>
            <p:cNvSpPr/>
            <p:nvPr/>
          </p:nvSpPr>
          <p:spPr>
            <a:xfrm>
              <a:off x="44449" y="74622"/>
              <a:ext cx="203201" cy="362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0" fill="norm" stroke="1" extrusionOk="0">
                  <a:moveTo>
                    <a:pt x="0" y="14709"/>
                  </a:moveTo>
                  <a:cubicBezTo>
                    <a:pt x="2700" y="14206"/>
                    <a:pt x="5400" y="13704"/>
                    <a:pt x="7875" y="12637"/>
                  </a:cubicBezTo>
                  <a:cubicBezTo>
                    <a:pt x="10350" y="11569"/>
                    <a:pt x="12600" y="9937"/>
                    <a:pt x="14512" y="8053"/>
                  </a:cubicBezTo>
                  <a:cubicBezTo>
                    <a:pt x="16425" y="6169"/>
                    <a:pt x="18000" y="4034"/>
                    <a:pt x="18900" y="2527"/>
                  </a:cubicBezTo>
                  <a:cubicBezTo>
                    <a:pt x="19800" y="1020"/>
                    <a:pt x="20025" y="141"/>
                    <a:pt x="20025" y="16"/>
                  </a:cubicBezTo>
                  <a:cubicBezTo>
                    <a:pt x="20025" y="-110"/>
                    <a:pt x="19800" y="518"/>
                    <a:pt x="19575" y="3030"/>
                  </a:cubicBezTo>
                  <a:cubicBezTo>
                    <a:pt x="19350" y="5541"/>
                    <a:pt x="19125" y="9937"/>
                    <a:pt x="19463" y="13327"/>
                  </a:cubicBezTo>
                  <a:cubicBezTo>
                    <a:pt x="19800" y="16718"/>
                    <a:pt x="20700" y="19104"/>
                    <a:pt x="21600" y="214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2" name="Line"/>
            <p:cNvSpPr/>
            <p:nvPr/>
          </p:nvSpPr>
          <p:spPr>
            <a:xfrm>
              <a:off x="296197" y="360627"/>
              <a:ext cx="62415" cy="94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03" h="21386" fill="norm" stroke="1" extrusionOk="0">
                  <a:moveTo>
                    <a:pt x="8818" y="5760"/>
                  </a:moveTo>
                  <a:cubicBezTo>
                    <a:pt x="6118" y="7200"/>
                    <a:pt x="3418" y="8640"/>
                    <a:pt x="1730" y="10560"/>
                  </a:cubicBezTo>
                  <a:cubicBezTo>
                    <a:pt x="43" y="12480"/>
                    <a:pt x="-632" y="14880"/>
                    <a:pt x="718" y="17040"/>
                  </a:cubicBezTo>
                  <a:cubicBezTo>
                    <a:pt x="2068" y="19200"/>
                    <a:pt x="5443" y="21120"/>
                    <a:pt x="8480" y="21360"/>
                  </a:cubicBezTo>
                  <a:cubicBezTo>
                    <a:pt x="11518" y="21600"/>
                    <a:pt x="14218" y="20160"/>
                    <a:pt x="16580" y="18480"/>
                  </a:cubicBezTo>
                  <a:cubicBezTo>
                    <a:pt x="18943" y="16800"/>
                    <a:pt x="20968" y="14880"/>
                    <a:pt x="19281" y="11760"/>
                  </a:cubicBezTo>
                  <a:cubicBezTo>
                    <a:pt x="17593" y="8640"/>
                    <a:pt x="12193" y="4320"/>
                    <a:pt x="679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3" name="Line"/>
            <p:cNvSpPr/>
            <p:nvPr/>
          </p:nvSpPr>
          <p:spPr>
            <a:xfrm>
              <a:off x="527050" y="195527"/>
              <a:ext cx="1" cy="1905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4" name="Line"/>
            <p:cNvSpPr/>
            <p:nvPr/>
          </p:nvSpPr>
          <p:spPr>
            <a:xfrm>
              <a:off x="527050" y="354277"/>
              <a:ext cx="1" cy="635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5" name="Line"/>
            <p:cNvSpPr/>
            <p:nvPr/>
          </p:nvSpPr>
          <p:spPr>
            <a:xfrm>
              <a:off x="920750" y="68527"/>
              <a:ext cx="260350" cy="336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2" fill="norm" stroke="1" extrusionOk="0">
                  <a:moveTo>
                    <a:pt x="0" y="0"/>
                  </a:moveTo>
                  <a:cubicBezTo>
                    <a:pt x="1932" y="675"/>
                    <a:pt x="3863" y="1350"/>
                    <a:pt x="6585" y="3443"/>
                  </a:cubicBezTo>
                  <a:cubicBezTo>
                    <a:pt x="9307" y="5535"/>
                    <a:pt x="12820" y="9045"/>
                    <a:pt x="15190" y="12083"/>
                  </a:cubicBezTo>
                  <a:cubicBezTo>
                    <a:pt x="17561" y="15120"/>
                    <a:pt x="18790" y="17685"/>
                    <a:pt x="19493" y="19305"/>
                  </a:cubicBezTo>
                  <a:cubicBezTo>
                    <a:pt x="20195" y="20925"/>
                    <a:pt x="20371" y="21600"/>
                    <a:pt x="20634" y="21397"/>
                  </a:cubicBezTo>
                  <a:cubicBezTo>
                    <a:pt x="20898" y="21195"/>
                    <a:pt x="21249" y="20115"/>
                    <a:pt x="21600" y="190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6" name="Line"/>
            <p:cNvSpPr/>
            <p:nvPr/>
          </p:nvSpPr>
          <p:spPr>
            <a:xfrm>
              <a:off x="1003663" y="68527"/>
              <a:ext cx="183787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21312" y="0"/>
                  </a:moveTo>
                  <a:cubicBezTo>
                    <a:pt x="18612" y="1895"/>
                    <a:pt x="15912" y="3789"/>
                    <a:pt x="12967" y="6379"/>
                  </a:cubicBezTo>
                  <a:cubicBezTo>
                    <a:pt x="10021" y="8968"/>
                    <a:pt x="6830" y="12253"/>
                    <a:pt x="4498" y="14589"/>
                  </a:cubicBezTo>
                  <a:cubicBezTo>
                    <a:pt x="2167" y="16926"/>
                    <a:pt x="694" y="18316"/>
                    <a:pt x="203" y="19326"/>
                  </a:cubicBezTo>
                  <a:cubicBezTo>
                    <a:pt x="-288" y="20337"/>
                    <a:pt x="203" y="20968"/>
                    <a:pt x="69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7" name="Line"/>
            <p:cNvSpPr/>
            <p:nvPr/>
          </p:nvSpPr>
          <p:spPr>
            <a:xfrm>
              <a:off x="1746250" y="43127"/>
              <a:ext cx="4234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3125"/>
                    <a:pt x="21600" y="6249"/>
                    <a:pt x="21600" y="9849"/>
                  </a:cubicBezTo>
                  <a:cubicBezTo>
                    <a:pt x="21600" y="13449"/>
                    <a:pt x="10800" y="1752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8" name="Line"/>
            <p:cNvSpPr/>
            <p:nvPr/>
          </p:nvSpPr>
          <p:spPr>
            <a:xfrm>
              <a:off x="1581150" y="392377"/>
              <a:ext cx="3873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69" y="19800"/>
                    <a:pt x="6138" y="18000"/>
                    <a:pt x="9738" y="14400"/>
                  </a:cubicBezTo>
                  <a:cubicBezTo>
                    <a:pt x="13338" y="10800"/>
                    <a:pt x="17469" y="5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9" name="Line"/>
            <p:cNvSpPr/>
            <p:nvPr/>
          </p:nvSpPr>
          <p:spPr>
            <a:xfrm>
              <a:off x="2076450" y="17676"/>
              <a:ext cx="171450" cy="190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8" fill="norm" stroke="1" extrusionOk="0">
                  <a:moveTo>
                    <a:pt x="0" y="717"/>
                  </a:moveTo>
                  <a:cubicBezTo>
                    <a:pt x="1333" y="243"/>
                    <a:pt x="2667" y="-232"/>
                    <a:pt x="3867" y="124"/>
                  </a:cubicBezTo>
                  <a:cubicBezTo>
                    <a:pt x="5067" y="480"/>
                    <a:pt x="6133" y="1667"/>
                    <a:pt x="8400" y="4634"/>
                  </a:cubicBezTo>
                  <a:cubicBezTo>
                    <a:pt x="10667" y="7601"/>
                    <a:pt x="14133" y="12348"/>
                    <a:pt x="16533" y="15434"/>
                  </a:cubicBezTo>
                  <a:cubicBezTo>
                    <a:pt x="18933" y="18520"/>
                    <a:pt x="20267" y="19944"/>
                    <a:pt x="21600" y="213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0" name="Line"/>
            <p:cNvSpPr/>
            <p:nvPr/>
          </p:nvSpPr>
          <p:spPr>
            <a:xfrm>
              <a:off x="2206380" y="36777"/>
              <a:ext cx="130420" cy="353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458" fill="norm" stroke="1" extrusionOk="0">
                  <a:moveTo>
                    <a:pt x="21466" y="0"/>
                  </a:moveTo>
                  <a:cubicBezTo>
                    <a:pt x="17634" y="2443"/>
                    <a:pt x="13801" y="4886"/>
                    <a:pt x="10318" y="7714"/>
                  </a:cubicBezTo>
                  <a:cubicBezTo>
                    <a:pt x="6834" y="10543"/>
                    <a:pt x="3698" y="13757"/>
                    <a:pt x="1956" y="15814"/>
                  </a:cubicBezTo>
                  <a:cubicBezTo>
                    <a:pt x="214" y="17871"/>
                    <a:pt x="-134" y="18771"/>
                    <a:pt x="40" y="19607"/>
                  </a:cubicBezTo>
                  <a:cubicBezTo>
                    <a:pt x="214" y="20443"/>
                    <a:pt x="911" y="21214"/>
                    <a:pt x="1956" y="21407"/>
                  </a:cubicBezTo>
                  <a:cubicBezTo>
                    <a:pt x="3001" y="21600"/>
                    <a:pt x="4395" y="21214"/>
                    <a:pt x="5789" y="208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1" name="Line"/>
            <p:cNvSpPr/>
            <p:nvPr/>
          </p:nvSpPr>
          <p:spPr>
            <a:xfrm>
              <a:off x="3454400" y="163777"/>
              <a:ext cx="146050" cy="182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0" fill="norm" stroke="1" extrusionOk="0">
                  <a:moveTo>
                    <a:pt x="0" y="0"/>
                  </a:moveTo>
                  <a:cubicBezTo>
                    <a:pt x="2817" y="5462"/>
                    <a:pt x="5635" y="10924"/>
                    <a:pt x="7357" y="14276"/>
                  </a:cubicBezTo>
                  <a:cubicBezTo>
                    <a:pt x="9078" y="17628"/>
                    <a:pt x="9704" y="18869"/>
                    <a:pt x="10643" y="19862"/>
                  </a:cubicBezTo>
                  <a:cubicBezTo>
                    <a:pt x="11583" y="20855"/>
                    <a:pt x="12835" y="21600"/>
                    <a:pt x="13930" y="21352"/>
                  </a:cubicBezTo>
                  <a:cubicBezTo>
                    <a:pt x="15026" y="21103"/>
                    <a:pt x="15965" y="19862"/>
                    <a:pt x="16748" y="17131"/>
                  </a:cubicBezTo>
                  <a:cubicBezTo>
                    <a:pt x="17530" y="14400"/>
                    <a:pt x="18157" y="10179"/>
                    <a:pt x="18939" y="7572"/>
                  </a:cubicBezTo>
                  <a:cubicBezTo>
                    <a:pt x="19722" y="4966"/>
                    <a:pt x="20661" y="3972"/>
                    <a:pt x="21600" y="29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2" name="Line"/>
            <p:cNvSpPr/>
            <p:nvPr/>
          </p:nvSpPr>
          <p:spPr>
            <a:xfrm>
              <a:off x="3670300" y="123736"/>
              <a:ext cx="76200" cy="224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1" fill="norm" stroke="1" extrusionOk="0">
                  <a:moveTo>
                    <a:pt x="21600" y="3213"/>
                  </a:moveTo>
                  <a:cubicBezTo>
                    <a:pt x="21000" y="2203"/>
                    <a:pt x="20400" y="1194"/>
                    <a:pt x="18000" y="588"/>
                  </a:cubicBezTo>
                  <a:cubicBezTo>
                    <a:pt x="15600" y="-17"/>
                    <a:pt x="11400" y="-219"/>
                    <a:pt x="8100" y="286"/>
                  </a:cubicBezTo>
                  <a:cubicBezTo>
                    <a:pt x="4800" y="790"/>
                    <a:pt x="2400" y="2002"/>
                    <a:pt x="3300" y="4020"/>
                  </a:cubicBezTo>
                  <a:cubicBezTo>
                    <a:pt x="4200" y="6039"/>
                    <a:pt x="8400" y="8865"/>
                    <a:pt x="11400" y="10682"/>
                  </a:cubicBezTo>
                  <a:cubicBezTo>
                    <a:pt x="14400" y="12499"/>
                    <a:pt x="16200" y="13306"/>
                    <a:pt x="15600" y="14820"/>
                  </a:cubicBezTo>
                  <a:cubicBezTo>
                    <a:pt x="15000" y="16334"/>
                    <a:pt x="12000" y="18555"/>
                    <a:pt x="9000" y="19766"/>
                  </a:cubicBezTo>
                  <a:cubicBezTo>
                    <a:pt x="6000" y="20977"/>
                    <a:pt x="3000" y="21179"/>
                    <a:pt x="0" y="213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3" name="Line"/>
            <p:cNvSpPr/>
            <p:nvPr/>
          </p:nvSpPr>
          <p:spPr>
            <a:xfrm>
              <a:off x="3822064" y="303477"/>
              <a:ext cx="1272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4" name="Line"/>
            <p:cNvSpPr/>
            <p:nvPr/>
          </p:nvSpPr>
          <p:spPr>
            <a:xfrm>
              <a:off x="4747429" y="30427"/>
              <a:ext cx="204845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fill="norm" stroke="1" extrusionOk="0">
                  <a:moveTo>
                    <a:pt x="8182" y="0"/>
                  </a:moveTo>
                  <a:cubicBezTo>
                    <a:pt x="7961" y="4800"/>
                    <a:pt x="7741" y="9600"/>
                    <a:pt x="7410" y="12918"/>
                  </a:cubicBezTo>
                  <a:cubicBezTo>
                    <a:pt x="7079" y="16235"/>
                    <a:pt x="6639" y="18071"/>
                    <a:pt x="6198" y="19341"/>
                  </a:cubicBezTo>
                  <a:cubicBezTo>
                    <a:pt x="5757" y="20612"/>
                    <a:pt x="5316" y="21318"/>
                    <a:pt x="4545" y="21388"/>
                  </a:cubicBezTo>
                  <a:cubicBezTo>
                    <a:pt x="3773" y="21459"/>
                    <a:pt x="2671" y="20894"/>
                    <a:pt x="1900" y="20259"/>
                  </a:cubicBezTo>
                  <a:cubicBezTo>
                    <a:pt x="1128" y="19624"/>
                    <a:pt x="688" y="18918"/>
                    <a:pt x="357" y="18000"/>
                  </a:cubicBezTo>
                  <a:cubicBezTo>
                    <a:pt x="26" y="17082"/>
                    <a:pt x="-194" y="15953"/>
                    <a:pt x="247" y="15318"/>
                  </a:cubicBezTo>
                  <a:cubicBezTo>
                    <a:pt x="688" y="14682"/>
                    <a:pt x="1790" y="14541"/>
                    <a:pt x="3553" y="14471"/>
                  </a:cubicBezTo>
                  <a:cubicBezTo>
                    <a:pt x="5316" y="14400"/>
                    <a:pt x="7741" y="14400"/>
                    <a:pt x="10165" y="13412"/>
                  </a:cubicBezTo>
                  <a:cubicBezTo>
                    <a:pt x="12590" y="12424"/>
                    <a:pt x="15014" y="10447"/>
                    <a:pt x="16667" y="8612"/>
                  </a:cubicBezTo>
                  <a:cubicBezTo>
                    <a:pt x="18320" y="6776"/>
                    <a:pt x="19202" y="5082"/>
                    <a:pt x="19863" y="3600"/>
                  </a:cubicBezTo>
                  <a:cubicBezTo>
                    <a:pt x="20524" y="2118"/>
                    <a:pt x="20965" y="847"/>
                    <a:pt x="21186" y="635"/>
                  </a:cubicBezTo>
                  <a:cubicBezTo>
                    <a:pt x="21406" y="424"/>
                    <a:pt x="21406" y="1271"/>
                    <a:pt x="20965" y="4024"/>
                  </a:cubicBezTo>
                  <a:cubicBezTo>
                    <a:pt x="20524" y="6776"/>
                    <a:pt x="19643" y="11435"/>
                    <a:pt x="19202" y="14682"/>
                  </a:cubicBezTo>
                  <a:cubicBezTo>
                    <a:pt x="18761" y="17929"/>
                    <a:pt x="18761" y="19765"/>
                    <a:pt x="1876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5" name="Line"/>
            <p:cNvSpPr/>
            <p:nvPr/>
          </p:nvSpPr>
          <p:spPr>
            <a:xfrm>
              <a:off x="5016500" y="265377"/>
              <a:ext cx="635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6" name="Line"/>
            <p:cNvSpPr/>
            <p:nvPr/>
          </p:nvSpPr>
          <p:spPr>
            <a:xfrm>
              <a:off x="5124450" y="151077"/>
              <a:ext cx="63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7" name="Line"/>
            <p:cNvSpPr/>
            <p:nvPr/>
          </p:nvSpPr>
          <p:spPr>
            <a:xfrm>
              <a:off x="5137150" y="303477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8" name="Line"/>
            <p:cNvSpPr/>
            <p:nvPr/>
          </p:nvSpPr>
          <p:spPr>
            <a:xfrm>
              <a:off x="5410200" y="49477"/>
              <a:ext cx="139700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82" y="4350"/>
                    <a:pt x="9164" y="8700"/>
                    <a:pt x="12764" y="12300"/>
                  </a:cubicBezTo>
                  <a:cubicBezTo>
                    <a:pt x="16364" y="15900"/>
                    <a:pt x="18982" y="1875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9" name="Line"/>
            <p:cNvSpPr/>
            <p:nvPr/>
          </p:nvSpPr>
          <p:spPr>
            <a:xfrm>
              <a:off x="5410199" y="43127"/>
              <a:ext cx="17780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29" y="1178"/>
                    <a:pt x="16457" y="2356"/>
                    <a:pt x="13629" y="4778"/>
                  </a:cubicBezTo>
                  <a:cubicBezTo>
                    <a:pt x="10800" y="7200"/>
                    <a:pt x="7714" y="10865"/>
                    <a:pt x="5400" y="13876"/>
                  </a:cubicBezTo>
                  <a:cubicBezTo>
                    <a:pt x="3086" y="16887"/>
                    <a:pt x="1543" y="1924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0" name="Line"/>
            <p:cNvSpPr/>
            <p:nvPr/>
          </p:nvSpPr>
          <p:spPr>
            <a:xfrm>
              <a:off x="5867399" y="30427"/>
              <a:ext cx="571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00" y="441"/>
                    <a:pt x="15200" y="882"/>
                    <a:pt x="12800" y="2424"/>
                  </a:cubicBezTo>
                  <a:cubicBezTo>
                    <a:pt x="10400" y="3967"/>
                    <a:pt x="8800" y="6612"/>
                    <a:pt x="6800" y="9992"/>
                  </a:cubicBezTo>
                  <a:cubicBezTo>
                    <a:pt x="4800" y="13371"/>
                    <a:pt x="2400" y="1748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1" name="Line"/>
            <p:cNvSpPr/>
            <p:nvPr/>
          </p:nvSpPr>
          <p:spPr>
            <a:xfrm>
              <a:off x="5683249" y="379677"/>
              <a:ext cx="3429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320"/>
                    <a:pt x="7200" y="8640"/>
                    <a:pt x="10800" y="12240"/>
                  </a:cubicBezTo>
                  <a:cubicBezTo>
                    <a:pt x="14400" y="15840"/>
                    <a:pt x="18000" y="1872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2" name="Line"/>
            <p:cNvSpPr/>
            <p:nvPr/>
          </p:nvSpPr>
          <p:spPr>
            <a:xfrm>
              <a:off x="6299200" y="36777"/>
              <a:ext cx="139700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73" y="3703"/>
                    <a:pt x="6545" y="7406"/>
                    <a:pt x="9655" y="10800"/>
                  </a:cubicBezTo>
                  <a:cubicBezTo>
                    <a:pt x="12764" y="14194"/>
                    <a:pt x="15709" y="17280"/>
                    <a:pt x="17673" y="19029"/>
                  </a:cubicBezTo>
                  <a:cubicBezTo>
                    <a:pt x="19636" y="20777"/>
                    <a:pt x="20618" y="2118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3" name="Line"/>
            <p:cNvSpPr/>
            <p:nvPr/>
          </p:nvSpPr>
          <p:spPr>
            <a:xfrm>
              <a:off x="6400800" y="87577"/>
              <a:ext cx="127000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40" y="2685"/>
                    <a:pt x="13680" y="5369"/>
                    <a:pt x="10260" y="8176"/>
                  </a:cubicBezTo>
                  <a:cubicBezTo>
                    <a:pt x="6840" y="10983"/>
                    <a:pt x="3960" y="13912"/>
                    <a:pt x="2340" y="16169"/>
                  </a:cubicBezTo>
                  <a:cubicBezTo>
                    <a:pt x="720" y="18427"/>
                    <a:pt x="360" y="2001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4" name="Line"/>
            <p:cNvSpPr/>
            <p:nvPr/>
          </p:nvSpPr>
          <p:spPr>
            <a:xfrm>
              <a:off x="5624968" y="24077"/>
              <a:ext cx="471032" cy="549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488" fill="norm" stroke="1" extrusionOk="0">
                  <a:moveTo>
                    <a:pt x="21555" y="0"/>
                  </a:moveTo>
                  <a:cubicBezTo>
                    <a:pt x="19521" y="1986"/>
                    <a:pt x="17487" y="3972"/>
                    <a:pt x="15356" y="6166"/>
                  </a:cubicBezTo>
                  <a:cubicBezTo>
                    <a:pt x="13225" y="8359"/>
                    <a:pt x="10997" y="10759"/>
                    <a:pt x="8769" y="12952"/>
                  </a:cubicBezTo>
                  <a:cubicBezTo>
                    <a:pt x="6542" y="15145"/>
                    <a:pt x="4314" y="17131"/>
                    <a:pt x="3006" y="18290"/>
                  </a:cubicBezTo>
                  <a:cubicBezTo>
                    <a:pt x="1698" y="19448"/>
                    <a:pt x="1311" y="19779"/>
                    <a:pt x="875" y="20234"/>
                  </a:cubicBezTo>
                  <a:cubicBezTo>
                    <a:pt x="439" y="20690"/>
                    <a:pt x="-45" y="21269"/>
                    <a:pt x="3" y="21434"/>
                  </a:cubicBezTo>
                  <a:cubicBezTo>
                    <a:pt x="52" y="21600"/>
                    <a:pt x="633" y="21352"/>
                    <a:pt x="1214" y="211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5" name="Line"/>
            <p:cNvSpPr/>
            <p:nvPr/>
          </p:nvSpPr>
          <p:spPr>
            <a:xfrm>
              <a:off x="792160" y="1315555"/>
              <a:ext cx="238793" cy="287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7" h="21281" fill="norm" stroke="1" extrusionOk="0">
                  <a:moveTo>
                    <a:pt x="8519" y="2168"/>
                  </a:moveTo>
                  <a:cubicBezTo>
                    <a:pt x="8333" y="1229"/>
                    <a:pt x="8147" y="290"/>
                    <a:pt x="7588" y="55"/>
                  </a:cubicBezTo>
                  <a:cubicBezTo>
                    <a:pt x="7029" y="-180"/>
                    <a:pt x="6098" y="290"/>
                    <a:pt x="4609" y="2324"/>
                  </a:cubicBezTo>
                  <a:cubicBezTo>
                    <a:pt x="3119" y="4359"/>
                    <a:pt x="1071" y="7959"/>
                    <a:pt x="326" y="11090"/>
                  </a:cubicBezTo>
                  <a:cubicBezTo>
                    <a:pt x="-419" y="14220"/>
                    <a:pt x="140" y="16881"/>
                    <a:pt x="1722" y="18681"/>
                  </a:cubicBezTo>
                  <a:cubicBezTo>
                    <a:pt x="3305" y="20481"/>
                    <a:pt x="5912" y="21420"/>
                    <a:pt x="8891" y="21263"/>
                  </a:cubicBezTo>
                  <a:cubicBezTo>
                    <a:pt x="11871" y="21107"/>
                    <a:pt x="15222" y="19855"/>
                    <a:pt x="17364" y="17585"/>
                  </a:cubicBezTo>
                  <a:cubicBezTo>
                    <a:pt x="19505" y="15316"/>
                    <a:pt x="20436" y="12029"/>
                    <a:pt x="20809" y="9446"/>
                  </a:cubicBezTo>
                  <a:cubicBezTo>
                    <a:pt x="21181" y="6863"/>
                    <a:pt x="20995" y="4985"/>
                    <a:pt x="20529" y="3655"/>
                  </a:cubicBezTo>
                  <a:cubicBezTo>
                    <a:pt x="20064" y="2324"/>
                    <a:pt x="19319" y="1542"/>
                    <a:pt x="17829" y="1150"/>
                  </a:cubicBezTo>
                  <a:cubicBezTo>
                    <a:pt x="16340" y="759"/>
                    <a:pt x="14105" y="759"/>
                    <a:pt x="11964" y="1855"/>
                  </a:cubicBezTo>
                  <a:cubicBezTo>
                    <a:pt x="9822" y="2950"/>
                    <a:pt x="7774" y="5142"/>
                    <a:pt x="5726" y="73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6" name="Line"/>
            <p:cNvSpPr/>
            <p:nvPr/>
          </p:nvSpPr>
          <p:spPr>
            <a:xfrm>
              <a:off x="882649" y="1478227"/>
              <a:ext cx="155395" cy="157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472" fill="norm" stroke="1" extrusionOk="0">
                  <a:moveTo>
                    <a:pt x="0" y="0"/>
                  </a:moveTo>
                  <a:cubicBezTo>
                    <a:pt x="5254" y="5184"/>
                    <a:pt x="10508" y="10368"/>
                    <a:pt x="13719" y="13536"/>
                  </a:cubicBezTo>
                  <a:cubicBezTo>
                    <a:pt x="16930" y="16704"/>
                    <a:pt x="18097" y="17856"/>
                    <a:pt x="19119" y="19008"/>
                  </a:cubicBezTo>
                  <a:cubicBezTo>
                    <a:pt x="20141" y="20160"/>
                    <a:pt x="21016" y="21312"/>
                    <a:pt x="21308" y="21456"/>
                  </a:cubicBezTo>
                  <a:cubicBezTo>
                    <a:pt x="21600" y="21600"/>
                    <a:pt x="21308" y="20736"/>
                    <a:pt x="21016" y="198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7" name="Line"/>
            <p:cNvSpPr/>
            <p:nvPr/>
          </p:nvSpPr>
          <p:spPr>
            <a:xfrm>
              <a:off x="1118498" y="1617927"/>
              <a:ext cx="83370" cy="84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0" h="20925" fill="norm" stroke="1" extrusionOk="0">
                  <a:moveTo>
                    <a:pt x="10839" y="0"/>
                  </a:moveTo>
                  <a:cubicBezTo>
                    <a:pt x="8205" y="1054"/>
                    <a:pt x="5571" y="2107"/>
                    <a:pt x="3727" y="4215"/>
                  </a:cubicBezTo>
                  <a:cubicBezTo>
                    <a:pt x="1883" y="6322"/>
                    <a:pt x="830" y="9483"/>
                    <a:pt x="303" y="12380"/>
                  </a:cubicBezTo>
                  <a:cubicBezTo>
                    <a:pt x="-224" y="15278"/>
                    <a:pt x="-224" y="17912"/>
                    <a:pt x="1620" y="19493"/>
                  </a:cubicBezTo>
                  <a:cubicBezTo>
                    <a:pt x="3464" y="21073"/>
                    <a:pt x="7152" y="21600"/>
                    <a:pt x="10839" y="19756"/>
                  </a:cubicBezTo>
                  <a:cubicBezTo>
                    <a:pt x="14527" y="17912"/>
                    <a:pt x="18215" y="13698"/>
                    <a:pt x="19796" y="10010"/>
                  </a:cubicBezTo>
                  <a:cubicBezTo>
                    <a:pt x="21376" y="6322"/>
                    <a:pt x="20849" y="3161"/>
                    <a:pt x="19269" y="1580"/>
                  </a:cubicBezTo>
                  <a:cubicBezTo>
                    <a:pt x="17688" y="0"/>
                    <a:pt x="15054" y="0"/>
                    <a:pt x="1242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8" name="Line"/>
            <p:cNvSpPr/>
            <p:nvPr/>
          </p:nvSpPr>
          <p:spPr>
            <a:xfrm>
              <a:off x="1257564" y="1478227"/>
              <a:ext cx="71667" cy="229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5" h="21453" fill="norm" stroke="1" extrusionOk="0">
                  <a:moveTo>
                    <a:pt x="5477" y="0"/>
                  </a:moveTo>
                  <a:cubicBezTo>
                    <a:pt x="4243" y="4161"/>
                    <a:pt x="3009" y="8323"/>
                    <a:pt x="2392" y="11494"/>
                  </a:cubicBezTo>
                  <a:cubicBezTo>
                    <a:pt x="1774" y="14664"/>
                    <a:pt x="1774" y="16844"/>
                    <a:pt x="1466" y="18429"/>
                  </a:cubicBezTo>
                  <a:cubicBezTo>
                    <a:pt x="1157" y="20015"/>
                    <a:pt x="540" y="21006"/>
                    <a:pt x="232" y="21006"/>
                  </a:cubicBezTo>
                  <a:cubicBezTo>
                    <a:pt x="-77" y="21006"/>
                    <a:pt x="-77" y="20015"/>
                    <a:pt x="232" y="19024"/>
                  </a:cubicBezTo>
                  <a:cubicBezTo>
                    <a:pt x="540" y="18033"/>
                    <a:pt x="1157" y="17042"/>
                    <a:pt x="2083" y="16051"/>
                  </a:cubicBezTo>
                  <a:cubicBezTo>
                    <a:pt x="3009" y="15061"/>
                    <a:pt x="4243" y="14070"/>
                    <a:pt x="6403" y="13574"/>
                  </a:cubicBezTo>
                  <a:cubicBezTo>
                    <a:pt x="8563" y="13079"/>
                    <a:pt x="11649" y="13079"/>
                    <a:pt x="14117" y="13673"/>
                  </a:cubicBezTo>
                  <a:cubicBezTo>
                    <a:pt x="16586" y="14268"/>
                    <a:pt x="18437" y="15457"/>
                    <a:pt x="19672" y="16547"/>
                  </a:cubicBezTo>
                  <a:cubicBezTo>
                    <a:pt x="20906" y="17637"/>
                    <a:pt x="21523" y="18628"/>
                    <a:pt x="19980" y="19519"/>
                  </a:cubicBezTo>
                  <a:cubicBezTo>
                    <a:pt x="18437" y="20411"/>
                    <a:pt x="14734" y="21204"/>
                    <a:pt x="10723" y="21402"/>
                  </a:cubicBezTo>
                  <a:cubicBezTo>
                    <a:pt x="6712" y="21600"/>
                    <a:pt x="2392" y="21204"/>
                    <a:pt x="1157" y="20609"/>
                  </a:cubicBezTo>
                  <a:cubicBezTo>
                    <a:pt x="-77" y="20015"/>
                    <a:pt x="1774" y="19222"/>
                    <a:pt x="3626" y="184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9" name="Line"/>
            <p:cNvSpPr/>
            <p:nvPr/>
          </p:nvSpPr>
          <p:spPr>
            <a:xfrm>
              <a:off x="1352550" y="1579818"/>
              <a:ext cx="88900" cy="123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7" fill="norm" stroke="1" extrusionOk="0">
                  <a:moveTo>
                    <a:pt x="21600" y="4321"/>
                  </a:moveTo>
                  <a:cubicBezTo>
                    <a:pt x="21600" y="2521"/>
                    <a:pt x="21600" y="721"/>
                    <a:pt x="20314" y="181"/>
                  </a:cubicBezTo>
                  <a:cubicBezTo>
                    <a:pt x="19029" y="-359"/>
                    <a:pt x="16457" y="361"/>
                    <a:pt x="14143" y="1621"/>
                  </a:cubicBezTo>
                  <a:cubicBezTo>
                    <a:pt x="11829" y="2881"/>
                    <a:pt x="9771" y="4681"/>
                    <a:pt x="8743" y="6481"/>
                  </a:cubicBezTo>
                  <a:cubicBezTo>
                    <a:pt x="7714" y="8281"/>
                    <a:pt x="7714" y="10081"/>
                    <a:pt x="9000" y="11341"/>
                  </a:cubicBezTo>
                  <a:cubicBezTo>
                    <a:pt x="10286" y="12601"/>
                    <a:pt x="12857" y="13321"/>
                    <a:pt x="15171" y="14221"/>
                  </a:cubicBezTo>
                  <a:cubicBezTo>
                    <a:pt x="17486" y="15121"/>
                    <a:pt x="19543" y="16201"/>
                    <a:pt x="19800" y="17461"/>
                  </a:cubicBezTo>
                  <a:cubicBezTo>
                    <a:pt x="20057" y="18721"/>
                    <a:pt x="18514" y="20161"/>
                    <a:pt x="14914" y="20701"/>
                  </a:cubicBezTo>
                  <a:cubicBezTo>
                    <a:pt x="11314" y="21241"/>
                    <a:pt x="5657" y="20881"/>
                    <a:pt x="0" y="205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0" name="Line"/>
            <p:cNvSpPr/>
            <p:nvPr/>
          </p:nvSpPr>
          <p:spPr>
            <a:xfrm>
              <a:off x="626214" y="2350631"/>
              <a:ext cx="167536" cy="343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0976" fill="norm" stroke="1" extrusionOk="0">
                  <a:moveTo>
                    <a:pt x="15701" y="14595"/>
                  </a:moveTo>
                  <a:cubicBezTo>
                    <a:pt x="15701" y="13561"/>
                    <a:pt x="15701" y="12526"/>
                    <a:pt x="15026" y="11944"/>
                  </a:cubicBezTo>
                  <a:cubicBezTo>
                    <a:pt x="14351" y="11362"/>
                    <a:pt x="13001" y="11232"/>
                    <a:pt x="10976" y="11362"/>
                  </a:cubicBezTo>
                  <a:cubicBezTo>
                    <a:pt x="8951" y="11491"/>
                    <a:pt x="6251" y="11879"/>
                    <a:pt x="4091" y="12849"/>
                  </a:cubicBezTo>
                  <a:cubicBezTo>
                    <a:pt x="1931" y="13819"/>
                    <a:pt x="311" y="15371"/>
                    <a:pt x="41" y="16988"/>
                  </a:cubicBezTo>
                  <a:cubicBezTo>
                    <a:pt x="-229" y="18605"/>
                    <a:pt x="851" y="20286"/>
                    <a:pt x="3146" y="20804"/>
                  </a:cubicBezTo>
                  <a:cubicBezTo>
                    <a:pt x="5441" y="21321"/>
                    <a:pt x="8951" y="20674"/>
                    <a:pt x="11786" y="18864"/>
                  </a:cubicBezTo>
                  <a:cubicBezTo>
                    <a:pt x="14621" y="17053"/>
                    <a:pt x="16781" y="14078"/>
                    <a:pt x="17996" y="11297"/>
                  </a:cubicBezTo>
                  <a:cubicBezTo>
                    <a:pt x="19211" y="8516"/>
                    <a:pt x="19481" y="5929"/>
                    <a:pt x="19616" y="3925"/>
                  </a:cubicBezTo>
                  <a:cubicBezTo>
                    <a:pt x="19751" y="1920"/>
                    <a:pt x="19751" y="497"/>
                    <a:pt x="19346" y="109"/>
                  </a:cubicBezTo>
                  <a:cubicBezTo>
                    <a:pt x="18941" y="-279"/>
                    <a:pt x="18131" y="368"/>
                    <a:pt x="17321" y="2114"/>
                  </a:cubicBezTo>
                  <a:cubicBezTo>
                    <a:pt x="16511" y="3860"/>
                    <a:pt x="15701" y="6705"/>
                    <a:pt x="15296" y="9422"/>
                  </a:cubicBezTo>
                  <a:cubicBezTo>
                    <a:pt x="14891" y="12138"/>
                    <a:pt x="14891" y="14725"/>
                    <a:pt x="15971" y="16471"/>
                  </a:cubicBezTo>
                  <a:cubicBezTo>
                    <a:pt x="17051" y="18217"/>
                    <a:pt x="19211" y="19122"/>
                    <a:pt x="21371" y="200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1" name="Line"/>
            <p:cNvSpPr/>
            <p:nvPr/>
          </p:nvSpPr>
          <p:spPr>
            <a:xfrm>
              <a:off x="920749" y="2358432"/>
              <a:ext cx="76201" cy="294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0" fill="norm" stroke="1" extrusionOk="0">
                  <a:moveTo>
                    <a:pt x="21600" y="3419"/>
                  </a:moveTo>
                  <a:cubicBezTo>
                    <a:pt x="21000" y="2647"/>
                    <a:pt x="20400" y="1876"/>
                    <a:pt x="19200" y="1181"/>
                  </a:cubicBezTo>
                  <a:cubicBezTo>
                    <a:pt x="18000" y="487"/>
                    <a:pt x="16200" y="-130"/>
                    <a:pt x="13800" y="24"/>
                  </a:cubicBezTo>
                  <a:cubicBezTo>
                    <a:pt x="11400" y="179"/>
                    <a:pt x="8400" y="1104"/>
                    <a:pt x="6300" y="3727"/>
                  </a:cubicBezTo>
                  <a:cubicBezTo>
                    <a:pt x="4200" y="6350"/>
                    <a:pt x="3000" y="10670"/>
                    <a:pt x="2100" y="13910"/>
                  </a:cubicBezTo>
                  <a:cubicBezTo>
                    <a:pt x="1200" y="17150"/>
                    <a:pt x="600" y="19310"/>
                    <a:pt x="0" y="214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2" name="Line"/>
            <p:cNvSpPr/>
            <p:nvPr/>
          </p:nvSpPr>
          <p:spPr>
            <a:xfrm>
              <a:off x="869949" y="2506927"/>
              <a:ext cx="1333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3" y="17673"/>
                    <a:pt x="686" y="13745"/>
                    <a:pt x="2571" y="10800"/>
                  </a:cubicBezTo>
                  <a:cubicBezTo>
                    <a:pt x="4457" y="7855"/>
                    <a:pt x="7886" y="5891"/>
                    <a:pt x="11314" y="4255"/>
                  </a:cubicBezTo>
                  <a:cubicBezTo>
                    <a:pt x="14743" y="2618"/>
                    <a:pt x="18171" y="130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3" name="Line"/>
            <p:cNvSpPr/>
            <p:nvPr/>
          </p:nvSpPr>
          <p:spPr>
            <a:xfrm>
              <a:off x="1098550" y="2475177"/>
              <a:ext cx="1" cy="4445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4" name="Line"/>
            <p:cNvSpPr/>
            <p:nvPr/>
          </p:nvSpPr>
          <p:spPr>
            <a:xfrm>
              <a:off x="1085850" y="2602177"/>
              <a:ext cx="63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5" name="Line"/>
            <p:cNvSpPr/>
            <p:nvPr/>
          </p:nvSpPr>
          <p:spPr>
            <a:xfrm>
              <a:off x="1558093" y="2285841"/>
              <a:ext cx="173341" cy="350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281" fill="norm" stroke="1" extrusionOk="0">
                  <a:moveTo>
                    <a:pt x="18449" y="14587"/>
                  </a:moveTo>
                  <a:cubicBezTo>
                    <a:pt x="16367" y="13815"/>
                    <a:pt x="14285" y="13044"/>
                    <a:pt x="11813" y="12915"/>
                  </a:cubicBezTo>
                  <a:cubicBezTo>
                    <a:pt x="9341" y="12787"/>
                    <a:pt x="6478" y="13301"/>
                    <a:pt x="4266" y="14587"/>
                  </a:cubicBezTo>
                  <a:cubicBezTo>
                    <a:pt x="2054" y="15872"/>
                    <a:pt x="493" y="17930"/>
                    <a:pt x="102" y="19215"/>
                  </a:cubicBezTo>
                  <a:cubicBezTo>
                    <a:pt x="-288" y="20501"/>
                    <a:pt x="493" y="21015"/>
                    <a:pt x="1534" y="21208"/>
                  </a:cubicBezTo>
                  <a:cubicBezTo>
                    <a:pt x="2575" y="21401"/>
                    <a:pt x="3876" y="21272"/>
                    <a:pt x="6348" y="20051"/>
                  </a:cubicBezTo>
                  <a:cubicBezTo>
                    <a:pt x="8820" y="18830"/>
                    <a:pt x="12464" y="16515"/>
                    <a:pt x="15066" y="13558"/>
                  </a:cubicBezTo>
                  <a:cubicBezTo>
                    <a:pt x="17669" y="10601"/>
                    <a:pt x="19230" y="7001"/>
                    <a:pt x="20141" y="4815"/>
                  </a:cubicBezTo>
                  <a:cubicBezTo>
                    <a:pt x="21052" y="2630"/>
                    <a:pt x="21312" y="1858"/>
                    <a:pt x="21312" y="1151"/>
                  </a:cubicBezTo>
                  <a:cubicBezTo>
                    <a:pt x="21312" y="444"/>
                    <a:pt x="21052" y="-199"/>
                    <a:pt x="20401" y="58"/>
                  </a:cubicBezTo>
                  <a:cubicBezTo>
                    <a:pt x="19751" y="315"/>
                    <a:pt x="18710" y="1472"/>
                    <a:pt x="17669" y="4172"/>
                  </a:cubicBezTo>
                  <a:cubicBezTo>
                    <a:pt x="16628" y="6872"/>
                    <a:pt x="15587" y="11115"/>
                    <a:pt x="15847" y="13944"/>
                  </a:cubicBezTo>
                  <a:cubicBezTo>
                    <a:pt x="16107" y="16772"/>
                    <a:pt x="17669" y="18187"/>
                    <a:pt x="19230" y="196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6" name="Line"/>
            <p:cNvSpPr/>
            <p:nvPr/>
          </p:nvSpPr>
          <p:spPr>
            <a:xfrm>
              <a:off x="1770983" y="2457864"/>
              <a:ext cx="70539" cy="144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5" h="21343" fill="norm" stroke="1" extrusionOk="0">
                  <a:moveTo>
                    <a:pt x="1989" y="9134"/>
                  </a:moveTo>
                  <a:cubicBezTo>
                    <a:pt x="4989" y="8821"/>
                    <a:pt x="7989" y="8508"/>
                    <a:pt x="10689" y="7726"/>
                  </a:cubicBezTo>
                  <a:cubicBezTo>
                    <a:pt x="13389" y="6943"/>
                    <a:pt x="15789" y="5691"/>
                    <a:pt x="17589" y="4282"/>
                  </a:cubicBezTo>
                  <a:cubicBezTo>
                    <a:pt x="19389" y="2873"/>
                    <a:pt x="20589" y="1308"/>
                    <a:pt x="19689" y="526"/>
                  </a:cubicBezTo>
                  <a:cubicBezTo>
                    <a:pt x="18789" y="-257"/>
                    <a:pt x="15789" y="-257"/>
                    <a:pt x="12189" y="1152"/>
                  </a:cubicBezTo>
                  <a:cubicBezTo>
                    <a:pt x="8589" y="2560"/>
                    <a:pt x="4389" y="5378"/>
                    <a:pt x="1989" y="8352"/>
                  </a:cubicBezTo>
                  <a:cubicBezTo>
                    <a:pt x="-411" y="11326"/>
                    <a:pt x="-1011" y="14456"/>
                    <a:pt x="2289" y="16647"/>
                  </a:cubicBezTo>
                  <a:cubicBezTo>
                    <a:pt x="5589" y="18839"/>
                    <a:pt x="12789" y="20091"/>
                    <a:pt x="19989" y="213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7" name="Line"/>
            <p:cNvSpPr/>
            <p:nvPr/>
          </p:nvSpPr>
          <p:spPr>
            <a:xfrm>
              <a:off x="1888066" y="2464807"/>
              <a:ext cx="99014" cy="323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296" fill="norm" stroke="1" extrusionOk="0">
                  <a:moveTo>
                    <a:pt x="20221" y="683"/>
                  </a:moveTo>
                  <a:cubicBezTo>
                    <a:pt x="17923" y="265"/>
                    <a:pt x="15626" y="-153"/>
                    <a:pt x="12409" y="56"/>
                  </a:cubicBezTo>
                  <a:cubicBezTo>
                    <a:pt x="9191" y="265"/>
                    <a:pt x="5055" y="1101"/>
                    <a:pt x="2757" y="1868"/>
                  </a:cubicBezTo>
                  <a:cubicBezTo>
                    <a:pt x="460" y="2634"/>
                    <a:pt x="0" y="3331"/>
                    <a:pt x="0" y="4028"/>
                  </a:cubicBezTo>
                  <a:cubicBezTo>
                    <a:pt x="0" y="4724"/>
                    <a:pt x="460" y="5421"/>
                    <a:pt x="2528" y="5630"/>
                  </a:cubicBezTo>
                  <a:cubicBezTo>
                    <a:pt x="4596" y="5839"/>
                    <a:pt x="8272" y="5561"/>
                    <a:pt x="11489" y="5212"/>
                  </a:cubicBezTo>
                  <a:cubicBezTo>
                    <a:pt x="14706" y="4864"/>
                    <a:pt x="17464" y="4446"/>
                    <a:pt x="19072" y="4585"/>
                  </a:cubicBezTo>
                  <a:cubicBezTo>
                    <a:pt x="20681" y="4724"/>
                    <a:pt x="21140" y="5421"/>
                    <a:pt x="21370" y="7442"/>
                  </a:cubicBezTo>
                  <a:cubicBezTo>
                    <a:pt x="21600" y="9462"/>
                    <a:pt x="21600" y="12807"/>
                    <a:pt x="20681" y="15315"/>
                  </a:cubicBezTo>
                  <a:cubicBezTo>
                    <a:pt x="19762" y="17824"/>
                    <a:pt x="17923" y="19496"/>
                    <a:pt x="15626" y="20402"/>
                  </a:cubicBezTo>
                  <a:cubicBezTo>
                    <a:pt x="13328" y="21308"/>
                    <a:pt x="10570" y="21447"/>
                    <a:pt x="8502" y="21168"/>
                  </a:cubicBezTo>
                  <a:cubicBezTo>
                    <a:pt x="6434" y="20890"/>
                    <a:pt x="5055" y="20193"/>
                    <a:pt x="4826" y="18660"/>
                  </a:cubicBezTo>
                  <a:cubicBezTo>
                    <a:pt x="4596" y="17127"/>
                    <a:pt x="5515" y="14758"/>
                    <a:pt x="6434" y="123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8" name="Line"/>
            <p:cNvSpPr/>
            <p:nvPr/>
          </p:nvSpPr>
          <p:spPr>
            <a:xfrm>
              <a:off x="2076450" y="2437077"/>
              <a:ext cx="88900" cy="151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0" y="1800"/>
                  </a:moveTo>
                  <a:cubicBezTo>
                    <a:pt x="3600" y="4500"/>
                    <a:pt x="7200" y="7200"/>
                    <a:pt x="9000" y="10200"/>
                  </a:cubicBezTo>
                  <a:cubicBezTo>
                    <a:pt x="10800" y="13200"/>
                    <a:pt x="10800" y="16500"/>
                    <a:pt x="9771" y="18600"/>
                  </a:cubicBezTo>
                  <a:cubicBezTo>
                    <a:pt x="8743" y="20700"/>
                    <a:pt x="6686" y="21600"/>
                    <a:pt x="4886" y="21450"/>
                  </a:cubicBezTo>
                  <a:cubicBezTo>
                    <a:pt x="3086" y="21300"/>
                    <a:pt x="1543" y="20100"/>
                    <a:pt x="2057" y="16950"/>
                  </a:cubicBezTo>
                  <a:cubicBezTo>
                    <a:pt x="2571" y="13800"/>
                    <a:pt x="5143" y="8700"/>
                    <a:pt x="8743" y="5550"/>
                  </a:cubicBezTo>
                  <a:cubicBezTo>
                    <a:pt x="12343" y="2400"/>
                    <a:pt x="16971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9" name="Line"/>
            <p:cNvSpPr/>
            <p:nvPr/>
          </p:nvSpPr>
          <p:spPr>
            <a:xfrm>
              <a:off x="2168833" y="2422174"/>
              <a:ext cx="332059" cy="189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283" fill="norm" stroke="1" extrusionOk="0">
                  <a:moveTo>
                    <a:pt x="1416" y="5231"/>
                  </a:moveTo>
                  <a:cubicBezTo>
                    <a:pt x="1553" y="6418"/>
                    <a:pt x="1689" y="7605"/>
                    <a:pt x="2099" y="7961"/>
                  </a:cubicBezTo>
                  <a:cubicBezTo>
                    <a:pt x="2509" y="8317"/>
                    <a:pt x="3193" y="7842"/>
                    <a:pt x="3808" y="6893"/>
                  </a:cubicBezTo>
                  <a:cubicBezTo>
                    <a:pt x="4423" y="5943"/>
                    <a:pt x="4970" y="4519"/>
                    <a:pt x="5244" y="3214"/>
                  </a:cubicBezTo>
                  <a:cubicBezTo>
                    <a:pt x="5517" y="1908"/>
                    <a:pt x="5517" y="721"/>
                    <a:pt x="5175" y="365"/>
                  </a:cubicBezTo>
                  <a:cubicBezTo>
                    <a:pt x="4834" y="9"/>
                    <a:pt x="4150" y="484"/>
                    <a:pt x="3261" y="2383"/>
                  </a:cubicBezTo>
                  <a:cubicBezTo>
                    <a:pt x="2373" y="4282"/>
                    <a:pt x="1279" y="7605"/>
                    <a:pt x="664" y="9979"/>
                  </a:cubicBezTo>
                  <a:cubicBezTo>
                    <a:pt x="49" y="12352"/>
                    <a:pt x="-88" y="13776"/>
                    <a:pt x="49" y="14963"/>
                  </a:cubicBezTo>
                  <a:cubicBezTo>
                    <a:pt x="185" y="16150"/>
                    <a:pt x="596" y="17099"/>
                    <a:pt x="2099" y="16981"/>
                  </a:cubicBezTo>
                  <a:cubicBezTo>
                    <a:pt x="3603" y="16862"/>
                    <a:pt x="6201" y="15675"/>
                    <a:pt x="8115" y="14014"/>
                  </a:cubicBezTo>
                  <a:cubicBezTo>
                    <a:pt x="10028" y="12352"/>
                    <a:pt x="11259" y="10216"/>
                    <a:pt x="12079" y="7961"/>
                  </a:cubicBezTo>
                  <a:cubicBezTo>
                    <a:pt x="12899" y="5706"/>
                    <a:pt x="13309" y="3332"/>
                    <a:pt x="13104" y="2146"/>
                  </a:cubicBezTo>
                  <a:cubicBezTo>
                    <a:pt x="12899" y="959"/>
                    <a:pt x="12079" y="959"/>
                    <a:pt x="11396" y="1434"/>
                  </a:cubicBezTo>
                  <a:cubicBezTo>
                    <a:pt x="10712" y="1908"/>
                    <a:pt x="10165" y="2858"/>
                    <a:pt x="9755" y="4519"/>
                  </a:cubicBezTo>
                  <a:cubicBezTo>
                    <a:pt x="9345" y="6181"/>
                    <a:pt x="9071" y="8554"/>
                    <a:pt x="9208" y="10572"/>
                  </a:cubicBezTo>
                  <a:cubicBezTo>
                    <a:pt x="9345" y="12590"/>
                    <a:pt x="9892" y="14251"/>
                    <a:pt x="10507" y="15082"/>
                  </a:cubicBezTo>
                  <a:cubicBezTo>
                    <a:pt x="11122" y="15913"/>
                    <a:pt x="11806" y="15913"/>
                    <a:pt x="13241" y="15201"/>
                  </a:cubicBezTo>
                  <a:cubicBezTo>
                    <a:pt x="14677" y="14488"/>
                    <a:pt x="16864" y="13064"/>
                    <a:pt x="18368" y="10928"/>
                  </a:cubicBezTo>
                  <a:cubicBezTo>
                    <a:pt x="19871" y="8792"/>
                    <a:pt x="20692" y="5943"/>
                    <a:pt x="20897" y="3926"/>
                  </a:cubicBezTo>
                  <a:cubicBezTo>
                    <a:pt x="21102" y="1908"/>
                    <a:pt x="20692" y="721"/>
                    <a:pt x="20077" y="247"/>
                  </a:cubicBezTo>
                  <a:cubicBezTo>
                    <a:pt x="19461" y="-228"/>
                    <a:pt x="18641" y="9"/>
                    <a:pt x="18094" y="721"/>
                  </a:cubicBezTo>
                  <a:cubicBezTo>
                    <a:pt x="17547" y="1434"/>
                    <a:pt x="17274" y="2620"/>
                    <a:pt x="17137" y="3807"/>
                  </a:cubicBezTo>
                  <a:cubicBezTo>
                    <a:pt x="17001" y="4994"/>
                    <a:pt x="17001" y="6181"/>
                    <a:pt x="17547" y="7961"/>
                  </a:cubicBezTo>
                  <a:cubicBezTo>
                    <a:pt x="18094" y="9741"/>
                    <a:pt x="19188" y="12115"/>
                    <a:pt x="19940" y="13776"/>
                  </a:cubicBezTo>
                  <a:cubicBezTo>
                    <a:pt x="20692" y="15438"/>
                    <a:pt x="21102" y="16387"/>
                    <a:pt x="21307" y="17456"/>
                  </a:cubicBezTo>
                  <a:cubicBezTo>
                    <a:pt x="21512" y="18524"/>
                    <a:pt x="21512" y="19710"/>
                    <a:pt x="21170" y="20423"/>
                  </a:cubicBezTo>
                  <a:cubicBezTo>
                    <a:pt x="20828" y="21135"/>
                    <a:pt x="20145" y="21372"/>
                    <a:pt x="19461" y="21253"/>
                  </a:cubicBezTo>
                  <a:cubicBezTo>
                    <a:pt x="18778" y="21135"/>
                    <a:pt x="18094" y="20660"/>
                    <a:pt x="17411" y="201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0" name="Line"/>
            <p:cNvSpPr/>
            <p:nvPr/>
          </p:nvSpPr>
          <p:spPr>
            <a:xfrm>
              <a:off x="2941839" y="2231760"/>
              <a:ext cx="372861" cy="579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486" fill="norm" stroke="1" extrusionOk="0">
                  <a:moveTo>
                    <a:pt x="7542" y="7383"/>
                  </a:moveTo>
                  <a:cubicBezTo>
                    <a:pt x="7664" y="6912"/>
                    <a:pt x="7785" y="6440"/>
                    <a:pt x="7542" y="6165"/>
                  </a:cubicBezTo>
                  <a:cubicBezTo>
                    <a:pt x="7300" y="5890"/>
                    <a:pt x="6693" y="5812"/>
                    <a:pt x="5843" y="5969"/>
                  </a:cubicBezTo>
                  <a:cubicBezTo>
                    <a:pt x="4994" y="6126"/>
                    <a:pt x="3902" y="6519"/>
                    <a:pt x="2810" y="7461"/>
                  </a:cubicBezTo>
                  <a:cubicBezTo>
                    <a:pt x="1718" y="8404"/>
                    <a:pt x="625" y="9896"/>
                    <a:pt x="201" y="10839"/>
                  </a:cubicBezTo>
                  <a:cubicBezTo>
                    <a:pt x="-224" y="11781"/>
                    <a:pt x="19" y="12174"/>
                    <a:pt x="989" y="12213"/>
                  </a:cubicBezTo>
                  <a:cubicBezTo>
                    <a:pt x="1960" y="12253"/>
                    <a:pt x="3659" y="11938"/>
                    <a:pt x="4873" y="10839"/>
                  </a:cubicBezTo>
                  <a:cubicBezTo>
                    <a:pt x="6086" y="9739"/>
                    <a:pt x="6814" y="7854"/>
                    <a:pt x="7118" y="6480"/>
                  </a:cubicBezTo>
                  <a:cubicBezTo>
                    <a:pt x="7421" y="5105"/>
                    <a:pt x="7300" y="4241"/>
                    <a:pt x="7724" y="3534"/>
                  </a:cubicBezTo>
                  <a:cubicBezTo>
                    <a:pt x="8149" y="2827"/>
                    <a:pt x="9120" y="2277"/>
                    <a:pt x="10455" y="1728"/>
                  </a:cubicBezTo>
                  <a:cubicBezTo>
                    <a:pt x="11789" y="1178"/>
                    <a:pt x="13488" y="628"/>
                    <a:pt x="14641" y="314"/>
                  </a:cubicBezTo>
                  <a:cubicBezTo>
                    <a:pt x="15794" y="0"/>
                    <a:pt x="16401" y="-79"/>
                    <a:pt x="16704" y="78"/>
                  </a:cubicBezTo>
                  <a:cubicBezTo>
                    <a:pt x="17007" y="235"/>
                    <a:pt x="17007" y="628"/>
                    <a:pt x="16340" y="2002"/>
                  </a:cubicBezTo>
                  <a:cubicBezTo>
                    <a:pt x="15673" y="3377"/>
                    <a:pt x="14338" y="5733"/>
                    <a:pt x="12882" y="8286"/>
                  </a:cubicBezTo>
                  <a:cubicBezTo>
                    <a:pt x="11425" y="10839"/>
                    <a:pt x="9848" y="13588"/>
                    <a:pt x="8998" y="15709"/>
                  </a:cubicBezTo>
                  <a:cubicBezTo>
                    <a:pt x="8149" y="17829"/>
                    <a:pt x="8028" y="19322"/>
                    <a:pt x="8149" y="20225"/>
                  </a:cubicBezTo>
                  <a:cubicBezTo>
                    <a:pt x="8270" y="21128"/>
                    <a:pt x="8634" y="21442"/>
                    <a:pt x="9180" y="21482"/>
                  </a:cubicBezTo>
                  <a:cubicBezTo>
                    <a:pt x="9727" y="21521"/>
                    <a:pt x="10455" y="21285"/>
                    <a:pt x="11486" y="20539"/>
                  </a:cubicBezTo>
                  <a:cubicBezTo>
                    <a:pt x="12518" y="19793"/>
                    <a:pt x="13852" y="18536"/>
                    <a:pt x="14641" y="17633"/>
                  </a:cubicBezTo>
                  <a:cubicBezTo>
                    <a:pt x="15430" y="16730"/>
                    <a:pt x="15673" y="16180"/>
                    <a:pt x="15855" y="15709"/>
                  </a:cubicBezTo>
                  <a:cubicBezTo>
                    <a:pt x="16037" y="15237"/>
                    <a:pt x="16158" y="14845"/>
                    <a:pt x="15794" y="14530"/>
                  </a:cubicBezTo>
                  <a:cubicBezTo>
                    <a:pt x="15430" y="14216"/>
                    <a:pt x="14580" y="13981"/>
                    <a:pt x="14459" y="13863"/>
                  </a:cubicBezTo>
                  <a:cubicBezTo>
                    <a:pt x="14338" y="13745"/>
                    <a:pt x="14945" y="13745"/>
                    <a:pt x="16219" y="13549"/>
                  </a:cubicBezTo>
                  <a:cubicBezTo>
                    <a:pt x="17493" y="13352"/>
                    <a:pt x="19434" y="12960"/>
                    <a:pt x="21376" y="125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1" name="Line"/>
            <p:cNvSpPr/>
            <p:nvPr/>
          </p:nvSpPr>
          <p:spPr>
            <a:xfrm>
              <a:off x="3975100" y="2198136"/>
              <a:ext cx="139700" cy="397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3" fill="norm" stroke="1" extrusionOk="0">
                  <a:moveTo>
                    <a:pt x="21600" y="2616"/>
                  </a:moveTo>
                  <a:cubicBezTo>
                    <a:pt x="21600" y="1702"/>
                    <a:pt x="21600" y="787"/>
                    <a:pt x="20455" y="330"/>
                  </a:cubicBezTo>
                  <a:cubicBezTo>
                    <a:pt x="19309" y="-127"/>
                    <a:pt x="17018" y="-127"/>
                    <a:pt x="14727" y="444"/>
                  </a:cubicBezTo>
                  <a:cubicBezTo>
                    <a:pt x="12436" y="1016"/>
                    <a:pt x="10145" y="2159"/>
                    <a:pt x="8182" y="4044"/>
                  </a:cubicBezTo>
                  <a:cubicBezTo>
                    <a:pt x="6218" y="5930"/>
                    <a:pt x="4582" y="8559"/>
                    <a:pt x="3600" y="11073"/>
                  </a:cubicBezTo>
                  <a:cubicBezTo>
                    <a:pt x="2618" y="13587"/>
                    <a:pt x="2291" y="15987"/>
                    <a:pt x="1800" y="17702"/>
                  </a:cubicBezTo>
                  <a:cubicBezTo>
                    <a:pt x="1309" y="19416"/>
                    <a:pt x="655" y="20444"/>
                    <a:pt x="0" y="214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2" name="Line"/>
            <p:cNvSpPr/>
            <p:nvPr/>
          </p:nvSpPr>
          <p:spPr>
            <a:xfrm>
              <a:off x="3924300" y="2398977"/>
              <a:ext cx="254000" cy="144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7" fill="norm" stroke="1" extrusionOk="0">
                  <a:moveTo>
                    <a:pt x="0" y="10330"/>
                  </a:moveTo>
                  <a:cubicBezTo>
                    <a:pt x="360" y="8765"/>
                    <a:pt x="720" y="7200"/>
                    <a:pt x="2250" y="5948"/>
                  </a:cubicBezTo>
                  <a:cubicBezTo>
                    <a:pt x="3780" y="4696"/>
                    <a:pt x="6480" y="3757"/>
                    <a:pt x="8640" y="5791"/>
                  </a:cubicBezTo>
                  <a:cubicBezTo>
                    <a:pt x="10800" y="7826"/>
                    <a:pt x="12420" y="12835"/>
                    <a:pt x="13140" y="16122"/>
                  </a:cubicBezTo>
                  <a:cubicBezTo>
                    <a:pt x="13860" y="19409"/>
                    <a:pt x="13680" y="20974"/>
                    <a:pt x="13230" y="21287"/>
                  </a:cubicBezTo>
                  <a:cubicBezTo>
                    <a:pt x="12780" y="21600"/>
                    <a:pt x="12060" y="20661"/>
                    <a:pt x="11700" y="19096"/>
                  </a:cubicBezTo>
                  <a:cubicBezTo>
                    <a:pt x="11340" y="17530"/>
                    <a:pt x="11340" y="15339"/>
                    <a:pt x="12600" y="12052"/>
                  </a:cubicBezTo>
                  <a:cubicBezTo>
                    <a:pt x="13860" y="8765"/>
                    <a:pt x="16380" y="4383"/>
                    <a:pt x="18090" y="2191"/>
                  </a:cubicBezTo>
                  <a:cubicBezTo>
                    <a:pt x="19800" y="0"/>
                    <a:pt x="207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3" name="Line"/>
            <p:cNvSpPr/>
            <p:nvPr/>
          </p:nvSpPr>
          <p:spPr>
            <a:xfrm>
              <a:off x="4207933" y="2225850"/>
              <a:ext cx="438713" cy="312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248" fill="norm" stroke="1" extrusionOk="0">
                  <a:moveTo>
                    <a:pt x="727" y="14802"/>
                  </a:moveTo>
                  <a:cubicBezTo>
                    <a:pt x="1246" y="14658"/>
                    <a:pt x="1765" y="14514"/>
                    <a:pt x="2285" y="13866"/>
                  </a:cubicBezTo>
                  <a:cubicBezTo>
                    <a:pt x="2804" y="13218"/>
                    <a:pt x="3323" y="12066"/>
                    <a:pt x="3323" y="11562"/>
                  </a:cubicBezTo>
                  <a:cubicBezTo>
                    <a:pt x="3323" y="11058"/>
                    <a:pt x="2804" y="11202"/>
                    <a:pt x="2233" y="11922"/>
                  </a:cubicBezTo>
                  <a:cubicBezTo>
                    <a:pt x="1662" y="12642"/>
                    <a:pt x="1038" y="13938"/>
                    <a:pt x="623" y="15378"/>
                  </a:cubicBezTo>
                  <a:cubicBezTo>
                    <a:pt x="208" y="16818"/>
                    <a:pt x="0" y="18402"/>
                    <a:pt x="0" y="19554"/>
                  </a:cubicBezTo>
                  <a:cubicBezTo>
                    <a:pt x="0" y="20706"/>
                    <a:pt x="208" y="21426"/>
                    <a:pt x="1506" y="21210"/>
                  </a:cubicBezTo>
                  <a:cubicBezTo>
                    <a:pt x="2804" y="20994"/>
                    <a:pt x="5192" y="19842"/>
                    <a:pt x="6542" y="18978"/>
                  </a:cubicBezTo>
                  <a:cubicBezTo>
                    <a:pt x="7892" y="18114"/>
                    <a:pt x="8204" y="17538"/>
                    <a:pt x="8463" y="16890"/>
                  </a:cubicBezTo>
                  <a:cubicBezTo>
                    <a:pt x="8723" y="16242"/>
                    <a:pt x="8931" y="15522"/>
                    <a:pt x="8775" y="15018"/>
                  </a:cubicBezTo>
                  <a:cubicBezTo>
                    <a:pt x="8619" y="14514"/>
                    <a:pt x="8100" y="14226"/>
                    <a:pt x="7685" y="14370"/>
                  </a:cubicBezTo>
                  <a:cubicBezTo>
                    <a:pt x="7269" y="14514"/>
                    <a:pt x="6958" y="15090"/>
                    <a:pt x="6802" y="15810"/>
                  </a:cubicBezTo>
                  <a:cubicBezTo>
                    <a:pt x="6646" y="16530"/>
                    <a:pt x="6646" y="17394"/>
                    <a:pt x="6802" y="18114"/>
                  </a:cubicBezTo>
                  <a:cubicBezTo>
                    <a:pt x="6958" y="18834"/>
                    <a:pt x="7269" y="19410"/>
                    <a:pt x="7996" y="19842"/>
                  </a:cubicBezTo>
                  <a:cubicBezTo>
                    <a:pt x="8723" y="20274"/>
                    <a:pt x="9865" y="20562"/>
                    <a:pt x="11060" y="20274"/>
                  </a:cubicBezTo>
                  <a:cubicBezTo>
                    <a:pt x="12254" y="19986"/>
                    <a:pt x="13500" y="19122"/>
                    <a:pt x="14331" y="18402"/>
                  </a:cubicBezTo>
                  <a:cubicBezTo>
                    <a:pt x="15162" y="17682"/>
                    <a:pt x="15577" y="17106"/>
                    <a:pt x="15681" y="16458"/>
                  </a:cubicBezTo>
                  <a:cubicBezTo>
                    <a:pt x="15785" y="15810"/>
                    <a:pt x="15577" y="15090"/>
                    <a:pt x="15213" y="14730"/>
                  </a:cubicBezTo>
                  <a:cubicBezTo>
                    <a:pt x="14850" y="14370"/>
                    <a:pt x="14331" y="14370"/>
                    <a:pt x="13915" y="14658"/>
                  </a:cubicBezTo>
                  <a:cubicBezTo>
                    <a:pt x="13500" y="14946"/>
                    <a:pt x="13188" y="15522"/>
                    <a:pt x="12981" y="16170"/>
                  </a:cubicBezTo>
                  <a:cubicBezTo>
                    <a:pt x="12773" y="16818"/>
                    <a:pt x="12669" y="17538"/>
                    <a:pt x="12825" y="18114"/>
                  </a:cubicBezTo>
                  <a:cubicBezTo>
                    <a:pt x="12981" y="18690"/>
                    <a:pt x="13396" y="19122"/>
                    <a:pt x="13863" y="19266"/>
                  </a:cubicBezTo>
                  <a:cubicBezTo>
                    <a:pt x="14331" y="19410"/>
                    <a:pt x="14850" y="19266"/>
                    <a:pt x="15785" y="18186"/>
                  </a:cubicBezTo>
                  <a:cubicBezTo>
                    <a:pt x="16719" y="17106"/>
                    <a:pt x="18069" y="15090"/>
                    <a:pt x="19108" y="12282"/>
                  </a:cubicBezTo>
                  <a:cubicBezTo>
                    <a:pt x="20146" y="9474"/>
                    <a:pt x="20873" y="5874"/>
                    <a:pt x="21237" y="3570"/>
                  </a:cubicBezTo>
                  <a:cubicBezTo>
                    <a:pt x="21600" y="1266"/>
                    <a:pt x="21600" y="258"/>
                    <a:pt x="21340" y="42"/>
                  </a:cubicBezTo>
                  <a:cubicBezTo>
                    <a:pt x="21081" y="-174"/>
                    <a:pt x="20562" y="402"/>
                    <a:pt x="19783" y="2706"/>
                  </a:cubicBezTo>
                  <a:cubicBezTo>
                    <a:pt x="19004" y="5010"/>
                    <a:pt x="17965" y="9042"/>
                    <a:pt x="17446" y="12066"/>
                  </a:cubicBezTo>
                  <a:cubicBezTo>
                    <a:pt x="16927" y="15090"/>
                    <a:pt x="16927" y="17106"/>
                    <a:pt x="17238" y="18402"/>
                  </a:cubicBezTo>
                  <a:cubicBezTo>
                    <a:pt x="17550" y="19698"/>
                    <a:pt x="18173" y="20274"/>
                    <a:pt x="18796" y="208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4" name="Line"/>
            <p:cNvSpPr/>
            <p:nvPr/>
          </p:nvSpPr>
          <p:spPr>
            <a:xfrm>
              <a:off x="4655490" y="2398977"/>
              <a:ext cx="106983" cy="110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256" fill="norm" stroke="1" extrusionOk="0">
                  <a:moveTo>
                    <a:pt x="8538" y="3668"/>
                  </a:moveTo>
                  <a:cubicBezTo>
                    <a:pt x="6461" y="4075"/>
                    <a:pt x="4384" y="4483"/>
                    <a:pt x="2930" y="5909"/>
                  </a:cubicBezTo>
                  <a:cubicBezTo>
                    <a:pt x="1477" y="7336"/>
                    <a:pt x="646" y="9781"/>
                    <a:pt x="230" y="12023"/>
                  </a:cubicBezTo>
                  <a:cubicBezTo>
                    <a:pt x="-185" y="14264"/>
                    <a:pt x="-185" y="16302"/>
                    <a:pt x="1477" y="18136"/>
                  </a:cubicBezTo>
                  <a:cubicBezTo>
                    <a:pt x="3138" y="19970"/>
                    <a:pt x="6461" y="21600"/>
                    <a:pt x="9784" y="21192"/>
                  </a:cubicBezTo>
                  <a:cubicBezTo>
                    <a:pt x="13107" y="20785"/>
                    <a:pt x="16430" y="18340"/>
                    <a:pt x="18507" y="15079"/>
                  </a:cubicBezTo>
                  <a:cubicBezTo>
                    <a:pt x="20584" y="11819"/>
                    <a:pt x="21415" y="7743"/>
                    <a:pt x="20792" y="5094"/>
                  </a:cubicBezTo>
                  <a:cubicBezTo>
                    <a:pt x="20169" y="2445"/>
                    <a:pt x="18092" y="1223"/>
                    <a:pt x="1601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5" name="Line"/>
            <p:cNvSpPr/>
            <p:nvPr/>
          </p:nvSpPr>
          <p:spPr>
            <a:xfrm>
              <a:off x="4800600" y="2391415"/>
              <a:ext cx="212815" cy="140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462" fill="norm" stroke="1" extrusionOk="0">
                  <a:moveTo>
                    <a:pt x="0" y="4053"/>
                  </a:moveTo>
                  <a:cubicBezTo>
                    <a:pt x="214" y="5665"/>
                    <a:pt x="428" y="7277"/>
                    <a:pt x="535" y="8889"/>
                  </a:cubicBezTo>
                  <a:cubicBezTo>
                    <a:pt x="642" y="10501"/>
                    <a:pt x="642" y="12113"/>
                    <a:pt x="1069" y="11952"/>
                  </a:cubicBezTo>
                  <a:cubicBezTo>
                    <a:pt x="1497" y="11790"/>
                    <a:pt x="2352" y="9856"/>
                    <a:pt x="3315" y="7922"/>
                  </a:cubicBezTo>
                  <a:cubicBezTo>
                    <a:pt x="4277" y="5987"/>
                    <a:pt x="5347" y="4053"/>
                    <a:pt x="6416" y="2763"/>
                  </a:cubicBezTo>
                  <a:cubicBezTo>
                    <a:pt x="7485" y="1474"/>
                    <a:pt x="8554" y="829"/>
                    <a:pt x="9089" y="1635"/>
                  </a:cubicBezTo>
                  <a:cubicBezTo>
                    <a:pt x="9624" y="2441"/>
                    <a:pt x="9624" y="4698"/>
                    <a:pt x="9624" y="6793"/>
                  </a:cubicBezTo>
                  <a:cubicBezTo>
                    <a:pt x="9624" y="8889"/>
                    <a:pt x="9624" y="10823"/>
                    <a:pt x="9517" y="12919"/>
                  </a:cubicBezTo>
                  <a:cubicBezTo>
                    <a:pt x="9410" y="15014"/>
                    <a:pt x="9196" y="17271"/>
                    <a:pt x="9303" y="17432"/>
                  </a:cubicBezTo>
                  <a:cubicBezTo>
                    <a:pt x="9410" y="17593"/>
                    <a:pt x="9838" y="15659"/>
                    <a:pt x="11121" y="12596"/>
                  </a:cubicBezTo>
                  <a:cubicBezTo>
                    <a:pt x="12404" y="9534"/>
                    <a:pt x="14543" y="5343"/>
                    <a:pt x="16147" y="2925"/>
                  </a:cubicBezTo>
                  <a:cubicBezTo>
                    <a:pt x="17750" y="507"/>
                    <a:pt x="18820" y="-138"/>
                    <a:pt x="19782" y="23"/>
                  </a:cubicBezTo>
                  <a:cubicBezTo>
                    <a:pt x="20745" y="184"/>
                    <a:pt x="21600" y="1152"/>
                    <a:pt x="21493" y="4859"/>
                  </a:cubicBezTo>
                  <a:cubicBezTo>
                    <a:pt x="21386" y="8566"/>
                    <a:pt x="20317" y="15014"/>
                    <a:pt x="19248" y="214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6" name="Line"/>
            <p:cNvSpPr/>
            <p:nvPr/>
          </p:nvSpPr>
          <p:spPr>
            <a:xfrm>
              <a:off x="1320800" y="3285134"/>
              <a:ext cx="170656" cy="39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0986" fill="norm" stroke="1" extrusionOk="0">
                  <a:moveTo>
                    <a:pt x="0" y="9215"/>
                  </a:moveTo>
                  <a:cubicBezTo>
                    <a:pt x="533" y="13244"/>
                    <a:pt x="1067" y="17273"/>
                    <a:pt x="1467" y="19344"/>
                  </a:cubicBezTo>
                  <a:cubicBezTo>
                    <a:pt x="1867" y="21414"/>
                    <a:pt x="2133" y="21526"/>
                    <a:pt x="2400" y="19679"/>
                  </a:cubicBezTo>
                  <a:cubicBezTo>
                    <a:pt x="2667" y="17833"/>
                    <a:pt x="2933" y="14028"/>
                    <a:pt x="3867" y="10782"/>
                  </a:cubicBezTo>
                  <a:cubicBezTo>
                    <a:pt x="4800" y="7536"/>
                    <a:pt x="6400" y="4850"/>
                    <a:pt x="7600" y="3284"/>
                  </a:cubicBezTo>
                  <a:cubicBezTo>
                    <a:pt x="8800" y="1717"/>
                    <a:pt x="9600" y="1269"/>
                    <a:pt x="10533" y="877"/>
                  </a:cubicBezTo>
                  <a:cubicBezTo>
                    <a:pt x="11467" y="486"/>
                    <a:pt x="12533" y="150"/>
                    <a:pt x="13733" y="38"/>
                  </a:cubicBezTo>
                  <a:cubicBezTo>
                    <a:pt x="14933" y="-74"/>
                    <a:pt x="16267" y="38"/>
                    <a:pt x="17600" y="653"/>
                  </a:cubicBezTo>
                  <a:cubicBezTo>
                    <a:pt x="18933" y="1269"/>
                    <a:pt x="20267" y="2388"/>
                    <a:pt x="20933" y="3899"/>
                  </a:cubicBezTo>
                  <a:cubicBezTo>
                    <a:pt x="21600" y="5410"/>
                    <a:pt x="21600" y="7313"/>
                    <a:pt x="21333" y="8544"/>
                  </a:cubicBezTo>
                  <a:cubicBezTo>
                    <a:pt x="21067" y="9775"/>
                    <a:pt x="20533" y="10334"/>
                    <a:pt x="19600" y="10726"/>
                  </a:cubicBezTo>
                  <a:cubicBezTo>
                    <a:pt x="18667" y="11118"/>
                    <a:pt x="17333" y="11342"/>
                    <a:pt x="14667" y="11230"/>
                  </a:cubicBezTo>
                  <a:cubicBezTo>
                    <a:pt x="12000" y="11118"/>
                    <a:pt x="8000" y="10670"/>
                    <a:pt x="4000" y="102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7" name="Line"/>
            <p:cNvSpPr/>
            <p:nvPr/>
          </p:nvSpPr>
          <p:spPr>
            <a:xfrm>
              <a:off x="1458237" y="3484827"/>
              <a:ext cx="173713" cy="165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326" fill="norm" stroke="1" extrusionOk="0">
                  <a:moveTo>
                    <a:pt x="278" y="10663"/>
                  </a:moveTo>
                  <a:cubicBezTo>
                    <a:pt x="18" y="9296"/>
                    <a:pt x="-242" y="7929"/>
                    <a:pt x="409" y="7109"/>
                  </a:cubicBezTo>
                  <a:cubicBezTo>
                    <a:pt x="1059" y="6289"/>
                    <a:pt x="2621" y="6015"/>
                    <a:pt x="4052" y="6015"/>
                  </a:cubicBezTo>
                  <a:cubicBezTo>
                    <a:pt x="5483" y="6015"/>
                    <a:pt x="6785" y="6289"/>
                    <a:pt x="8086" y="7929"/>
                  </a:cubicBezTo>
                  <a:cubicBezTo>
                    <a:pt x="9387" y="9570"/>
                    <a:pt x="10688" y="12577"/>
                    <a:pt x="11209" y="14901"/>
                  </a:cubicBezTo>
                  <a:cubicBezTo>
                    <a:pt x="11729" y="17225"/>
                    <a:pt x="11469" y="18866"/>
                    <a:pt x="10558" y="19959"/>
                  </a:cubicBezTo>
                  <a:cubicBezTo>
                    <a:pt x="9647" y="21053"/>
                    <a:pt x="8086" y="21600"/>
                    <a:pt x="7305" y="21190"/>
                  </a:cubicBezTo>
                  <a:cubicBezTo>
                    <a:pt x="6524" y="20780"/>
                    <a:pt x="6524" y="19413"/>
                    <a:pt x="7175" y="16678"/>
                  </a:cubicBezTo>
                  <a:cubicBezTo>
                    <a:pt x="7825" y="13944"/>
                    <a:pt x="9127" y="9843"/>
                    <a:pt x="11599" y="6835"/>
                  </a:cubicBezTo>
                  <a:cubicBezTo>
                    <a:pt x="14071" y="3828"/>
                    <a:pt x="17715" y="1914"/>
                    <a:pt x="2135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8" name="Line"/>
            <p:cNvSpPr/>
            <p:nvPr/>
          </p:nvSpPr>
          <p:spPr>
            <a:xfrm>
              <a:off x="1723258" y="3319727"/>
              <a:ext cx="124592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600" fill="norm" stroke="1" extrusionOk="0">
                  <a:moveTo>
                    <a:pt x="21190" y="0"/>
                  </a:moveTo>
                  <a:cubicBezTo>
                    <a:pt x="19390" y="0"/>
                    <a:pt x="17590" y="0"/>
                    <a:pt x="14890" y="883"/>
                  </a:cubicBezTo>
                  <a:cubicBezTo>
                    <a:pt x="12190" y="1766"/>
                    <a:pt x="8590" y="3532"/>
                    <a:pt x="5710" y="6113"/>
                  </a:cubicBezTo>
                  <a:cubicBezTo>
                    <a:pt x="2830" y="8694"/>
                    <a:pt x="670" y="12091"/>
                    <a:pt x="130" y="14400"/>
                  </a:cubicBezTo>
                  <a:cubicBezTo>
                    <a:pt x="-410" y="16709"/>
                    <a:pt x="670" y="17932"/>
                    <a:pt x="4450" y="18951"/>
                  </a:cubicBezTo>
                  <a:cubicBezTo>
                    <a:pt x="8230" y="19970"/>
                    <a:pt x="14710" y="20785"/>
                    <a:pt x="2119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9" name="Line"/>
            <p:cNvSpPr/>
            <p:nvPr/>
          </p:nvSpPr>
          <p:spPr>
            <a:xfrm>
              <a:off x="2016854" y="3319372"/>
              <a:ext cx="288197" cy="241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077" fill="norm" stroke="1" extrusionOk="0">
                  <a:moveTo>
                    <a:pt x="1128" y="9446"/>
                  </a:moveTo>
                  <a:cubicBezTo>
                    <a:pt x="498" y="8892"/>
                    <a:pt x="-133" y="8339"/>
                    <a:pt x="25" y="6862"/>
                  </a:cubicBezTo>
                  <a:cubicBezTo>
                    <a:pt x="182" y="5385"/>
                    <a:pt x="1128" y="2985"/>
                    <a:pt x="3020" y="1508"/>
                  </a:cubicBezTo>
                  <a:cubicBezTo>
                    <a:pt x="4912" y="31"/>
                    <a:pt x="7750" y="-523"/>
                    <a:pt x="10036" y="585"/>
                  </a:cubicBezTo>
                  <a:cubicBezTo>
                    <a:pt x="12322" y="1692"/>
                    <a:pt x="14057" y="4462"/>
                    <a:pt x="15555" y="7415"/>
                  </a:cubicBezTo>
                  <a:cubicBezTo>
                    <a:pt x="17052" y="10369"/>
                    <a:pt x="18314" y="13508"/>
                    <a:pt x="19260" y="15815"/>
                  </a:cubicBezTo>
                  <a:cubicBezTo>
                    <a:pt x="20206" y="18123"/>
                    <a:pt x="20836" y="19600"/>
                    <a:pt x="21467" y="210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0" name="Line"/>
            <p:cNvSpPr/>
            <p:nvPr/>
          </p:nvSpPr>
          <p:spPr>
            <a:xfrm>
              <a:off x="2150162" y="3268927"/>
              <a:ext cx="173938" cy="344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538" fill="norm" stroke="1" extrusionOk="0">
                  <a:moveTo>
                    <a:pt x="21385" y="0"/>
                  </a:moveTo>
                  <a:cubicBezTo>
                    <a:pt x="18522" y="2385"/>
                    <a:pt x="15660" y="4771"/>
                    <a:pt x="12927" y="7288"/>
                  </a:cubicBezTo>
                  <a:cubicBezTo>
                    <a:pt x="10195" y="9806"/>
                    <a:pt x="7592" y="12456"/>
                    <a:pt x="5510" y="14577"/>
                  </a:cubicBezTo>
                  <a:cubicBezTo>
                    <a:pt x="3428" y="16697"/>
                    <a:pt x="1867" y="18287"/>
                    <a:pt x="956" y="19480"/>
                  </a:cubicBezTo>
                  <a:cubicBezTo>
                    <a:pt x="45" y="20672"/>
                    <a:pt x="-215" y="21467"/>
                    <a:pt x="175" y="21534"/>
                  </a:cubicBezTo>
                  <a:cubicBezTo>
                    <a:pt x="566" y="21600"/>
                    <a:pt x="1607" y="20937"/>
                    <a:pt x="2648" y="202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1" name="Line"/>
            <p:cNvSpPr/>
            <p:nvPr/>
          </p:nvSpPr>
          <p:spPr>
            <a:xfrm>
              <a:off x="2349500" y="3116518"/>
              <a:ext cx="120650" cy="139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9" fill="norm" stroke="1" extrusionOk="0">
                  <a:moveTo>
                    <a:pt x="0" y="5804"/>
                  </a:moveTo>
                  <a:cubicBezTo>
                    <a:pt x="379" y="4192"/>
                    <a:pt x="758" y="2580"/>
                    <a:pt x="2274" y="1452"/>
                  </a:cubicBezTo>
                  <a:cubicBezTo>
                    <a:pt x="3789" y="324"/>
                    <a:pt x="6442" y="-321"/>
                    <a:pt x="7958" y="163"/>
                  </a:cubicBezTo>
                  <a:cubicBezTo>
                    <a:pt x="9474" y="646"/>
                    <a:pt x="9853" y="2258"/>
                    <a:pt x="9474" y="4998"/>
                  </a:cubicBezTo>
                  <a:cubicBezTo>
                    <a:pt x="9095" y="7739"/>
                    <a:pt x="7958" y="11607"/>
                    <a:pt x="6821" y="14348"/>
                  </a:cubicBezTo>
                  <a:cubicBezTo>
                    <a:pt x="5684" y="17088"/>
                    <a:pt x="4547" y="18700"/>
                    <a:pt x="5116" y="19506"/>
                  </a:cubicBezTo>
                  <a:cubicBezTo>
                    <a:pt x="5684" y="20312"/>
                    <a:pt x="7958" y="20312"/>
                    <a:pt x="10989" y="20473"/>
                  </a:cubicBezTo>
                  <a:cubicBezTo>
                    <a:pt x="14021" y="20634"/>
                    <a:pt x="17811" y="20957"/>
                    <a:pt x="21600" y="212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2" name="Line"/>
            <p:cNvSpPr/>
            <p:nvPr/>
          </p:nvSpPr>
          <p:spPr>
            <a:xfrm>
              <a:off x="2553758" y="3414717"/>
              <a:ext cx="132293" cy="304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403" fill="norm" stroke="1" extrusionOk="0">
                  <a:moveTo>
                    <a:pt x="11143" y="13872"/>
                  </a:moveTo>
                  <a:cubicBezTo>
                    <a:pt x="11486" y="13127"/>
                    <a:pt x="11829" y="12382"/>
                    <a:pt x="11143" y="11935"/>
                  </a:cubicBezTo>
                  <a:cubicBezTo>
                    <a:pt x="10458" y="11488"/>
                    <a:pt x="8743" y="11339"/>
                    <a:pt x="7372" y="11563"/>
                  </a:cubicBezTo>
                  <a:cubicBezTo>
                    <a:pt x="6000" y="11786"/>
                    <a:pt x="4972" y="12382"/>
                    <a:pt x="3772" y="13574"/>
                  </a:cubicBezTo>
                  <a:cubicBezTo>
                    <a:pt x="2572" y="14766"/>
                    <a:pt x="1200" y="16553"/>
                    <a:pt x="515" y="17819"/>
                  </a:cubicBezTo>
                  <a:cubicBezTo>
                    <a:pt x="-171" y="19086"/>
                    <a:pt x="-171" y="19830"/>
                    <a:pt x="515" y="20426"/>
                  </a:cubicBezTo>
                  <a:cubicBezTo>
                    <a:pt x="1200" y="21022"/>
                    <a:pt x="2572" y="21469"/>
                    <a:pt x="3772" y="21395"/>
                  </a:cubicBezTo>
                  <a:cubicBezTo>
                    <a:pt x="4972" y="21320"/>
                    <a:pt x="6000" y="20724"/>
                    <a:pt x="8229" y="18341"/>
                  </a:cubicBezTo>
                  <a:cubicBezTo>
                    <a:pt x="10458" y="15957"/>
                    <a:pt x="13886" y="11786"/>
                    <a:pt x="16115" y="8807"/>
                  </a:cubicBezTo>
                  <a:cubicBezTo>
                    <a:pt x="18343" y="5828"/>
                    <a:pt x="19372" y="4040"/>
                    <a:pt x="20058" y="2625"/>
                  </a:cubicBezTo>
                  <a:cubicBezTo>
                    <a:pt x="20743" y="1210"/>
                    <a:pt x="21086" y="167"/>
                    <a:pt x="20572" y="18"/>
                  </a:cubicBezTo>
                  <a:cubicBezTo>
                    <a:pt x="20058" y="-131"/>
                    <a:pt x="18686" y="614"/>
                    <a:pt x="17658" y="2848"/>
                  </a:cubicBezTo>
                  <a:cubicBezTo>
                    <a:pt x="16629" y="5083"/>
                    <a:pt x="15943" y="8807"/>
                    <a:pt x="15600" y="11339"/>
                  </a:cubicBezTo>
                  <a:cubicBezTo>
                    <a:pt x="15258" y="13872"/>
                    <a:pt x="15258" y="15212"/>
                    <a:pt x="15429" y="16255"/>
                  </a:cubicBezTo>
                  <a:cubicBezTo>
                    <a:pt x="15600" y="17298"/>
                    <a:pt x="15943" y="18043"/>
                    <a:pt x="16972" y="18490"/>
                  </a:cubicBezTo>
                  <a:cubicBezTo>
                    <a:pt x="18000" y="18937"/>
                    <a:pt x="19715" y="19086"/>
                    <a:pt x="21429" y="192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3" name="Line"/>
            <p:cNvSpPr/>
            <p:nvPr/>
          </p:nvSpPr>
          <p:spPr>
            <a:xfrm>
              <a:off x="2781300" y="3440434"/>
              <a:ext cx="76200" cy="279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3" fill="norm" stroke="1" extrusionOk="0">
                  <a:moveTo>
                    <a:pt x="21600" y="4380"/>
                  </a:moveTo>
                  <a:cubicBezTo>
                    <a:pt x="21600" y="3568"/>
                    <a:pt x="21600" y="2756"/>
                    <a:pt x="21300" y="1944"/>
                  </a:cubicBezTo>
                  <a:cubicBezTo>
                    <a:pt x="21000" y="1132"/>
                    <a:pt x="20400" y="320"/>
                    <a:pt x="18600" y="77"/>
                  </a:cubicBezTo>
                  <a:cubicBezTo>
                    <a:pt x="16800" y="-167"/>
                    <a:pt x="13800" y="158"/>
                    <a:pt x="10500" y="1213"/>
                  </a:cubicBezTo>
                  <a:cubicBezTo>
                    <a:pt x="7200" y="2269"/>
                    <a:pt x="3600" y="4056"/>
                    <a:pt x="1800" y="6654"/>
                  </a:cubicBezTo>
                  <a:cubicBezTo>
                    <a:pt x="0" y="9253"/>
                    <a:pt x="0" y="12663"/>
                    <a:pt x="0" y="15262"/>
                  </a:cubicBezTo>
                  <a:cubicBezTo>
                    <a:pt x="0" y="17860"/>
                    <a:pt x="0" y="19647"/>
                    <a:pt x="0" y="214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4" name="Line"/>
            <p:cNvSpPr/>
            <p:nvPr/>
          </p:nvSpPr>
          <p:spPr>
            <a:xfrm>
              <a:off x="2711449" y="3599127"/>
              <a:ext cx="152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5" name="Line"/>
            <p:cNvSpPr/>
            <p:nvPr/>
          </p:nvSpPr>
          <p:spPr>
            <a:xfrm>
              <a:off x="3486149" y="3268927"/>
              <a:ext cx="24595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fill="norm" stroke="1" extrusionOk="0">
                  <a:moveTo>
                    <a:pt x="0" y="0"/>
                  </a:moveTo>
                  <a:cubicBezTo>
                    <a:pt x="4615" y="4800"/>
                    <a:pt x="9231" y="9600"/>
                    <a:pt x="12462" y="12600"/>
                  </a:cubicBezTo>
                  <a:cubicBezTo>
                    <a:pt x="15692" y="15600"/>
                    <a:pt x="17538" y="16800"/>
                    <a:pt x="18923" y="17550"/>
                  </a:cubicBezTo>
                  <a:cubicBezTo>
                    <a:pt x="20308" y="18300"/>
                    <a:pt x="21231" y="18600"/>
                    <a:pt x="21415" y="19200"/>
                  </a:cubicBezTo>
                  <a:cubicBezTo>
                    <a:pt x="21600" y="19800"/>
                    <a:pt x="21046" y="20700"/>
                    <a:pt x="2049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6" name="Line"/>
            <p:cNvSpPr/>
            <p:nvPr/>
          </p:nvSpPr>
          <p:spPr>
            <a:xfrm>
              <a:off x="3583736" y="3427677"/>
              <a:ext cx="143715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600" fill="norm" stroke="1" extrusionOk="0">
                  <a:moveTo>
                    <a:pt x="21254" y="0"/>
                  </a:moveTo>
                  <a:cubicBezTo>
                    <a:pt x="15932" y="5067"/>
                    <a:pt x="10611" y="10133"/>
                    <a:pt x="7324" y="13200"/>
                  </a:cubicBezTo>
                  <a:cubicBezTo>
                    <a:pt x="4037" y="16267"/>
                    <a:pt x="2784" y="17333"/>
                    <a:pt x="1689" y="18400"/>
                  </a:cubicBezTo>
                  <a:cubicBezTo>
                    <a:pt x="593" y="19467"/>
                    <a:pt x="-346" y="20533"/>
                    <a:pt x="124" y="21067"/>
                  </a:cubicBezTo>
                  <a:cubicBezTo>
                    <a:pt x="593" y="21600"/>
                    <a:pt x="2471" y="21600"/>
                    <a:pt x="435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7" name="Line"/>
            <p:cNvSpPr/>
            <p:nvPr/>
          </p:nvSpPr>
          <p:spPr>
            <a:xfrm>
              <a:off x="4212558" y="3223903"/>
              <a:ext cx="326695" cy="324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104" fill="norm" stroke="1" extrusionOk="0">
                  <a:moveTo>
                    <a:pt x="14374" y="2926"/>
                  </a:moveTo>
                  <a:cubicBezTo>
                    <a:pt x="14374" y="2238"/>
                    <a:pt x="14374" y="1551"/>
                    <a:pt x="13544" y="931"/>
                  </a:cubicBezTo>
                  <a:cubicBezTo>
                    <a:pt x="12713" y="312"/>
                    <a:pt x="11051" y="-238"/>
                    <a:pt x="9251" y="106"/>
                  </a:cubicBezTo>
                  <a:cubicBezTo>
                    <a:pt x="7451" y="450"/>
                    <a:pt x="5513" y="1688"/>
                    <a:pt x="3921" y="3958"/>
                  </a:cubicBezTo>
                  <a:cubicBezTo>
                    <a:pt x="2328" y="6228"/>
                    <a:pt x="1082" y="9530"/>
                    <a:pt x="459" y="12007"/>
                  </a:cubicBezTo>
                  <a:cubicBezTo>
                    <a:pt x="-164" y="14483"/>
                    <a:pt x="-164" y="16134"/>
                    <a:pt x="528" y="17510"/>
                  </a:cubicBezTo>
                  <a:cubicBezTo>
                    <a:pt x="1221" y="18886"/>
                    <a:pt x="2605" y="19986"/>
                    <a:pt x="4336" y="20605"/>
                  </a:cubicBezTo>
                  <a:cubicBezTo>
                    <a:pt x="6067" y="21224"/>
                    <a:pt x="8144" y="21362"/>
                    <a:pt x="10774" y="20468"/>
                  </a:cubicBezTo>
                  <a:cubicBezTo>
                    <a:pt x="13405" y="19573"/>
                    <a:pt x="16590" y="17647"/>
                    <a:pt x="18598" y="15308"/>
                  </a:cubicBezTo>
                  <a:cubicBezTo>
                    <a:pt x="20605" y="12970"/>
                    <a:pt x="21436" y="10218"/>
                    <a:pt x="21367" y="7948"/>
                  </a:cubicBezTo>
                  <a:cubicBezTo>
                    <a:pt x="21298" y="5678"/>
                    <a:pt x="20328" y="3889"/>
                    <a:pt x="18805" y="2789"/>
                  </a:cubicBezTo>
                  <a:cubicBezTo>
                    <a:pt x="17282" y="1688"/>
                    <a:pt x="15205" y="1275"/>
                    <a:pt x="13336" y="2170"/>
                  </a:cubicBezTo>
                  <a:cubicBezTo>
                    <a:pt x="11467" y="3064"/>
                    <a:pt x="9805" y="5265"/>
                    <a:pt x="8144" y="74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8" name="Line"/>
            <p:cNvSpPr/>
            <p:nvPr/>
          </p:nvSpPr>
          <p:spPr>
            <a:xfrm>
              <a:off x="4368800" y="3434027"/>
              <a:ext cx="127000" cy="154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60" y="592"/>
                    <a:pt x="4320" y="1184"/>
                    <a:pt x="7740" y="4290"/>
                  </a:cubicBezTo>
                  <a:cubicBezTo>
                    <a:pt x="11160" y="7397"/>
                    <a:pt x="15840" y="13019"/>
                    <a:pt x="18360" y="16570"/>
                  </a:cubicBezTo>
                  <a:cubicBezTo>
                    <a:pt x="20880" y="20121"/>
                    <a:pt x="21240" y="21600"/>
                    <a:pt x="21420" y="21600"/>
                  </a:cubicBezTo>
                  <a:cubicBezTo>
                    <a:pt x="21600" y="21600"/>
                    <a:pt x="21600" y="20121"/>
                    <a:pt x="21600" y="186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9" name="Line"/>
            <p:cNvSpPr/>
            <p:nvPr/>
          </p:nvSpPr>
          <p:spPr>
            <a:xfrm>
              <a:off x="4618566" y="3557762"/>
              <a:ext cx="47742" cy="98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390" fill="norm" stroke="1" extrusionOk="0">
                  <a:moveTo>
                    <a:pt x="15965" y="3467"/>
                  </a:moveTo>
                  <a:cubicBezTo>
                    <a:pt x="13148" y="1628"/>
                    <a:pt x="10330" y="-210"/>
                    <a:pt x="7983" y="20"/>
                  </a:cubicBezTo>
                  <a:cubicBezTo>
                    <a:pt x="5635" y="250"/>
                    <a:pt x="3757" y="2547"/>
                    <a:pt x="2348" y="4845"/>
                  </a:cubicBezTo>
                  <a:cubicBezTo>
                    <a:pt x="939" y="7143"/>
                    <a:pt x="0" y="9441"/>
                    <a:pt x="0" y="11739"/>
                  </a:cubicBezTo>
                  <a:cubicBezTo>
                    <a:pt x="0" y="14037"/>
                    <a:pt x="939" y="16335"/>
                    <a:pt x="3287" y="18173"/>
                  </a:cubicBezTo>
                  <a:cubicBezTo>
                    <a:pt x="5635" y="20011"/>
                    <a:pt x="9391" y="21390"/>
                    <a:pt x="13148" y="21390"/>
                  </a:cubicBezTo>
                  <a:cubicBezTo>
                    <a:pt x="16904" y="21390"/>
                    <a:pt x="20661" y="20011"/>
                    <a:pt x="21130" y="16335"/>
                  </a:cubicBezTo>
                  <a:cubicBezTo>
                    <a:pt x="21600" y="12658"/>
                    <a:pt x="18783" y="6684"/>
                    <a:pt x="15965" y="7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0" name="Line"/>
            <p:cNvSpPr/>
            <p:nvPr/>
          </p:nvSpPr>
          <p:spPr>
            <a:xfrm>
              <a:off x="4730749" y="3422559"/>
              <a:ext cx="80839" cy="232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212" fill="norm" stroke="1" extrusionOk="0">
                  <a:moveTo>
                    <a:pt x="0" y="3938"/>
                  </a:moveTo>
                  <a:cubicBezTo>
                    <a:pt x="554" y="2202"/>
                    <a:pt x="1108" y="466"/>
                    <a:pt x="1385" y="81"/>
                  </a:cubicBezTo>
                  <a:cubicBezTo>
                    <a:pt x="1662" y="-305"/>
                    <a:pt x="1662" y="659"/>
                    <a:pt x="1385" y="3745"/>
                  </a:cubicBezTo>
                  <a:cubicBezTo>
                    <a:pt x="1108" y="6831"/>
                    <a:pt x="554" y="12038"/>
                    <a:pt x="277" y="15124"/>
                  </a:cubicBezTo>
                  <a:cubicBezTo>
                    <a:pt x="0" y="18209"/>
                    <a:pt x="0" y="19174"/>
                    <a:pt x="0" y="19174"/>
                  </a:cubicBezTo>
                  <a:cubicBezTo>
                    <a:pt x="0" y="19174"/>
                    <a:pt x="0" y="18209"/>
                    <a:pt x="554" y="17245"/>
                  </a:cubicBezTo>
                  <a:cubicBezTo>
                    <a:pt x="1108" y="16281"/>
                    <a:pt x="2215" y="15316"/>
                    <a:pt x="3877" y="14545"/>
                  </a:cubicBezTo>
                  <a:cubicBezTo>
                    <a:pt x="5538" y="13774"/>
                    <a:pt x="7754" y="13195"/>
                    <a:pt x="10800" y="13484"/>
                  </a:cubicBezTo>
                  <a:cubicBezTo>
                    <a:pt x="13846" y="13774"/>
                    <a:pt x="17723" y="14931"/>
                    <a:pt x="19662" y="15991"/>
                  </a:cubicBezTo>
                  <a:cubicBezTo>
                    <a:pt x="21600" y="17052"/>
                    <a:pt x="21600" y="18016"/>
                    <a:pt x="19938" y="18884"/>
                  </a:cubicBezTo>
                  <a:cubicBezTo>
                    <a:pt x="18277" y="19752"/>
                    <a:pt x="14954" y="20524"/>
                    <a:pt x="11631" y="20909"/>
                  </a:cubicBezTo>
                  <a:cubicBezTo>
                    <a:pt x="8308" y="21295"/>
                    <a:pt x="4985" y="21295"/>
                    <a:pt x="4985" y="21006"/>
                  </a:cubicBezTo>
                  <a:cubicBezTo>
                    <a:pt x="4985" y="20716"/>
                    <a:pt x="8308" y="20138"/>
                    <a:pt x="11631" y="195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1" name="Line"/>
            <p:cNvSpPr/>
            <p:nvPr/>
          </p:nvSpPr>
          <p:spPr>
            <a:xfrm>
              <a:off x="4870449" y="3545810"/>
              <a:ext cx="53247" cy="119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8" h="20986" fill="norm" stroke="1" extrusionOk="0">
                  <a:moveTo>
                    <a:pt x="17446" y="6029"/>
                  </a:moveTo>
                  <a:cubicBezTo>
                    <a:pt x="17446" y="4167"/>
                    <a:pt x="17446" y="2305"/>
                    <a:pt x="15369" y="1188"/>
                  </a:cubicBezTo>
                  <a:cubicBezTo>
                    <a:pt x="13292" y="70"/>
                    <a:pt x="9138" y="-302"/>
                    <a:pt x="5815" y="257"/>
                  </a:cubicBezTo>
                  <a:cubicBezTo>
                    <a:pt x="2492" y="815"/>
                    <a:pt x="0" y="2305"/>
                    <a:pt x="0" y="3981"/>
                  </a:cubicBezTo>
                  <a:cubicBezTo>
                    <a:pt x="0" y="5657"/>
                    <a:pt x="2492" y="7519"/>
                    <a:pt x="5400" y="9008"/>
                  </a:cubicBezTo>
                  <a:cubicBezTo>
                    <a:pt x="8308" y="10498"/>
                    <a:pt x="11631" y="11615"/>
                    <a:pt x="14954" y="13477"/>
                  </a:cubicBezTo>
                  <a:cubicBezTo>
                    <a:pt x="18277" y="15339"/>
                    <a:pt x="21600" y="17946"/>
                    <a:pt x="20769" y="19436"/>
                  </a:cubicBezTo>
                  <a:cubicBezTo>
                    <a:pt x="19938" y="20926"/>
                    <a:pt x="14954" y="21298"/>
                    <a:pt x="11215" y="20739"/>
                  </a:cubicBezTo>
                  <a:cubicBezTo>
                    <a:pt x="7477" y="20181"/>
                    <a:pt x="4985" y="18691"/>
                    <a:pt x="4154" y="17015"/>
                  </a:cubicBezTo>
                  <a:cubicBezTo>
                    <a:pt x="3323" y="15339"/>
                    <a:pt x="4154" y="13477"/>
                    <a:pt x="4985" y="116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2" name="Line"/>
            <p:cNvSpPr/>
            <p:nvPr/>
          </p:nvSpPr>
          <p:spPr>
            <a:xfrm>
              <a:off x="5384800" y="3033977"/>
              <a:ext cx="19050" cy="79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2131"/>
                    <a:pt x="16800" y="4262"/>
                    <a:pt x="13200" y="6451"/>
                  </a:cubicBezTo>
                  <a:cubicBezTo>
                    <a:pt x="9600" y="8640"/>
                    <a:pt x="4800" y="10886"/>
                    <a:pt x="2400" y="12960"/>
                  </a:cubicBezTo>
                  <a:cubicBezTo>
                    <a:pt x="0" y="15034"/>
                    <a:pt x="0" y="16934"/>
                    <a:pt x="0" y="18346"/>
                  </a:cubicBezTo>
                  <a:cubicBezTo>
                    <a:pt x="0" y="19757"/>
                    <a:pt x="0" y="2067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3" name="Line"/>
            <p:cNvSpPr/>
            <p:nvPr/>
          </p:nvSpPr>
          <p:spPr>
            <a:xfrm>
              <a:off x="5594350" y="3224477"/>
              <a:ext cx="19050" cy="324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5" fill="norm" stroke="1" extrusionOk="0">
                  <a:moveTo>
                    <a:pt x="21600" y="0"/>
                  </a:moveTo>
                  <a:cubicBezTo>
                    <a:pt x="19200" y="5190"/>
                    <a:pt x="16800" y="10379"/>
                    <a:pt x="14400" y="13745"/>
                  </a:cubicBezTo>
                  <a:cubicBezTo>
                    <a:pt x="12000" y="17112"/>
                    <a:pt x="9600" y="18655"/>
                    <a:pt x="7200" y="19777"/>
                  </a:cubicBezTo>
                  <a:cubicBezTo>
                    <a:pt x="4800" y="20899"/>
                    <a:pt x="2400" y="21600"/>
                    <a:pt x="1200" y="21530"/>
                  </a:cubicBezTo>
                  <a:cubicBezTo>
                    <a:pt x="0" y="21460"/>
                    <a:pt x="0" y="20618"/>
                    <a:pt x="0" y="197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4" name="Line"/>
            <p:cNvSpPr/>
            <p:nvPr/>
          </p:nvSpPr>
          <p:spPr>
            <a:xfrm>
              <a:off x="5588000" y="3281362"/>
              <a:ext cx="198062" cy="254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444" fill="norm" stroke="1" extrusionOk="0">
                  <a:moveTo>
                    <a:pt x="0" y="16089"/>
                  </a:moveTo>
                  <a:cubicBezTo>
                    <a:pt x="3906" y="14304"/>
                    <a:pt x="7813" y="12518"/>
                    <a:pt x="11260" y="10108"/>
                  </a:cubicBezTo>
                  <a:cubicBezTo>
                    <a:pt x="14706" y="7699"/>
                    <a:pt x="17694" y="4664"/>
                    <a:pt x="19417" y="2700"/>
                  </a:cubicBezTo>
                  <a:cubicBezTo>
                    <a:pt x="21140" y="737"/>
                    <a:pt x="21600" y="-156"/>
                    <a:pt x="21485" y="23"/>
                  </a:cubicBezTo>
                  <a:cubicBezTo>
                    <a:pt x="21370" y="201"/>
                    <a:pt x="20681" y="1451"/>
                    <a:pt x="19762" y="4575"/>
                  </a:cubicBezTo>
                  <a:cubicBezTo>
                    <a:pt x="18843" y="7699"/>
                    <a:pt x="17694" y="12697"/>
                    <a:pt x="17119" y="15642"/>
                  </a:cubicBezTo>
                  <a:cubicBezTo>
                    <a:pt x="16545" y="18588"/>
                    <a:pt x="16545" y="19480"/>
                    <a:pt x="16774" y="20105"/>
                  </a:cubicBezTo>
                  <a:cubicBezTo>
                    <a:pt x="17004" y="20730"/>
                    <a:pt x="17464" y="21087"/>
                    <a:pt x="17923" y="214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5" name="Line"/>
            <p:cNvSpPr/>
            <p:nvPr/>
          </p:nvSpPr>
          <p:spPr>
            <a:xfrm>
              <a:off x="5805272" y="3440377"/>
              <a:ext cx="78304" cy="102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9" h="21413" fill="norm" stroke="1" extrusionOk="0">
                  <a:moveTo>
                    <a:pt x="6287" y="9257"/>
                  </a:moveTo>
                  <a:cubicBezTo>
                    <a:pt x="4072" y="10580"/>
                    <a:pt x="1856" y="11902"/>
                    <a:pt x="749" y="13665"/>
                  </a:cubicBezTo>
                  <a:cubicBezTo>
                    <a:pt x="-359" y="15429"/>
                    <a:pt x="-359" y="17633"/>
                    <a:pt x="1579" y="19176"/>
                  </a:cubicBezTo>
                  <a:cubicBezTo>
                    <a:pt x="3518" y="20718"/>
                    <a:pt x="7395" y="21600"/>
                    <a:pt x="10441" y="21380"/>
                  </a:cubicBezTo>
                  <a:cubicBezTo>
                    <a:pt x="13487" y="21159"/>
                    <a:pt x="15703" y="19837"/>
                    <a:pt x="17641" y="17633"/>
                  </a:cubicBezTo>
                  <a:cubicBezTo>
                    <a:pt x="19579" y="15429"/>
                    <a:pt x="21241" y="12343"/>
                    <a:pt x="20133" y="9257"/>
                  </a:cubicBezTo>
                  <a:cubicBezTo>
                    <a:pt x="19026" y="6171"/>
                    <a:pt x="15149" y="3086"/>
                    <a:pt x="1127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6" name="Line"/>
            <p:cNvSpPr/>
            <p:nvPr/>
          </p:nvSpPr>
          <p:spPr>
            <a:xfrm>
              <a:off x="6156633" y="3186377"/>
              <a:ext cx="117168" cy="347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21351" y="0"/>
                  </a:moveTo>
                  <a:cubicBezTo>
                    <a:pt x="17494" y="2766"/>
                    <a:pt x="13637" y="5532"/>
                    <a:pt x="10165" y="8561"/>
                  </a:cubicBezTo>
                  <a:cubicBezTo>
                    <a:pt x="6694" y="11590"/>
                    <a:pt x="3608" y="14883"/>
                    <a:pt x="1872" y="16924"/>
                  </a:cubicBezTo>
                  <a:cubicBezTo>
                    <a:pt x="137" y="18966"/>
                    <a:pt x="-249" y="19756"/>
                    <a:pt x="137" y="20415"/>
                  </a:cubicBezTo>
                  <a:cubicBezTo>
                    <a:pt x="522" y="21073"/>
                    <a:pt x="1680" y="21600"/>
                    <a:pt x="3994" y="21600"/>
                  </a:cubicBezTo>
                  <a:cubicBezTo>
                    <a:pt x="6308" y="21600"/>
                    <a:pt x="9780" y="21073"/>
                    <a:pt x="13251" y="205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7" name="Line"/>
            <p:cNvSpPr/>
            <p:nvPr/>
          </p:nvSpPr>
          <p:spPr>
            <a:xfrm>
              <a:off x="6146800" y="3356288"/>
              <a:ext cx="431800" cy="148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8" fill="norm" stroke="1" extrusionOk="0">
                  <a:moveTo>
                    <a:pt x="0" y="4718"/>
                  </a:moveTo>
                  <a:cubicBezTo>
                    <a:pt x="1694" y="2918"/>
                    <a:pt x="3388" y="1118"/>
                    <a:pt x="4500" y="368"/>
                  </a:cubicBezTo>
                  <a:cubicBezTo>
                    <a:pt x="5612" y="-382"/>
                    <a:pt x="6141" y="-82"/>
                    <a:pt x="6565" y="2168"/>
                  </a:cubicBezTo>
                  <a:cubicBezTo>
                    <a:pt x="6988" y="4418"/>
                    <a:pt x="7306" y="8618"/>
                    <a:pt x="7412" y="11468"/>
                  </a:cubicBezTo>
                  <a:cubicBezTo>
                    <a:pt x="7518" y="14318"/>
                    <a:pt x="7412" y="15818"/>
                    <a:pt x="7041" y="17468"/>
                  </a:cubicBezTo>
                  <a:cubicBezTo>
                    <a:pt x="6671" y="19118"/>
                    <a:pt x="6035" y="20918"/>
                    <a:pt x="5718" y="21068"/>
                  </a:cubicBezTo>
                  <a:cubicBezTo>
                    <a:pt x="5400" y="21218"/>
                    <a:pt x="5400" y="19718"/>
                    <a:pt x="5718" y="17168"/>
                  </a:cubicBezTo>
                  <a:cubicBezTo>
                    <a:pt x="6035" y="14618"/>
                    <a:pt x="6671" y="11018"/>
                    <a:pt x="7200" y="8768"/>
                  </a:cubicBezTo>
                  <a:cubicBezTo>
                    <a:pt x="7729" y="6518"/>
                    <a:pt x="8153" y="5618"/>
                    <a:pt x="8629" y="5018"/>
                  </a:cubicBezTo>
                  <a:cubicBezTo>
                    <a:pt x="9106" y="4418"/>
                    <a:pt x="9635" y="4118"/>
                    <a:pt x="9900" y="4718"/>
                  </a:cubicBezTo>
                  <a:cubicBezTo>
                    <a:pt x="10165" y="5318"/>
                    <a:pt x="10165" y="6818"/>
                    <a:pt x="10112" y="8318"/>
                  </a:cubicBezTo>
                  <a:cubicBezTo>
                    <a:pt x="10059" y="9818"/>
                    <a:pt x="9953" y="11318"/>
                    <a:pt x="10165" y="12218"/>
                  </a:cubicBezTo>
                  <a:cubicBezTo>
                    <a:pt x="10376" y="13118"/>
                    <a:pt x="10906" y="13418"/>
                    <a:pt x="11382" y="12818"/>
                  </a:cubicBezTo>
                  <a:cubicBezTo>
                    <a:pt x="11859" y="12218"/>
                    <a:pt x="12282" y="10718"/>
                    <a:pt x="12441" y="11018"/>
                  </a:cubicBezTo>
                  <a:cubicBezTo>
                    <a:pt x="12600" y="11318"/>
                    <a:pt x="12494" y="13418"/>
                    <a:pt x="12494" y="15218"/>
                  </a:cubicBezTo>
                  <a:cubicBezTo>
                    <a:pt x="12494" y="17018"/>
                    <a:pt x="12600" y="18518"/>
                    <a:pt x="12918" y="18818"/>
                  </a:cubicBezTo>
                  <a:cubicBezTo>
                    <a:pt x="13235" y="19118"/>
                    <a:pt x="13765" y="18218"/>
                    <a:pt x="14400" y="16418"/>
                  </a:cubicBezTo>
                  <a:cubicBezTo>
                    <a:pt x="15035" y="14618"/>
                    <a:pt x="15776" y="11918"/>
                    <a:pt x="16253" y="9518"/>
                  </a:cubicBezTo>
                  <a:cubicBezTo>
                    <a:pt x="16729" y="7118"/>
                    <a:pt x="16941" y="5018"/>
                    <a:pt x="16782" y="4118"/>
                  </a:cubicBezTo>
                  <a:cubicBezTo>
                    <a:pt x="16624" y="3218"/>
                    <a:pt x="16094" y="3518"/>
                    <a:pt x="15671" y="4268"/>
                  </a:cubicBezTo>
                  <a:cubicBezTo>
                    <a:pt x="15247" y="5018"/>
                    <a:pt x="14929" y="6218"/>
                    <a:pt x="14612" y="7568"/>
                  </a:cubicBezTo>
                  <a:cubicBezTo>
                    <a:pt x="14294" y="8918"/>
                    <a:pt x="13976" y="10418"/>
                    <a:pt x="13871" y="12518"/>
                  </a:cubicBezTo>
                  <a:cubicBezTo>
                    <a:pt x="13765" y="14618"/>
                    <a:pt x="13871" y="17318"/>
                    <a:pt x="14347" y="18668"/>
                  </a:cubicBezTo>
                  <a:cubicBezTo>
                    <a:pt x="14824" y="20018"/>
                    <a:pt x="15671" y="20018"/>
                    <a:pt x="16941" y="19418"/>
                  </a:cubicBezTo>
                  <a:cubicBezTo>
                    <a:pt x="18212" y="18818"/>
                    <a:pt x="19906" y="17618"/>
                    <a:pt x="21600" y="164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8" name="Line"/>
            <p:cNvSpPr/>
            <p:nvPr/>
          </p:nvSpPr>
          <p:spPr>
            <a:xfrm>
              <a:off x="6483350" y="3110177"/>
              <a:ext cx="193471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600" fill="norm" stroke="1" extrusionOk="0">
                  <a:moveTo>
                    <a:pt x="14477" y="0"/>
                  </a:moveTo>
                  <a:cubicBezTo>
                    <a:pt x="16545" y="2592"/>
                    <a:pt x="18613" y="5184"/>
                    <a:pt x="19877" y="7728"/>
                  </a:cubicBezTo>
                  <a:cubicBezTo>
                    <a:pt x="21140" y="10272"/>
                    <a:pt x="21600" y="12768"/>
                    <a:pt x="19877" y="15072"/>
                  </a:cubicBezTo>
                  <a:cubicBezTo>
                    <a:pt x="18153" y="17376"/>
                    <a:pt x="14247" y="19488"/>
                    <a:pt x="10570" y="20544"/>
                  </a:cubicBezTo>
                  <a:cubicBezTo>
                    <a:pt x="6894" y="21600"/>
                    <a:pt x="3447" y="21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9" name="Line"/>
            <p:cNvSpPr/>
            <p:nvPr/>
          </p:nvSpPr>
          <p:spPr>
            <a:xfrm>
              <a:off x="4284133" y="4439443"/>
              <a:ext cx="306917" cy="220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3" y="1662"/>
                  </a:moveTo>
                  <a:cubicBezTo>
                    <a:pt x="15194" y="831"/>
                    <a:pt x="16386" y="0"/>
                    <a:pt x="16759" y="0"/>
                  </a:cubicBezTo>
                  <a:cubicBezTo>
                    <a:pt x="17131" y="0"/>
                    <a:pt x="16684" y="831"/>
                    <a:pt x="14822" y="2700"/>
                  </a:cubicBezTo>
                  <a:cubicBezTo>
                    <a:pt x="12960" y="4569"/>
                    <a:pt x="9683" y="7477"/>
                    <a:pt x="7225" y="9554"/>
                  </a:cubicBezTo>
                  <a:cubicBezTo>
                    <a:pt x="4767" y="11631"/>
                    <a:pt x="3128" y="12877"/>
                    <a:pt x="1937" y="13812"/>
                  </a:cubicBezTo>
                  <a:cubicBezTo>
                    <a:pt x="745" y="14746"/>
                    <a:pt x="0" y="15369"/>
                    <a:pt x="0" y="15888"/>
                  </a:cubicBezTo>
                  <a:cubicBezTo>
                    <a:pt x="0" y="16408"/>
                    <a:pt x="745" y="16823"/>
                    <a:pt x="1490" y="17031"/>
                  </a:cubicBezTo>
                  <a:cubicBezTo>
                    <a:pt x="2234" y="17238"/>
                    <a:pt x="2979" y="17238"/>
                    <a:pt x="3128" y="16823"/>
                  </a:cubicBezTo>
                  <a:cubicBezTo>
                    <a:pt x="3277" y="16408"/>
                    <a:pt x="2830" y="15577"/>
                    <a:pt x="2979" y="15265"/>
                  </a:cubicBezTo>
                  <a:cubicBezTo>
                    <a:pt x="3128" y="14954"/>
                    <a:pt x="3873" y="15162"/>
                    <a:pt x="7076" y="16304"/>
                  </a:cubicBezTo>
                  <a:cubicBezTo>
                    <a:pt x="10279" y="17446"/>
                    <a:pt x="15939" y="1952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0" name="Line"/>
            <p:cNvSpPr/>
            <p:nvPr/>
          </p:nvSpPr>
          <p:spPr>
            <a:xfrm>
              <a:off x="4903572" y="4475427"/>
              <a:ext cx="239928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21477" y="0"/>
                  </a:moveTo>
                  <a:cubicBezTo>
                    <a:pt x="19582" y="3086"/>
                    <a:pt x="17688" y="6171"/>
                    <a:pt x="15224" y="8743"/>
                  </a:cubicBezTo>
                  <a:cubicBezTo>
                    <a:pt x="12761" y="11314"/>
                    <a:pt x="9730" y="13371"/>
                    <a:pt x="7740" y="14486"/>
                  </a:cubicBezTo>
                  <a:cubicBezTo>
                    <a:pt x="5751" y="15600"/>
                    <a:pt x="4803" y="15771"/>
                    <a:pt x="3666" y="15771"/>
                  </a:cubicBezTo>
                  <a:cubicBezTo>
                    <a:pt x="2530" y="15771"/>
                    <a:pt x="1203" y="15600"/>
                    <a:pt x="540" y="15000"/>
                  </a:cubicBezTo>
                  <a:cubicBezTo>
                    <a:pt x="-123" y="14400"/>
                    <a:pt x="-123" y="13371"/>
                    <a:pt x="256" y="12429"/>
                  </a:cubicBezTo>
                  <a:cubicBezTo>
                    <a:pt x="635" y="11486"/>
                    <a:pt x="1393" y="10629"/>
                    <a:pt x="2245" y="10114"/>
                  </a:cubicBezTo>
                  <a:cubicBezTo>
                    <a:pt x="3098" y="9600"/>
                    <a:pt x="4045" y="9429"/>
                    <a:pt x="4993" y="9343"/>
                  </a:cubicBezTo>
                  <a:cubicBezTo>
                    <a:pt x="5940" y="9257"/>
                    <a:pt x="6888" y="9257"/>
                    <a:pt x="8593" y="10371"/>
                  </a:cubicBezTo>
                  <a:cubicBezTo>
                    <a:pt x="10298" y="11486"/>
                    <a:pt x="12761" y="13714"/>
                    <a:pt x="14751" y="15771"/>
                  </a:cubicBezTo>
                  <a:cubicBezTo>
                    <a:pt x="16740" y="17829"/>
                    <a:pt x="18256" y="19714"/>
                    <a:pt x="1977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681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883150" y="4830976"/>
              <a:ext cx="304800" cy="63552"/>
            </a:xfrm>
            <a:prstGeom prst="rect">
              <a:avLst/>
            </a:prstGeom>
            <a:effectLst/>
          </p:spPr>
        </p:pic>
        <p:pic>
          <p:nvPicPr>
            <p:cNvPr id="2683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64100" y="4938977"/>
              <a:ext cx="342900" cy="69851"/>
            </a:xfrm>
            <a:prstGeom prst="rect">
              <a:avLst/>
            </a:prstGeom>
            <a:effectLst/>
          </p:spPr>
        </p:pic>
        <p:pic>
          <p:nvPicPr>
            <p:cNvPr id="2685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889500" y="5239543"/>
              <a:ext cx="184150" cy="383347"/>
            </a:xfrm>
            <a:prstGeom prst="rect">
              <a:avLst/>
            </a:prstGeom>
            <a:effectLst/>
          </p:spPr>
        </p:pic>
        <p:pic>
          <p:nvPicPr>
            <p:cNvPr id="2687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130800" y="5231077"/>
              <a:ext cx="46567" cy="158751"/>
            </a:xfrm>
            <a:prstGeom prst="rect">
              <a:avLst/>
            </a:prstGeom>
            <a:effectLst/>
          </p:spPr>
        </p:pic>
        <p:pic>
          <p:nvPicPr>
            <p:cNvPr id="2689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118100" y="5181978"/>
              <a:ext cx="88900" cy="61800"/>
            </a:xfrm>
            <a:prstGeom prst="rect">
              <a:avLst/>
            </a:prstGeom>
            <a:effectLst/>
          </p:spPr>
        </p:pic>
        <p:pic>
          <p:nvPicPr>
            <p:cNvPr id="2691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200649" y="5212027"/>
              <a:ext cx="133351" cy="157808"/>
            </a:xfrm>
            <a:prstGeom prst="rect">
              <a:avLst/>
            </a:prstGeom>
            <a:effectLst/>
          </p:spPr>
        </p:pic>
        <p:pic>
          <p:nvPicPr>
            <p:cNvPr id="2693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327650" y="5173684"/>
              <a:ext cx="222250" cy="203444"/>
            </a:xfrm>
            <a:prstGeom prst="rect">
              <a:avLst/>
            </a:prstGeom>
            <a:effectLst/>
          </p:spPr>
        </p:pic>
        <p:pic>
          <p:nvPicPr>
            <p:cNvPr id="2695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499100" y="5364427"/>
              <a:ext cx="76200" cy="38101"/>
            </a:xfrm>
            <a:prstGeom prst="rect">
              <a:avLst/>
            </a:prstGeom>
            <a:effectLst/>
          </p:spPr>
        </p:pic>
        <p:pic>
          <p:nvPicPr>
            <p:cNvPr id="2697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848350" y="5172280"/>
              <a:ext cx="184150" cy="195854"/>
            </a:xfrm>
            <a:prstGeom prst="rect">
              <a:avLst/>
            </a:prstGeom>
            <a:effectLst/>
          </p:spPr>
        </p:pic>
        <p:pic>
          <p:nvPicPr>
            <p:cNvPr id="2699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021172" y="5041098"/>
              <a:ext cx="146881" cy="309307"/>
            </a:xfrm>
            <a:prstGeom prst="rect">
              <a:avLst/>
            </a:prstGeom>
            <a:effectLst/>
          </p:spPr>
        </p:pic>
        <p:pic>
          <p:nvPicPr>
            <p:cNvPr id="2701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184900" y="5173382"/>
              <a:ext cx="171450" cy="159296"/>
            </a:xfrm>
            <a:prstGeom prst="rect">
              <a:avLst/>
            </a:prstGeom>
            <a:effectLst/>
          </p:spPr>
        </p:pic>
        <p:pic>
          <p:nvPicPr>
            <p:cNvPr id="2703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672636" y="5099843"/>
              <a:ext cx="166314" cy="228740"/>
            </a:xfrm>
            <a:prstGeom prst="rect">
              <a:avLst/>
            </a:prstGeom>
            <a:effectLst/>
          </p:spPr>
        </p:pic>
        <p:pic>
          <p:nvPicPr>
            <p:cNvPr id="2705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857999" y="5180277"/>
              <a:ext cx="95251" cy="82551"/>
            </a:xfrm>
            <a:prstGeom prst="rect">
              <a:avLst/>
            </a:prstGeom>
            <a:effectLst/>
          </p:spPr>
        </p:pic>
        <p:pic>
          <p:nvPicPr>
            <p:cNvPr id="2707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992821" y="5112500"/>
              <a:ext cx="174203" cy="207350"/>
            </a:xfrm>
            <a:prstGeom prst="rect">
              <a:avLst/>
            </a:prstGeom>
            <a:effectLst/>
          </p:spPr>
        </p:pic>
        <p:pic>
          <p:nvPicPr>
            <p:cNvPr id="2709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196845" y="5099315"/>
              <a:ext cx="123759" cy="293355"/>
            </a:xfrm>
            <a:prstGeom prst="rect">
              <a:avLst/>
            </a:prstGeom>
            <a:effectLst/>
          </p:spPr>
        </p:pic>
        <p:pic>
          <p:nvPicPr>
            <p:cNvPr id="2711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175500" y="5110427"/>
              <a:ext cx="304800" cy="8255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5" name="Drawing"/>
          <p:cNvGrpSpPr/>
          <p:nvPr/>
        </p:nvGrpSpPr>
        <p:grpSpPr>
          <a:xfrm>
            <a:off x="1103376" y="1022417"/>
            <a:ext cx="11863325" cy="8439083"/>
            <a:chOff x="0" y="-19049"/>
            <a:chExt cx="11863322" cy="8439082"/>
          </a:xfrm>
        </p:grpSpPr>
        <p:sp>
          <p:nvSpPr>
            <p:cNvPr id="2715" name="Line"/>
            <p:cNvSpPr/>
            <p:nvPr/>
          </p:nvSpPr>
          <p:spPr>
            <a:xfrm>
              <a:off x="1258822" y="469832"/>
              <a:ext cx="3810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789"/>
                    <a:pt x="0" y="7579"/>
                    <a:pt x="1200" y="10926"/>
                  </a:cubicBezTo>
                  <a:cubicBezTo>
                    <a:pt x="2400" y="14274"/>
                    <a:pt x="4800" y="17179"/>
                    <a:pt x="8400" y="18884"/>
                  </a:cubicBezTo>
                  <a:cubicBezTo>
                    <a:pt x="12000" y="20589"/>
                    <a:pt x="16800" y="2109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6" name="Line"/>
            <p:cNvSpPr/>
            <p:nvPr/>
          </p:nvSpPr>
          <p:spPr>
            <a:xfrm>
              <a:off x="1249940" y="435305"/>
              <a:ext cx="242231" cy="402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8" h="21389" fill="norm" stroke="1" extrusionOk="0">
                  <a:moveTo>
                    <a:pt x="219" y="4198"/>
                  </a:moveTo>
                  <a:cubicBezTo>
                    <a:pt x="219" y="3635"/>
                    <a:pt x="219" y="3073"/>
                    <a:pt x="128" y="2510"/>
                  </a:cubicBezTo>
                  <a:cubicBezTo>
                    <a:pt x="36" y="1948"/>
                    <a:pt x="-147" y="1385"/>
                    <a:pt x="219" y="935"/>
                  </a:cubicBezTo>
                  <a:cubicBezTo>
                    <a:pt x="585" y="485"/>
                    <a:pt x="1500" y="148"/>
                    <a:pt x="4063" y="35"/>
                  </a:cubicBezTo>
                  <a:cubicBezTo>
                    <a:pt x="6626" y="-77"/>
                    <a:pt x="10836" y="35"/>
                    <a:pt x="14131" y="1048"/>
                  </a:cubicBezTo>
                  <a:cubicBezTo>
                    <a:pt x="17426" y="2060"/>
                    <a:pt x="19806" y="3973"/>
                    <a:pt x="20629" y="5998"/>
                  </a:cubicBezTo>
                  <a:cubicBezTo>
                    <a:pt x="21453" y="8023"/>
                    <a:pt x="20721" y="10160"/>
                    <a:pt x="17975" y="12523"/>
                  </a:cubicBezTo>
                  <a:cubicBezTo>
                    <a:pt x="15229" y="14885"/>
                    <a:pt x="10470" y="17473"/>
                    <a:pt x="7724" y="18935"/>
                  </a:cubicBezTo>
                  <a:cubicBezTo>
                    <a:pt x="4978" y="20398"/>
                    <a:pt x="4246" y="20735"/>
                    <a:pt x="3239" y="21017"/>
                  </a:cubicBezTo>
                  <a:cubicBezTo>
                    <a:pt x="2233" y="21298"/>
                    <a:pt x="951" y="21523"/>
                    <a:pt x="677" y="21298"/>
                  </a:cubicBezTo>
                  <a:cubicBezTo>
                    <a:pt x="402" y="21073"/>
                    <a:pt x="1134" y="20398"/>
                    <a:pt x="1867" y="197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7" name="Line"/>
            <p:cNvSpPr/>
            <p:nvPr/>
          </p:nvSpPr>
          <p:spPr>
            <a:xfrm>
              <a:off x="1537010" y="595610"/>
              <a:ext cx="137080" cy="189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8" h="21285" fill="norm" stroke="1" extrusionOk="0">
                  <a:moveTo>
                    <a:pt x="12758" y="2274"/>
                  </a:moveTo>
                  <a:cubicBezTo>
                    <a:pt x="8889" y="3698"/>
                    <a:pt x="5020" y="5122"/>
                    <a:pt x="2763" y="7852"/>
                  </a:cubicBezTo>
                  <a:cubicBezTo>
                    <a:pt x="507" y="10581"/>
                    <a:pt x="-138" y="14616"/>
                    <a:pt x="23" y="17109"/>
                  </a:cubicBezTo>
                  <a:cubicBezTo>
                    <a:pt x="184" y="19601"/>
                    <a:pt x="1152" y="20551"/>
                    <a:pt x="2441" y="21025"/>
                  </a:cubicBezTo>
                  <a:cubicBezTo>
                    <a:pt x="3731" y="21500"/>
                    <a:pt x="5343" y="21500"/>
                    <a:pt x="8566" y="19482"/>
                  </a:cubicBezTo>
                  <a:cubicBezTo>
                    <a:pt x="11790" y="17465"/>
                    <a:pt x="16626" y="13430"/>
                    <a:pt x="19044" y="10107"/>
                  </a:cubicBezTo>
                  <a:cubicBezTo>
                    <a:pt x="21462" y="6784"/>
                    <a:pt x="21462" y="4173"/>
                    <a:pt x="19205" y="2511"/>
                  </a:cubicBezTo>
                  <a:cubicBezTo>
                    <a:pt x="16949" y="849"/>
                    <a:pt x="12435" y="137"/>
                    <a:pt x="9372" y="19"/>
                  </a:cubicBezTo>
                  <a:cubicBezTo>
                    <a:pt x="6310" y="-100"/>
                    <a:pt x="4698" y="375"/>
                    <a:pt x="3086" y="8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8" name="Line"/>
            <p:cNvSpPr/>
            <p:nvPr/>
          </p:nvSpPr>
          <p:spPr>
            <a:xfrm>
              <a:off x="2272145" y="580871"/>
              <a:ext cx="180478" cy="175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362" fill="norm" stroke="1" extrusionOk="0">
                  <a:moveTo>
                    <a:pt x="317" y="2711"/>
                  </a:moveTo>
                  <a:cubicBezTo>
                    <a:pt x="66" y="1425"/>
                    <a:pt x="-185" y="139"/>
                    <a:pt x="192" y="11"/>
                  </a:cubicBezTo>
                  <a:cubicBezTo>
                    <a:pt x="568" y="-118"/>
                    <a:pt x="1573" y="911"/>
                    <a:pt x="3331" y="4253"/>
                  </a:cubicBezTo>
                  <a:cubicBezTo>
                    <a:pt x="5089" y="7596"/>
                    <a:pt x="7601" y="13253"/>
                    <a:pt x="9108" y="16725"/>
                  </a:cubicBezTo>
                  <a:cubicBezTo>
                    <a:pt x="10615" y="20196"/>
                    <a:pt x="11117" y="21482"/>
                    <a:pt x="11996" y="21353"/>
                  </a:cubicBezTo>
                  <a:cubicBezTo>
                    <a:pt x="12875" y="21225"/>
                    <a:pt x="14131" y="19682"/>
                    <a:pt x="14885" y="16468"/>
                  </a:cubicBezTo>
                  <a:cubicBezTo>
                    <a:pt x="15638" y="13253"/>
                    <a:pt x="15889" y="8368"/>
                    <a:pt x="16894" y="5668"/>
                  </a:cubicBezTo>
                  <a:cubicBezTo>
                    <a:pt x="17899" y="2968"/>
                    <a:pt x="19657" y="2453"/>
                    <a:pt x="21415" y="19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9" name="Line"/>
            <p:cNvSpPr/>
            <p:nvPr/>
          </p:nvSpPr>
          <p:spPr>
            <a:xfrm>
              <a:off x="2504843" y="596832"/>
              <a:ext cx="92835" cy="140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6" h="21450" fill="norm" stroke="1" extrusionOk="0">
                  <a:moveTo>
                    <a:pt x="7964" y="1934"/>
                  </a:moveTo>
                  <a:cubicBezTo>
                    <a:pt x="5666" y="2901"/>
                    <a:pt x="3368" y="3869"/>
                    <a:pt x="1760" y="6609"/>
                  </a:cubicBezTo>
                  <a:cubicBezTo>
                    <a:pt x="151" y="9349"/>
                    <a:pt x="-768" y="13863"/>
                    <a:pt x="841" y="16925"/>
                  </a:cubicBezTo>
                  <a:cubicBezTo>
                    <a:pt x="2449" y="19988"/>
                    <a:pt x="6585" y="21600"/>
                    <a:pt x="10492" y="21439"/>
                  </a:cubicBezTo>
                  <a:cubicBezTo>
                    <a:pt x="14398" y="21278"/>
                    <a:pt x="18075" y="19343"/>
                    <a:pt x="19453" y="15475"/>
                  </a:cubicBezTo>
                  <a:cubicBezTo>
                    <a:pt x="20832" y="11606"/>
                    <a:pt x="19913" y="5803"/>
                    <a:pt x="1899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0" name="Line"/>
            <p:cNvSpPr/>
            <p:nvPr/>
          </p:nvSpPr>
          <p:spPr>
            <a:xfrm>
              <a:off x="2681728" y="382816"/>
              <a:ext cx="62995" cy="38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408" fill="norm" stroke="1" extrusionOk="0">
                  <a:moveTo>
                    <a:pt x="6308" y="3066"/>
                  </a:moveTo>
                  <a:cubicBezTo>
                    <a:pt x="6308" y="2479"/>
                    <a:pt x="6308" y="1892"/>
                    <a:pt x="6668" y="1246"/>
                  </a:cubicBezTo>
                  <a:cubicBezTo>
                    <a:pt x="7028" y="600"/>
                    <a:pt x="7748" y="-104"/>
                    <a:pt x="8108" y="13"/>
                  </a:cubicBezTo>
                  <a:cubicBezTo>
                    <a:pt x="8468" y="131"/>
                    <a:pt x="8468" y="1070"/>
                    <a:pt x="7388" y="3359"/>
                  </a:cubicBezTo>
                  <a:cubicBezTo>
                    <a:pt x="6308" y="5648"/>
                    <a:pt x="4148" y="9287"/>
                    <a:pt x="2708" y="12105"/>
                  </a:cubicBezTo>
                  <a:cubicBezTo>
                    <a:pt x="1268" y="14922"/>
                    <a:pt x="548" y="16918"/>
                    <a:pt x="188" y="18268"/>
                  </a:cubicBezTo>
                  <a:cubicBezTo>
                    <a:pt x="-172" y="19618"/>
                    <a:pt x="-172" y="20322"/>
                    <a:pt x="1628" y="20792"/>
                  </a:cubicBezTo>
                  <a:cubicBezTo>
                    <a:pt x="3428" y="21261"/>
                    <a:pt x="7028" y="21496"/>
                    <a:pt x="9908" y="21379"/>
                  </a:cubicBezTo>
                  <a:cubicBezTo>
                    <a:pt x="12788" y="21261"/>
                    <a:pt x="14948" y="20792"/>
                    <a:pt x="16748" y="20381"/>
                  </a:cubicBezTo>
                  <a:cubicBezTo>
                    <a:pt x="18548" y="19970"/>
                    <a:pt x="19988" y="19618"/>
                    <a:pt x="21428" y="192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1" name="Line"/>
            <p:cNvSpPr/>
            <p:nvPr/>
          </p:nvSpPr>
          <p:spPr>
            <a:xfrm>
              <a:off x="2636772" y="596832"/>
              <a:ext cx="146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2" name="Line"/>
            <p:cNvSpPr/>
            <p:nvPr/>
          </p:nvSpPr>
          <p:spPr>
            <a:xfrm>
              <a:off x="2808222" y="609532"/>
              <a:ext cx="317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3" name="Line"/>
            <p:cNvSpPr/>
            <p:nvPr/>
          </p:nvSpPr>
          <p:spPr>
            <a:xfrm>
              <a:off x="2814572" y="533332"/>
              <a:ext cx="1" cy="6350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4" name="Line"/>
            <p:cNvSpPr/>
            <p:nvPr/>
          </p:nvSpPr>
          <p:spPr>
            <a:xfrm>
              <a:off x="2883201" y="558188"/>
              <a:ext cx="235747" cy="347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246" fill="norm" stroke="1" extrusionOk="0">
                  <a:moveTo>
                    <a:pt x="1268" y="33"/>
                  </a:moveTo>
                  <a:cubicBezTo>
                    <a:pt x="689" y="2103"/>
                    <a:pt x="111" y="4172"/>
                    <a:pt x="14" y="4560"/>
                  </a:cubicBezTo>
                  <a:cubicBezTo>
                    <a:pt x="-82" y="4948"/>
                    <a:pt x="304" y="3655"/>
                    <a:pt x="786" y="2685"/>
                  </a:cubicBezTo>
                  <a:cubicBezTo>
                    <a:pt x="1268" y="1715"/>
                    <a:pt x="1847" y="1068"/>
                    <a:pt x="2618" y="615"/>
                  </a:cubicBezTo>
                  <a:cubicBezTo>
                    <a:pt x="3389" y="163"/>
                    <a:pt x="4354" y="-96"/>
                    <a:pt x="5125" y="33"/>
                  </a:cubicBezTo>
                  <a:cubicBezTo>
                    <a:pt x="5897" y="163"/>
                    <a:pt x="6475" y="680"/>
                    <a:pt x="6861" y="1844"/>
                  </a:cubicBezTo>
                  <a:cubicBezTo>
                    <a:pt x="7247" y="3008"/>
                    <a:pt x="7439" y="4819"/>
                    <a:pt x="7729" y="6112"/>
                  </a:cubicBezTo>
                  <a:cubicBezTo>
                    <a:pt x="8018" y="7406"/>
                    <a:pt x="8404" y="8182"/>
                    <a:pt x="9079" y="8441"/>
                  </a:cubicBezTo>
                  <a:cubicBezTo>
                    <a:pt x="9754" y="8699"/>
                    <a:pt x="10718" y="8441"/>
                    <a:pt x="12164" y="7276"/>
                  </a:cubicBezTo>
                  <a:cubicBezTo>
                    <a:pt x="13611" y="6112"/>
                    <a:pt x="15539" y="4043"/>
                    <a:pt x="16600" y="2620"/>
                  </a:cubicBezTo>
                  <a:cubicBezTo>
                    <a:pt x="17661" y="1197"/>
                    <a:pt x="17854" y="421"/>
                    <a:pt x="17468" y="163"/>
                  </a:cubicBezTo>
                  <a:cubicBezTo>
                    <a:pt x="17082" y="-96"/>
                    <a:pt x="16118" y="163"/>
                    <a:pt x="15347" y="551"/>
                  </a:cubicBezTo>
                  <a:cubicBezTo>
                    <a:pt x="14575" y="939"/>
                    <a:pt x="13997" y="1456"/>
                    <a:pt x="13514" y="2038"/>
                  </a:cubicBezTo>
                  <a:cubicBezTo>
                    <a:pt x="13032" y="2620"/>
                    <a:pt x="12647" y="3267"/>
                    <a:pt x="12454" y="3914"/>
                  </a:cubicBezTo>
                  <a:cubicBezTo>
                    <a:pt x="12261" y="4560"/>
                    <a:pt x="12261" y="5207"/>
                    <a:pt x="12743" y="5336"/>
                  </a:cubicBezTo>
                  <a:cubicBezTo>
                    <a:pt x="13225" y="5466"/>
                    <a:pt x="14189" y="5078"/>
                    <a:pt x="15154" y="4754"/>
                  </a:cubicBezTo>
                  <a:cubicBezTo>
                    <a:pt x="16118" y="4431"/>
                    <a:pt x="17082" y="4172"/>
                    <a:pt x="17854" y="4302"/>
                  </a:cubicBezTo>
                  <a:cubicBezTo>
                    <a:pt x="18625" y="4431"/>
                    <a:pt x="19204" y="4948"/>
                    <a:pt x="19782" y="7082"/>
                  </a:cubicBezTo>
                  <a:cubicBezTo>
                    <a:pt x="20361" y="9217"/>
                    <a:pt x="20939" y="12967"/>
                    <a:pt x="21229" y="15231"/>
                  </a:cubicBezTo>
                  <a:cubicBezTo>
                    <a:pt x="21518" y="17494"/>
                    <a:pt x="21518" y="18270"/>
                    <a:pt x="21422" y="18982"/>
                  </a:cubicBezTo>
                  <a:cubicBezTo>
                    <a:pt x="21325" y="19693"/>
                    <a:pt x="21132" y="20340"/>
                    <a:pt x="20554" y="20793"/>
                  </a:cubicBezTo>
                  <a:cubicBezTo>
                    <a:pt x="19975" y="21245"/>
                    <a:pt x="19011" y="21504"/>
                    <a:pt x="17179" y="20857"/>
                  </a:cubicBezTo>
                  <a:cubicBezTo>
                    <a:pt x="15347" y="20211"/>
                    <a:pt x="12647" y="18658"/>
                    <a:pt x="11104" y="17494"/>
                  </a:cubicBezTo>
                  <a:cubicBezTo>
                    <a:pt x="9561" y="16330"/>
                    <a:pt x="9175" y="15554"/>
                    <a:pt x="8789" y="147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5" name="Line"/>
            <p:cNvSpPr/>
            <p:nvPr/>
          </p:nvSpPr>
          <p:spPr>
            <a:xfrm>
              <a:off x="3782692" y="331365"/>
              <a:ext cx="469975" cy="595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413" fill="norm" stroke="1" extrusionOk="0">
                  <a:moveTo>
                    <a:pt x="1319" y="10452"/>
                  </a:moveTo>
                  <a:cubicBezTo>
                    <a:pt x="1416" y="13342"/>
                    <a:pt x="1513" y="16232"/>
                    <a:pt x="1561" y="17867"/>
                  </a:cubicBezTo>
                  <a:cubicBezTo>
                    <a:pt x="1610" y="19503"/>
                    <a:pt x="1610" y="19883"/>
                    <a:pt x="1416" y="20339"/>
                  </a:cubicBezTo>
                  <a:cubicBezTo>
                    <a:pt x="1222" y="20795"/>
                    <a:pt x="835" y="21328"/>
                    <a:pt x="544" y="21404"/>
                  </a:cubicBezTo>
                  <a:cubicBezTo>
                    <a:pt x="254" y="21480"/>
                    <a:pt x="60" y="21100"/>
                    <a:pt x="11" y="19655"/>
                  </a:cubicBezTo>
                  <a:cubicBezTo>
                    <a:pt x="-37" y="18210"/>
                    <a:pt x="60" y="15700"/>
                    <a:pt x="399" y="13456"/>
                  </a:cubicBezTo>
                  <a:cubicBezTo>
                    <a:pt x="738" y="11212"/>
                    <a:pt x="1319" y="9235"/>
                    <a:pt x="1755" y="8056"/>
                  </a:cubicBezTo>
                  <a:cubicBezTo>
                    <a:pt x="2191" y="6877"/>
                    <a:pt x="2481" y="6497"/>
                    <a:pt x="2820" y="6459"/>
                  </a:cubicBezTo>
                  <a:cubicBezTo>
                    <a:pt x="3159" y="6421"/>
                    <a:pt x="3547" y="6725"/>
                    <a:pt x="3886" y="7372"/>
                  </a:cubicBezTo>
                  <a:cubicBezTo>
                    <a:pt x="4225" y="8018"/>
                    <a:pt x="4515" y="9007"/>
                    <a:pt x="4419" y="9957"/>
                  </a:cubicBezTo>
                  <a:cubicBezTo>
                    <a:pt x="4322" y="10908"/>
                    <a:pt x="3837" y="11821"/>
                    <a:pt x="3305" y="12467"/>
                  </a:cubicBezTo>
                  <a:cubicBezTo>
                    <a:pt x="2772" y="13114"/>
                    <a:pt x="2191" y="13494"/>
                    <a:pt x="2191" y="13456"/>
                  </a:cubicBezTo>
                  <a:cubicBezTo>
                    <a:pt x="2191" y="13418"/>
                    <a:pt x="2772" y="12962"/>
                    <a:pt x="3886" y="12201"/>
                  </a:cubicBezTo>
                  <a:cubicBezTo>
                    <a:pt x="5000" y="11441"/>
                    <a:pt x="6646" y="10376"/>
                    <a:pt x="7615" y="9691"/>
                  </a:cubicBezTo>
                  <a:cubicBezTo>
                    <a:pt x="8584" y="9007"/>
                    <a:pt x="8874" y="8703"/>
                    <a:pt x="9165" y="8398"/>
                  </a:cubicBezTo>
                  <a:cubicBezTo>
                    <a:pt x="9455" y="8094"/>
                    <a:pt x="9746" y="7790"/>
                    <a:pt x="9601" y="7638"/>
                  </a:cubicBezTo>
                  <a:cubicBezTo>
                    <a:pt x="9455" y="7486"/>
                    <a:pt x="8874" y="7486"/>
                    <a:pt x="8293" y="7828"/>
                  </a:cubicBezTo>
                  <a:cubicBezTo>
                    <a:pt x="7712" y="8170"/>
                    <a:pt x="7131" y="8855"/>
                    <a:pt x="6743" y="9463"/>
                  </a:cubicBezTo>
                  <a:cubicBezTo>
                    <a:pt x="6356" y="10072"/>
                    <a:pt x="6162" y="10604"/>
                    <a:pt x="6259" y="10984"/>
                  </a:cubicBezTo>
                  <a:cubicBezTo>
                    <a:pt x="6356" y="11365"/>
                    <a:pt x="6743" y="11593"/>
                    <a:pt x="7179" y="11631"/>
                  </a:cubicBezTo>
                  <a:cubicBezTo>
                    <a:pt x="7615" y="11669"/>
                    <a:pt x="8099" y="11517"/>
                    <a:pt x="8777" y="11250"/>
                  </a:cubicBezTo>
                  <a:cubicBezTo>
                    <a:pt x="9455" y="10984"/>
                    <a:pt x="10327" y="10604"/>
                    <a:pt x="11005" y="10452"/>
                  </a:cubicBezTo>
                  <a:cubicBezTo>
                    <a:pt x="11683" y="10300"/>
                    <a:pt x="12167" y="10376"/>
                    <a:pt x="12749" y="9805"/>
                  </a:cubicBezTo>
                  <a:cubicBezTo>
                    <a:pt x="13330" y="9235"/>
                    <a:pt x="14008" y="8018"/>
                    <a:pt x="14734" y="6383"/>
                  </a:cubicBezTo>
                  <a:cubicBezTo>
                    <a:pt x="15461" y="4748"/>
                    <a:pt x="16236" y="2694"/>
                    <a:pt x="16623" y="1477"/>
                  </a:cubicBezTo>
                  <a:cubicBezTo>
                    <a:pt x="17011" y="260"/>
                    <a:pt x="17011" y="-120"/>
                    <a:pt x="16865" y="32"/>
                  </a:cubicBezTo>
                  <a:cubicBezTo>
                    <a:pt x="16720" y="184"/>
                    <a:pt x="16429" y="869"/>
                    <a:pt x="15897" y="2352"/>
                  </a:cubicBezTo>
                  <a:cubicBezTo>
                    <a:pt x="15364" y="3835"/>
                    <a:pt x="14589" y="6117"/>
                    <a:pt x="14153" y="7980"/>
                  </a:cubicBezTo>
                  <a:cubicBezTo>
                    <a:pt x="13717" y="9843"/>
                    <a:pt x="13620" y="11288"/>
                    <a:pt x="13572" y="12201"/>
                  </a:cubicBezTo>
                  <a:cubicBezTo>
                    <a:pt x="13524" y="13114"/>
                    <a:pt x="13524" y="13494"/>
                    <a:pt x="13814" y="13646"/>
                  </a:cubicBezTo>
                  <a:cubicBezTo>
                    <a:pt x="14105" y="13798"/>
                    <a:pt x="14686" y="13722"/>
                    <a:pt x="15509" y="13000"/>
                  </a:cubicBezTo>
                  <a:cubicBezTo>
                    <a:pt x="16333" y="12277"/>
                    <a:pt x="17398" y="10908"/>
                    <a:pt x="18367" y="9159"/>
                  </a:cubicBezTo>
                  <a:cubicBezTo>
                    <a:pt x="19335" y="7410"/>
                    <a:pt x="20207" y="5280"/>
                    <a:pt x="20691" y="4025"/>
                  </a:cubicBezTo>
                  <a:cubicBezTo>
                    <a:pt x="21176" y="2770"/>
                    <a:pt x="21272" y="2390"/>
                    <a:pt x="21369" y="2010"/>
                  </a:cubicBezTo>
                  <a:cubicBezTo>
                    <a:pt x="21466" y="1629"/>
                    <a:pt x="21563" y="1249"/>
                    <a:pt x="21466" y="1287"/>
                  </a:cubicBezTo>
                  <a:cubicBezTo>
                    <a:pt x="21369" y="1325"/>
                    <a:pt x="21079" y="1781"/>
                    <a:pt x="20594" y="3112"/>
                  </a:cubicBezTo>
                  <a:cubicBezTo>
                    <a:pt x="20110" y="4443"/>
                    <a:pt x="19432" y="6649"/>
                    <a:pt x="19093" y="7980"/>
                  </a:cubicBezTo>
                  <a:cubicBezTo>
                    <a:pt x="18754" y="9311"/>
                    <a:pt x="18754" y="9767"/>
                    <a:pt x="18802" y="10186"/>
                  </a:cubicBezTo>
                  <a:cubicBezTo>
                    <a:pt x="18851" y="10604"/>
                    <a:pt x="18948" y="10984"/>
                    <a:pt x="19238" y="11174"/>
                  </a:cubicBezTo>
                  <a:cubicBezTo>
                    <a:pt x="19529" y="11365"/>
                    <a:pt x="20013" y="11365"/>
                    <a:pt x="20498" y="113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6" name="Line"/>
            <p:cNvSpPr/>
            <p:nvPr/>
          </p:nvSpPr>
          <p:spPr>
            <a:xfrm>
              <a:off x="4122672" y="510826"/>
              <a:ext cx="133351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3771" y="11375"/>
                    <a:pt x="7543" y="2735"/>
                    <a:pt x="11143" y="575"/>
                  </a:cubicBezTo>
                  <a:cubicBezTo>
                    <a:pt x="14743" y="-1585"/>
                    <a:pt x="18171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7" name="Line"/>
            <p:cNvSpPr/>
            <p:nvPr/>
          </p:nvSpPr>
          <p:spPr>
            <a:xfrm>
              <a:off x="4279416" y="486638"/>
              <a:ext cx="278514" cy="167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0886" fill="norm" stroke="1" extrusionOk="0">
                  <a:moveTo>
                    <a:pt x="4052" y="5021"/>
                  </a:moveTo>
                  <a:cubicBezTo>
                    <a:pt x="4376" y="3177"/>
                    <a:pt x="4701" y="1333"/>
                    <a:pt x="4458" y="543"/>
                  </a:cubicBezTo>
                  <a:cubicBezTo>
                    <a:pt x="4214" y="-248"/>
                    <a:pt x="3402" y="16"/>
                    <a:pt x="2509" y="1728"/>
                  </a:cubicBezTo>
                  <a:cubicBezTo>
                    <a:pt x="1615" y="3440"/>
                    <a:pt x="641" y="6601"/>
                    <a:pt x="235" y="9630"/>
                  </a:cubicBezTo>
                  <a:cubicBezTo>
                    <a:pt x="-171" y="12660"/>
                    <a:pt x="-9" y="15557"/>
                    <a:pt x="397" y="17533"/>
                  </a:cubicBezTo>
                  <a:cubicBezTo>
                    <a:pt x="803" y="19509"/>
                    <a:pt x="1453" y="20562"/>
                    <a:pt x="2184" y="20826"/>
                  </a:cubicBezTo>
                  <a:cubicBezTo>
                    <a:pt x="2915" y="21089"/>
                    <a:pt x="3727" y="20562"/>
                    <a:pt x="4620" y="17928"/>
                  </a:cubicBezTo>
                  <a:cubicBezTo>
                    <a:pt x="5513" y="15294"/>
                    <a:pt x="6488" y="10552"/>
                    <a:pt x="7056" y="7391"/>
                  </a:cubicBezTo>
                  <a:cubicBezTo>
                    <a:pt x="7624" y="4230"/>
                    <a:pt x="7787" y="2650"/>
                    <a:pt x="8193" y="2255"/>
                  </a:cubicBezTo>
                  <a:cubicBezTo>
                    <a:pt x="8599" y="1860"/>
                    <a:pt x="9249" y="2650"/>
                    <a:pt x="9898" y="4362"/>
                  </a:cubicBezTo>
                  <a:cubicBezTo>
                    <a:pt x="10548" y="6074"/>
                    <a:pt x="11197" y="8709"/>
                    <a:pt x="11522" y="11211"/>
                  </a:cubicBezTo>
                  <a:cubicBezTo>
                    <a:pt x="11847" y="13713"/>
                    <a:pt x="11847" y="16084"/>
                    <a:pt x="11441" y="17665"/>
                  </a:cubicBezTo>
                  <a:cubicBezTo>
                    <a:pt x="11035" y="19245"/>
                    <a:pt x="10223" y="20035"/>
                    <a:pt x="9736" y="19640"/>
                  </a:cubicBezTo>
                  <a:cubicBezTo>
                    <a:pt x="9249" y="19245"/>
                    <a:pt x="9086" y="17665"/>
                    <a:pt x="9655" y="14899"/>
                  </a:cubicBezTo>
                  <a:cubicBezTo>
                    <a:pt x="10223" y="12133"/>
                    <a:pt x="11522" y="8182"/>
                    <a:pt x="12497" y="5679"/>
                  </a:cubicBezTo>
                  <a:cubicBezTo>
                    <a:pt x="13471" y="3177"/>
                    <a:pt x="14121" y="2123"/>
                    <a:pt x="14852" y="1201"/>
                  </a:cubicBezTo>
                  <a:cubicBezTo>
                    <a:pt x="15582" y="279"/>
                    <a:pt x="16394" y="-511"/>
                    <a:pt x="16800" y="411"/>
                  </a:cubicBezTo>
                  <a:cubicBezTo>
                    <a:pt x="17206" y="1333"/>
                    <a:pt x="17206" y="3967"/>
                    <a:pt x="17044" y="6865"/>
                  </a:cubicBezTo>
                  <a:cubicBezTo>
                    <a:pt x="16882" y="9762"/>
                    <a:pt x="16557" y="12923"/>
                    <a:pt x="16313" y="15162"/>
                  </a:cubicBezTo>
                  <a:cubicBezTo>
                    <a:pt x="16070" y="17401"/>
                    <a:pt x="15907" y="18718"/>
                    <a:pt x="15664" y="18587"/>
                  </a:cubicBezTo>
                  <a:cubicBezTo>
                    <a:pt x="15420" y="18455"/>
                    <a:pt x="15095" y="16874"/>
                    <a:pt x="15258" y="14109"/>
                  </a:cubicBezTo>
                  <a:cubicBezTo>
                    <a:pt x="15420" y="11343"/>
                    <a:pt x="16070" y="7391"/>
                    <a:pt x="16638" y="4889"/>
                  </a:cubicBezTo>
                  <a:cubicBezTo>
                    <a:pt x="17206" y="2387"/>
                    <a:pt x="17694" y="1333"/>
                    <a:pt x="18343" y="674"/>
                  </a:cubicBezTo>
                  <a:cubicBezTo>
                    <a:pt x="18993" y="16"/>
                    <a:pt x="19805" y="-248"/>
                    <a:pt x="20373" y="1201"/>
                  </a:cubicBezTo>
                  <a:cubicBezTo>
                    <a:pt x="20942" y="2650"/>
                    <a:pt x="21267" y="5811"/>
                    <a:pt x="21348" y="9235"/>
                  </a:cubicBezTo>
                  <a:cubicBezTo>
                    <a:pt x="21429" y="12660"/>
                    <a:pt x="21267" y="16348"/>
                    <a:pt x="21104" y="200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8" name="Line"/>
            <p:cNvSpPr/>
            <p:nvPr/>
          </p:nvSpPr>
          <p:spPr>
            <a:xfrm>
              <a:off x="4592572" y="444432"/>
              <a:ext cx="101601" cy="220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831"/>
                    <a:pt x="10800" y="1662"/>
                    <a:pt x="6975" y="3115"/>
                  </a:cubicBezTo>
                  <a:cubicBezTo>
                    <a:pt x="3150" y="4569"/>
                    <a:pt x="900" y="6646"/>
                    <a:pt x="900" y="8619"/>
                  </a:cubicBezTo>
                  <a:cubicBezTo>
                    <a:pt x="900" y="10592"/>
                    <a:pt x="3150" y="12462"/>
                    <a:pt x="5625" y="14019"/>
                  </a:cubicBezTo>
                  <a:cubicBezTo>
                    <a:pt x="8100" y="15577"/>
                    <a:pt x="10800" y="16823"/>
                    <a:pt x="12375" y="17965"/>
                  </a:cubicBezTo>
                  <a:cubicBezTo>
                    <a:pt x="13950" y="19108"/>
                    <a:pt x="14400" y="20146"/>
                    <a:pt x="13275" y="20769"/>
                  </a:cubicBezTo>
                  <a:cubicBezTo>
                    <a:pt x="12150" y="21392"/>
                    <a:pt x="9450" y="21600"/>
                    <a:pt x="6975" y="21600"/>
                  </a:cubicBezTo>
                  <a:cubicBezTo>
                    <a:pt x="4500" y="21600"/>
                    <a:pt x="2250" y="21392"/>
                    <a:pt x="0" y="211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9" name="Line"/>
            <p:cNvSpPr/>
            <p:nvPr/>
          </p:nvSpPr>
          <p:spPr>
            <a:xfrm>
              <a:off x="5292081" y="257861"/>
              <a:ext cx="278392" cy="444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407" fill="norm" stroke="1" extrusionOk="0">
                  <a:moveTo>
                    <a:pt x="12195" y="12955"/>
                  </a:moveTo>
                  <a:cubicBezTo>
                    <a:pt x="12195" y="12445"/>
                    <a:pt x="12195" y="11936"/>
                    <a:pt x="12113" y="11426"/>
                  </a:cubicBezTo>
                  <a:cubicBezTo>
                    <a:pt x="12031" y="10917"/>
                    <a:pt x="11867" y="10407"/>
                    <a:pt x="10231" y="10611"/>
                  </a:cubicBezTo>
                  <a:cubicBezTo>
                    <a:pt x="8595" y="10815"/>
                    <a:pt x="5486" y="11732"/>
                    <a:pt x="3522" y="13107"/>
                  </a:cubicBezTo>
                  <a:cubicBezTo>
                    <a:pt x="1558" y="14483"/>
                    <a:pt x="740" y="16317"/>
                    <a:pt x="331" y="17539"/>
                  </a:cubicBezTo>
                  <a:cubicBezTo>
                    <a:pt x="-78" y="18762"/>
                    <a:pt x="-78" y="19373"/>
                    <a:pt x="167" y="19883"/>
                  </a:cubicBezTo>
                  <a:cubicBezTo>
                    <a:pt x="413" y="20392"/>
                    <a:pt x="904" y="20800"/>
                    <a:pt x="1722" y="21004"/>
                  </a:cubicBezTo>
                  <a:cubicBezTo>
                    <a:pt x="2540" y="21207"/>
                    <a:pt x="3686" y="21207"/>
                    <a:pt x="5158" y="20188"/>
                  </a:cubicBezTo>
                  <a:cubicBezTo>
                    <a:pt x="6631" y="19170"/>
                    <a:pt x="8431" y="17132"/>
                    <a:pt x="9822" y="14534"/>
                  </a:cubicBezTo>
                  <a:cubicBezTo>
                    <a:pt x="11213" y="11936"/>
                    <a:pt x="12195" y="8777"/>
                    <a:pt x="12767" y="6485"/>
                  </a:cubicBezTo>
                  <a:cubicBezTo>
                    <a:pt x="13340" y="4192"/>
                    <a:pt x="13504" y="2766"/>
                    <a:pt x="13504" y="1747"/>
                  </a:cubicBezTo>
                  <a:cubicBezTo>
                    <a:pt x="13504" y="728"/>
                    <a:pt x="13340" y="117"/>
                    <a:pt x="13013" y="15"/>
                  </a:cubicBezTo>
                  <a:cubicBezTo>
                    <a:pt x="12686" y="-87"/>
                    <a:pt x="12195" y="321"/>
                    <a:pt x="11458" y="1900"/>
                  </a:cubicBezTo>
                  <a:cubicBezTo>
                    <a:pt x="10722" y="3479"/>
                    <a:pt x="9740" y="6230"/>
                    <a:pt x="9331" y="8930"/>
                  </a:cubicBezTo>
                  <a:cubicBezTo>
                    <a:pt x="8922" y="11630"/>
                    <a:pt x="9086" y="14279"/>
                    <a:pt x="9495" y="15858"/>
                  </a:cubicBezTo>
                  <a:cubicBezTo>
                    <a:pt x="9904" y="17438"/>
                    <a:pt x="10558" y="17947"/>
                    <a:pt x="11295" y="18202"/>
                  </a:cubicBezTo>
                  <a:cubicBezTo>
                    <a:pt x="12031" y="18456"/>
                    <a:pt x="12849" y="18456"/>
                    <a:pt x="13913" y="18049"/>
                  </a:cubicBezTo>
                  <a:cubicBezTo>
                    <a:pt x="14977" y="17641"/>
                    <a:pt x="16286" y="16826"/>
                    <a:pt x="17104" y="16164"/>
                  </a:cubicBezTo>
                  <a:cubicBezTo>
                    <a:pt x="17922" y="15502"/>
                    <a:pt x="18249" y="14992"/>
                    <a:pt x="18577" y="14228"/>
                  </a:cubicBezTo>
                  <a:cubicBezTo>
                    <a:pt x="18904" y="13464"/>
                    <a:pt x="19231" y="12445"/>
                    <a:pt x="18986" y="11936"/>
                  </a:cubicBezTo>
                  <a:cubicBezTo>
                    <a:pt x="18740" y="11426"/>
                    <a:pt x="17922" y="11426"/>
                    <a:pt x="16940" y="11936"/>
                  </a:cubicBezTo>
                  <a:cubicBezTo>
                    <a:pt x="15958" y="12445"/>
                    <a:pt x="14813" y="13464"/>
                    <a:pt x="13995" y="14788"/>
                  </a:cubicBezTo>
                  <a:cubicBezTo>
                    <a:pt x="13177" y="16113"/>
                    <a:pt x="12686" y="17743"/>
                    <a:pt x="12767" y="18915"/>
                  </a:cubicBezTo>
                  <a:cubicBezTo>
                    <a:pt x="12849" y="20087"/>
                    <a:pt x="13504" y="20800"/>
                    <a:pt x="14322" y="21156"/>
                  </a:cubicBezTo>
                  <a:cubicBezTo>
                    <a:pt x="15140" y="21513"/>
                    <a:pt x="16122" y="21513"/>
                    <a:pt x="17349" y="21004"/>
                  </a:cubicBezTo>
                  <a:cubicBezTo>
                    <a:pt x="18577" y="20494"/>
                    <a:pt x="20049" y="19475"/>
                    <a:pt x="21522" y="184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0" name="Line"/>
            <p:cNvSpPr/>
            <p:nvPr/>
          </p:nvSpPr>
          <p:spPr>
            <a:xfrm>
              <a:off x="5564486" y="484013"/>
              <a:ext cx="86194" cy="382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21343" fill="norm" stroke="1" extrusionOk="0">
                  <a:moveTo>
                    <a:pt x="12255" y="4874"/>
                  </a:moveTo>
                  <a:cubicBezTo>
                    <a:pt x="10198" y="7589"/>
                    <a:pt x="8141" y="10304"/>
                    <a:pt x="6341" y="12724"/>
                  </a:cubicBezTo>
                  <a:cubicBezTo>
                    <a:pt x="4541" y="15143"/>
                    <a:pt x="2998" y="17268"/>
                    <a:pt x="1969" y="18802"/>
                  </a:cubicBezTo>
                  <a:cubicBezTo>
                    <a:pt x="941" y="20337"/>
                    <a:pt x="426" y="21281"/>
                    <a:pt x="169" y="21340"/>
                  </a:cubicBezTo>
                  <a:cubicBezTo>
                    <a:pt x="-88" y="21399"/>
                    <a:pt x="-88" y="20573"/>
                    <a:pt x="426" y="17858"/>
                  </a:cubicBezTo>
                  <a:cubicBezTo>
                    <a:pt x="941" y="15143"/>
                    <a:pt x="1969" y="10540"/>
                    <a:pt x="3769" y="7294"/>
                  </a:cubicBezTo>
                  <a:cubicBezTo>
                    <a:pt x="5569" y="4048"/>
                    <a:pt x="8141" y="2160"/>
                    <a:pt x="10712" y="1097"/>
                  </a:cubicBezTo>
                  <a:cubicBezTo>
                    <a:pt x="13283" y="35"/>
                    <a:pt x="15855" y="-201"/>
                    <a:pt x="17912" y="153"/>
                  </a:cubicBezTo>
                  <a:cubicBezTo>
                    <a:pt x="19969" y="507"/>
                    <a:pt x="21512" y="1451"/>
                    <a:pt x="20741" y="3045"/>
                  </a:cubicBezTo>
                  <a:cubicBezTo>
                    <a:pt x="19969" y="4638"/>
                    <a:pt x="16883" y="6881"/>
                    <a:pt x="13798" y="8238"/>
                  </a:cubicBezTo>
                  <a:cubicBezTo>
                    <a:pt x="10712" y="9596"/>
                    <a:pt x="7626" y="10068"/>
                    <a:pt x="4541" y="105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1" name="Line"/>
            <p:cNvSpPr/>
            <p:nvPr/>
          </p:nvSpPr>
          <p:spPr>
            <a:xfrm>
              <a:off x="5667612" y="467675"/>
              <a:ext cx="239411" cy="187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253" fill="norm" stroke="1" extrusionOk="0">
                  <a:moveTo>
                    <a:pt x="4947" y="11045"/>
                  </a:moveTo>
                  <a:cubicBezTo>
                    <a:pt x="6273" y="10805"/>
                    <a:pt x="7599" y="10565"/>
                    <a:pt x="8547" y="9725"/>
                  </a:cubicBezTo>
                  <a:cubicBezTo>
                    <a:pt x="9494" y="8885"/>
                    <a:pt x="10063" y="7445"/>
                    <a:pt x="9968" y="5645"/>
                  </a:cubicBezTo>
                  <a:cubicBezTo>
                    <a:pt x="9873" y="3845"/>
                    <a:pt x="9115" y="1685"/>
                    <a:pt x="7884" y="1205"/>
                  </a:cubicBezTo>
                  <a:cubicBezTo>
                    <a:pt x="6652" y="725"/>
                    <a:pt x="4947" y="1925"/>
                    <a:pt x="3336" y="4445"/>
                  </a:cubicBezTo>
                  <a:cubicBezTo>
                    <a:pt x="1726" y="6965"/>
                    <a:pt x="210" y="10805"/>
                    <a:pt x="20" y="13685"/>
                  </a:cubicBezTo>
                  <a:cubicBezTo>
                    <a:pt x="-169" y="16565"/>
                    <a:pt x="968" y="18485"/>
                    <a:pt x="3431" y="18245"/>
                  </a:cubicBezTo>
                  <a:cubicBezTo>
                    <a:pt x="5894" y="18005"/>
                    <a:pt x="9684" y="15605"/>
                    <a:pt x="12052" y="13325"/>
                  </a:cubicBezTo>
                  <a:cubicBezTo>
                    <a:pt x="14420" y="11045"/>
                    <a:pt x="15368" y="8885"/>
                    <a:pt x="15747" y="8405"/>
                  </a:cubicBezTo>
                  <a:cubicBezTo>
                    <a:pt x="16126" y="7925"/>
                    <a:pt x="15936" y="9125"/>
                    <a:pt x="15463" y="11165"/>
                  </a:cubicBezTo>
                  <a:cubicBezTo>
                    <a:pt x="14989" y="13205"/>
                    <a:pt x="14231" y="16085"/>
                    <a:pt x="13663" y="18125"/>
                  </a:cubicBezTo>
                  <a:cubicBezTo>
                    <a:pt x="13094" y="20165"/>
                    <a:pt x="12715" y="21365"/>
                    <a:pt x="12431" y="21245"/>
                  </a:cubicBezTo>
                  <a:cubicBezTo>
                    <a:pt x="12147" y="21125"/>
                    <a:pt x="11957" y="19685"/>
                    <a:pt x="12431" y="16685"/>
                  </a:cubicBezTo>
                  <a:cubicBezTo>
                    <a:pt x="12905" y="13685"/>
                    <a:pt x="14042" y="9125"/>
                    <a:pt x="14989" y="6125"/>
                  </a:cubicBezTo>
                  <a:cubicBezTo>
                    <a:pt x="15936" y="3125"/>
                    <a:pt x="16694" y="1685"/>
                    <a:pt x="17547" y="845"/>
                  </a:cubicBezTo>
                  <a:cubicBezTo>
                    <a:pt x="18399" y="5"/>
                    <a:pt x="19347" y="-235"/>
                    <a:pt x="19915" y="245"/>
                  </a:cubicBezTo>
                  <a:cubicBezTo>
                    <a:pt x="20484" y="725"/>
                    <a:pt x="20673" y="1925"/>
                    <a:pt x="20863" y="4445"/>
                  </a:cubicBezTo>
                  <a:cubicBezTo>
                    <a:pt x="21052" y="6965"/>
                    <a:pt x="21242" y="10805"/>
                    <a:pt x="21431" y="146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2" name="Line"/>
            <p:cNvSpPr/>
            <p:nvPr/>
          </p:nvSpPr>
          <p:spPr>
            <a:xfrm>
              <a:off x="5933644" y="247217"/>
              <a:ext cx="131218" cy="40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263" fill="norm" stroke="1" extrusionOk="0">
                  <a:moveTo>
                    <a:pt x="15231" y="12777"/>
                  </a:moveTo>
                  <a:cubicBezTo>
                    <a:pt x="14202" y="12330"/>
                    <a:pt x="13173" y="11882"/>
                    <a:pt x="11973" y="11826"/>
                  </a:cubicBezTo>
                  <a:cubicBezTo>
                    <a:pt x="10773" y="11770"/>
                    <a:pt x="9402" y="12106"/>
                    <a:pt x="7345" y="13281"/>
                  </a:cubicBezTo>
                  <a:cubicBezTo>
                    <a:pt x="5288" y="14456"/>
                    <a:pt x="2545" y="16471"/>
                    <a:pt x="1173" y="17814"/>
                  </a:cubicBezTo>
                  <a:cubicBezTo>
                    <a:pt x="-198" y="19157"/>
                    <a:pt x="-198" y="19828"/>
                    <a:pt x="316" y="20388"/>
                  </a:cubicBezTo>
                  <a:cubicBezTo>
                    <a:pt x="831" y="20947"/>
                    <a:pt x="1859" y="21395"/>
                    <a:pt x="3231" y="21227"/>
                  </a:cubicBezTo>
                  <a:cubicBezTo>
                    <a:pt x="4602" y="21059"/>
                    <a:pt x="6316" y="20276"/>
                    <a:pt x="8716" y="18205"/>
                  </a:cubicBezTo>
                  <a:cubicBezTo>
                    <a:pt x="11116" y="16135"/>
                    <a:pt x="14202" y="12777"/>
                    <a:pt x="16431" y="9923"/>
                  </a:cubicBezTo>
                  <a:cubicBezTo>
                    <a:pt x="18659" y="7070"/>
                    <a:pt x="20031" y="4719"/>
                    <a:pt x="20716" y="3041"/>
                  </a:cubicBezTo>
                  <a:cubicBezTo>
                    <a:pt x="21402" y="1362"/>
                    <a:pt x="21402" y="355"/>
                    <a:pt x="20888" y="75"/>
                  </a:cubicBezTo>
                  <a:cubicBezTo>
                    <a:pt x="20373" y="-205"/>
                    <a:pt x="19345" y="243"/>
                    <a:pt x="18145" y="2313"/>
                  </a:cubicBezTo>
                  <a:cubicBezTo>
                    <a:pt x="16945" y="4384"/>
                    <a:pt x="15573" y="8077"/>
                    <a:pt x="14888" y="10595"/>
                  </a:cubicBezTo>
                  <a:cubicBezTo>
                    <a:pt x="14202" y="13113"/>
                    <a:pt x="14202" y="14456"/>
                    <a:pt x="15059" y="15351"/>
                  </a:cubicBezTo>
                  <a:cubicBezTo>
                    <a:pt x="15916" y="16247"/>
                    <a:pt x="17631" y="16694"/>
                    <a:pt x="19345" y="171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3" name="Line"/>
            <p:cNvSpPr/>
            <p:nvPr/>
          </p:nvSpPr>
          <p:spPr>
            <a:xfrm>
              <a:off x="6719674" y="460682"/>
              <a:ext cx="139849" cy="197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7" h="20965" fill="norm" stroke="1" extrusionOk="0">
                  <a:moveTo>
                    <a:pt x="20987" y="5023"/>
                  </a:moveTo>
                  <a:cubicBezTo>
                    <a:pt x="19399" y="3223"/>
                    <a:pt x="17811" y="1423"/>
                    <a:pt x="16063" y="523"/>
                  </a:cubicBezTo>
                  <a:cubicBezTo>
                    <a:pt x="14316" y="-377"/>
                    <a:pt x="12411" y="-377"/>
                    <a:pt x="9552" y="2660"/>
                  </a:cubicBezTo>
                  <a:cubicBezTo>
                    <a:pt x="6693" y="5698"/>
                    <a:pt x="2881" y="11773"/>
                    <a:pt x="1134" y="15373"/>
                  </a:cubicBezTo>
                  <a:cubicBezTo>
                    <a:pt x="-613" y="18973"/>
                    <a:pt x="-295" y="20098"/>
                    <a:pt x="1769" y="20660"/>
                  </a:cubicBezTo>
                  <a:cubicBezTo>
                    <a:pt x="3834" y="21223"/>
                    <a:pt x="7646" y="21223"/>
                    <a:pt x="10346" y="18748"/>
                  </a:cubicBezTo>
                  <a:cubicBezTo>
                    <a:pt x="13046" y="16273"/>
                    <a:pt x="14634" y="11323"/>
                    <a:pt x="15269" y="8285"/>
                  </a:cubicBezTo>
                  <a:cubicBezTo>
                    <a:pt x="15905" y="5248"/>
                    <a:pt x="15587" y="4123"/>
                    <a:pt x="15269" y="29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4" name="Line"/>
            <p:cNvSpPr/>
            <p:nvPr/>
          </p:nvSpPr>
          <p:spPr>
            <a:xfrm>
              <a:off x="6865872" y="449460"/>
              <a:ext cx="114301" cy="179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5" fill="norm" stroke="1" extrusionOk="0">
                  <a:moveTo>
                    <a:pt x="0" y="5432"/>
                  </a:moveTo>
                  <a:cubicBezTo>
                    <a:pt x="800" y="9702"/>
                    <a:pt x="1600" y="13971"/>
                    <a:pt x="1800" y="16860"/>
                  </a:cubicBezTo>
                  <a:cubicBezTo>
                    <a:pt x="2000" y="19748"/>
                    <a:pt x="1600" y="21255"/>
                    <a:pt x="1400" y="21004"/>
                  </a:cubicBezTo>
                  <a:cubicBezTo>
                    <a:pt x="1200" y="20753"/>
                    <a:pt x="1200" y="18743"/>
                    <a:pt x="2200" y="15478"/>
                  </a:cubicBezTo>
                  <a:cubicBezTo>
                    <a:pt x="3200" y="12213"/>
                    <a:pt x="5200" y="7692"/>
                    <a:pt x="6800" y="4929"/>
                  </a:cubicBezTo>
                  <a:cubicBezTo>
                    <a:pt x="8400" y="2167"/>
                    <a:pt x="9600" y="1162"/>
                    <a:pt x="11200" y="534"/>
                  </a:cubicBezTo>
                  <a:cubicBezTo>
                    <a:pt x="12800" y="-94"/>
                    <a:pt x="14800" y="-345"/>
                    <a:pt x="16600" y="785"/>
                  </a:cubicBezTo>
                  <a:cubicBezTo>
                    <a:pt x="18400" y="1915"/>
                    <a:pt x="20000" y="4427"/>
                    <a:pt x="20800" y="8069"/>
                  </a:cubicBezTo>
                  <a:cubicBezTo>
                    <a:pt x="21600" y="11711"/>
                    <a:pt x="21600" y="16483"/>
                    <a:pt x="21600" y="212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5" name="Line"/>
            <p:cNvSpPr/>
            <p:nvPr/>
          </p:nvSpPr>
          <p:spPr>
            <a:xfrm>
              <a:off x="7332319" y="464499"/>
              <a:ext cx="206654" cy="498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469" fill="norm" stroke="1" extrusionOk="0">
                  <a:moveTo>
                    <a:pt x="21301" y="1870"/>
                  </a:moveTo>
                  <a:cubicBezTo>
                    <a:pt x="19337" y="959"/>
                    <a:pt x="17374" y="47"/>
                    <a:pt x="14646" y="2"/>
                  </a:cubicBezTo>
                  <a:cubicBezTo>
                    <a:pt x="11919" y="-44"/>
                    <a:pt x="8428" y="776"/>
                    <a:pt x="6246" y="2007"/>
                  </a:cubicBezTo>
                  <a:cubicBezTo>
                    <a:pt x="4065" y="3237"/>
                    <a:pt x="3192" y="4878"/>
                    <a:pt x="3301" y="6153"/>
                  </a:cubicBezTo>
                  <a:cubicBezTo>
                    <a:pt x="3410" y="7429"/>
                    <a:pt x="4501" y="8341"/>
                    <a:pt x="6137" y="8660"/>
                  </a:cubicBezTo>
                  <a:cubicBezTo>
                    <a:pt x="7774" y="8979"/>
                    <a:pt x="9956" y="8705"/>
                    <a:pt x="11374" y="8295"/>
                  </a:cubicBezTo>
                  <a:cubicBezTo>
                    <a:pt x="12792" y="7885"/>
                    <a:pt x="13446" y="7338"/>
                    <a:pt x="13992" y="6837"/>
                  </a:cubicBezTo>
                  <a:cubicBezTo>
                    <a:pt x="14537" y="6336"/>
                    <a:pt x="14974" y="5880"/>
                    <a:pt x="15519" y="5288"/>
                  </a:cubicBezTo>
                  <a:cubicBezTo>
                    <a:pt x="16065" y="4695"/>
                    <a:pt x="16719" y="3966"/>
                    <a:pt x="17046" y="3829"/>
                  </a:cubicBezTo>
                  <a:cubicBezTo>
                    <a:pt x="17374" y="3693"/>
                    <a:pt x="17374" y="4148"/>
                    <a:pt x="16828" y="5698"/>
                  </a:cubicBezTo>
                  <a:cubicBezTo>
                    <a:pt x="16283" y="7247"/>
                    <a:pt x="15192" y="9890"/>
                    <a:pt x="13665" y="12442"/>
                  </a:cubicBezTo>
                  <a:cubicBezTo>
                    <a:pt x="12137" y="14994"/>
                    <a:pt x="10174" y="17455"/>
                    <a:pt x="8646" y="18959"/>
                  </a:cubicBezTo>
                  <a:cubicBezTo>
                    <a:pt x="7119" y="20462"/>
                    <a:pt x="6028" y="21009"/>
                    <a:pt x="4828" y="21283"/>
                  </a:cubicBezTo>
                  <a:cubicBezTo>
                    <a:pt x="3628" y="21556"/>
                    <a:pt x="2319" y="21556"/>
                    <a:pt x="1337" y="21100"/>
                  </a:cubicBezTo>
                  <a:cubicBezTo>
                    <a:pt x="356" y="20645"/>
                    <a:pt x="-299" y="19733"/>
                    <a:pt x="137" y="18548"/>
                  </a:cubicBezTo>
                  <a:cubicBezTo>
                    <a:pt x="574" y="17364"/>
                    <a:pt x="2101" y="15905"/>
                    <a:pt x="3628" y="144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6" name="Line"/>
            <p:cNvSpPr/>
            <p:nvPr/>
          </p:nvSpPr>
          <p:spPr>
            <a:xfrm>
              <a:off x="7552618" y="462773"/>
              <a:ext cx="238982" cy="212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0900" fill="norm" stroke="1" extrusionOk="0">
                  <a:moveTo>
                    <a:pt x="2757" y="12531"/>
                  </a:moveTo>
                  <a:cubicBezTo>
                    <a:pt x="5031" y="9416"/>
                    <a:pt x="7304" y="6300"/>
                    <a:pt x="8536" y="4223"/>
                  </a:cubicBezTo>
                  <a:cubicBezTo>
                    <a:pt x="9768" y="2146"/>
                    <a:pt x="9957" y="1108"/>
                    <a:pt x="9578" y="485"/>
                  </a:cubicBezTo>
                  <a:cubicBezTo>
                    <a:pt x="9199" y="-138"/>
                    <a:pt x="8252" y="-346"/>
                    <a:pt x="6736" y="1004"/>
                  </a:cubicBezTo>
                  <a:cubicBezTo>
                    <a:pt x="5220" y="2354"/>
                    <a:pt x="3136" y="5262"/>
                    <a:pt x="1810" y="8169"/>
                  </a:cubicBezTo>
                  <a:cubicBezTo>
                    <a:pt x="483" y="11077"/>
                    <a:pt x="-85" y="13985"/>
                    <a:pt x="10" y="16269"/>
                  </a:cubicBezTo>
                  <a:cubicBezTo>
                    <a:pt x="104" y="18554"/>
                    <a:pt x="862" y="20216"/>
                    <a:pt x="2094" y="20735"/>
                  </a:cubicBezTo>
                  <a:cubicBezTo>
                    <a:pt x="3326" y="21254"/>
                    <a:pt x="5031" y="20631"/>
                    <a:pt x="7304" y="17619"/>
                  </a:cubicBezTo>
                  <a:cubicBezTo>
                    <a:pt x="9578" y="14608"/>
                    <a:pt x="12420" y="9208"/>
                    <a:pt x="14220" y="6092"/>
                  </a:cubicBezTo>
                  <a:cubicBezTo>
                    <a:pt x="16020" y="2977"/>
                    <a:pt x="16778" y="2146"/>
                    <a:pt x="16968" y="2354"/>
                  </a:cubicBezTo>
                  <a:cubicBezTo>
                    <a:pt x="17157" y="2562"/>
                    <a:pt x="16778" y="3808"/>
                    <a:pt x="16115" y="6196"/>
                  </a:cubicBezTo>
                  <a:cubicBezTo>
                    <a:pt x="15452" y="8585"/>
                    <a:pt x="14504" y="12116"/>
                    <a:pt x="13747" y="14400"/>
                  </a:cubicBezTo>
                  <a:cubicBezTo>
                    <a:pt x="12989" y="16685"/>
                    <a:pt x="12420" y="17723"/>
                    <a:pt x="12041" y="17723"/>
                  </a:cubicBezTo>
                  <a:cubicBezTo>
                    <a:pt x="11662" y="17723"/>
                    <a:pt x="11473" y="16685"/>
                    <a:pt x="12420" y="13985"/>
                  </a:cubicBezTo>
                  <a:cubicBezTo>
                    <a:pt x="13368" y="11285"/>
                    <a:pt x="15452" y="6923"/>
                    <a:pt x="17157" y="4431"/>
                  </a:cubicBezTo>
                  <a:cubicBezTo>
                    <a:pt x="18862" y="1939"/>
                    <a:pt x="20189" y="1316"/>
                    <a:pt x="20852" y="1731"/>
                  </a:cubicBezTo>
                  <a:cubicBezTo>
                    <a:pt x="21515" y="2146"/>
                    <a:pt x="21515" y="3600"/>
                    <a:pt x="21136" y="5781"/>
                  </a:cubicBezTo>
                  <a:cubicBezTo>
                    <a:pt x="20757" y="7962"/>
                    <a:pt x="19999" y="10869"/>
                    <a:pt x="19810" y="12946"/>
                  </a:cubicBezTo>
                  <a:cubicBezTo>
                    <a:pt x="19620" y="15023"/>
                    <a:pt x="19999" y="16269"/>
                    <a:pt x="20378" y="175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7" name="Line"/>
            <p:cNvSpPr/>
            <p:nvPr/>
          </p:nvSpPr>
          <p:spPr>
            <a:xfrm>
              <a:off x="7839523" y="221165"/>
              <a:ext cx="222458" cy="428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318" fill="norm" stroke="1" extrusionOk="0">
                  <a:moveTo>
                    <a:pt x="9490" y="15856"/>
                  </a:moveTo>
                  <a:cubicBezTo>
                    <a:pt x="9692" y="15223"/>
                    <a:pt x="9893" y="14591"/>
                    <a:pt x="9389" y="14380"/>
                  </a:cubicBezTo>
                  <a:cubicBezTo>
                    <a:pt x="8884" y="14170"/>
                    <a:pt x="7673" y="14380"/>
                    <a:pt x="5957" y="15381"/>
                  </a:cubicBezTo>
                  <a:cubicBezTo>
                    <a:pt x="4241" y="16382"/>
                    <a:pt x="2021" y="18174"/>
                    <a:pt x="910" y="19333"/>
                  </a:cubicBezTo>
                  <a:cubicBezTo>
                    <a:pt x="-200" y="20492"/>
                    <a:pt x="-200" y="21019"/>
                    <a:pt x="406" y="21229"/>
                  </a:cubicBezTo>
                  <a:cubicBezTo>
                    <a:pt x="1011" y="21440"/>
                    <a:pt x="2222" y="21335"/>
                    <a:pt x="4140" y="20281"/>
                  </a:cubicBezTo>
                  <a:cubicBezTo>
                    <a:pt x="6058" y="19227"/>
                    <a:pt x="8682" y="17225"/>
                    <a:pt x="11307" y="14644"/>
                  </a:cubicBezTo>
                  <a:cubicBezTo>
                    <a:pt x="13931" y="12062"/>
                    <a:pt x="16555" y="8901"/>
                    <a:pt x="18170" y="6689"/>
                  </a:cubicBezTo>
                  <a:cubicBezTo>
                    <a:pt x="19785" y="4476"/>
                    <a:pt x="20391" y="3212"/>
                    <a:pt x="20794" y="2158"/>
                  </a:cubicBezTo>
                  <a:cubicBezTo>
                    <a:pt x="21198" y="1104"/>
                    <a:pt x="21400" y="261"/>
                    <a:pt x="20996" y="51"/>
                  </a:cubicBezTo>
                  <a:cubicBezTo>
                    <a:pt x="20593" y="-160"/>
                    <a:pt x="19583" y="261"/>
                    <a:pt x="18069" y="1789"/>
                  </a:cubicBezTo>
                  <a:cubicBezTo>
                    <a:pt x="16555" y="3317"/>
                    <a:pt x="14536" y="5951"/>
                    <a:pt x="13224" y="8638"/>
                  </a:cubicBezTo>
                  <a:cubicBezTo>
                    <a:pt x="11912" y="11325"/>
                    <a:pt x="11307" y="14064"/>
                    <a:pt x="11105" y="15698"/>
                  </a:cubicBezTo>
                  <a:cubicBezTo>
                    <a:pt x="10903" y="17331"/>
                    <a:pt x="11105" y="17858"/>
                    <a:pt x="11710" y="18068"/>
                  </a:cubicBezTo>
                  <a:cubicBezTo>
                    <a:pt x="12316" y="18279"/>
                    <a:pt x="13325" y="18174"/>
                    <a:pt x="14335" y="180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8" name="Line"/>
            <p:cNvSpPr/>
            <p:nvPr/>
          </p:nvSpPr>
          <p:spPr>
            <a:xfrm>
              <a:off x="8026347" y="446533"/>
              <a:ext cx="71426" cy="165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148" fill="norm" stroke="1" extrusionOk="0">
                  <a:moveTo>
                    <a:pt x="11568" y="8642"/>
                  </a:moveTo>
                  <a:cubicBezTo>
                    <a:pt x="13419" y="7292"/>
                    <a:pt x="15271" y="5942"/>
                    <a:pt x="16814" y="4457"/>
                  </a:cubicBezTo>
                  <a:cubicBezTo>
                    <a:pt x="18356" y="2972"/>
                    <a:pt x="19591" y="1352"/>
                    <a:pt x="18665" y="542"/>
                  </a:cubicBezTo>
                  <a:cubicBezTo>
                    <a:pt x="17739" y="-268"/>
                    <a:pt x="14654" y="-268"/>
                    <a:pt x="10951" y="1217"/>
                  </a:cubicBezTo>
                  <a:cubicBezTo>
                    <a:pt x="7248" y="2702"/>
                    <a:pt x="2928" y="5672"/>
                    <a:pt x="1076" y="9182"/>
                  </a:cubicBezTo>
                  <a:cubicBezTo>
                    <a:pt x="-775" y="12692"/>
                    <a:pt x="-158" y="16742"/>
                    <a:pt x="2311" y="18902"/>
                  </a:cubicBezTo>
                  <a:cubicBezTo>
                    <a:pt x="4779" y="21062"/>
                    <a:pt x="9099" y="21332"/>
                    <a:pt x="12494" y="21062"/>
                  </a:cubicBezTo>
                  <a:cubicBezTo>
                    <a:pt x="15888" y="20792"/>
                    <a:pt x="18356" y="19982"/>
                    <a:pt x="20825" y="191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9" name="Line"/>
            <p:cNvSpPr/>
            <p:nvPr/>
          </p:nvSpPr>
          <p:spPr>
            <a:xfrm>
              <a:off x="8166691" y="412682"/>
              <a:ext cx="140632" cy="20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5" h="21424" fill="norm" stroke="1" extrusionOk="0">
                  <a:moveTo>
                    <a:pt x="140" y="6545"/>
                  </a:moveTo>
                  <a:cubicBezTo>
                    <a:pt x="1411" y="4582"/>
                    <a:pt x="2681" y="2618"/>
                    <a:pt x="3476" y="2291"/>
                  </a:cubicBezTo>
                  <a:cubicBezTo>
                    <a:pt x="4270" y="1964"/>
                    <a:pt x="4587" y="3273"/>
                    <a:pt x="4905" y="6000"/>
                  </a:cubicBezTo>
                  <a:cubicBezTo>
                    <a:pt x="5223" y="8727"/>
                    <a:pt x="5540" y="12873"/>
                    <a:pt x="5540" y="15491"/>
                  </a:cubicBezTo>
                  <a:cubicBezTo>
                    <a:pt x="5540" y="18109"/>
                    <a:pt x="5223" y="19200"/>
                    <a:pt x="4270" y="20073"/>
                  </a:cubicBezTo>
                  <a:cubicBezTo>
                    <a:pt x="3317" y="20945"/>
                    <a:pt x="1729" y="21600"/>
                    <a:pt x="776" y="21382"/>
                  </a:cubicBezTo>
                  <a:cubicBezTo>
                    <a:pt x="-177" y="21164"/>
                    <a:pt x="-495" y="20073"/>
                    <a:pt x="1252" y="17127"/>
                  </a:cubicBezTo>
                  <a:cubicBezTo>
                    <a:pt x="2999" y="14182"/>
                    <a:pt x="6811" y="9382"/>
                    <a:pt x="10464" y="6218"/>
                  </a:cubicBezTo>
                  <a:cubicBezTo>
                    <a:pt x="14117" y="3055"/>
                    <a:pt x="17611" y="1527"/>
                    <a:pt x="2110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0" name="Line"/>
            <p:cNvSpPr/>
            <p:nvPr/>
          </p:nvSpPr>
          <p:spPr>
            <a:xfrm>
              <a:off x="2300222" y="827549"/>
              <a:ext cx="2247901" cy="175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14" y="21600"/>
                    <a:pt x="1627" y="21600"/>
                    <a:pt x="2400" y="21210"/>
                  </a:cubicBezTo>
                  <a:cubicBezTo>
                    <a:pt x="3173" y="20819"/>
                    <a:pt x="3905" y="20039"/>
                    <a:pt x="4658" y="19258"/>
                  </a:cubicBezTo>
                  <a:cubicBezTo>
                    <a:pt x="5410" y="18477"/>
                    <a:pt x="6183" y="17696"/>
                    <a:pt x="6936" y="17046"/>
                  </a:cubicBezTo>
                  <a:cubicBezTo>
                    <a:pt x="7688" y="16395"/>
                    <a:pt x="8420" y="15875"/>
                    <a:pt x="9183" y="14964"/>
                  </a:cubicBezTo>
                  <a:cubicBezTo>
                    <a:pt x="9946" y="14053"/>
                    <a:pt x="10739" y="12752"/>
                    <a:pt x="11573" y="11451"/>
                  </a:cubicBezTo>
                  <a:cubicBezTo>
                    <a:pt x="12407" y="10149"/>
                    <a:pt x="13281" y="8848"/>
                    <a:pt x="14156" y="7417"/>
                  </a:cubicBezTo>
                  <a:cubicBezTo>
                    <a:pt x="15031" y="5986"/>
                    <a:pt x="15905" y="4424"/>
                    <a:pt x="16708" y="3253"/>
                  </a:cubicBezTo>
                  <a:cubicBezTo>
                    <a:pt x="17512" y="2082"/>
                    <a:pt x="18244" y="1301"/>
                    <a:pt x="19027" y="781"/>
                  </a:cubicBezTo>
                  <a:cubicBezTo>
                    <a:pt x="19810" y="260"/>
                    <a:pt x="20644" y="0"/>
                    <a:pt x="21081" y="0"/>
                  </a:cubicBezTo>
                  <a:cubicBezTo>
                    <a:pt x="21519" y="0"/>
                    <a:pt x="21559" y="260"/>
                    <a:pt x="21600" y="5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1" name="Line"/>
            <p:cNvSpPr/>
            <p:nvPr/>
          </p:nvSpPr>
          <p:spPr>
            <a:xfrm>
              <a:off x="2490722" y="901632"/>
              <a:ext cx="20447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39" y="20571"/>
                    <a:pt x="1878" y="19543"/>
                    <a:pt x="2806" y="18926"/>
                  </a:cubicBezTo>
                  <a:cubicBezTo>
                    <a:pt x="3734" y="18309"/>
                    <a:pt x="4651" y="18103"/>
                    <a:pt x="5489" y="17691"/>
                  </a:cubicBezTo>
                  <a:cubicBezTo>
                    <a:pt x="6328" y="17280"/>
                    <a:pt x="7088" y="16663"/>
                    <a:pt x="7904" y="15943"/>
                  </a:cubicBezTo>
                  <a:cubicBezTo>
                    <a:pt x="8720" y="15223"/>
                    <a:pt x="9593" y="14400"/>
                    <a:pt x="10476" y="13474"/>
                  </a:cubicBezTo>
                  <a:cubicBezTo>
                    <a:pt x="11359" y="12549"/>
                    <a:pt x="12253" y="11520"/>
                    <a:pt x="13159" y="10286"/>
                  </a:cubicBezTo>
                  <a:cubicBezTo>
                    <a:pt x="14065" y="9051"/>
                    <a:pt x="14981" y="7611"/>
                    <a:pt x="15842" y="6377"/>
                  </a:cubicBezTo>
                  <a:cubicBezTo>
                    <a:pt x="16703" y="5143"/>
                    <a:pt x="17508" y="4114"/>
                    <a:pt x="18324" y="3086"/>
                  </a:cubicBezTo>
                  <a:cubicBezTo>
                    <a:pt x="19140" y="2057"/>
                    <a:pt x="19968" y="1029"/>
                    <a:pt x="20516" y="514"/>
                  </a:cubicBezTo>
                  <a:cubicBezTo>
                    <a:pt x="21063" y="0"/>
                    <a:pt x="21332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2" name="Line"/>
            <p:cNvSpPr/>
            <p:nvPr/>
          </p:nvSpPr>
          <p:spPr>
            <a:xfrm>
              <a:off x="7291322" y="755582"/>
              <a:ext cx="932912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0" y="21600"/>
                  </a:moveTo>
                  <a:cubicBezTo>
                    <a:pt x="1564" y="18240"/>
                    <a:pt x="3128" y="14880"/>
                    <a:pt x="4789" y="11760"/>
                  </a:cubicBezTo>
                  <a:cubicBezTo>
                    <a:pt x="6451" y="8640"/>
                    <a:pt x="8210" y="5760"/>
                    <a:pt x="9994" y="3840"/>
                  </a:cubicBezTo>
                  <a:cubicBezTo>
                    <a:pt x="11777" y="1920"/>
                    <a:pt x="13586" y="960"/>
                    <a:pt x="15443" y="480"/>
                  </a:cubicBezTo>
                  <a:cubicBezTo>
                    <a:pt x="17300" y="0"/>
                    <a:pt x="19205" y="0"/>
                    <a:pt x="20281" y="0"/>
                  </a:cubicBezTo>
                  <a:cubicBezTo>
                    <a:pt x="21356" y="0"/>
                    <a:pt x="21600" y="0"/>
                    <a:pt x="21527" y="0"/>
                  </a:cubicBezTo>
                  <a:cubicBezTo>
                    <a:pt x="21453" y="0"/>
                    <a:pt x="21062" y="0"/>
                    <a:pt x="2067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3" name="Line"/>
            <p:cNvSpPr/>
            <p:nvPr/>
          </p:nvSpPr>
          <p:spPr>
            <a:xfrm>
              <a:off x="7424672" y="838132"/>
              <a:ext cx="8191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86" y="21600"/>
                    <a:pt x="3572" y="21600"/>
                    <a:pt x="5414" y="19500"/>
                  </a:cubicBezTo>
                  <a:cubicBezTo>
                    <a:pt x="7256" y="17400"/>
                    <a:pt x="9153" y="13200"/>
                    <a:pt x="11330" y="9600"/>
                  </a:cubicBezTo>
                  <a:cubicBezTo>
                    <a:pt x="13507" y="6000"/>
                    <a:pt x="15963" y="3000"/>
                    <a:pt x="17721" y="1500"/>
                  </a:cubicBezTo>
                  <a:cubicBezTo>
                    <a:pt x="19479" y="0"/>
                    <a:pt x="2054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4" name="Line"/>
            <p:cNvSpPr/>
            <p:nvPr/>
          </p:nvSpPr>
          <p:spPr>
            <a:xfrm>
              <a:off x="109472" y="1684860"/>
              <a:ext cx="182035" cy="435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0" y="8345"/>
                  </a:moveTo>
                  <a:cubicBezTo>
                    <a:pt x="502" y="11371"/>
                    <a:pt x="1005" y="14397"/>
                    <a:pt x="1256" y="16276"/>
                  </a:cubicBezTo>
                  <a:cubicBezTo>
                    <a:pt x="1507" y="18154"/>
                    <a:pt x="1507" y="18884"/>
                    <a:pt x="1507" y="19719"/>
                  </a:cubicBezTo>
                  <a:cubicBezTo>
                    <a:pt x="1507" y="20554"/>
                    <a:pt x="1507" y="21493"/>
                    <a:pt x="1507" y="21493"/>
                  </a:cubicBezTo>
                  <a:cubicBezTo>
                    <a:pt x="1507" y="21493"/>
                    <a:pt x="1507" y="20554"/>
                    <a:pt x="1381" y="18206"/>
                  </a:cubicBezTo>
                  <a:cubicBezTo>
                    <a:pt x="1256" y="15858"/>
                    <a:pt x="1005" y="12102"/>
                    <a:pt x="1381" y="9076"/>
                  </a:cubicBezTo>
                  <a:cubicBezTo>
                    <a:pt x="1758" y="6050"/>
                    <a:pt x="2763" y="3754"/>
                    <a:pt x="3893" y="2345"/>
                  </a:cubicBezTo>
                  <a:cubicBezTo>
                    <a:pt x="5023" y="936"/>
                    <a:pt x="6279" y="415"/>
                    <a:pt x="7535" y="154"/>
                  </a:cubicBezTo>
                  <a:cubicBezTo>
                    <a:pt x="8791" y="-107"/>
                    <a:pt x="10047" y="-107"/>
                    <a:pt x="12056" y="728"/>
                  </a:cubicBezTo>
                  <a:cubicBezTo>
                    <a:pt x="14065" y="1563"/>
                    <a:pt x="16828" y="3232"/>
                    <a:pt x="18712" y="5893"/>
                  </a:cubicBezTo>
                  <a:cubicBezTo>
                    <a:pt x="20595" y="8554"/>
                    <a:pt x="21600" y="12206"/>
                    <a:pt x="21600" y="14658"/>
                  </a:cubicBezTo>
                  <a:cubicBezTo>
                    <a:pt x="21600" y="17110"/>
                    <a:pt x="20595" y="18363"/>
                    <a:pt x="19716" y="19197"/>
                  </a:cubicBezTo>
                  <a:cubicBezTo>
                    <a:pt x="18837" y="20032"/>
                    <a:pt x="18084" y="20450"/>
                    <a:pt x="16953" y="20710"/>
                  </a:cubicBezTo>
                  <a:cubicBezTo>
                    <a:pt x="15823" y="20971"/>
                    <a:pt x="14316" y="21076"/>
                    <a:pt x="13312" y="20815"/>
                  </a:cubicBezTo>
                  <a:cubicBezTo>
                    <a:pt x="12307" y="20554"/>
                    <a:pt x="11805" y="19928"/>
                    <a:pt x="11553" y="19250"/>
                  </a:cubicBezTo>
                  <a:cubicBezTo>
                    <a:pt x="11302" y="18571"/>
                    <a:pt x="11302" y="17841"/>
                    <a:pt x="11805" y="17319"/>
                  </a:cubicBezTo>
                  <a:cubicBezTo>
                    <a:pt x="12307" y="16797"/>
                    <a:pt x="13312" y="16484"/>
                    <a:pt x="14316" y="161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5" name="Line"/>
            <p:cNvSpPr/>
            <p:nvPr/>
          </p:nvSpPr>
          <p:spPr>
            <a:xfrm>
              <a:off x="346160" y="1929821"/>
              <a:ext cx="163363" cy="138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0226" fill="norm" stroke="1" extrusionOk="0">
                  <a:moveTo>
                    <a:pt x="17219" y="4703"/>
                  </a:moveTo>
                  <a:cubicBezTo>
                    <a:pt x="16388" y="3469"/>
                    <a:pt x="15558" y="2235"/>
                    <a:pt x="13896" y="1155"/>
                  </a:cubicBezTo>
                  <a:cubicBezTo>
                    <a:pt x="12235" y="75"/>
                    <a:pt x="9742" y="-851"/>
                    <a:pt x="7250" y="1309"/>
                  </a:cubicBezTo>
                  <a:cubicBezTo>
                    <a:pt x="4758" y="3469"/>
                    <a:pt x="2265" y="8715"/>
                    <a:pt x="1019" y="12263"/>
                  </a:cubicBezTo>
                  <a:cubicBezTo>
                    <a:pt x="-227" y="15812"/>
                    <a:pt x="-227" y="17663"/>
                    <a:pt x="465" y="18898"/>
                  </a:cubicBezTo>
                  <a:cubicBezTo>
                    <a:pt x="1158" y="20132"/>
                    <a:pt x="2542" y="20749"/>
                    <a:pt x="4342" y="19669"/>
                  </a:cubicBezTo>
                  <a:cubicBezTo>
                    <a:pt x="6142" y="18589"/>
                    <a:pt x="8358" y="15812"/>
                    <a:pt x="9881" y="13652"/>
                  </a:cubicBezTo>
                  <a:cubicBezTo>
                    <a:pt x="11404" y="11492"/>
                    <a:pt x="12235" y="9949"/>
                    <a:pt x="12927" y="8252"/>
                  </a:cubicBezTo>
                  <a:cubicBezTo>
                    <a:pt x="13619" y="6555"/>
                    <a:pt x="14173" y="4703"/>
                    <a:pt x="14450" y="4703"/>
                  </a:cubicBezTo>
                  <a:cubicBezTo>
                    <a:pt x="14727" y="4703"/>
                    <a:pt x="14727" y="6555"/>
                    <a:pt x="14727" y="8252"/>
                  </a:cubicBezTo>
                  <a:cubicBezTo>
                    <a:pt x="14727" y="9949"/>
                    <a:pt x="14727" y="11492"/>
                    <a:pt x="15142" y="12880"/>
                  </a:cubicBezTo>
                  <a:cubicBezTo>
                    <a:pt x="15558" y="14269"/>
                    <a:pt x="16388" y="15503"/>
                    <a:pt x="17496" y="15812"/>
                  </a:cubicBezTo>
                  <a:cubicBezTo>
                    <a:pt x="18604" y="16120"/>
                    <a:pt x="19988" y="15503"/>
                    <a:pt x="21373" y="148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6" name="Line"/>
            <p:cNvSpPr/>
            <p:nvPr/>
          </p:nvSpPr>
          <p:spPr>
            <a:xfrm>
              <a:off x="557412" y="1716334"/>
              <a:ext cx="53711" cy="327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277" fill="norm" stroke="1" extrusionOk="0">
                  <a:moveTo>
                    <a:pt x="3635" y="3178"/>
                  </a:moveTo>
                  <a:cubicBezTo>
                    <a:pt x="5296" y="1803"/>
                    <a:pt x="6958" y="427"/>
                    <a:pt x="7373" y="83"/>
                  </a:cubicBezTo>
                  <a:cubicBezTo>
                    <a:pt x="7789" y="-261"/>
                    <a:pt x="6958" y="427"/>
                    <a:pt x="5296" y="2903"/>
                  </a:cubicBezTo>
                  <a:cubicBezTo>
                    <a:pt x="3635" y="5380"/>
                    <a:pt x="1143" y="9645"/>
                    <a:pt x="312" y="12878"/>
                  </a:cubicBezTo>
                  <a:cubicBezTo>
                    <a:pt x="-519" y="16111"/>
                    <a:pt x="312" y="18312"/>
                    <a:pt x="2804" y="19619"/>
                  </a:cubicBezTo>
                  <a:cubicBezTo>
                    <a:pt x="5296" y="20926"/>
                    <a:pt x="9450" y="21339"/>
                    <a:pt x="12773" y="21270"/>
                  </a:cubicBezTo>
                  <a:cubicBezTo>
                    <a:pt x="16096" y="21201"/>
                    <a:pt x="18589" y="20651"/>
                    <a:pt x="19835" y="19963"/>
                  </a:cubicBezTo>
                  <a:cubicBezTo>
                    <a:pt x="21081" y="19275"/>
                    <a:pt x="21081" y="18450"/>
                    <a:pt x="21081" y="176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7" name="Line"/>
            <p:cNvSpPr/>
            <p:nvPr/>
          </p:nvSpPr>
          <p:spPr>
            <a:xfrm>
              <a:off x="515611" y="1893174"/>
              <a:ext cx="260612" cy="113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422" fill="norm" stroke="1" extrusionOk="0">
                  <a:moveTo>
                    <a:pt x="2634" y="2222"/>
                  </a:moveTo>
                  <a:cubicBezTo>
                    <a:pt x="1415" y="3022"/>
                    <a:pt x="195" y="3822"/>
                    <a:pt x="21" y="4422"/>
                  </a:cubicBezTo>
                  <a:cubicBezTo>
                    <a:pt x="-153" y="5022"/>
                    <a:pt x="718" y="5422"/>
                    <a:pt x="3157" y="5422"/>
                  </a:cubicBezTo>
                  <a:cubicBezTo>
                    <a:pt x="5595" y="5422"/>
                    <a:pt x="9602" y="5022"/>
                    <a:pt x="12041" y="4422"/>
                  </a:cubicBezTo>
                  <a:cubicBezTo>
                    <a:pt x="14479" y="3822"/>
                    <a:pt x="15350" y="3022"/>
                    <a:pt x="15437" y="2022"/>
                  </a:cubicBezTo>
                  <a:cubicBezTo>
                    <a:pt x="15524" y="1022"/>
                    <a:pt x="14828" y="-178"/>
                    <a:pt x="14044" y="22"/>
                  </a:cubicBezTo>
                  <a:cubicBezTo>
                    <a:pt x="13260" y="222"/>
                    <a:pt x="12389" y="1822"/>
                    <a:pt x="11605" y="4222"/>
                  </a:cubicBezTo>
                  <a:cubicBezTo>
                    <a:pt x="10821" y="6622"/>
                    <a:pt x="10124" y="9822"/>
                    <a:pt x="10299" y="11222"/>
                  </a:cubicBezTo>
                  <a:cubicBezTo>
                    <a:pt x="10473" y="12622"/>
                    <a:pt x="11518" y="12222"/>
                    <a:pt x="12389" y="11222"/>
                  </a:cubicBezTo>
                  <a:cubicBezTo>
                    <a:pt x="13260" y="10222"/>
                    <a:pt x="13957" y="8622"/>
                    <a:pt x="14653" y="7222"/>
                  </a:cubicBezTo>
                  <a:cubicBezTo>
                    <a:pt x="15350" y="5822"/>
                    <a:pt x="16047" y="4622"/>
                    <a:pt x="17179" y="7022"/>
                  </a:cubicBezTo>
                  <a:cubicBezTo>
                    <a:pt x="18312" y="9422"/>
                    <a:pt x="19879" y="15422"/>
                    <a:pt x="21447" y="214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8" name="Line"/>
            <p:cNvSpPr/>
            <p:nvPr/>
          </p:nvSpPr>
          <p:spPr>
            <a:xfrm>
              <a:off x="103122" y="2089082"/>
              <a:ext cx="1397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382" y="3600"/>
                    <a:pt x="9164" y="7200"/>
                    <a:pt x="5564" y="10800"/>
                  </a:cubicBezTo>
                  <a:cubicBezTo>
                    <a:pt x="1964" y="14400"/>
                    <a:pt x="982" y="18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9" name="Line"/>
            <p:cNvSpPr/>
            <p:nvPr/>
          </p:nvSpPr>
          <p:spPr>
            <a:xfrm>
              <a:off x="122172" y="2114482"/>
              <a:ext cx="6032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28" y="17100"/>
                    <a:pt x="5457" y="12600"/>
                    <a:pt x="8223" y="9000"/>
                  </a:cubicBezTo>
                  <a:cubicBezTo>
                    <a:pt x="10989" y="5400"/>
                    <a:pt x="13794" y="2700"/>
                    <a:pt x="16029" y="1350"/>
                  </a:cubicBezTo>
                  <a:cubicBezTo>
                    <a:pt x="18265" y="0"/>
                    <a:pt x="19933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0" name="Line"/>
            <p:cNvSpPr/>
            <p:nvPr/>
          </p:nvSpPr>
          <p:spPr>
            <a:xfrm>
              <a:off x="319022" y="2120832"/>
              <a:ext cx="4381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35" y="18000"/>
                    <a:pt x="6470" y="14400"/>
                    <a:pt x="10070" y="10800"/>
                  </a:cubicBezTo>
                  <a:cubicBezTo>
                    <a:pt x="13670" y="7200"/>
                    <a:pt x="17635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1" name="Line"/>
            <p:cNvSpPr/>
            <p:nvPr/>
          </p:nvSpPr>
          <p:spPr>
            <a:xfrm>
              <a:off x="877822" y="1879532"/>
              <a:ext cx="12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2" name="Line"/>
            <p:cNvSpPr/>
            <p:nvPr/>
          </p:nvSpPr>
          <p:spPr>
            <a:xfrm>
              <a:off x="896872" y="2019232"/>
              <a:ext cx="6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3" name="Line"/>
            <p:cNvSpPr/>
            <p:nvPr/>
          </p:nvSpPr>
          <p:spPr>
            <a:xfrm>
              <a:off x="1821720" y="1752532"/>
              <a:ext cx="135603" cy="265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474" fill="norm" stroke="1" extrusionOk="0">
                  <a:moveTo>
                    <a:pt x="20292" y="0"/>
                  </a:moveTo>
                  <a:cubicBezTo>
                    <a:pt x="14975" y="5314"/>
                    <a:pt x="9658" y="10629"/>
                    <a:pt x="6335" y="13800"/>
                  </a:cubicBezTo>
                  <a:cubicBezTo>
                    <a:pt x="3012" y="16971"/>
                    <a:pt x="1683" y="18000"/>
                    <a:pt x="852" y="18943"/>
                  </a:cubicBezTo>
                  <a:cubicBezTo>
                    <a:pt x="21" y="19886"/>
                    <a:pt x="-311" y="20743"/>
                    <a:pt x="354" y="21171"/>
                  </a:cubicBezTo>
                  <a:cubicBezTo>
                    <a:pt x="1018" y="21600"/>
                    <a:pt x="2680" y="21600"/>
                    <a:pt x="6335" y="21000"/>
                  </a:cubicBezTo>
                  <a:cubicBezTo>
                    <a:pt x="9991" y="20400"/>
                    <a:pt x="15640" y="19200"/>
                    <a:pt x="21289" y="180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4" name="Line"/>
            <p:cNvSpPr/>
            <p:nvPr/>
          </p:nvSpPr>
          <p:spPr>
            <a:xfrm>
              <a:off x="1941166" y="1930332"/>
              <a:ext cx="9807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815"/>
                    <a:pt x="-1585" y="11631"/>
                    <a:pt x="575" y="15231"/>
                  </a:cubicBezTo>
                  <a:cubicBezTo>
                    <a:pt x="2735" y="18831"/>
                    <a:pt x="11375" y="20215"/>
                    <a:pt x="200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5" name="Line"/>
            <p:cNvSpPr/>
            <p:nvPr/>
          </p:nvSpPr>
          <p:spPr>
            <a:xfrm>
              <a:off x="2117785" y="1828732"/>
              <a:ext cx="133615" cy="165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9" h="21350" fill="norm" stroke="1" extrusionOk="0">
                  <a:moveTo>
                    <a:pt x="11517" y="0"/>
                  </a:moveTo>
                  <a:cubicBezTo>
                    <a:pt x="9880" y="0"/>
                    <a:pt x="8244" y="0"/>
                    <a:pt x="6280" y="2187"/>
                  </a:cubicBezTo>
                  <a:cubicBezTo>
                    <a:pt x="4317" y="4375"/>
                    <a:pt x="2026" y="8749"/>
                    <a:pt x="880" y="11620"/>
                  </a:cubicBezTo>
                  <a:cubicBezTo>
                    <a:pt x="-265" y="14491"/>
                    <a:pt x="-265" y="15858"/>
                    <a:pt x="717" y="17635"/>
                  </a:cubicBezTo>
                  <a:cubicBezTo>
                    <a:pt x="1699" y="19413"/>
                    <a:pt x="3662" y="21600"/>
                    <a:pt x="6935" y="21327"/>
                  </a:cubicBezTo>
                  <a:cubicBezTo>
                    <a:pt x="10208" y="21053"/>
                    <a:pt x="14790" y="18319"/>
                    <a:pt x="17571" y="15175"/>
                  </a:cubicBezTo>
                  <a:cubicBezTo>
                    <a:pt x="20353" y="12030"/>
                    <a:pt x="21335" y="8476"/>
                    <a:pt x="20190" y="5742"/>
                  </a:cubicBezTo>
                  <a:cubicBezTo>
                    <a:pt x="19044" y="3008"/>
                    <a:pt x="15771" y="1094"/>
                    <a:pt x="12826" y="957"/>
                  </a:cubicBezTo>
                  <a:cubicBezTo>
                    <a:pt x="9880" y="820"/>
                    <a:pt x="7262" y="2461"/>
                    <a:pt x="4644" y="41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6" name="Line"/>
            <p:cNvSpPr/>
            <p:nvPr/>
          </p:nvSpPr>
          <p:spPr>
            <a:xfrm>
              <a:off x="2827272" y="1771582"/>
              <a:ext cx="2540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5538"/>
                    <a:pt x="10800" y="11077"/>
                    <a:pt x="7200" y="14677"/>
                  </a:cubicBezTo>
                  <a:cubicBezTo>
                    <a:pt x="3600" y="18277"/>
                    <a:pt x="1800" y="1993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7" name="Line"/>
            <p:cNvSpPr/>
            <p:nvPr/>
          </p:nvSpPr>
          <p:spPr>
            <a:xfrm>
              <a:off x="2820922" y="1727132"/>
              <a:ext cx="2032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600"/>
                    <a:pt x="0" y="15600"/>
                    <a:pt x="2925" y="12000"/>
                  </a:cubicBezTo>
                  <a:cubicBezTo>
                    <a:pt x="5850" y="8400"/>
                    <a:pt x="11700" y="4200"/>
                    <a:pt x="15300" y="2100"/>
                  </a:cubicBezTo>
                  <a:cubicBezTo>
                    <a:pt x="18900" y="0"/>
                    <a:pt x="2025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8" name="Line"/>
            <p:cNvSpPr/>
            <p:nvPr/>
          </p:nvSpPr>
          <p:spPr>
            <a:xfrm>
              <a:off x="2852672" y="1835082"/>
              <a:ext cx="1905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6560"/>
                    <a:pt x="7200" y="11520"/>
                    <a:pt x="10800" y="7920"/>
                  </a:cubicBezTo>
                  <a:cubicBezTo>
                    <a:pt x="14400" y="4320"/>
                    <a:pt x="18000" y="216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9" name="Line"/>
            <p:cNvSpPr/>
            <p:nvPr/>
          </p:nvSpPr>
          <p:spPr>
            <a:xfrm>
              <a:off x="3393602" y="1705916"/>
              <a:ext cx="311091" cy="259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0873" fill="norm" stroke="1" extrusionOk="0">
                  <a:moveTo>
                    <a:pt x="17315" y="11399"/>
                  </a:moveTo>
                  <a:cubicBezTo>
                    <a:pt x="17315" y="10039"/>
                    <a:pt x="17315" y="8678"/>
                    <a:pt x="16880" y="7913"/>
                  </a:cubicBezTo>
                  <a:cubicBezTo>
                    <a:pt x="16445" y="7147"/>
                    <a:pt x="15575" y="6977"/>
                    <a:pt x="14126" y="7658"/>
                  </a:cubicBezTo>
                  <a:cubicBezTo>
                    <a:pt x="12676" y="8338"/>
                    <a:pt x="10647" y="9869"/>
                    <a:pt x="9269" y="11484"/>
                  </a:cubicBezTo>
                  <a:cubicBezTo>
                    <a:pt x="7892" y="13100"/>
                    <a:pt x="7167" y="14801"/>
                    <a:pt x="6732" y="16332"/>
                  </a:cubicBezTo>
                  <a:cubicBezTo>
                    <a:pt x="6298" y="17862"/>
                    <a:pt x="6153" y="19223"/>
                    <a:pt x="6805" y="20073"/>
                  </a:cubicBezTo>
                  <a:cubicBezTo>
                    <a:pt x="7457" y="20924"/>
                    <a:pt x="8907" y="21264"/>
                    <a:pt x="10429" y="20244"/>
                  </a:cubicBezTo>
                  <a:cubicBezTo>
                    <a:pt x="11951" y="19223"/>
                    <a:pt x="13546" y="16842"/>
                    <a:pt x="14488" y="15226"/>
                  </a:cubicBezTo>
                  <a:cubicBezTo>
                    <a:pt x="15430" y="13610"/>
                    <a:pt x="15720" y="12760"/>
                    <a:pt x="15938" y="12760"/>
                  </a:cubicBezTo>
                  <a:cubicBezTo>
                    <a:pt x="16155" y="12760"/>
                    <a:pt x="16300" y="13610"/>
                    <a:pt x="16663" y="14376"/>
                  </a:cubicBezTo>
                  <a:cubicBezTo>
                    <a:pt x="17025" y="15141"/>
                    <a:pt x="17605" y="15821"/>
                    <a:pt x="18257" y="16077"/>
                  </a:cubicBezTo>
                  <a:cubicBezTo>
                    <a:pt x="18910" y="16332"/>
                    <a:pt x="19634" y="16162"/>
                    <a:pt x="20287" y="14546"/>
                  </a:cubicBezTo>
                  <a:cubicBezTo>
                    <a:pt x="20939" y="12930"/>
                    <a:pt x="21519" y="9869"/>
                    <a:pt x="21229" y="7147"/>
                  </a:cubicBezTo>
                  <a:cubicBezTo>
                    <a:pt x="20939" y="4426"/>
                    <a:pt x="19779" y="2045"/>
                    <a:pt x="17822" y="855"/>
                  </a:cubicBezTo>
                  <a:cubicBezTo>
                    <a:pt x="15865" y="-336"/>
                    <a:pt x="13111" y="-336"/>
                    <a:pt x="10357" y="1195"/>
                  </a:cubicBezTo>
                  <a:cubicBezTo>
                    <a:pt x="7602" y="2725"/>
                    <a:pt x="4848" y="5787"/>
                    <a:pt x="3108" y="8678"/>
                  </a:cubicBezTo>
                  <a:cubicBezTo>
                    <a:pt x="1369" y="11570"/>
                    <a:pt x="644" y="14291"/>
                    <a:pt x="281" y="16077"/>
                  </a:cubicBezTo>
                  <a:cubicBezTo>
                    <a:pt x="-81" y="17862"/>
                    <a:pt x="-81" y="18713"/>
                    <a:pt x="209" y="19393"/>
                  </a:cubicBezTo>
                  <a:cubicBezTo>
                    <a:pt x="499" y="20073"/>
                    <a:pt x="1079" y="20584"/>
                    <a:pt x="3543" y="20499"/>
                  </a:cubicBezTo>
                  <a:cubicBezTo>
                    <a:pt x="6008" y="20414"/>
                    <a:pt x="10357" y="19733"/>
                    <a:pt x="14706" y="190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0" name="Line"/>
            <p:cNvSpPr/>
            <p:nvPr/>
          </p:nvSpPr>
          <p:spPr>
            <a:xfrm>
              <a:off x="4164256" y="1558773"/>
              <a:ext cx="153151" cy="426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456" fill="norm" stroke="1" extrusionOk="0">
                  <a:moveTo>
                    <a:pt x="11941" y="7825"/>
                  </a:moveTo>
                  <a:cubicBezTo>
                    <a:pt x="10165" y="9847"/>
                    <a:pt x="8390" y="11868"/>
                    <a:pt x="6762" y="13837"/>
                  </a:cubicBezTo>
                  <a:cubicBezTo>
                    <a:pt x="5135" y="15805"/>
                    <a:pt x="3656" y="17720"/>
                    <a:pt x="2472" y="19104"/>
                  </a:cubicBezTo>
                  <a:cubicBezTo>
                    <a:pt x="1288" y="20487"/>
                    <a:pt x="401" y="21338"/>
                    <a:pt x="105" y="21445"/>
                  </a:cubicBezTo>
                  <a:cubicBezTo>
                    <a:pt x="-191" y="21551"/>
                    <a:pt x="105" y="20913"/>
                    <a:pt x="1436" y="19104"/>
                  </a:cubicBezTo>
                  <a:cubicBezTo>
                    <a:pt x="2768" y="17295"/>
                    <a:pt x="5135" y="14316"/>
                    <a:pt x="7946" y="11070"/>
                  </a:cubicBezTo>
                  <a:cubicBezTo>
                    <a:pt x="10757" y="7825"/>
                    <a:pt x="14012" y="4314"/>
                    <a:pt x="16231" y="2345"/>
                  </a:cubicBezTo>
                  <a:cubicBezTo>
                    <a:pt x="18450" y="377"/>
                    <a:pt x="19634" y="-49"/>
                    <a:pt x="20373" y="4"/>
                  </a:cubicBezTo>
                  <a:cubicBezTo>
                    <a:pt x="21113" y="57"/>
                    <a:pt x="21409" y="589"/>
                    <a:pt x="21409" y="2718"/>
                  </a:cubicBezTo>
                  <a:cubicBezTo>
                    <a:pt x="21409" y="4846"/>
                    <a:pt x="21113" y="8570"/>
                    <a:pt x="20965" y="11017"/>
                  </a:cubicBezTo>
                  <a:cubicBezTo>
                    <a:pt x="20817" y="13464"/>
                    <a:pt x="20817" y="14635"/>
                    <a:pt x="20817" y="15486"/>
                  </a:cubicBezTo>
                  <a:cubicBezTo>
                    <a:pt x="20817" y="16337"/>
                    <a:pt x="20817" y="16869"/>
                    <a:pt x="20521" y="17029"/>
                  </a:cubicBezTo>
                  <a:cubicBezTo>
                    <a:pt x="20225" y="17188"/>
                    <a:pt x="19634" y="16976"/>
                    <a:pt x="19042" y="167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1" name="Line"/>
            <p:cNvSpPr/>
            <p:nvPr/>
          </p:nvSpPr>
          <p:spPr>
            <a:xfrm>
              <a:off x="4211572" y="1765232"/>
              <a:ext cx="1587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72" y="15600"/>
                    <a:pt x="10944" y="9600"/>
                    <a:pt x="14544" y="6000"/>
                  </a:cubicBezTo>
                  <a:cubicBezTo>
                    <a:pt x="18144" y="2400"/>
                    <a:pt x="19872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2" name="Line"/>
            <p:cNvSpPr/>
            <p:nvPr/>
          </p:nvSpPr>
          <p:spPr>
            <a:xfrm>
              <a:off x="4471922" y="1898582"/>
              <a:ext cx="635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3" name="Line"/>
            <p:cNvSpPr/>
            <p:nvPr/>
          </p:nvSpPr>
          <p:spPr>
            <a:xfrm>
              <a:off x="5146348" y="1566529"/>
              <a:ext cx="157425" cy="378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354" fill="norm" stroke="1" extrusionOk="0">
                  <a:moveTo>
                    <a:pt x="21420" y="1537"/>
                  </a:moveTo>
                  <a:cubicBezTo>
                    <a:pt x="21132" y="940"/>
                    <a:pt x="20844" y="343"/>
                    <a:pt x="19836" y="105"/>
                  </a:cubicBezTo>
                  <a:cubicBezTo>
                    <a:pt x="18828" y="-134"/>
                    <a:pt x="17100" y="-15"/>
                    <a:pt x="15084" y="1000"/>
                  </a:cubicBezTo>
                  <a:cubicBezTo>
                    <a:pt x="13068" y="2014"/>
                    <a:pt x="10764" y="3923"/>
                    <a:pt x="8172" y="6847"/>
                  </a:cubicBezTo>
                  <a:cubicBezTo>
                    <a:pt x="5580" y="9771"/>
                    <a:pt x="2700" y="13709"/>
                    <a:pt x="1260" y="16036"/>
                  </a:cubicBezTo>
                  <a:cubicBezTo>
                    <a:pt x="-180" y="18363"/>
                    <a:pt x="-180" y="19079"/>
                    <a:pt x="252" y="19676"/>
                  </a:cubicBezTo>
                  <a:cubicBezTo>
                    <a:pt x="684" y="20273"/>
                    <a:pt x="1548" y="20750"/>
                    <a:pt x="2700" y="21048"/>
                  </a:cubicBezTo>
                  <a:cubicBezTo>
                    <a:pt x="3852" y="21347"/>
                    <a:pt x="5292" y="21466"/>
                    <a:pt x="6588" y="21227"/>
                  </a:cubicBezTo>
                  <a:cubicBezTo>
                    <a:pt x="7884" y="20989"/>
                    <a:pt x="9036" y="20392"/>
                    <a:pt x="9900" y="19378"/>
                  </a:cubicBezTo>
                  <a:cubicBezTo>
                    <a:pt x="10764" y="18363"/>
                    <a:pt x="11340" y="16931"/>
                    <a:pt x="10188" y="15857"/>
                  </a:cubicBezTo>
                  <a:cubicBezTo>
                    <a:pt x="9036" y="14783"/>
                    <a:pt x="6156" y="14067"/>
                    <a:pt x="3276" y="133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4" name="Line"/>
            <p:cNvSpPr/>
            <p:nvPr/>
          </p:nvSpPr>
          <p:spPr>
            <a:xfrm>
              <a:off x="5374945" y="1634178"/>
              <a:ext cx="173056" cy="274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074" fill="norm" stroke="1" extrusionOk="0">
                  <a:moveTo>
                    <a:pt x="12329" y="2747"/>
                  </a:moveTo>
                  <a:cubicBezTo>
                    <a:pt x="12589" y="1935"/>
                    <a:pt x="12849" y="1123"/>
                    <a:pt x="12329" y="554"/>
                  </a:cubicBezTo>
                  <a:cubicBezTo>
                    <a:pt x="11808" y="-14"/>
                    <a:pt x="10507" y="-339"/>
                    <a:pt x="8945" y="554"/>
                  </a:cubicBezTo>
                  <a:cubicBezTo>
                    <a:pt x="7384" y="1447"/>
                    <a:pt x="5562" y="3559"/>
                    <a:pt x="4001" y="5995"/>
                  </a:cubicBezTo>
                  <a:cubicBezTo>
                    <a:pt x="2439" y="8431"/>
                    <a:pt x="1138" y="11192"/>
                    <a:pt x="488" y="13303"/>
                  </a:cubicBezTo>
                  <a:cubicBezTo>
                    <a:pt x="-163" y="15414"/>
                    <a:pt x="-163" y="16876"/>
                    <a:pt x="488" y="18094"/>
                  </a:cubicBezTo>
                  <a:cubicBezTo>
                    <a:pt x="1138" y="19312"/>
                    <a:pt x="2439" y="20287"/>
                    <a:pt x="3871" y="20774"/>
                  </a:cubicBezTo>
                  <a:cubicBezTo>
                    <a:pt x="5302" y="21261"/>
                    <a:pt x="6864" y="21261"/>
                    <a:pt x="9466" y="19962"/>
                  </a:cubicBezTo>
                  <a:cubicBezTo>
                    <a:pt x="12068" y="18663"/>
                    <a:pt x="15712" y="16064"/>
                    <a:pt x="17924" y="13303"/>
                  </a:cubicBezTo>
                  <a:cubicBezTo>
                    <a:pt x="20136" y="10542"/>
                    <a:pt x="20917" y="7619"/>
                    <a:pt x="21177" y="5670"/>
                  </a:cubicBezTo>
                  <a:cubicBezTo>
                    <a:pt x="21437" y="3721"/>
                    <a:pt x="21177" y="2747"/>
                    <a:pt x="20526" y="2016"/>
                  </a:cubicBezTo>
                  <a:cubicBezTo>
                    <a:pt x="19876" y="1285"/>
                    <a:pt x="18835" y="798"/>
                    <a:pt x="17013" y="717"/>
                  </a:cubicBezTo>
                  <a:cubicBezTo>
                    <a:pt x="15191" y="635"/>
                    <a:pt x="12589" y="960"/>
                    <a:pt x="11027" y="1447"/>
                  </a:cubicBezTo>
                  <a:cubicBezTo>
                    <a:pt x="9466" y="1935"/>
                    <a:pt x="8945" y="2584"/>
                    <a:pt x="8425" y="32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5" name="Line"/>
            <p:cNvSpPr/>
            <p:nvPr/>
          </p:nvSpPr>
          <p:spPr>
            <a:xfrm>
              <a:off x="5900672" y="1644582"/>
              <a:ext cx="5715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200" y="4547"/>
                    <a:pt x="8800" y="9095"/>
                    <a:pt x="5200" y="12695"/>
                  </a:cubicBezTo>
                  <a:cubicBezTo>
                    <a:pt x="1600" y="16295"/>
                    <a:pt x="800" y="1894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6" name="Line"/>
            <p:cNvSpPr/>
            <p:nvPr/>
          </p:nvSpPr>
          <p:spPr>
            <a:xfrm>
              <a:off x="5907022" y="1623727"/>
              <a:ext cx="158751" cy="90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7" fill="norm" stroke="1" extrusionOk="0">
                  <a:moveTo>
                    <a:pt x="0" y="21037"/>
                  </a:moveTo>
                  <a:cubicBezTo>
                    <a:pt x="0" y="18582"/>
                    <a:pt x="0" y="16128"/>
                    <a:pt x="1872" y="12446"/>
                  </a:cubicBezTo>
                  <a:cubicBezTo>
                    <a:pt x="3744" y="8764"/>
                    <a:pt x="7488" y="3855"/>
                    <a:pt x="11088" y="1646"/>
                  </a:cubicBezTo>
                  <a:cubicBezTo>
                    <a:pt x="14688" y="-563"/>
                    <a:pt x="18144" y="-72"/>
                    <a:pt x="21600" y="4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7" name="Line"/>
            <p:cNvSpPr/>
            <p:nvPr/>
          </p:nvSpPr>
          <p:spPr>
            <a:xfrm>
              <a:off x="5900672" y="1771582"/>
              <a:ext cx="1778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8" name="Line"/>
            <p:cNvSpPr/>
            <p:nvPr/>
          </p:nvSpPr>
          <p:spPr>
            <a:xfrm>
              <a:off x="6263177" y="1612417"/>
              <a:ext cx="298412" cy="276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212" fill="norm" stroke="1" extrusionOk="0">
                  <a:moveTo>
                    <a:pt x="18861" y="11725"/>
                  </a:moveTo>
                  <a:cubicBezTo>
                    <a:pt x="18561" y="10588"/>
                    <a:pt x="18261" y="9451"/>
                    <a:pt x="17436" y="8639"/>
                  </a:cubicBezTo>
                  <a:cubicBezTo>
                    <a:pt x="16611" y="7827"/>
                    <a:pt x="15261" y="7340"/>
                    <a:pt x="13536" y="8477"/>
                  </a:cubicBezTo>
                  <a:cubicBezTo>
                    <a:pt x="11811" y="9614"/>
                    <a:pt x="9711" y="12375"/>
                    <a:pt x="8586" y="14161"/>
                  </a:cubicBezTo>
                  <a:cubicBezTo>
                    <a:pt x="7461" y="15948"/>
                    <a:pt x="7311" y="16760"/>
                    <a:pt x="7386" y="17572"/>
                  </a:cubicBezTo>
                  <a:cubicBezTo>
                    <a:pt x="7461" y="18384"/>
                    <a:pt x="7761" y="19196"/>
                    <a:pt x="8661" y="19521"/>
                  </a:cubicBezTo>
                  <a:cubicBezTo>
                    <a:pt x="9561" y="19845"/>
                    <a:pt x="11061" y="19683"/>
                    <a:pt x="12336" y="18952"/>
                  </a:cubicBezTo>
                  <a:cubicBezTo>
                    <a:pt x="13611" y="18221"/>
                    <a:pt x="14661" y="16922"/>
                    <a:pt x="15336" y="15704"/>
                  </a:cubicBezTo>
                  <a:cubicBezTo>
                    <a:pt x="16011" y="14486"/>
                    <a:pt x="16311" y="13349"/>
                    <a:pt x="16461" y="13187"/>
                  </a:cubicBezTo>
                  <a:cubicBezTo>
                    <a:pt x="16611" y="13024"/>
                    <a:pt x="16611" y="13836"/>
                    <a:pt x="17136" y="14405"/>
                  </a:cubicBezTo>
                  <a:cubicBezTo>
                    <a:pt x="17661" y="14973"/>
                    <a:pt x="18711" y="15298"/>
                    <a:pt x="19536" y="15054"/>
                  </a:cubicBezTo>
                  <a:cubicBezTo>
                    <a:pt x="20361" y="14811"/>
                    <a:pt x="20961" y="13999"/>
                    <a:pt x="21111" y="12131"/>
                  </a:cubicBezTo>
                  <a:cubicBezTo>
                    <a:pt x="21261" y="10263"/>
                    <a:pt x="20961" y="7340"/>
                    <a:pt x="19986" y="5066"/>
                  </a:cubicBezTo>
                  <a:cubicBezTo>
                    <a:pt x="19011" y="2793"/>
                    <a:pt x="17361" y="1169"/>
                    <a:pt x="15336" y="438"/>
                  </a:cubicBezTo>
                  <a:cubicBezTo>
                    <a:pt x="13311" y="-293"/>
                    <a:pt x="10911" y="-131"/>
                    <a:pt x="8436" y="1087"/>
                  </a:cubicBezTo>
                  <a:cubicBezTo>
                    <a:pt x="5961" y="2305"/>
                    <a:pt x="3411" y="4579"/>
                    <a:pt x="1836" y="6934"/>
                  </a:cubicBezTo>
                  <a:cubicBezTo>
                    <a:pt x="261" y="9289"/>
                    <a:pt x="-339" y="11725"/>
                    <a:pt x="186" y="13918"/>
                  </a:cubicBezTo>
                  <a:cubicBezTo>
                    <a:pt x="711" y="16110"/>
                    <a:pt x="2361" y="18059"/>
                    <a:pt x="5436" y="19277"/>
                  </a:cubicBezTo>
                  <a:cubicBezTo>
                    <a:pt x="8511" y="20495"/>
                    <a:pt x="13011" y="20982"/>
                    <a:pt x="15711" y="21145"/>
                  </a:cubicBezTo>
                  <a:cubicBezTo>
                    <a:pt x="18411" y="21307"/>
                    <a:pt x="19311" y="21145"/>
                    <a:pt x="20211" y="209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9" name="Line"/>
            <p:cNvSpPr/>
            <p:nvPr/>
          </p:nvSpPr>
          <p:spPr>
            <a:xfrm>
              <a:off x="6935722" y="1644582"/>
              <a:ext cx="1905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643"/>
                    <a:pt x="7200" y="11286"/>
                    <a:pt x="3600" y="14886"/>
                  </a:cubicBezTo>
                  <a:cubicBezTo>
                    <a:pt x="0" y="18486"/>
                    <a:pt x="0" y="2004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0" name="Line"/>
            <p:cNvSpPr/>
            <p:nvPr/>
          </p:nvSpPr>
          <p:spPr>
            <a:xfrm>
              <a:off x="6935722" y="1564499"/>
              <a:ext cx="125685" cy="340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7" h="21290" fill="norm" stroke="1" extrusionOk="0">
                  <a:moveTo>
                    <a:pt x="1046" y="8194"/>
                  </a:moveTo>
                  <a:cubicBezTo>
                    <a:pt x="349" y="6869"/>
                    <a:pt x="-348" y="5544"/>
                    <a:pt x="1568" y="4153"/>
                  </a:cubicBezTo>
                  <a:cubicBezTo>
                    <a:pt x="3484" y="2761"/>
                    <a:pt x="8013" y="1304"/>
                    <a:pt x="11149" y="575"/>
                  </a:cubicBezTo>
                  <a:cubicBezTo>
                    <a:pt x="14284" y="-154"/>
                    <a:pt x="16026" y="-154"/>
                    <a:pt x="17768" y="376"/>
                  </a:cubicBezTo>
                  <a:cubicBezTo>
                    <a:pt x="19510" y="906"/>
                    <a:pt x="21252" y="1966"/>
                    <a:pt x="20033" y="3623"/>
                  </a:cubicBezTo>
                  <a:cubicBezTo>
                    <a:pt x="18813" y="5279"/>
                    <a:pt x="14633" y="7532"/>
                    <a:pt x="12020" y="8923"/>
                  </a:cubicBezTo>
                  <a:cubicBezTo>
                    <a:pt x="9407" y="10315"/>
                    <a:pt x="8362" y="10845"/>
                    <a:pt x="8187" y="11441"/>
                  </a:cubicBezTo>
                  <a:cubicBezTo>
                    <a:pt x="8013" y="12037"/>
                    <a:pt x="8710" y="12700"/>
                    <a:pt x="10800" y="13363"/>
                  </a:cubicBezTo>
                  <a:cubicBezTo>
                    <a:pt x="12891" y="14025"/>
                    <a:pt x="16375" y="14688"/>
                    <a:pt x="18465" y="15682"/>
                  </a:cubicBezTo>
                  <a:cubicBezTo>
                    <a:pt x="20555" y="16675"/>
                    <a:pt x="21252" y="18001"/>
                    <a:pt x="20207" y="19061"/>
                  </a:cubicBezTo>
                  <a:cubicBezTo>
                    <a:pt x="19162" y="20121"/>
                    <a:pt x="16375" y="20916"/>
                    <a:pt x="12717" y="21181"/>
                  </a:cubicBezTo>
                  <a:cubicBezTo>
                    <a:pt x="9058" y="21446"/>
                    <a:pt x="4529" y="21181"/>
                    <a:pt x="0" y="209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1" name="Line"/>
            <p:cNvSpPr/>
            <p:nvPr/>
          </p:nvSpPr>
          <p:spPr>
            <a:xfrm>
              <a:off x="1722372" y="2679632"/>
              <a:ext cx="444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57" y="5290"/>
                    <a:pt x="4114" y="10580"/>
                    <a:pt x="5143" y="13959"/>
                  </a:cubicBezTo>
                  <a:cubicBezTo>
                    <a:pt x="6171" y="17339"/>
                    <a:pt x="6171" y="18808"/>
                    <a:pt x="8743" y="19763"/>
                  </a:cubicBezTo>
                  <a:cubicBezTo>
                    <a:pt x="11314" y="20718"/>
                    <a:pt x="16457" y="2115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2" name="Line"/>
            <p:cNvSpPr/>
            <p:nvPr/>
          </p:nvSpPr>
          <p:spPr>
            <a:xfrm>
              <a:off x="1832060" y="2715832"/>
              <a:ext cx="126469" cy="21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5" h="21035" fill="norm" stroke="1" extrusionOk="0">
                  <a:moveTo>
                    <a:pt x="10005" y="2679"/>
                  </a:moveTo>
                  <a:cubicBezTo>
                    <a:pt x="10005" y="1640"/>
                    <a:pt x="10005" y="602"/>
                    <a:pt x="9148" y="186"/>
                  </a:cubicBezTo>
                  <a:cubicBezTo>
                    <a:pt x="8290" y="-229"/>
                    <a:pt x="6576" y="-21"/>
                    <a:pt x="4862" y="1536"/>
                  </a:cubicBezTo>
                  <a:cubicBezTo>
                    <a:pt x="3148" y="3094"/>
                    <a:pt x="1433" y="6002"/>
                    <a:pt x="576" y="9117"/>
                  </a:cubicBezTo>
                  <a:cubicBezTo>
                    <a:pt x="-281" y="12233"/>
                    <a:pt x="-281" y="15556"/>
                    <a:pt x="1262" y="17840"/>
                  </a:cubicBezTo>
                  <a:cubicBezTo>
                    <a:pt x="2805" y="20125"/>
                    <a:pt x="5890" y="21371"/>
                    <a:pt x="9662" y="20956"/>
                  </a:cubicBezTo>
                  <a:cubicBezTo>
                    <a:pt x="13433" y="20540"/>
                    <a:pt x="17890" y="18463"/>
                    <a:pt x="19605" y="15348"/>
                  </a:cubicBezTo>
                  <a:cubicBezTo>
                    <a:pt x="21319" y="12233"/>
                    <a:pt x="20290" y="8079"/>
                    <a:pt x="18576" y="5586"/>
                  </a:cubicBezTo>
                  <a:cubicBezTo>
                    <a:pt x="16862" y="3094"/>
                    <a:pt x="14462" y="2263"/>
                    <a:pt x="13090" y="2367"/>
                  </a:cubicBezTo>
                  <a:cubicBezTo>
                    <a:pt x="11719" y="2471"/>
                    <a:pt x="11376" y="3509"/>
                    <a:pt x="11890" y="4340"/>
                  </a:cubicBezTo>
                  <a:cubicBezTo>
                    <a:pt x="12405" y="5171"/>
                    <a:pt x="13776" y="5794"/>
                    <a:pt x="15148" y="64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3" name="Line"/>
            <p:cNvSpPr/>
            <p:nvPr/>
          </p:nvSpPr>
          <p:spPr>
            <a:xfrm>
              <a:off x="2105489" y="2694576"/>
              <a:ext cx="145675" cy="226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0988" fill="norm" stroke="1" extrusionOk="0">
                  <a:moveTo>
                    <a:pt x="13577" y="4505"/>
                  </a:moveTo>
                  <a:cubicBezTo>
                    <a:pt x="13577" y="2934"/>
                    <a:pt x="13577" y="1363"/>
                    <a:pt x="12806" y="577"/>
                  </a:cubicBezTo>
                  <a:cubicBezTo>
                    <a:pt x="12034" y="-208"/>
                    <a:pt x="10491" y="-208"/>
                    <a:pt x="8640" y="676"/>
                  </a:cubicBezTo>
                  <a:cubicBezTo>
                    <a:pt x="6789" y="1559"/>
                    <a:pt x="4629" y="3327"/>
                    <a:pt x="2931" y="6076"/>
                  </a:cubicBezTo>
                  <a:cubicBezTo>
                    <a:pt x="1234" y="8825"/>
                    <a:pt x="0" y="12556"/>
                    <a:pt x="0" y="15403"/>
                  </a:cubicBezTo>
                  <a:cubicBezTo>
                    <a:pt x="0" y="18250"/>
                    <a:pt x="1234" y="20214"/>
                    <a:pt x="4166" y="20803"/>
                  </a:cubicBezTo>
                  <a:cubicBezTo>
                    <a:pt x="7097" y="21392"/>
                    <a:pt x="11726" y="20607"/>
                    <a:pt x="15120" y="18054"/>
                  </a:cubicBezTo>
                  <a:cubicBezTo>
                    <a:pt x="18514" y="15501"/>
                    <a:pt x="20674" y="11181"/>
                    <a:pt x="21137" y="8432"/>
                  </a:cubicBezTo>
                  <a:cubicBezTo>
                    <a:pt x="21600" y="5683"/>
                    <a:pt x="20366" y="4505"/>
                    <a:pt x="19131" y="3621"/>
                  </a:cubicBezTo>
                  <a:cubicBezTo>
                    <a:pt x="17897" y="2737"/>
                    <a:pt x="16663" y="2148"/>
                    <a:pt x="15583" y="2247"/>
                  </a:cubicBezTo>
                  <a:cubicBezTo>
                    <a:pt x="14503" y="2345"/>
                    <a:pt x="13577" y="3130"/>
                    <a:pt x="12651" y="39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4" name="Line"/>
            <p:cNvSpPr/>
            <p:nvPr/>
          </p:nvSpPr>
          <p:spPr>
            <a:xfrm>
              <a:off x="2770122" y="2630949"/>
              <a:ext cx="24130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42" y="4431"/>
                  </a:moveTo>
                  <a:cubicBezTo>
                    <a:pt x="2463" y="8862"/>
                    <a:pt x="2084" y="13292"/>
                    <a:pt x="1800" y="15923"/>
                  </a:cubicBezTo>
                  <a:cubicBezTo>
                    <a:pt x="1516" y="18554"/>
                    <a:pt x="1326" y="19385"/>
                    <a:pt x="1042" y="20146"/>
                  </a:cubicBezTo>
                  <a:cubicBezTo>
                    <a:pt x="758" y="20908"/>
                    <a:pt x="379" y="21600"/>
                    <a:pt x="189" y="21600"/>
                  </a:cubicBezTo>
                  <a:cubicBezTo>
                    <a:pt x="0" y="21600"/>
                    <a:pt x="0" y="20908"/>
                    <a:pt x="0" y="18277"/>
                  </a:cubicBezTo>
                  <a:cubicBezTo>
                    <a:pt x="0" y="15646"/>
                    <a:pt x="0" y="11077"/>
                    <a:pt x="189" y="8031"/>
                  </a:cubicBezTo>
                  <a:cubicBezTo>
                    <a:pt x="379" y="4985"/>
                    <a:pt x="758" y="3462"/>
                    <a:pt x="1042" y="2285"/>
                  </a:cubicBezTo>
                  <a:cubicBezTo>
                    <a:pt x="1326" y="1108"/>
                    <a:pt x="1516" y="277"/>
                    <a:pt x="1800" y="415"/>
                  </a:cubicBezTo>
                  <a:cubicBezTo>
                    <a:pt x="2084" y="554"/>
                    <a:pt x="2463" y="1662"/>
                    <a:pt x="3032" y="3115"/>
                  </a:cubicBezTo>
                  <a:cubicBezTo>
                    <a:pt x="3600" y="4569"/>
                    <a:pt x="4358" y="6369"/>
                    <a:pt x="5211" y="7408"/>
                  </a:cubicBezTo>
                  <a:cubicBezTo>
                    <a:pt x="6063" y="8446"/>
                    <a:pt x="7011" y="8723"/>
                    <a:pt x="8337" y="8515"/>
                  </a:cubicBezTo>
                  <a:cubicBezTo>
                    <a:pt x="9663" y="8308"/>
                    <a:pt x="11368" y="7615"/>
                    <a:pt x="12789" y="6438"/>
                  </a:cubicBezTo>
                  <a:cubicBezTo>
                    <a:pt x="14211" y="5262"/>
                    <a:pt x="15347" y="3600"/>
                    <a:pt x="16200" y="2285"/>
                  </a:cubicBezTo>
                  <a:cubicBezTo>
                    <a:pt x="17053" y="969"/>
                    <a:pt x="17621" y="0"/>
                    <a:pt x="17905" y="0"/>
                  </a:cubicBezTo>
                  <a:cubicBezTo>
                    <a:pt x="18189" y="0"/>
                    <a:pt x="18189" y="969"/>
                    <a:pt x="18284" y="3392"/>
                  </a:cubicBezTo>
                  <a:cubicBezTo>
                    <a:pt x="18379" y="5815"/>
                    <a:pt x="18568" y="9692"/>
                    <a:pt x="19137" y="12808"/>
                  </a:cubicBezTo>
                  <a:cubicBezTo>
                    <a:pt x="19705" y="15923"/>
                    <a:pt x="20653" y="18277"/>
                    <a:pt x="21600" y="206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5" name="Line"/>
            <p:cNvSpPr/>
            <p:nvPr/>
          </p:nvSpPr>
          <p:spPr>
            <a:xfrm>
              <a:off x="3508877" y="2593854"/>
              <a:ext cx="281215" cy="331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413" fill="norm" stroke="1" extrusionOk="0">
                  <a:moveTo>
                    <a:pt x="14132" y="9231"/>
                  </a:moveTo>
                  <a:cubicBezTo>
                    <a:pt x="13973" y="8138"/>
                    <a:pt x="13814" y="7044"/>
                    <a:pt x="13338" y="6429"/>
                  </a:cubicBezTo>
                  <a:cubicBezTo>
                    <a:pt x="12861" y="5813"/>
                    <a:pt x="12067" y="5677"/>
                    <a:pt x="10558" y="6292"/>
                  </a:cubicBezTo>
                  <a:cubicBezTo>
                    <a:pt x="9050" y="6907"/>
                    <a:pt x="6826" y="8274"/>
                    <a:pt x="5317" y="9641"/>
                  </a:cubicBezTo>
                  <a:cubicBezTo>
                    <a:pt x="3808" y="11008"/>
                    <a:pt x="3014" y="12376"/>
                    <a:pt x="2697" y="13674"/>
                  </a:cubicBezTo>
                  <a:cubicBezTo>
                    <a:pt x="2379" y="14973"/>
                    <a:pt x="2538" y="16203"/>
                    <a:pt x="3411" y="16887"/>
                  </a:cubicBezTo>
                  <a:cubicBezTo>
                    <a:pt x="4285" y="17570"/>
                    <a:pt x="5873" y="17707"/>
                    <a:pt x="7700" y="16819"/>
                  </a:cubicBezTo>
                  <a:cubicBezTo>
                    <a:pt x="9526" y="15930"/>
                    <a:pt x="11591" y="14016"/>
                    <a:pt x="12782" y="12717"/>
                  </a:cubicBezTo>
                  <a:cubicBezTo>
                    <a:pt x="13973" y="11419"/>
                    <a:pt x="14291" y="10735"/>
                    <a:pt x="14608" y="10735"/>
                  </a:cubicBezTo>
                  <a:cubicBezTo>
                    <a:pt x="14926" y="10735"/>
                    <a:pt x="15244" y="11419"/>
                    <a:pt x="15800" y="11897"/>
                  </a:cubicBezTo>
                  <a:cubicBezTo>
                    <a:pt x="16355" y="12376"/>
                    <a:pt x="17150" y="12649"/>
                    <a:pt x="18103" y="12170"/>
                  </a:cubicBezTo>
                  <a:cubicBezTo>
                    <a:pt x="19055" y="11692"/>
                    <a:pt x="20167" y="10462"/>
                    <a:pt x="20723" y="8616"/>
                  </a:cubicBezTo>
                  <a:cubicBezTo>
                    <a:pt x="21279" y="6770"/>
                    <a:pt x="21279" y="4310"/>
                    <a:pt x="20326" y="2601"/>
                  </a:cubicBezTo>
                  <a:cubicBezTo>
                    <a:pt x="19373" y="892"/>
                    <a:pt x="17467" y="-65"/>
                    <a:pt x="15164" y="3"/>
                  </a:cubicBezTo>
                  <a:cubicBezTo>
                    <a:pt x="12861" y="72"/>
                    <a:pt x="10161" y="1165"/>
                    <a:pt x="7620" y="3489"/>
                  </a:cubicBezTo>
                  <a:cubicBezTo>
                    <a:pt x="5079" y="5813"/>
                    <a:pt x="2697" y="9368"/>
                    <a:pt x="1347" y="12170"/>
                  </a:cubicBezTo>
                  <a:cubicBezTo>
                    <a:pt x="-3" y="14973"/>
                    <a:pt x="-321" y="17024"/>
                    <a:pt x="314" y="18596"/>
                  </a:cubicBezTo>
                  <a:cubicBezTo>
                    <a:pt x="950" y="20168"/>
                    <a:pt x="2538" y="21262"/>
                    <a:pt x="5873" y="21398"/>
                  </a:cubicBezTo>
                  <a:cubicBezTo>
                    <a:pt x="9208" y="21535"/>
                    <a:pt x="14291" y="20715"/>
                    <a:pt x="19373" y="198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6" name="Line"/>
            <p:cNvSpPr/>
            <p:nvPr/>
          </p:nvSpPr>
          <p:spPr>
            <a:xfrm>
              <a:off x="4073989" y="2475979"/>
              <a:ext cx="162984" cy="377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6" fill="norm" stroke="1" extrusionOk="0">
                  <a:moveTo>
                    <a:pt x="8977" y="7586"/>
                  </a:moveTo>
                  <a:cubicBezTo>
                    <a:pt x="7574" y="7946"/>
                    <a:pt x="6171" y="8306"/>
                    <a:pt x="5190" y="9506"/>
                  </a:cubicBezTo>
                  <a:cubicBezTo>
                    <a:pt x="4208" y="10706"/>
                    <a:pt x="3647" y="12746"/>
                    <a:pt x="2945" y="14666"/>
                  </a:cubicBezTo>
                  <a:cubicBezTo>
                    <a:pt x="2244" y="16586"/>
                    <a:pt x="1403" y="18386"/>
                    <a:pt x="842" y="19586"/>
                  </a:cubicBezTo>
                  <a:cubicBezTo>
                    <a:pt x="281" y="20786"/>
                    <a:pt x="0" y="21386"/>
                    <a:pt x="0" y="21386"/>
                  </a:cubicBezTo>
                  <a:cubicBezTo>
                    <a:pt x="0" y="21386"/>
                    <a:pt x="281" y="20786"/>
                    <a:pt x="2244" y="18386"/>
                  </a:cubicBezTo>
                  <a:cubicBezTo>
                    <a:pt x="4208" y="15986"/>
                    <a:pt x="7855" y="11786"/>
                    <a:pt x="10660" y="8546"/>
                  </a:cubicBezTo>
                  <a:cubicBezTo>
                    <a:pt x="13465" y="5306"/>
                    <a:pt x="15429" y="3026"/>
                    <a:pt x="16831" y="1646"/>
                  </a:cubicBezTo>
                  <a:cubicBezTo>
                    <a:pt x="18234" y="266"/>
                    <a:pt x="19075" y="-214"/>
                    <a:pt x="19496" y="86"/>
                  </a:cubicBezTo>
                  <a:cubicBezTo>
                    <a:pt x="19917" y="386"/>
                    <a:pt x="19917" y="1466"/>
                    <a:pt x="19216" y="4046"/>
                  </a:cubicBezTo>
                  <a:cubicBezTo>
                    <a:pt x="18514" y="6626"/>
                    <a:pt x="17112" y="10706"/>
                    <a:pt x="16691" y="13526"/>
                  </a:cubicBezTo>
                  <a:cubicBezTo>
                    <a:pt x="16270" y="16346"/>
                    <a:pt x="16831" y="17906"/>
                    <a:pt x="17813" y="18866"/>
                  </a:cubicBezTo>
                  <a:cubicBezTo>
                    <a:pt x="18795" y="19826"/>
                    <a:pt x="20197" y="20186"/>
                    <a:pt x="21600" y="205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7" name="Line"/>
            <p:cNvSpPr/>
            <p:nvPr/>
          </p:nvSpPr>
          <p:spPr>
            <a:xfrm>
              <a:off x="4097272" y="2730432"/>
              <a:ext cx="1270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8" name="Line"/>
            <p:cNvSpPr/>
            <p:nvPr/>
          </p:nvSpPr>
          <p:spPr>
            <a:xfrm>
              <a:off x="4313172" y="2812982"/>
              <a:ext cx="317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9" name="Line"/>
            <p:cNvSpPr/>
            <p:nvPr/>
          </p:nvSpPr>
          <p:spPr>
            <a:xfrm>
              <a:off x="5043422" y="2516300"/>
              <a:ext cx="142943" cy="309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8" h="21164" fill="norm" stroke="1" extrusionOk="0">
                  <a:moveTo>
                    <a:pt x="14811" y="3358"/>
                  </a:moveTo>
                  <a:cubicBezTo>
                    <a:pt x="14502" y="2633"/>
                    <a:pt x="14194" y="1908"/>
                    <a:pt x="12497" y="1184"/>
                  </a:cubicBezTo>
                  <a:cubicBezTo>
                    <a:pt x="10800" y="459"/>
                    <a:pt x="7714" y="-266"/>
                    <a:pt x="4937" y="96"/>
                  </a:cubicBezTo>
                  <a:cubicBezTo>
                    <a:pt x="2160" y="459"/>
                    <a:pt x="-309" y="1908"/>
                    <a:pt x="308" y="4083"/>
                  </a:cubicBezTo>
                  <a:cubicBezTo>
                    <a:pt x="925" y="6257"/>
                    <a:pt x="4628" y="9157"/>
                    <a:pt x="8640" y="11404"/>
                  </a:cubicBezTo>
                  <a:cubicBezTo>
                    <a:pt x="12651" y="13651"/>
                    <a:pt x="16971" y="15245"/>
                    <a:pt x="19131" y="16405"/>
                  </a:cubicBezTo>
                  <a:cubicBezTo>
                    <a:pt x="21291" y="17565"/>
                    <a:pt x="21291" y="18290"/>
                    <a:pt x="19748" y="19087"/>
                  </a:cubicBezTo>
                  <a:cubicBezTo>
                    <a:pt x="18205" y="19884"/>
                    <a:pt x="15120" y="20754"/>
                    <a:pt x="11571" y="21044"/>
                  </a:cubicBezTo>
                  <a:cubicBezTo>
                    <a:pt x="8022" y="21334"/>
                    <a:pt x="4011" y="21044"/>
                    <a:pt x="0" y="207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0" name="Line"/>
            <p:cNvSpPr/>
            <p:nvPr/>
          </p:nvSpPr>
          <p:spPr>
            <a:xfrm>
              <a:off x="5081522" y="2533582"/>
              <a:ext cx="2222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74" y="15055"/>
                    <a:pt x="5349" y="8509"/>
                    <a:pt x="8949" y="4909"/>
                  </a:cubicBezTo>
                  <a:cubicBezTo>
                    <a:pt x="12549" y="1309"/>
                    <a:pt x="17074" y="65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1" name="Line"/>
            <p:cNvSpPr/>
            <p:nvPr/>
          </p:nvSpPr>
          <p:spPr>
            <a:xfrm>
              <a:off x="5340156" y="2557830"/>
              <a:ext cx="140744" cy="220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0868" fill="norm" stroke="1" extrusionOk="0">
                  <a:moveTo>
                    <a:pt x="12463" y="109"/>
                  </a:moveTo>
                  <a:cubicBezTo>
                    <a:pt x="9958" y="-91"/>
                    <a:pt x="7454" y="-291"/>
                    <a:pt x="5106" y="2209"/>
                  </a:cubicBezTo>
                  <a:cubicBezTo>
                    <a:pt x="2758" y="4709"/>
                    <a:pt x="567" y="9909"/>
                    <a:pt x="98" y="13609"/>
                  </a:cubicBezTo>
                  <a:cubicBezTo>
                    <a:pt x="-372" y="17309"/>
                    <a:pt x="880" y="19509"/>
                    <a:pt x="3385" y="20409"/>
                  </a:cubicBezTo>
                  <a:cubicBezTo>
                    <a:pt x="5889" y="21309"/>
                    <a:pt x="9645" y="20909"/>
                    <a:pt x="13245" y="19009"/>
                  </a:cubicBezTo>
                  <a:cubicBezTo>
                    <a:pt x="16845" y="17109"/>
                    <a:pt x="20289" y="13709"/>
                    <a:pt x="20758" y="10209"/>
                  </a:cubicBezTo>
                  <a:cubicBezTo>
                    <a:pt x="21228" y="6709"/>
                    <a:pt x="18724" y="3109"/>
                    <a:pt x="15906" y="1509"/>
                  </a:cubicBezTo>
                  <a:cubicBezTo>
                    <a:pt x="13089" y="-91"/>
                    <a:pt x="9958" y="309"/>
                    <a:pt x="6828" y="7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2" name="Line"/>
            <p:cNvSpPr/>
            <p:nvPr/>
          </p:nvSpPr>
          <p:spPr>
            <a:xfrm>
              <a:off x="5843522" y="2565332"/>
              <a:ext cx="44451" cy="262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4" y="4181"/>
                    <a:pt x="15429" y="8361"/>
                    <a:pt x="12857" y="11671"/>
                  </a:cubicBezTo>
                  <a:cubicBezTo>
                    <a:pt x="10286" y="14981"/>
                    <a:pt x="8229" y="17419"/>
                    <a:pt x="6171" y="19074"/>
                  </a:cubicBezTo>
                  <a:cubicBezTo>
                    <a:pt x="4114" y="20729"/>
                    <a:pt x="2057" y="21600"/>
                    <a:pt x="1029" y="21600"/>
                  </a:cubicBezTo>
                  <a:cubicBezTo>
                    <a:pt x="0" y="21600"/>
                    <a:pt x="0" y="20729"/>
                    <a:pt x="0" y="19858"/>
                  </a:cubicBezTo>
                  <a:cubicBezTo>
                    <a:pt x="0" y="18987"/>
                    <a:pt x="0" y="18116"/>
                    <a:pt x="0" y="172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3" name="Line"/>
            <p:cNvSpPr/>
            <p:nvPr/>
          </p:nvSpPr>
          <p:spPr>
            <a:xfrm>
              <a:off x="5843522" y="2516425"/>
              <a:ext cx="234951" cy="23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fill="norm" stroke="1" extrusionOk="0">
                  <a:moveTo>
                    <a:pt x="0" y="6652"/>
                  </a:moveTo>
                  <a:cubicBezTo>
                    <a:pt x="195" y="5705"/>
                    <a:pt x="389" y="4757"/>
                    <a:pt x="876" y="4568"/>
                  </a:cubicBezTo>
                  <a:cubicBezTo>
                    <a:pt x="1362" y="4378"/>
                    <a:pt x="2141" y="4947"/>
                    <a:pt x="3016" y="6368"/>
                  </a:cubicBezTo>
                  <a:cubicBezTo>
                    <a:pt x="3892" y="7789"/>
                    <a:pt x="4865" y="10063"/>
                    <a:pt x="5838" y="11484"/>
                  </a:cubicBezTo>
                  <a:cubicBezTo>
                    <a:pt x="6811" y="12905"/>
                    <a:pt x="7784" y="13473"/>
                    <a:pt x="8659" y="13473"/>
                  </a:cubicBezTo>
                  <a:cubicBezTo>
                    <a:pt x="9535" y="13473"/>
                    <a:pt x="10314" y="12905"/>
                    <a:pt x="11384" y="11105"/>
                  </a:cubicBezTo>
                  <a:cubicBezTo>
                    <a:pt x="12454" y="9305"/>
                    <a:pt x="13816" y="6273"/>
                    <a:pt x="15081" y="3999"/>
                  </a:cubicBezTo>
                  <a:cubicBezTo>
                    <a:pt x="16346" y="1726"/>
                    <a:pt x="17514" y="210"/>
                    <a:pt x="18097" y="20"/>
                  </a:cubicBezTo>
                  <a:cubicBezTo>
                    <a:pt x="18681" y="-169"/>
                    <a:pt x="18681" y="968"/>
                    <a:pt x="18973" y="4189"/>
                  </a:cubicBezTo>
                  <a:cubicBezTo>
                    <a:pt x="19265" y="7410"/>
                    <a:pt x="19849" y="12715"/>
                    <a:pt x="20335" y="15936"/>
                  </a:cubicBezTo>
                  <a:cubicBezTo>
                    <a:pt x="20822" y="19157"/>
                    <a:pt x="21211" y="20294"/>
                    <a:pt x="21600" y="214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4" name="Line"/>
            <p:cNvSpPr/>
            <p:nvPr/>
          </p:nvSpPr>
          <p:spPr>
            <a:xfrm>
              <a:off x="6334799" y="2497030"/>
              <a:ext cx="335575" cy="273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0985" fill="norm" stroke="1" extrusionOk="0">
                  <a:moveTo>
                    <a:pt x="17853" y="10112"/>
                  </a:moveTo>
                  <a:cubicBezTo>
                    <a:pt x="17453" y="9138"/>
                    <a:pt x="17053" y="8164"/>
                    <a:pt x="16387" y="7514"/>
                  </a:cubicBezTo>
                  <a:cubicBezTo>
                    <a:pt x="15720" y="6864"/>
                    <a:pt x="14787" y="6539"/>
                    <a:pt x="13587" y="8082"/>
                  </a:cubicBezTo>
                  <a:cubicBezTo>
                    <a:pt x="12387" y="9625"/>
                    <a:pt x="10920" y="13036"/>
                    <a:pt x="10120" y="15147"/>
                  </a:cubicBezTo>
                  <a:cubicBezTo>
                    <a:pt x="9320" y="17258"/>
                    <a:pt x="9187" y="18070"/>
                    <a:pt x="9453" y="18639"/>
                  </a:cubicBezTo>
                  <a:cubicBezTo>
                    <a:pt x="9720" y="19207"/>
                    <a:pt x="10387" y="19532"/>
                    <a:pt x="11320" y="19045"/>
                  </a:cubicBezTo>
                  <a:cubicBezTo>
                    <a:pt x="12253" y="18558"/>
                    <a:pt x="13453" y="17258"/>
                    <a:pt x="14320" y="16040"/>
                  </a:cubicBezTo>
                  <a:cubicBezTo>
                    <a:pt x="15187" y="14822"/>
                    <a:pt x="15720" y="13685"/>
                    <a:pt x="16187" y="12792"/>
                  </a:cubicBezTo>
                  <a:cubicBezTo>
                    <a:pt x="16653" y="11899"/>
                    <a:pt x="17053" y="11249"/>
                    <a:pt x="17453" y="11330"/>
                  </a:cubicBezTo>
                  <a:cubicBezTo>
                    <a:pt x="17853" y="11412"/>
                    <a:pt x="18253" y="12224"/>
                    <a:pt x="18520" y="13036"/>
                  </a:cubicBezTo>
                  <a:cubicBezTo>
                    <a:pt x="18787" y="13848"/>
                    <a:pt x="18920" y="14660"/>
                    <a:pt x="19320" y="14903"/>
                  </a:cubicBezTo>
                  <a:cubicBezTo>
                    <a:pt x="19720" y="15147"/>
                    <a:pt x="20387" y="14822"/>
                    <a:pt x="20787" y="14254"/>
                  </a:cubicBezTo>
                  <a:cubicBezTo>
                    <a:pt x="21187" y="13685"/>
                    <a:pt x="21320" y="12873"/>
                    <a:pt x="20787" y="10600"/>
                  </a:cubicBezTo>
                  <a:cubicBezTo>
                    <a:pt x="20253" y="8326"/>
                    <a:pt x="19053" y="4591"/>
                    <a:pt x="17453" y="2398"/>
                  </a:cubicBezTo>
                  <a:cubicBezTo>
                    <a:pt x="15853" y="206"/>
                    <a:pt x="13853" y="-444"/>
                    <a:pt x="11453" y="287"/>
                  </a:cubicBezTo>
                  <a:cubicBezTo>
                    <a:pt x="9053" y="1018"/>
                    <a:pt x="6253" y="3129"/>
                    <a:pt x="4187" y="5240"/>
                  </a:cubicBezTo>
                  <a:cubicBezTo>
                    <a:pt x="2120" y="7351"/>
                    <a:pt x="787" y="9463"/>
                    <a:pt x="253" y="11493"/>
                  </a:cubicBezTo>
                  <a:cubicBezTo>
                    <a:pt x="-280" y="13523"/>
                    <a:pt x="-13" y="15472"/>
                    <a:pt x="1453" y="17096"/>
                  </a:cubicBezTo>
                  <a:cubicBezTo>
                    <a:pt x="2920" y="18720"/>
                    <a:pt x="5587" y="20019"/>
                    <a:pt x="8387" y="20588"/>
                  </a:cubicBezTo>
                  <a:cubicBezTo>
                    <a:pt x="11187" y="21156"/>
                    <a:pt x="14120" y="20994"/>
                    <a:pt x="17053" y="208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5" name="Line"/>
            <p:cNvSpPr/>
            <p:nvPr/>
          </p:nvSpPr>
          <p:spPr>
            <a:xfrm>
              <a:off x="6992872" y="2520882"/>
              <a:ext cx="254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4582"/>
                    <a:pt x="10800" y="9164"/>
                    <a:pt x="7200" y="12764"/>
                  </a:cubicBezTo>
                  <a:cubicBezTo>
                    <a:pt x="3600" y="16364"/>
                    <a:pt x="1800" y="1898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6" name="Line"/>
            <p:cNvSpPr/>
            <p:nvPr/>
          </p:nvSpPr>
          <p:spPr>
            <a:xfrm>
              <a:off x="6878572" y="2441689"/>
              <a:ext cx="262669" cy="320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376" fill="norm" stroke="1" extrusionOk="0">
                  <a:moveTo>
                    <a:pt x="11405" y="4858"/>
                  </a:moveTo>
                  <a:cubicBezTo>
                    <a:pt x="11059" y="4152"/>
                    <a:pt x="10714" y="3447"/>
                    <a:pt x="10800" y="2741"/>
                  </a:cubicBezTo>
                  <a:cubicBezTo>
                    <a:pt x="10886" y="2035"/>
                    <a:pt x="11405" y="1329"/>
                    <a:pt x="12874" y="764"/>
                  </a:cubicBezTo>
                  <a:cubicBezTo>
                    <a:pt x="14342" y="200"/>
                    <a:pt x="16762" y="-224"/>
                    <a:pt x="18576" y="129"/>
                  </a:cubicBezTo>
                  <a:cubicBezTo>
                    <a:pt x="20390" y="482"/>
                    <a:pt x="21600" y="1611"/>
                    <a:pt x="21427" y="3094"/>
                  </a:cubicBezTo>
                  <a:cubicBezTo>
                    <a:pt x="21254" y="4576"/>
                    <a:pt x="19699" y="6411"/>
                    <a:pt x="18490" y="7611"/>
                  </a:cubicBezTo>
                  <a:cubicBezTo>
                    <a:pt x="17280" y="8811"/>
                    <a:pt x="16416" y="9376"/>
                    <a:pt x="15725" y="9941"/>
                  </a:cubicBezTo>
                  <a:cubicBezTo>
                    <a:pt x="15034" y="10505"/>
                    <a:pt x="14515" y="11070"/>
                    <a:pt x="14688" y="11494"/>
                  </a:cubicBezTo>
                  <a:cubicBezTo>
                    <a:pt x="14861" y="11917"/>
                    <a:pt x="15725" y="12200"/>
                    <a:pt x="16502" y="12552"/>
                  </a:cubicBezTo>
                  <a:cubicBezTo>
                    <a:pt x="17280" y="12905"/>
                    <a:pt x="17971" y="13329"/>
                    <a:pt x="18490" y="13964"/>
                  </a:cubicBezTo>
                  <a:cubicBezTo>
                    <a:pt x="19008" y="14600"/>
                    <a:pt x="19354" y="15447"/>
                    <a:pt x="18058" y="16576"/>
                  </a:cubicBezTo>
                  <a:cubicBezTo>
                    <a:pt x="16762" y="17705"/>
                    <a:pt x="13824" y="19117"/>
                    <a:pt x="10541" y="19964"/>
                  </a:cubicBezTo>
                  <a:cubicBezTo>
                    <a:pt x="7258" y="20811"/>
                    <a:pt x="3629" y="21094"/>
                    <a:pt x="0" y="213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7" name="Line"/>
            <p:cNvSpPr/>
            <p:nvPr/>
          </p:nvSpPr>
          <p:spPr>
            <a:xfrm>
              <a:off x="1950972" y="3632132"/>
              <a:ext cx="184151" cy="281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855" y="520"/>
                    <a:pt x="20110" y="1040"/>
                    <a:pt x="19490" y="1544"/>
                  </a:cubicBezTo>
                  <a:cubicBezTo>
                    <a:pt x="18869" y="2048"/>
                    <a:pt x="18372" y="2535"/>
                    <a:pt x="17503" y="3072"/>
                  </a:cubicBezTo>
                  <a:cubicBezTo>
                    <a:pt x="16634" y="3608"/>
                    <a:pt x="15393" y="4193"/>
                    <a:pt x="14524" y="4803"/>
                  </a:cubicBezTo>
                  <a:cubicBezTo>
                    <a:pt x="13655" y="5412"/>
                    <a:pt x="13159" y="6046"/>
                    <a:pt x="12910" y="6712"/>
                  </a:cubicBezTo>
                  <a:cubicBezTo>
                    <a:pt x="12662" y="7379"/>
                    <a:pt x="12662" y="8078"/>
                    <a:pt x="12662" y="8785"/>
                  </a:cubicBezTo>
                  <a:cubicBezTo>
                    <a:pt x="12662" y="9492"/>
                    <a:pt x="12662" y="10207"/>
                    <a:pt x="12538" y="10865"/>
                  </a:cubicBezTo>
                  <a:cubicBezTo>
                    <a:pt x="12414" y="11523"/>
                    <a:pt x="12166" y="12125"/>
                    <a:pt x="11917" y="12702"/>
                  </a:cubicBezTo>
                  <a:cubicBezTo>
                    <a:pt x="11669" y="13279"/>
                    <a:pt x="11421" y="13831"/>
                    <a:pt x="11048" y="14327"/>
                  </a:cubicBezTo>
                  <a:cubicBezTo>
                    <a:pt x="10676" y="14823"/>
                    <a:pt x="10179" y="15261"/>
                    <a:pt x="9683" y="15700"/>
                  </a:cubicBezTo>
                  <a:cubicBezTo>
                    <a:pt x="9186" y="16139"/>
                    <a:pt x="8690" y="16578"/>
                    <a:pt x="7697" y="17090"/>
                  </a:cubicBezTo>
                  <a:cubicBezTo>
                    <a:pt x="6703" y="17602"/>
                    <a:pt x="5214" y="18187"/>
                    <a:pt x="4097" y="18740"/>
                  </a:cubicBezTo>
                  <a:cubicBezTo>
                    <a:pt x="2979" y="19292"/>
                    <a:pt x="2234" y="19812"/>
                    <a:pt x="1614" y="20284"/>
                  </a:cubicBezTo>
                  <a:cubicBezTo>
                    <a:pt x="993" y="20755"/>
                    <a:pt x="497" y="2117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8" name="Line"/>
            <p:cNvSpPr/>
            <p:nvPr/>
          </p:nvSpPr>
          <p:spPr>
            <a:xfrm>
              <a:off x="4205222" y="3663882"/>
              <a:ext cx="267924" cy="288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600" fill="norm" stroke="1" extrusionOk="0">
                  <a:moveTo>
                    <a:pt x="20920" y="0"/>
                  </a:moveTo>
                  <a:cubicBezTo>
                    <a:pt x="21260" y="412"/>
                    <a:pt x="21600" y="825"/>
                    <a:pt x="21515" y="1269"/>
                  </a:cubicBezTo>
                  <a:cubicBezTo>
                    <a:pt x="21430" y="1713"/>
                    <a:pt x="20920" y="2189"/>
                    <a:pt x="20409" y="2680"/>
                  </a:cubicBezTo>
                  <a:cubicBezTo>
                    <a:pt x="19899" y="3172"/>
                    <a:pt x="19389" y="3679"/>
                    <a:pt x="18964" y="4219"/>
                  </a:cubicBezTo>
                  <a:cubicBezTo>
                    <a:pt x="18539" y="4758"/>
                    <a:pt x="18198" y="5329"/>
                    <a:pt x="17943" y="5955"/>
                  </a:cubicBezTo>
                  <a:cubicBezTo>
                    <a:pt x="17688" y="6581"/>
                    <a:pt x="17518" y="7263"/>
                    <a:pt x="17433" y="7890"/>
                  </a:cubicBezTo>
                  <a:cubicBezTo>
                    <a:pt x="17348" y="8516"/>
                    <a:pt x="17348" y="9087"/>
                    <a:pt x="17433" y="9674"/>
                  </a:cubicBezTo>
                  <a:cubicBezTo>
                    <a:pt x="17518" y="10261"/>
                    <a:pt x="17688" y="10863"/>
                    <a:pt x="17773" y="11498"/>
                  </a:cubicBezTo>
                  <a:cubicBezTo>
                    <a:pt x="17858" y="12132"/>
                    <a:pt x="17858" y="12798"/>
                    <a:pt x="17858" y="13425"/>
                  </a:cubicBezTo>
                  <a:cubicBezTo>
                    <a:pt x="17858" y="14051"/>
                    <a:pt x="17858" y="14638"/>
                    <a:pt x="17688" y="15193"/>
                  </a:cubicBezTo>
                  <a:cubicBezTo>
                    <a:pt x="17518" y="15748"/>
                    <a:pt x="17178" y="16271"/>
                    <a:pt x="16583" y="16771"/>
                  </a:cubicBezTo>
                  <a:cubicBezTo>
                    <a:pt x="15987" y="17270"/>
                    <a:pt x="15137" y="17746"/>
                    <a:pt x="14372" y="18198"/>
                  </a:cubicBezTo>
                  <a:cubicBezTo>
                    <a:pt x="13606" y="18650"/>
                    <a:pt x="12926" y="19078"/>
                    <a:pt x="11991" y="19499"/>
                  </a:cubicBezTo>
                  <a:cubicBezTo>
                    <a:pt x="11055" y="19919"/>
                    <a:pt x="9865" y="20331"/>
                    <a:pt x="8844" y="20633"/>
                  </a:cubicBezTo>
                  <a:cubicBezTo>
                    <a:pt x="7824" y="20934"/>
                    <a:pt x="6973" y="21124"/>
                    <a:pt x="5528" y="21267"/>
                  </a:cubicBezTo>
                  <a:cubicBezTo>
                    <a:pt x="4082" y="21410"/>
                    <a:pt x="2041" y="2150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9" name="Line"/>
            <p:cNvSpPr/>
            <p:nvPr/>
          </p:nvSpPr>
          <p:spPr>
            <a:xfrm>
              <a:off x="439672" y="4324282"/>
              <a:ext cx="80708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9800"/>
                  </a:moveTo>
                  <a:cubicBezTo>
                    <a:pt x="244" y="19800"/>
                    <a:pt x="487" y="19800"/>
                    <a:pt x="714" y="19500"/>
                  </a:cubicBezTo>
                  <a:cubicBezTo>
                    <a:pt x="940" y="19200"/>
                    <a:pt x="1150" y="18600"/>
                    <a:pt x="1365" y="18000"/>
                  </a:cubicBezTo>
                  <a:cubicBezTo>
                    <a:pt x="1580" y="17400"/>
                    <a:pt x="1801" y="16800"/>
                    <a:pt x="2020" y="16200"/>
                  </a:cubicBezTo>
                  <a:cubicBezTo>
                    <a:pt x="2238" y="15600"/>
                    <a:pt x="2453" y="15000"/>
                    <a:pt x="2679" y="14700"/>
                  </a:cubicBezTo>
                  <a:cubicBezTo>
                    <a:pt x="2906" y="14400"/>
                    <a:pt x="3144" y="14400"/>
                    <a:pt x="3371" y="14400"/>
                  </a:cubicBezTo>
                  <a:cubicBezTo>
                    <a:pt x="3597" y="14400"/>
                    <a:pt x="3812" y="14400"/>
                    <a:pt x="4025" y="14400"/>
                  </a:cubicBezTo>
                  <a:cubicBezTo>
                    <a:pt x="4237" y="14400"/>
                    <a:pt x="4447" y="14400"/>
                    <a:pt x="4662" y="14400"/>
                  </a:cubicBezTo>
                  <a:cubicBezTo>
                    <a:pt x="4877" y="14400"/>
                    <a:pt x="5098" y="14400"/>
                    <a:pt x="5319" y="14100"/>
                  </a:cubicBezTo>
                  <a:cubicBezTo>
                    <a:pt x="5540" y="13800"/>
                    <a:pt x="5761" y="13200"/>
                    <a:pt x="5988" y="12600"/>
                  </a:cubicBezTo>
                  <a:cubicBezTo>
                    <a:pt x="6214" y="12000"/>
                    <a:pt x="6447" y="11400"/>
                    <a:pt x="6662" y="10800"/>
                  </a:cubicBezTo>
                  <a:cubicBezTo>
                    <a:pt x="6877" y="10200"/>
                    <a:pt x="7075" y="9600"/>
                    <a:pt x="7274" y="9000"/>
                  </a:cubicBezTo>
                  <a:cubicBezTo>
                    <a:pt x="7472" y="8400"/>
                    <a:pt x="7670" y="7800"/>
                    <a:pt x="7877" y="7200"/>
                  </a:cubicBezTo>
                  <a:cubicBezTo>
                    <a:pt x="8084" y="6600"/>
                    <a:pt x="8299" y="6000"/>
                    <a:pt x="8511" y="5400"/>
                  </a:cubicBezTo>
                  <a:cubicBezTo>
                    <a:pt x="8724" y="4800"/>
                    <a:pt x="8933" y="4200"/>
                    <a:pt x="9146" y="3600"/>
                  </a:cubicBezTo>
                  <a:cubicBezTo>
                    <a:pt x="9358" y="3000"/>
                    <a:pt x="9574" y="2400"/>
                    <a:pt x="9792" y="1800"/>
                  </a:cubicBezTo>
                  <a:cubicBezTo>
                    <a:pt x="10010" y="1200"/>
                    <a:pt x="10231" y="600"/>
                    <a:pt x="10457" y="300"/>
                  </a:cubicBezTo>
                  <a:cubicBezTo>
                    <a:pt x="10684" y="0"/>
                    <a:pt x="10916" y="0"/>
                    <a:pt x="11143" y="0"/>
                  </a:cubicBezTo>
                  <a:cubicBezTo>
                    <a:pt x="11369" y="0"/>
                    <a:pt x="11590" y="0"/>
                    <a:pt x="11817" y="0"/>
                  </a:cubicBezTo>
                  <a:cubicBezTo>
                    <a:pt x="12043" y="0"/>
                    <a:pt x="12276" y="0"/>
                    <a:pt x="12511" y="0"/>
                  </a:cubicBezTo>
                  <a:cubicBezTo>
                    <a:pt x="12746" y="0"/>
                    <a:pt x="12984" y="0"/>
                    <a:pt x="13219" y="0"/>
                  </a:cubicBezTo>
                  <a:cubicBezTo>
                    <a:pt x="13454" y="0"/>
                    <a:pt x="13686" y="0"/>
                    <a:pt x="13924" y="300"/>
                  </a:cubicBezTo>
                  <a:cubicBezTo>
                    <a:pt x="14162" y="600"/>
                    <a:pt x="14406" y="1200"/>
                    <a:pt x="14652" y="1800"/>
                  </a:cubicBezTo>
                  <a:cubicBezTo>
                    <a:pt x="14899" y="2400"/>
                    <a:pt x="15148" y="3000"/>
                    <a:pt x="15389" y="3600"/>
                  </a:cubicBezTo>
                  <a:cubicBezTo>
                    <a:pt x="15629" y="4200"/>
                    <a:pt x="15862" y="4800"/>
                    <a:pt x="16099" y="5100"/>
                  </a:cubicBezTo>
                  <a:cubicBezTo>
                    <a:pt x="16337" y="5400"/>
                    <a:pt x="16581" y="5400"/>
                    <a:pt x="16827" y="5700"/>
                  </a:cubicBezTo>
                  <a:cubicBezTo>
                    <a:pt x="17074" y="6000"/>
                    <a:pt x="17323" y="6600"/>
                    <a:pt x="17567" y="7200"/>
                  </a:cubicBezTo>
                  <a:cubicBezTo>
                    <a:pt x="17810" y="7800"/>
                    <a:pt x="18048" y="8400"/>
                    <a:pt x="18280" y="9000"/>
                  </a:cubicBezTo>
                  <a:cubicBezTo>
                    <a:pt x="18513" y="9600"/>
                    <a:pt x="18739" y="10200"/>
                    <a:pt x="18955" y="11100"/>
                  </a:cubicBezTo>
                  <a:cubicBezTo>
                    <a:pt x="19170" y="12000"/>
                    <a:pt x="19374" y="13200"/>
                    <a:pt x="19589" y="14100"/>
                  </a:cubicBezTo>
                  <a:cubicBezTo>
                    <a:pt x="19804" y="15000"/>
                    <a:pt x="20031" y="15600"/>
                    <a:pt x="20252" y="16200"/>
                  </a:cubicBezTo>
                  <a:cubicBezTo>
                    <a:pt x="20473" y="16800"/>
                    <a:pt x="20688" y="17400"/>
                    <a:pt x="20892" y="18300"/>
                  </a:cubicBezTo>
                  <a:cubicBezTo>
                    <a:pt x="21096" y="19200"/>
                    <a:pt x="21288" y="20400"/>
                    <a:pt x="21405" y="21000"/>
                  </a:cubicBezTo>
                  <a:cubicBezTo>
                    <a:pt x="21521" y="21600"/>
                    <a:pt x="21560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0" name="Line"/>
            <p:cNvSpPr/>
            <p:nvPr/>
          </p:nvSpPr>
          <p:spPr>
            <a:xfrm>
              <a:off x="382522" y="5245032"/>
              <a:ext cx="80200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969"/>
                  </a:moveTo>
                  <a:cubicBezTo>
                    <a:pt x="177" y="11077"/>
                    <a:pt x="353" y="12185"/>
                    <a:pt x="539" y="13015"/>
                  </a:cubicBezTo>
                  <a:cubicBezTo>
                    <a:pt x="724" y="13846"/>
                    <a:pt x="918" y="14400"/>
                    <a:pt x="1132" y="14954"/>
                  </a:cubicBezTo>
                  <a:cubicBezTo>
                    <a:pt x="1345" y="15508"/>
                    <a:pt x="1579" y="16062"/>
                    <a:pt x="1787" y="16892"/>
                  </a:cubicBezTo>
                  <a:cubicBezTo>
                    <a:pt x="1995" y="17723"/>
                    <a:pt x="2178" y="18831"/>
                    <a:pt x="2374" y="19662"/>
                  </a:cubicBezTo>
                  <a:cubicBezTo>
                    <a:pt x="2571" y="20492"/>
                    <a:pt x="2782" y="21046"/>
                    <a:pt x="3001" y="21323"/>
                  </a:cubicBezTo>
                  <a:cubicBezTo>
                    <a:pt x="3221" y="21600"/>
                    <a:pt x="3449" y="21600"/>
                    <a:pt x="3683" y="21600"/>
                  </a:cubicBezTo>
                  <a:cubicBezTo>
                    <a:pt x="3916" y="21600"/>
                    <a:pt x="4156" y="21600"/>
                    <a:pt x="4387" y="21600"/>
                  </a:cubicBezTo>
                  <a:cubicBezTo>
                    <a:pt x="4618" y="21600"/>
                    <a:pt x="4840" y="21600"/>
                    <a:pt x="5065" y="21323"/>
                  </a:cubicBezTo>
                  <a:cubicBezTo>
                    <a:pt x="5290" y="21046"/>
                    <a:pt x="5518" y="20492"/>
                    <a:pt x="5752" y="19938"/>
                  </a:cubicBezTo>
                  <a:cubicBezTo>
                    <a:pt x="5986" y="19385"/>
                    <a:pt x="6225" y="18831"/>
                    <a:pt x="6450" y="18277"/>
                  </a:cubicBezTo>
                  <a:cubicBezTo>
                    <a:pt x="6676" y="17723"/>
                    <a:pt x="6886" y="17169"/>
                    <a:pt x="7097" y="16338"/>
                  </a:cubicBezTo>
                  <a:cubicBezTo>
                    <a:pt x="7308" y="15508"/>
                    <a:pt x="7519" y="14400"/>
                    <a:pt x="7736" y="13569"/>
                  </a:cubicBezTo>
                  <a:cubicBezTo>
                    <a:pt x="7952" y="12738"/>
                    <a:pt x="8175" y="12185"/>
                    <a:pt x="8400" y="11354"/>
                  </a:cubicBezTo>
                  <a:cubicBezTo>
                    <a:pt x="8625" y="10523"/>
                    <a:pt x="8853" y="9415"/>
                    <a:pt x="9090" y="8585"/>
                  </a:cubicBezTo>
                  <a:cubicBezTo>
                    <a:pt x="9326" y="7754"/>
                    <a:pt x="9571" y="7200"/>
                    <a:pt x="9794" y="6646"/>
                  </a:cubicBezTo>
                  <a:cubicBezTo>
                    <a:pt x="10016" y="6092"/>
                    <a:pt x="10216" y="5538"/>
                    <a:pt x="10415" y="4985"/>
                  </a:cubicBezTo>
                  <a:cubicBezTo>
                    <a:pt x="10615" y="4431"/>
                    <a:pt x="10814" y="3877"/>
                    <a:pt x="11017" y="3600"/>
                  </a:cubicBezTo>
                  <a:cubicBezTo>
                    <a:pt x="11219" y="3323"/>
                    <a:pt x="11424" y="3323"/>
                    <a:pt x="11627" y="3046"/>
                  </a:cubicBezTo>
                  <a:cubicBezTo>
                    <a:pt x="11829" y="2769"/>
                    <a:pt x="12029" y="2215"/>
                    <a:pt x="12237" y="1662"/>
                  </a:cubicBezTo>
                  <a:cubicBezTo>
                    <a:pt x="12445" y="1108"/>
                    <a:pt x="12661" y="554"/>
                    <a:pt x="12884" y="277"/>
                  </a:cubicBezTo>
                  <a:cubicBezTo>
                    <a:pt x="13106" y="0"/>
                    <a:pt x="13334" y="0"/>
                    <a:pt x="13559" y="0"/>
                  </a:cubicBezTo>
                  <a:cubicBezTo>
                    <a:pt x="13784" y="0"/>
                    <a:pt x="14007" y="0"/>
                    <a:pt x="14223" y="0"/>
                  </a:cubicBezTo>
                  <a:cubicBezTo>
                    <a:pt x="14440" y="0"/>
                    <a:pt x="14651" y="0"/>
                    <a:pt x="14865" y="0"/>
                  </a:cubicBezTo>
                  <a:cubicBezTo>
                    <a:pt x="15078" y="0"/>
                    <a:pt x="15295" y="0"/>
                    <a:pt x="15526" y="0"/>
                  </a:cubicBezTo>
                  <a:cubicBezTo>
                    <a:pt x="15757" y="0"/>
                    <a:pt x="16002" y="0"/>
                    <a:pt x="16219" y="554"/>
                  </a:cubicBezTo>
                  <a:cubicBezTo>
                    <a:pt x="16435" y="1108"/>
                    <a:pt x="16623" y="2215"/>
                    <a:pt x="16837" y="3046"/>
                  </a:cubicBezTo>
                  <a:cubicBezTo>
                    <a:pt x="17051" y="3877"/>
                    <a:pt x="17290" y="4431"/>
                    <a:pt x="17530" y="4708"/>
                  </a:cubicBezTo>
                  <a:cubicBezTo>
                    <a:pt x="17769" y="4985"/>
                    <a:pt x="18009" y="4985"/>
                    <a:pt x="18231" y="4985"/>
                  </a:cubicBezTo>
                  <a:cubicBezTo>
                    <a:pt x="18453" y="4985"/>
                    <a:pt x="18658" y="4985"/>
                    <a:pt x="18869" y="4985"/>
                  </a:cubicBezTo>
                  <a:cubicBezTo>
                    <a:pt x="19080" y="4985"/>
                    <a:pt x="19297" y="4985"/>
                    <a:pt x="19528" y="5262"/>
                  </a:cubicBezTo>
                  <a:cubicBezTo>
                    <a:pt x="19759" y="5538"/>
                    <a:pt x="20004" y="6092"/>
                    <a:pt x="20235" y="6646"/>
                  </a:cubicBezTo>
                  <a:cubicBezTo>
                    <a:pt x="20466" y="7200"/>
                    <a:pt x="20682" y="7754"/>
                    <a:pt x="20907" y="9692"/>
                  </a:cubicBezTo>
                  <a:cubicBezTo>
                    <a:pt x="21133" y="11631"/>
                    <a:pt x="21366" y="14954"/>
                    <a:pt x="21600" y="182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1" name="Line"/>
            <p:cNvSpPr/>
            <p:nvPr/>
          </p:nvSpPr>
          <p:spPr>
            <a:xfrm>
              <a:off x="6421372" y="3740082"/>
              <a:ext cx="329838" cy="273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20769" y="0"/>
                  </a:moveTo>
                  <a:cubicBezTo>
                    <a:pt x="21046" y="553"/>
                    <a:pt x="21323" y="1105"/>
                    <a:pt x="21462" y="1725"/>
                  </a:cubicBezTo>
                  <a:cubicBezTo>
                    <a:pt x="21600" y="2344"/>
                    <a:pt x="21600" y="3031"/>
                    <a:pt x="21531" y="3700"/>
                  </a:cubicBezTo>
                  <a:cubicBezTo>
                    <a:pt x="21462" y="4370"/>
                    <a:pt x="21323" y="5023"/>
                    <a:pt x="21046" y="5626"/>
                  </a:cubicBezTo>
                  <a:cubicBezTo>
                    <a:pt x="20769" y="6229"/>
                    <a:pt x="20354" y="6781"/>
                    <a:pt x="19662" y="7384"/>
                  </a:cubicBezTo>
                  <a:cubicBezTo>
                    <a:pt x="18969" y="7987"/>
                    <a:pt x="18000" y="8640"/>
                    <a:pt x="16962" y="9318"/>
                  </a:cubicBezTo>
                  <a:cubicBezTo>
                    <a:pt x="15923" y="9996"/>
                    <a:pt x="14815" y="10700"/>
                    <a:pt x="13777" y="11378"/>
                  </a:cubicBezTo>
                  <a:cubicBezTo>
                    <a:pt x="12738" y="12056"/>
                    <a:pt x="11769" y="12709"/>
                    <a:pt x="10869" y="13353"/>
                  </a:cubicBezTo>
                  <a:cubicBezTo>
                    <a:pt x="9969" y="13998"/>
                    <a:pt x="9138" y="14634"/>
                    <a:pt x="8446" y="15204"/>
                  </a:cubicBezTo>
                  <a:cubicBezTo>
                    <a:pt x="7754" y="15773"/>
                    <a:pt x="7200" y="16275"/>
                    <a:pt x="6508" y="16861"/>
                  </a:cubicBezTo>
                  <a:cubicBezTo>
                    <a:pt x="5815" y="17447"/>
                    <a:pt x="4985" y="18117"/>
                    <a:pt x="4154" y="18745"/>
                  </a:cubicBezTo>
                  <a:cubicBezTo>
                    <a:pt x="3323" y="19373"/>
                    <a:pt x="2492" y="19959"/>
                    <a:pt x="1800" y="20428"/>
                  </a:cubicBezTo>
                  <a:cubicBezTo>
                    <a:pt x="1108" y="20897"/>
                    <a:pt x="554" y="2124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2" name="Line"/>
            <p:cNvSpPr/>
            <p:nvPr/>
          </p:nvSpPr>
          <p:spPr>
            <a:xfrm>
              <a:off x="2573272" y="3849405"/>
              <a:ext cx="124885" cy="432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fill="norm" stroke="1" extrusionOk="0">
                  <a:moveTo>
                    <a:pt x="7688" y="8783"/>
                  </a:moveTo>
                  <a:cubicBezTo>
                    <a:pt x="7322" y="12049"/>
                    <a:pt x="6956" y="15315"/>
                    <a:pt x="6773" y="17265"/>
                  </a:cubicBezTo>
                  <a:cubicBezTo>
                    <a:pt x="6590" y="19214"/>
                    <a:pt x="6590" y="19846"/>
                    <a:pt x="6590" y="20426"/>
                  </a:cubicBezTo>
                  <a:cubicBezTo>
                    <a:pt x="6590" y="21005"/>
                    <a:pt x="6590" y="21532"/>
                    <a:pt x="6590" y="21532"/>
                  </a:cubicBezTo>
                  <a:cubicBezTo>
                    <a:pt x="6590" y="21532"/>
                    <a:pt x="6590" y="21005"/>
                    <a:pt x="5492" y="18792"/>
                  </a:cubicBezTo>
                  <a:cubicBezTo>
                    <a:pt x="4393" y="16580"/>
                    <a:pt x="2197" y="12681"/>
                    <a:pt x="1098" y="9731"/>
                  </a:cubicBezTo>
                  <a:cubicBezTo>
                    <a:pt x="0" y="6781"/>
                    <a:pt x="0" y="4779"/>
                    <a:pt x="0" y="3514"/>
                  </a:cubicBezTo>
                  <a:cubicBezTo>
                    <a:pt x="0" y="2250"/>
                    <a:pt x="0" y="1723"/>
                    <a:pt x="915" y="1249"/>
                  </a:cubicBezTo>
                  <a:cubicBezTo>
                    <a:pt x="1831" y="775"/>
                    <a:pt x="3661" y="353"/>
                    <a:pt x="5492" y="143"/>
                  </a:cubicBezTo>
                  <a:cubicBezTo>
                    <a:pt x="7322" y="-68"/>
                    <a:pt x="9153" y="-68"/>
                    <a:pt x="11349" y="301"/>
                  </a:cubicBezTo>
                  <a:cubicBezTo>
                    <a:pt x="13546" y="670"/>
                    <a:pt x="16108" y="1407"/>
                    <a:pt x="18122" y="2303"/>
                  </a:cubicBezTo>
                  <a:cubicBezTo>
                    <a:pt x="20136" y="3198"/>
                    <a:pt x="21600" y="4252"/>
                    <a:pt x="21600" y="5464"/>
                  </a:cubicBezTo>
                  <a:cubicBezTo>
                    <a:pt x="21600" y="6675"/>
                    <a:pt x="20136" y="8045"/>
                    <a:pt x="17390" y="9046"/>
                  </a:cubicBezTo>
                  <a:cubicBezTo>
                    <a:pt x="14644" y="10047"/>
                    <a:pt x="10617" y="10679"/>
                    <a:pt x="7871" y="11153"/>
                  </a:cubicBezTo>
                  <a:cubicBezTo>
                    <a:pt x="5125" y="11628"/>
                    <a:pt x="3661" y="11944"/>
                    <a:pt x="3478" y="12154"/>
                  </a:cubicBezTo>
                  <a:cubicBezTo>
                    <a:pt x="3295" y="12365"/>
                    <a:pt x="4393" y="12471"/>
                    <a:pt x="5492" y="125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3" name="Line"/>
            <p:cNvSpPr/>
            <p:nvPr/>
          </p:nvSpPr>
          <p:spPr>
            <a:xfrm>
              <a:off x="2720502" y="4094751"/>
              <a:ext cx="113121" cy="123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0687" fill="norm" stroke="1" extrusionOk="0">
                  <a:moveTo>
                    <a:pt x="17777" y="3343"/>
                  </a:moveTo>
                  <a:cubicBezTo>
                    <a:pt x="16177" y="2281"/>
                    <a:pt x="14577" y="1218"/>
                    <a:pt x="12377" y="510"/>
                  </a:cubicBezTo>
                  <a:cubicBezTo>
                    <a:pt x="10177" y="-198"/>
                    <a:pt x="7377" y="-552"/>
                    <a:pt x="5177" y="2104"/>
                  </a:cubicBezTo>
                  <a:cubicBezTo>
                    <a:pt x="2977" y="4759"/>
                    <a:pt x="1377" y="10425"/>
                    <a:pt x="577" y="14143"/>
                  </a:cubicBezTo>
                  <a:cubicBezTo>
                    <a:pt x="-223" y="17861"/>
                    <a:pt x="-223" y="19632"/>
                    <a:pt x="777" y="20340"/>
                  </a:cubicBezTo>
                  <a:cubicBezTo>
                    <a:pt x="1777" y="21048"/>
                    <a:pt x="3777" y="20694"/>
                    <a:pt x="7377" y="19100"/>
                  </a:cubicBezTo>
                  <a:cubicBezTo>
                    <a:pt x="10977" y="17507"/>
                    <a:pt x="16177" y="14674"/>
                    <a:pt x="21377" y="118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4" name="Line"/>
            <p:cNvSpPr/>
            <p:nvPr/>
          </p:nvSpPr>
          <p:spPr>
            <a:xfrm>
              <a:off x="2827272" y="4089332"/>
              <a:ext cx="88513" cy="130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440" fill="norm" stroke="1" extrusionOk="0">
                  <a:moveTo>
                    <a:pt x="0" y="2090"/>
                  </a:moveTo>
                  <a:cubicBezTo>
                    <a:pt x="4521" y="3832"/>
                    <a:pt x="9042" y="5574"/>
                    <a:pt x="12809" y="8187"/>
                  </a:cubicBezTo>
                  <a:cubicBezTo>
                    <a:pt x="16577" y="10800"/>
                    <a:pt x="19591" y="14284"/>
                    <a:pt x="20595" y="16897"/>
                  </a:cubicBezTo>
                  <a:cubicBezTo>
                    <a:pt x="21600" y="19510"/>
                    <a:pt x="20595" y="21252"/>
                    <a:pt x="19340" y="21426"/>
                  </a:cubicBezTo>
                  <a:cubicBezTo>
                    <a:pt x="18084" y="21600"/>
                    <a:pt x="16577" y="20206"/>
                    <a:pt x="15572" y="16897"/>
                  </a:cubicBezTo>
                  <a:cubicBezTo>
                    <a:pt x="14567" y="13587"/>
                    <a:pt x="14065" y="8361"/>
                    <a:pt x="14819" y="5226"/>
                  </a:cubicBezTo>
                  <a:cubicBezTo>
                    <a:pt x="15572" y="2090"/>
                    <a:pt x="17581" y="1045"/>
                    <a:pt x="1959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5" name="Line"/>
            <p:cNvSpPr/>
            <p:nvPr/>
          </p:nvSpPr>
          <p:spPr>
            <a:xfrm>
              <a:off x="2776472" y="4121082"/>
              <a:ext cx="317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5082"/>
                    <a:pt x="2880" y="10165"/>
                    <a:pt x="6480" y="13765"/>
                  </a:cubicBezTo>
                  <a:cubicBezTo>
                    <a:pt x="10080" y="17365"/>
                    <a:pt x="15840" y="1948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6" name="Line"/>
            <p:cNvSpPr/>
            <p:nvPr/>
          </p:nvSpPr>
          <p:spPr>
            <a:xfrm>
              <a:off x="2963709" y="3892482"/>
              <a:ext cx="256538" cy="430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526" fill="norm" stroke="1" extrusionOk="0">
                  <a:moveTo>
                    <a:pt x="6116" y="0"/>
                  </a:moveTo>
                  <a:cubicBezTo>
                    <a:pt x="5230" y="0"/>
                    <a:pt x="4345" y="0"/>
                    <a:pt x="3814" y="424"/>
                  </a:cubicBezTo>
                  <a:cubicBezTo>
                    <a:pt x="3283" y="847"/>
                    <a:pt x="3106" y="1694"/>
                    <a:pt x="3017" y="3971"/>
                  </a:cubicBezTo>
                  <a:cubicBezTo>
                    <a:pt x="2929" y="6247"/>
                    <a:pt x="2929" y="9953"/>
                    <a:pt x="3106" y="12124"/>
                  </a:cubicBezTo>
                  <a:cubicBezTo>
                    <a:pt x="3283" y="14294"/>
                    <a:pt x="3637" y="14929"/>
                    <a:pt x="4168" y="15406"/>
                  </a:cubicBezTo>
                  <a:cubicBezTo>
                    <a:pt x="4699" y="15882"/>
                    <a:pt x="5408" y="16200"/>
                    <a:pt x="5762" y="15988"/>
                  </a:cubicBezTo>
                  <a:cubicBezTo>
                    <a:pt x="6116" y="15776"/>
                    <a:pt x="6116" y="15035"/>
                    <a:pt x="5408" y="14135"/>
                  </a:cubicBezTo>
                  <a:cubicBezTo>
                    <a:pt x="4699" y="13235"/>
                    <a:pt x="3283" y="12176"/>
                    <a:pt x="2132" y="11488"/>
                  </a:cubicBezTo>
                  <a:cubicBezTo>
                    <a:pt x="981" y="10800"/>
                    <a:pt x="96" y="10482"/>
                    <a:pt x="8" y="10535"/>
                  </a:cubicBezTo>
                  <a:cubicBezTo>
                    <a:pt x="-81" y="10588"/>
                    <a:pt x="627" y="11012"/>
                    <a:pt x="1867" y="11224"/>
                  </a:cubicBezTo>
                  <a:cubicBezTo>
                    <a:pt x="3106" y="11435"/>
                    <a:pt x="4876" y="11435"/>
                    <a:pt x="6470" y="11276"/>
                  </a:cubicBezTo>
                  <a:cubicBezTo>
                    <a:pt x="8063" y="11118"/>
                    <a:pt x="9480" y="10800"/>
                    <a:pt x="10630" y="10747"/>
                  </a:cubicBezTo>
                  <a:cubicBezTo>
                    <a:pt x="11781" y="10694"/>
                    <a:pt x="12667" y="10906"/>
                    <a:pt x="13463" y="10853"/>
                  </a:cubicBezTo>
                  <a:cubicBezTo>
                    <a:pt x="14260" y="10800"/>
                    <a:pt x="14968" y="10482"/>
                    <a:pt x="15588" y="10588"/>
                  </a:cubicBezTo>
                  <a:cubicBezTo>
                    <a:pt x="16208" y="10694"/>
                    <a:pt x="16739" y="11224"/>
                    <a:pt x="17535" y="12388"/>
                  </a:cubicBezTo>
                  <a:cubicBezTo>
                    <a:pt x="18332" y="13553"/>
                    <a:pt x="19394" y="15353"/>
                    <a:pt x="20103" y="16518"/>
                  </a:cubicBezTo>
                  <a:cubicBezTo>
                    <a:pt x="20811" y="17682"/>
                    <a:pt x="21165" y="18212"/>
                    <a:pt x="21342" y="18794"/>
                  </a:cubicBezTo>
                  <a:cubicBezTo>
                    <a:pt x="21519" y="19376"/>
                    <a:pt x="21519" y="20012"/>
                    <a:pt x="21165" y="20488"/>
                  </a:cubicBezTo>
                  <a:cubicBezTo>
                    <a:pt x="20811" y="20965"/>
                    <a:pt x="20103" y="21282"/>
                    <a:pt x="19306" y="21441"/>
                  </a:cubicBezTo>
                  <a:cubicBezTo>
                    <a:pt x="18509" y="21600"/>
                    <a:pt x="17624" y="21600"/>
                    <a:pt x="16827" y="20859"/>
                  </a:cubicBezTo>
                  <a:cubicBezTo>
                    <a:pt x="16030" y="20118"/>
                    <a:pt x="15322" y="18635"/>
                    <a:pt x="14614" y="171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7" name="Line"/>
            <p:cNvSpPr/>
            <p:nvPr/>
          </p:nvSpPr>
          <p:spPr>
            <a:xfrm>
              <a:off x="3684886" y="3820207"/>
              <a:ext cx="149138" cy="392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314" fill="norm" stroke="1" extrusionOk="0">
                  <a:moveTo>
                    <a:pt x="14551" y="7715"/>
                  </a:moveTo>
                  <a:cubicBezTo>
                    <a:pt x="13334" y="7255"/>
                    <a:pt x="12117" y="6796"/>
                    <a:pt x="10900" y="6853"/>
                  </a:cubicBezTo>
                  <a:cubicBezTo>
                    <a:pt x="9683" y="6911"/>
                    <a:pt x="8466" y="7485"/>
                    <a:pt x="6793" y="9266"/>
                  </a:cubicBezTo>
                  <a:cubicBezTo>
                    <a:pt x="5120" y="11047"/>
                    <a:pt x="2990" y="14034"/>
                    <a:pt x="1773" y="15815"/>
                  </a:cubicBezTo>
                  <a:cubicBezTo>
                    <a:pt x="556" y="17596"/>
                    <a:pt x="252" y="18170"/>
                    <a:pt x="100" y="19032"/>
                  </a:cubicBezTo>
                  <a:cubicBezTo>
                    <a:pt x="-52" y="19893"/>
                    <a:pt x="-52" y="21042"/>
                    <a:pt x="252" y="21272"/>
                  </a:cubicBezTo>
                  <a:cubicBezTo>
                    <a:pt x="556" y="21502"/>
                    <a:pt x="1165" y="20813"/>
                    <a:pt x="2838" y="18572"/>
                  </a:cubicBezTo>
                  <a:cubicBezTo>
                    <a:pt x="4511" y="16332"/>
                    <a:pt x="7249" y="12540"/>
                    <a:pt x="9683" y="9323"/>
                  </a:cubicBezTo>
                  <a:cubicBezTo>
                    <a:pt x="12117" y="6106"/>
                    <a:pt x="14247" y="3464"/>
                    <a:pt x="15920" y="1913"/>
                  </a:cubicBezTo>
                  <a:cubicBezTo>
                    <a:pt x="17593" y="362"/>
                    <a:pt x="18810" y="-98"/>
                    <a:pt x="19723" y="17"/>
                  </a:cubicBezTo>
                  <a:cubicBezTo>
                    <a:pt x="20635" y="132"/>
                    <a:pt x="21244" y="821"/>
                    <a:pt x="21396" y="2774"/>
                  </a:cubicBezTo>
                  <a:cubicBezTo>
                    <a:pt x="21548" y="4728"/>
                    <a:pt x="21244" y="7945"/>
                    <a:pt x="20787" y="11047"/>
                  </a:cubicBezTo>
                  <a:cubicBezTo>
                    <a:pt x="20331" y="14149"/>
                    <a:pt x="19723" y="17136"/>
                    <a:pt x="19114" y="201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8" name="Line"/>
            <p:cNvSpPr/>
            <p:nvPr/>
          </p:nvSpPr>
          <p:spPr>
            <a:xfrm>
              <a:off x="3697222" y="4025832"/>
              <a:ext cx="2603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88" y="16000"/>
                    <a:pt x="7376" y="10400"/>
                    <a:pt x="10976" y="6800"/>
                  </a:cubicBezTo>
                  <a:cubicBezTo>
                    <a:pt x="14576" y="3200"/>
                    <a:pt x="18088" y="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9" name="Line"/>
            <p:cNvSpPr/>
            <p:nvPr/>
          </p:nvSpPr>
          <p:spPr>
            <a:xfrm>
              <a:off x="5166189" y="3719132"/>
              <a:ext cx="109099" cy="463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405" fill="norm" stroke="1" extrusionOk="0">
                  <a:moveTo>
                    <a:pt x="3323" y="8297"/>
                  </a:moveTo>
                  <a:cubicBezTo>
                    <a:pt x="2908" y="11621"/>
                    <a:pt x="2492" y="14944"/>
                    <a:pt x="2285" y="16849"/>
                  </a:cubicBezTo>
                  <a:cubicBezTo>
                    <a:pt x="2077" y="18755"/>
                    <a:pt x="2077" y="19244"/>
                    <a:pt x="1869" y="19879"/>
                  </a:cubicBezTo>
                  <a:cubicBezTo>
                    <a:pt x="1662" y="20515"/>
                    <a:pt x="1246" y="21297"/>
                    <a:pt x="831" y="21394"/>
                  </a:cubicBezTo>
                  <a:cubicBezTo>
                    <a:pt x="415" y="21492"/>
                    <a:pt x="0" y="20906"/>
                    <a:pt x="0" y="18853"/>
                  </a:cubicBezTo>
                  <a:cubicBezTo>
                    <a:pt x="0" y="16801"/>
                    <a:pt x="415" y="13282"/>
                    <a:pt x="1869" y="10106"/>
                  </a:cubicBezTo>
                  <a:cubicBezTo>
                    <a:pt x="3323" y="6929"/>
                    <a:pt x="5815" y="4095"/>
                    <a:pt x="7685" y="2433"/>
                  </a:cubicBezTo>
                  <a:cubicBezTo>
                    <a:pt x="9554" y="772"/>
                    <a:pt x="10800" y="283"/>
                    <a:pt x="12462" y="87"/>
                  </a:cubicBezTo>
                  <a:cubicBezTo>
                    <a:pt x="14123" y="-108"/>
                    <a:pt x="16200" y="-10"/>
                    <a:pt x="18069" y="723"/>
                  </a:cubicBezTo>
                  <a:cubicBezTo>
                    <a:pt x="19938" y="1456"/>
                    <a:pt x="21600" y="2824"/>
                    <a:pt x="21392" y="4339"/>
                  </a:cubicBezTo>
                  <a:cubicBezTo>
                    <a:pt x="21185" y="5854"/>
                    <a:pt x="19108" y="7516"/>
                    <a:pt x="15369" y="8786"/>
                  </a:cubicBezTo>
                  <a:cubicBezTo>
                    <a:pt x="11631" y="10057"/>
                    <a:pt x="6231" y="10936"/>
                    <a:pt x="831" y="118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0" name="Line"/>
            <p:cNvSpPr/>
            <p:nvPr/>
          </p:nvSpPr>
          <p:spPr>
            <a:xfrm>
              <a:off x="5223583" y="3898832"/>
              <a:ext cx="296090" cy="260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448" fill="norm" stroke="1" extrusionOk="0">
                  <a:moveTo>
                    <a:pt x="7642" y="9929"/>
                  </a:moveTo>
                  <a:cubicBezTo>
                    <a:pt x="7335" y="9058"/>
                    <a:pt x="7029" y="8187"/>
                    <a:pt x="6493" y="7577"/>
                  </a:cubicBezTo>
                  <a:cubicBezTo>
                    <a:pt x="5957" y="6968"/>
                    <a:pt x="5191" y="6619"/>
                    <a:pt x="4195" y="6794"/>
                  </a:cubicBezTo>
                  <a:cubicBezTo>
                    <a:pt x="3199" y="6968"/>
                    <a:pt x="1974" y="7665"/>
                    <a:pt x="1131" y="9494"/>
                  </a:cubicBezTo>
                  <a:cubicBezTo>
                    <a:pt x="289" y="11323"/>
                    <a:pt x="-171" y="14284"/>
                    <a:pt x="59" y="16461"/>
                  </a:cubicBezTo>
                  <a:cubicBezTo>
                    <a:pt x="289" y="18639"/>
                    <a:pt x="1208" y="20032"/>
                    <a:pt x="2050" y="20555"/>
                  </a:cubicBezTo>
                  <a:cubicBezTo>
                    <a:pt x="2893" y="21077"/>
                    <a:pt x="3659" y="20729"/>
                    <a:pt x="4501" y="19335"/>
                  </a:cubicBezTo>
                  <a:cubicBezTo>
                    <a:pt x="5344" y="17942"/>
                    <a:pt x="6263" y="15503"/>
                    <a:pt x="6723" y="13500"/>
                  </a:cubicBezTo>
                  <a:cubicBezTo>
                    <a:pt x="7182" y="11497"/>
                    <a:pt x="7182" y="9929"/>
                    <a:pt x="7029" y="9668"/>
                  </a:cubicBezTo>
                  <a:cubicBezTo>
                    <a:pt x="6876" y="9406"/>
                    <a:pt x="6569" y="10452"/>
                    <a:pt x="6646" y="11323"/>
                  </a:cubicBezTo>
                  <a:cubicBezTo>
                    <a:pt x="6723" y="12194"/>
                    <a:pt x="7182" y="12890"/>
                    <a:pt x="7795" y="12977"/>
                  </a:cubicBezTo>
                  <a:cubicBezTo>
                    <a:pt x="8408" y="13065"/>
                    <a:pt x="9174" y="12542"/>
                    <a:pt x="9786" y="11758"/>
                  </a:cubicBezTo>
                  <a:cubicBezTo>
                    <a:pt x="10399" y="10974"/>
                    <a:pt x="10859" y="9929"/>
                    <a:pt x="11318" y="8971"/>
                  </a:cubicBezTo>
                  <a:cubicBezTo>
                    <a:pt x="11778" y="8013"/>
                    <a:pt x="12238" y="7142"/>
                    <a:pt x="12697" y="7142"/>
                  </a:cubicBezTo>
                  <a:cubicBezTo>
                    <a:pt x="13157" y="7142"/>
                    <a:pt x="13616" y="8013"/>
                    <a:pt x="14229" y="9842"/>
                  </a:cubicBezTo>
                  <a:cubicBezTo>
                    <a:pt x="14842" y="11671"/>
                    <a:pt x="15608" y="14458"/>
                    <a:pt x="16067" y="16287"/>
                  </a:cubicBezTo>
                  <a:cubicBezTo>
                    <a:pt x="16527" y="18116"/>
                    <a:pt x="16680" y="18987"/>
                    <a:pt x="16603" y="19858"/>
                  </a:cubicBezTo>
                  <a:cubicBezTo>
                    <a:pt x="16527" y="20729"/>
                    <a:pt x="16220" y="21600"/>
                    <a:pt x="15838" y="21426"/>
                  </a:cubicBezTo>
                  <a:cubicBezTo>
                    <a:pt x="15455" y="21252"/>
                    <a:pt x="14995" y="20032"/>
                    <a:pt x="14995" y="17594"/>
                  </a:cubicBezTo>
                  <a:cubicBezTo>
                    <a:pt x="14995" y="15155"/>
                    <a:pt x="15455" y="11497"/>
                    <a:pt x="16603" y="8361"/>
                  </a:cubicBezTo>
                  <a:cubicBezTo>
                    <a:pt x="17752" y="5226"/>
                    <a:pt x="19591" y="2613"/>
                    <a:pt x="2142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1" name="Line"/>
            <p:cNvSpPr/>
            <p:nvPr/>
          </p:nvSpPr>
          <p:spPr>
            <a:xfrm>
              <a:off x="5606456" y="3708332"/>
              <a:ext cx="71967" cy="421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7" fill="norm" stroke="1" extrusionOk="0">
                  <a:moveTo>
                    <a:pt x="21600" y="0"/>
                  </a:moveTo>
                  <a:cubicBezTo>
                    <a:pt x="18424" y="107"/>
                    <a:pt x="15247" y="215"/>
                    <a:pt x="12071" y="1719"/>
                  </a:cubicBezTo>
                  <a:cubicBezTo>
                    <a:pt x="8894" y="3224"/>
                    <a:pt x="5718" y="6125"/>
                    <a:pt x="3494" y="9242"/>
                  </a:cubicBezTo>
                  <a:cubicBezTo>
                    <a:pt x="1271" y="12358"/>
                    <a:pt x="0" y="15690"/>
                    <a:pt x="0" y="17678"/>
                  </a:cubicBezTo>
                  <a:cubicBezTo>
                    <a:pt x="0" y="19666"/>
                    <a:pt x="1271" y="20310"/>
                    <a:pt x="3176" y="20794"/>
                  </a:cubicBezTo>
                  <a:cubicBezTo>
                    <a:pt x="5082" y="21278"/>
                    <a:pt x="7624" y="21600"/>
                    <a:pt x="9529" y="21278"/>
                  </a:cubicBezTo>
                  <a:cubicBezTo>
                    <a:pt x="11435" y="20955"/>
                    <a:pt x="12706" y="19988"/>
                    <a:pt x="13976" y="190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2" name="Line"/>
            <p:cNvSpPr/>
            <p:nvPr/>
          </p:nvSpPr>
          <p:spPr>
            <a:xfrm>
              <a:off x="5538714" y="3968682"/>
              <a:ext cx="265915" cy="247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418" fill="norm" stroke="1" extrusionOk="0">
                  <a:moveTo>
                    <a:pt x="3062" y="0"/>
                  </a:moveTo>
                  <a:cubicBezTo>
                    <a:pt x="2212" y="0"/>
                    <a:pt x="1362" y="0"/>
                    <a:pt x="766" y="458"/>
                  </a:cubicBezTo>
                  <a:cubicBezTo>
                    <a:pt x="171" y="915"/>
                    <a:pt x="-169" y="1831"/>
                    <a:pt x="86" y="2471"/>
                  </a:cubicBezTo>
                  <a:cubicBezTo>
                    <a:pt x="341" y="3112"/>
                    <a:pt x="1192" y="3478"/>
                    <a:pt x="3148" y="3203"/>
                  </a:cubicBezTo>
                  <a:cubicBezTo>
                    <a:pt x="5103" y="2929"/>
                    <a:pt x="8165" y="2014"/>
                    <a:pt x="10036" y="1281"/>
                  </a:cubicBezTo>
                  <a:cubicBezTo>
                    <a:pt x="11907" y="549"/>
                    <a:pt x="12587" y="0"/>
                    <a:pt x="13182" y="92"/>
                  </a:cubicBezTo>
                  <a:cubicBezTo>
                    <a:pt x="13777" y="183"/>
                    <a:pt x="14288" y="915"/>
                    <a:pt x="14883" y="1556"/>
                  </a:cubicBezTo>
                  <a:cubicBezTo>
                    <a:pt x="15478" y="2197"/>
                    <a:pt x="16159" y="2746"/>
                    <a:pt x="17094" y="3020"/>
                  </a:cubicBezTo>
                  <a:cubicBezTo>
                    <a:pt x="18029" y="3295"/>
                    <a:pt x="19220" y="3295"/>
                    <a:pt x="19815" y="4119"/>
                  </a:cubicBezTo>
                  <a:cubicBezTo>
                    <a:pt x="20411" y="4942"/>
                    <a:pt x="20411" y="6590"/>
                    <a:pt x="20581" y="9061"/>
                  </a:cubicBezTo>
                  <a:cubicBezTo>
                    <a:pt x="20751" y="11532"/>
                    <a:pt x="21091" y="14827"/>
                    <a:pt x="21261" y="16932"/>
                  </a:cubicBezTo>
                  <a:cubicBezTo>
                    <a:pt x="21431" y="19037"/>
                    <a:pt x="21431" y="19953"/>
                    <a:pt x="21006" y="20593"/>
                  </a:cubicBezTo>
                  <a:cubicBezTo>
                    <a:pt x="20581" y="21234"/>
                    <a:pt x="19730" y="21600"/>
                    <a:pt x="18540" y="21325"/>
                  </a:cubicBezTo>
                  <a:cubicBezTo>
                    <a:pt x="17349" y="21051"/>
                    <a:pt x="15818" y="20136"/>
                    <a:pt x="15053" y="18580"/>
                  </a:cubicBezTo>
                  <a:cubicBezTo>
                    <a:pt x="14288" y="17024"/>
                    <a:pt x="14288" y="14827"/>
                    <a:pt x="14288" y="126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3" name="Line"/>
            <p:cNvSpPr/>
            <p:nvPr/>
          </p:nvSpPr>
          <p:spPr>
            <a:xfrm>
              <a:off x="6167372" y="3841682"/>
              <a:ext cx="2540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5526"/>
                    <a:pt x="18000" y="11051"/>
                    <a:pt x="14400" y="14651"/>
                  </a:cubicBezTo>
                  <a:cubicBezTo>
                    <a:pt x="10800" y="18251"/>
                    <a:pt x="5400" y="1992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4" name="Line"/>
            <p:cNvSpPr/>
            <p:nvPr/>
          </p:nvSpPr>
          <p:spPr>
            <a:xfrm>
              <a:off x="6167372" y="3736663"/>
              <a:ext cx="174187" cy="390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555" fill="norm" stroke="1" extrusionOk="0">
                  <a:moveTo>
                    <a:pt x="1543" y="2290"/>
                  </a:moveTo>
                  <a:cubicBezTo>
                    <a:pt x="1800" y="1706"/>
                    <a:pt x="2057" y="1123"/>
                    <a:pt x="2829" y="714"/>
                  </a:cubicBezTo>
                  <a:cubicBezTo>
                    <a:pt x="3600" y="305"/>
                    <a:pt x="4886" y="72"/>
                    <a:pt x="7071" y="13"/>
                  </a:cubicBezTo>
                  <a:cubicBezTo>
                    <a:pt x="9257" y="-45"/>
                    <a:pt x="12343" y="72"/>
                    <a:pt x="14271" y="656"/>
                  </a:cubicBezTo>
                  <a:cubicBezTo>
                    <a:pt x="16200" y="1239"/>
                    <a:pt x="16971" y="2290"/>
                    <a:pt x="16457" y="3283"/>
                  </a:cubicBezTo>
                  <a:cubicBezTo>
                    <a:pt x="15943" y="4275"/>
                    <a:pt x="14143" y="5209"/>
                    <a:pt x="12471" y="5968"/>
                  </a:cubicBezTo>
                  <a:cubicBezTo>
                    <a:pt x="10800" y="6727"/>
                    <a:pt x="9257" y="7311"/>
                    <a:pt x="8486" y="7953"/>
                  </a:cubicBezTo>
                  <a:cubicBezTo>
                    <a:pt x="7714" y="8595"/>
                    <a:pt x="7714" y="9296"/>
                    <a:pt x="9129" y="10113"/>
                  </a:cubicBezTo>
                  <a:cubicBezTo>
                    <a:pt x="10543" y="10930"/>
                    <a:pt x="13371" y="11864"/>
                    <a:pt x="15814" y="12740"/>
                  </a:cubicBezTo>
                  <a:cubicBezTo>
                    <a:pt x="18257" y="13616"/>
                    <a:pt x="20314" y="14433"/>
                    <a:pt x="20957" y="15600"/>
                  </a:cubicBezTo>
                  <a:cubicBezTo>
                    <a:pt x="21600" y="16768"/>
                    <a:pt x="20829" y="18286"/>
                    <a:pt x="17100" y="19337"/>
                  </a:cubicBezTo>
                  <a:cubicBezTo>
                    <a:pt x="13371" y="20387"/>
                    <a:pt x="6686" y="20971"/>
                    <a:pt x="0" y="215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805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887295" y="119365"/>
              <a:ext cx="2758195" cy="1175968"/>
            </a:xfrm>
            <a:prstGeom prst="rect">
              <a:avLst/>
            </a:prstGeom>
            <a:effectLst/>
          </p:spPr>
        </p:pic>
        <p:pic>
          <p:nvPicPr>
            <p:cNvPr id="2807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72545" y="3416232"/>
              <a:ext cx="4562783" cy="924985"/>
            </a:xfrm>
            <a:prstGeom prst="rect">
              <a:avLst/>
            </a:prstGeom>
            <a:effectLst/>
          </p:spPr>
        </p:pic>
        <p:sp>
          <p:nvSpPr>
            <p:cNvPr id="2809" name="Line"/>
            <p:cNvSpPr/>
            <p:nvPr/>
          </p:nvSpPr>
          <p:spPr>
            <a:xfrm>
              <a:off x="528572" y="4870382"/>
              <a:ext cx="44451" cy="299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9" fill="norm" stroke="1" extrusionOk="0">
                  <a:moveTo>
                    <a:pt x="0" y="0"/>
                  </a:moveTo>
                  <a:cubicBezTo>
                    <a:pt x="3086" y="4563"/>
                    <a:pt x="6171" y="9127"/>
                    <a:pt x="7714" y="12397"/>
                  </a:cubicBezTo>
                  <a:cubicBezTo>
                    <a:pt x="9257" y="15668"/>
                    <a:pt x="9257" y="17645"/>
                    <a:pt x="9771" y="19090"/>
                  </a:cubicBezTo>
                  <a:cubicBezTo>
                    <a:pt x="10286" y="20535"/>
                    <a:pt x="11314" y="21448"/>
                    <a:pt x="13371" y="21524"/>
                  </a:cubicBezTo>
                  <a:cubicBezTo>
                    <a:pt x="15429" y="21600"/>
                    <a:pt x="18514" y="20839"/>
                    <a:pt x="21600" y="200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0" name="Line"/>
            <p:cNvSpPr/>
            <p:nvPr/>
          </p:nvSpPr>
          <p:spPr>
            <a:xfrm>
              <a:off x="534922" y="4813232"/>
              <a:ext cx="2603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83" y="17486"/>
                    <a:pt x="4566" y="13371"/>
                    <a:pt x="8166" y="9771"/>
                  </a:cubicBezTo>
                  <a:cubicBezTo>
                    <a:pt x="11766" y="6171"/>
                    <a:pt x="16683" y="308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1" name="Line"/>
            <p:cNvSpPr/>
            <p:nvPr/>
          </p:nvSpPr>
          <p:spPr>
            <a:xfrm>
              <a:off x="553972" y="4965632"/>
              <a:ext cx="2476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69" y="16062"/>
                    <a:pt x="10338" y="10523"/>
                    <a:pt x="13938" y="6923"/>
                  </a:cubicBezTo>
                  <a:cubicBezTo>
                    <a:pt x="17538" y="3323"/>
                    <a:pt x="19569" y="166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2" name="Line"/>
            <p:cNvSpPr/>
            <p:nvPr/>
          </p:nvSpPr>
          <p:spPr>
            <a:xfrm>
              <a:off x="646229" y="5613332"/>
              <a:ext cx="15694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5023"/>
                    <a:pt x="-1582" y="10047"/>
                    <a:pt x="1118" y="13647"/>
                  </a:cubicBezTo>
                  <a:cubicBezTo>
                    <a:pt x="3818" y="17247"/>
                    <a:pt x="11918" y="19423"/>
                    <a:pt x="200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3" name="Line"/>
            <p:cNvSpPr/>
            <p:nvPr/>
          </p:nvSpPr>
          <p:spPr>
            <a:xfrm>
              <a:off x="598422" y="5576950"/>
              <a:ext cx="368301" cy="271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4" fill="norm" stroke="1" extrusionOk="0">
                  <a:moveTo>
                    <a:pt x="0" y="3883"/>
                  </a:moveTo>
                  <a:cubicBezTo>
                    <a:pt x="621" y="3213"/>
                    <a:pt x="1241" y="2543"/>
                    <a:pt x="1738" y="2543"/>
                  </a:cubicBezTo>
                  <a:cubicBezTo>
                    <a:pt x="2234" y="2543"/>
                    <a:pt x="2607" y="3213"/>
                    <a:pt x="3476" y="4636"/>
                  </a:cubicBezTo>
                  <a:cubicBezTo>
                    <a:pt x="4345" y="6059"/>
                    <a:pt x="5710" y="8236"/>
                    <a:pt x="6641" y="9576"/>
                  </a:cubicBezTo>
                  <a:cubicBezTo>
                    <a:pt x="7572" y="10915"/>
                    <a:pt x="8069" y="11417"/>
                    <a:pt x="8628" y="11752"/>
                  </a:cubicBezTo>
                  <a:cubicBezTo>
                    <a:pt x="9186" y="12087"/>
                    <a:pt x="9807" y="12255"/>
                    <a:pt x="10862" y="11250"/>
                  </a:cubicBezTo>
                  <a:cubicBezTo>
                    <a:pt x="11917" y="10245"/>
                    <a:pt x="13407" y="8069"/>
                    <a:pt x="14524" y="6143"/>
                  </a:cubicBezTo>
                  <a:cubicBezTo>
                    <a:pt x="15641" y="4217"/>
                    <a:pt x="16386" y="2543"/>
                    <a:pt x="17007" y="1455"/>
                  </a:cubicBezTo>
                  <a:cubicBezTo>
                    <a:pt x="17628" y="366"/>
                    <a:pt x="18124" y="-136"/>
                    <a:pt x="18372" y="31"/>
                  </a:cubicBezTo>
                  <a:cubicBezTo>
                    <a:pt x="18621" y="199"/>
                    <a:pt x="18621" y="1036"/>
                    <a:pt x="18807" y="3464"/>
                  </a:cubicBezTo>
                  <a:cubicBezTo>
                    <a:pt x="18993" y="5892"/>
                    <a:pt x="19366" y="9911"/>
                    <a:pt x="19862" y="13176"/>
                  </a:cubicBezTo>
                  <a:cubicBezTo>
                    <a:pt x="20359" y="16441"/>
                    <a:pt x="20979" y="18952"/>
                    <a:pt x="21600" y="214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4" name="Line"/>
            <p:cNvSpPr/>
            <p:nvPr/>
          </p:nvSpPr>
          <p:spPr>
            <a:xfrm>
              <a:off x="680972" y="6286432"/>
              <a:ext cx="75374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146" y="10800"/>
                    <a:pt x="291" y="10800"/>
                    <a:pt x="452" y="10575"/>
                  </a:cubicBezTo>
                  <a:cubicBezTo>
                    <a:pt x="613" y="10350"/>
                    <a:pt x="789" y="9900"/>
                    <a:pt x="1001" y="9225"/>
                  </a:cubicBezTo>
                  <a:cubicBezTo>
                    <a:pt x="1213" y="8550"/>
                    <a:pt x="1462" y="7650"/>
                    <a:pt x="1689" y="6975"/>
                  </a:cubicBezTo>
                  <a:cubicBezTo>
                    <a:pt x="1917" y="6300"/>
                    <a:pt x="2123" y="5850"/>
                    <a:pt x="2332" y="5400"/>
                  </a:cubicBezTo>
                  <a:cubicBezTo>
                    <a:pt x="2542" y="4950"/>
                    <a:pt x="2754" y="4500"/>
                    <a:pt x="2981" y="3825"/>
                  </a:cubicBezTo>
                  <a:cubicBezTo>
                    <a:pt x="3209" y="3150"/>
                    <a:pt x="3451" y="2250"/>
                    <a:pt x="3694" y="1800"/>
                  </a:cubicBezTo>
                  <a:cubicBezTo>
                    <a:pt x="3937" y="1350"/>
                    <a:pt x="4179" y="1350"/>
                    <a:pt x="4437" y="1350"/>
                  </a:cubicBezTo>
                  <a:cubicBezTo>
                    <a:pt x="4695" y="1350"/>
                    <a:pt x="4968" y="1350"/>
                    <a:pt x="5210" y="1350"/>
                  </a:cubicBezTo>
                  <a:cubicBezTo>
                    <a:pt x="5453" y="1350"/>
                    <a:pt x="5665" y="1350"/>
                    <a:pt x="5890" y="1575"/>
                  </a:cubicBezTo>
                  <a:cubicBezTo>
                    <a:pt x="6114" y="1800"/>
                    <a:pt x="6351" y="2250"/>
                    <a:pt x="6590" y="2475"/>
                  </a:cubicBezTo>
                  <a:cubicBezTo>
                    <a:pt x="6830" y="2700"/>
                    <a:pt x="7073" y="2700"/>
                    <a:pt x="7321" y="2700"/>
                  </a:cubicBezTo>
                  <a:cubicBezTo>
                    <a:pt x="7570" y="2700"/>
                    <a:pt x="7825" y="2700"/>
                    <a:pt x="8089" y="2700"/>
                  </a:cubicBezTo>
                  <a:cubicBezTo>
                    <a:pt x="8352" y="2700"/>
                    <a:pt x="8625" y="2700"/>
                    <a:pt x="8865" y="2475"/>
                  </a:cubicBezTo>
                  <a:cubicBezTo>
                    <a:pt x="9105" y="2250"/>
                    <a:pt x="9311" y="1800"/>
                    <a:pt x="9526" y="1575"/>
                  </a:cubicBezTo>
                  <a:cubicBezTo>
                    <a:pt x="9742" y="1350"/>
                    <a:pt x="9966" y="1350"/>
                    <a:pt x="10190" y="1350"/>
                  </a:cubicBezTo>
                  <a:cubicBezTo>
                    <a:pt x="10415" y="1350"/>
                    <a:pt x="10639" y="1350"/>
                    <a:pt x="10870" y="1350"/>
                  </a:cubicBezTo>
                  <a:cubicBezTo>
                    <a:pt x="11100" y="1350"/>
                    <a:pt x="11337" y="1350"/>
                    <a:pt x="11570" y="1350"/>
                  </a:cubicBezTo>
                  <a:cubicBezTo>
                    <a:pt x="11804" y="1350"/>
                    <a:pt x="12034" y="1350"/>
                    <a:pt x="12262" y="1350"/>
                  </a:cubicBezTo>
                  <a:cubicBezTo>
                    <a:pt x="12489" y="1350"/>
                    <a:pt x="12714" y="1350"/>
                    <a:pt x="12938" y="1350"/>
                  </a:cubicBezTo>
                  <a:cubicBezTo>
                    <a:pt x="13163" y="1350"/>
                    <a:pt x="13387" y="1350"/>
                    <a:pt x="13614" y="1350"/>
                  </a:cubicBezTo>
                  <a:cubicBezTo>
                    <a:pt x="13842" y="1350"/>
                    <a:pt x="14072" y="1350"/>
                    <a:pt x="14300" y="1350"/>
                  </a:cubicBezTo>
                  <a:cubicBezTo>
                    <a:pt x="14527" y="1350"/>
                    <a:pt x="14752" y="1350"/>
                    <a:pt x="14982" y="1125"/>
                  </a:cubicBezTo>
                  <a:cubicBezTo>
                    <a:pt x="15213" y="900"/>
                    <a:pt x="15449" y="450"/>
                    <a:pt x="15680" y="225"/>
                  </a:cubicBezTo>
                  <a:cubicBezTo>
                    <a:pt x="15910" y="0"/>
                    <a:pt x="16135" y="0"/>
                    <a:pt x="16365" y="0"/>
                  </a:cubicBezTo>
                  <a:cubicBezTo>
                    <a:pt x="16596" y="0"/>
                    <a:pt x="16832" y="0"/>
                    <a:pt x="17060" y="0"/>
                  </a:cubicBezTo>
                  <a:cubicBezTo>
                    <a:pt x="17287" y="0"/>
                    <a:pt x="17506" y="0"/>
                    <a:pt x="17727" y="225"/>
                  </a:cubicBezTo>
                  <a:cubicBezTo>
                    <a:pt x="17948" y="450"/>
                    <a:pt x="18173" y="900"/>
                    <a:pt x="18385" y="1350"/>
                  </a:cubicBezTo>
                  <a:cubicBezTo>
                    <a:pt x="18597" y="1800"/>
                    <a:pt x="18798" y="2250"/>
                    <a:pt x="19016" y="2700"/>
                  </a:cubicBezTo>
                  <a:cubicBezTo>
                    <a:pt x="19234" y="3150"/>
                    <a:pt x="19471" y="3600"/>
                    <a:pt x="19701" y="4275"/>
                  </a:cubicBezTo>
                  <a:cubicBezTo>
                    <a:pt x="19932" y="4950"/>
                    <a:pt x="20156" y="5850"/>
                    <a:pt x="20411" y="7425"/>
                  </a:cubicBezTo>
                  <a:cubicBezTo>
                    <a:pt x="20666" y="9000"/>
                    <a:pt x="20951" y="11250"/>
                    <a:pt x="21154" y="13725"/>
                  </a:cubicBezTo>
                  <a:cubicBezTo>
                    <a:pt x="21357" y="16200"/>
                    <a:pt x="21479" y="189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815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22562" y="4548260"/>
              <a:ext cx="1070528" cy="1471018"/>
            </a:xfrm>
            <a:prstGeom prst="rect">
              <a:avLst/>
            </a:prstGeom>
            <a:effectLst/>
          </p:spPr>
        </p:pic>
        <p:pic>
          <p:nvPicPr>
            <p:cNvPr id="2817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047611" y="-19051"/>
              <a:ext cx="1498215" cy="1126401"/>
            </a:xfrm>
            <a:prstGeom prst="rect">
              <a:avLst/>
            </a:prstGeom>
            <a:effectLst/>
          </p:spPr>
        </p:pic>
        <p:sp>
          <p:nvSpPr>
            <p:cNvPr id="2819" name="Line"/>
            <p:cNvSpPr/>
            <p:nvPr/>
          </p:nvSpPr>
          <p:spPr>
            <a:xfrm>
              <a:off x="7386572" y="3879782"/>
              <a:ext cx="44451" cy="329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5" fill="norm" stroke="1" extrusionOk="0">
                  <a:moveTo>
                    <a:pt x="21600" y="0"/>
                  </a:moveTo>
                  <a:cubicBezTo>
                    <a:pt x="18514" y="5538"/>
                    <a:pt x="15429" y="11077"/>
                    <a:pt x="13371" y="14331"/>
                  </a:cubicBezTo>
                  <a:cubicBezTo>
                    <a:pt x="11314" y="17585"/>
                    <a:pt x="10286" y="18554"/>
                    <a:pt x="9257" y="19523"/>
                  </a:cubicBezTo>
                  <a:cubicBezTo>
                    <a:pt x="8229" y="20492"/>
                    <a:pt x="7200" y="21462"/>
                    <a:pt x="5657" y="21531"/>
                  </a:cubicBezTo>
                  <a:cubicBezTo>
                    <a:pt x="4114" y="21600"/>
                    <a:pt x="2057" y="20769"/>
                    <a:pt x="0" y="199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0" name="Line"/>
            <p:cNvSpPr/>
            <p:nvPr/>
          </p:nvSpPr>
          <p:spPr>
            <a:xfrm>
              <a:off x="7224335" y="3841682"/>
              <a:ext cx="378138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600" fill="norm" stroke="1" extrusionOk="0">
                  <a:moveTo>
                    <a:pt x="558" y="21600"/>
                  </a:moveTo>
                  <a:cubicBezTo>
                    <a:pt x="198" y="19584"/>
                    <a:pt x="-162" y="17568"/>
                    <a:pt x="78" y="16128"/>
                  </a:cubicBezTo>
                  <a:cubicBezTo>
                    <a:pt x="318" y="14688"/>
                    <a:pt x="1158" y="13824"/>
                    <a:pt x="3618" y="11952"/>
                  </a:cubicBezTo>
                  <a:cubicBezTo>
                    <a:pt x="6078" y="10080"/>
                    <a:pt x="10158" y="7200"/>
                    <a:pt x="13398" y="5040"/>
                  </a:cubicBezTo>
                  <a:cubicBezTo>
                    <a:pt x="16638" y="2880"/>
                    <a:pt x="19038" y="1440"/>
                    <a:pt x="2143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1" name="Line"/>
            <p:cNvSpPr/>
            <p:nvPr/>
          </p:nvSpPr>
          <p:spPr>
            <a:xfrm>
              <a:off x="7512352" y="4075410"/>
              <a:ext cx="117239" cy="150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1029" fill="norm" stroke="1" extrusionOk="0">
                  <a:moveTo>
                    <a:pt x="10451" y="4609"/>
                  </a:moveTo>
                  <a:cubicBezTo>
                    <a:pt x="8935" y="2834"/>
                    <a:pt x="7419" y="1059"/>
                    <a:pt x="5903" y="615"/>
                  </a:cubicBezTo>
                  <a:cubicBezTo>
                    <a:pt x="4387" y="171"/>
                    <a:pt x="2872" y="1059"/>
                    <a:pt x="1735" y="3426"/>
                  </a:cubicBezTo>
                  <a:cubicBezTo>
                    <a:pt x="598" y="5793"/>
                    <a:pt x="-160" y="9639"/>
                    <a:pt x="29" y="12894"/>
                  </a:cubicBezTo>
                  <a:cubicBezTo>
                    <a:pt x="219" y="16149"/>
                    <a:pt x="1356" y="18812"/>
                    <a:pt x="3819" y="20143"/>
                  </a:cubicBezTo>
                  <a:cubicBezTo>
                    <a:pt x="6282" y="21475"/>
                    <a:pt x="10072" y="21475"/>
                    <a:pt x="13293" y="18960"/>
                  </a:cubicBezTo>
                  <a:cubicBezTo>
                    <a:pt x="16514" y="16445"/>
                    <a:pt x="19166" y="11415"/>
                    <a:pt x="20303" y="8160"/>
                  </a:cubicBezTo>
                  <a:cubicBezTo>
                    <a:pt x="21440" y="4905"/>
                    <a:pt x="21061" y="3426"/>
                    <a:pt x="19924" y="2242"/>
                  </a:cubicBezTo>
                  <a:cubicBezTo>
                    <a:pt x="18787" y="1059"/>
                    <a:pt x="16893" y="171"/>
                    <a:pt x="16135" y="23"/>
                  </a:cubicBezTo>
                  <a:cubicBezTo>
                    <a:pt x="15377" y="-125"/>
                    <a:pt x="15756" y="467"/>
                    <a:pt x="16135" y="10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2" name="Line"/>
            <p:cNvSpPr/>
            <p:nvPr/>
          </p:nvSpPr>
          <p:spPr>
            <a:xfrm>
              <a:off x="7750639" y="3819869"/>
              <a:ext cx="410101" cy="396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406" fill="norm" stroke="1" extrusionOk="0">
                  <a:moveTo>
                    <a:pt x="4899" y="1863"/>
                  </a:moveTo>
                  <a:cubicBezTo>
                    <a:pt x="4231" y="3006"/>
                    <a:pt x="3563" y="4149"/>
                    <a:pt x="3062" y="6263"/>
                  </a:cubicBezTo>
                  <a:cubicBezTo>
                    <a:pt x="2561" y="8377"/>
                    <a:pt x="2227" y="11463"/>
                    <a:pt x="2060" y="13577"/>
                  </a:cubicBezTo>
                  <a:cubicBezTo>
                    <a:pt x="1893" y="15692"/>
                    <a:pt x="1893" y="16835"/>
                    <a:pt x="1893" y="17749"/>
                  </a:cubicBezTo>
                  <a:cubicBezTo>
                    <a:pt x="1893" y="18663"/>
                    <a:pt x="1893" y="19349"/>
                    <a:pt x="2227" y="19749"/>
                  </a:cubicBezTo>
                  <a:cubicBezTo>
                    <a:pt x="2561" y="20149"/>
                    <a:pt x="3229" y="20263"/>
                    <a:pt x="3730" y="20035"/>
                  </a:cubicBezTo>
                  <a:cubicBezTo>
                    <a:pt x="4231" y="19806"/>
                    <a:pt x="4565" y="19235"/>
                    <a:pt x="4732" y="18549"/>
                  </a:cubicBezTo>
                  <a:cubicBezTo>
                    <a:pt x="4899" y="17863"/>
                    <a:pt x="4899" y="17063"/>
                    <a:pt x="4454" y="16263"/>
                  </a:cubicBezTo>
                  <a:cubicBezTo>
                    <a:pt x="4008" y="15463"/>
                    <a:pt x="3118" y="14663"/>
                    <a:pt x="2115" y="14149"/>
                  </a:cubicBezTo>
                  <a:cubicBezTo>
                    <a:pt x="1113" y="13635"/>
                    <a:pt x="0" y="13406"/>
                    <a:pt x="0" y="13292"/>
                  </a:cubicBezTo>
                  <a:cubicBezTo>
                    <a:pt x="0" y="13177"/>
                    <a:pt x="1113" y="13177"/>
                    <a:pt x="2672" y="13235"/>
                  </a:cubicBezTo>
                  <a:cubicBezTo>
                    <a:pt x="4231" y="13292"/>
                    <a:pt x="6235" y="13406"/>
                    <a:pt x="7515" y="13463"/>
                  </a:cubicBezTo>
                  <a:cubicBezTo>
                    <a:pt x="8796" y="13520"/>
                    <a:pt x="9353" y="13520"/>
                    <a:pt x="9909" y="13463"/>
                  </a:cubicBezTo>
                  <a:cubicBezTo>
                    <a:pt x="10466" y="13406"/>
                    <a:pt x="11023" y="13292"/>
                    <a:pt x="11078" y="13063"/>
                  </a:cubicBezTo>
                  <a:cubicBezTo>
                    <a:pt x="11134" y="12835"/>
                    <a:pt x="10689" y="12492"/>
                    <a:pt x="10076" y="12377"/>
                  </a:cubicBezTo>
                  <a:cubicBezTo>
                    <a:pt x="9464" y="12263"/>
                    <a:pt x="8685" y="12377"/>
                    <a:pt x="7849" y="12949"/>
                  </a:cubicBezTo>
                  <a:cubicBezTo>
                    <a:pt x="7014" y="13520"/>
                    <a:pt x="6124" y="14549"/>
                    <a:pt x="5678" y="15349"/>
                  </a:cubicBezTo>
                  <a:cubicBezTo>
                    <a:pt x="5233" y="16149"/>
                    <a:pt x="5233" y="16720"/>
                    <a:pt x="5567" y="17120"/>
                  </a:cubicBezTo>
                  <a:cubicBezTo>
                    <a:pt x="5901" y="17520"/>
                    <a:pt x="6569" y="17749"/>
                    <a:pt x="7404" y="17520"/>
                  </a:cubicBezTo>
                  <a:cubicBezTo>
                    <a:pt x="8239" y="17292"/>
                    <a:pt x="9241" y="16606"/>
                    <a:pt x="9965" y="15749"/>
                  </a:cubicBezTo>
                  <a:cubicBezTo>
                    <a:pt x="10689" y="14892"/>
                    <a:pt x="11134" y="13863"/>
                    <a:pt x="11245" y="13635"/>
                  </a:cubicBezTo>
                  <a:cubicBezTo>
                    <a:pt x="11357" y="13406"/>
                    <a:pt x="11134" y="13977"/>
                    <a:pt x="11023" y="14549"/>
                  </a:cubicBezTo>
                  <a:cubicBezTo>
                    <a:pt x="10911" y="15120"/>
                    <a:pt x="10911" y="15692"/>
                    <a:pt x="11078" y="16206"/>
                  </a:cubicBezTo>
                  <a:cubicBezTo>
                    <a:pt x="11245" y="16720"/>
                    <a:pt x="11579" y="17177"/>
                    <a:pt x="12025" y="17463"/>
                  </a:cubicBezTo>
                  <a:cubicBezTo>
                    <a:pt x="12470" y="17749"/>
                    <a:pt x="13027" y="17863"/>
                    <a:pt x="13806" y="17577"/>
                  </a:cubicBezTo>
                  <a:cubicBezTo>
                    <a:pt x="14586" y="17292"/>
                    <a:pt x="15588" y="16606"/>
                    <a:pt x="16868" y="14320"/>
                  </a:cubicBezTo>
                  <a:cubicBezTo>
                    <a:pt x="18148" y="12035"/>
                    <a:pt x="19707" y="8149"/>
                    <a:pt x="20542" y="5863"/>
                  </a:cubicBezTo>
                  <a:cubicBezTo>
                    <a:pt x="21377" y="3577"/>
                    <a:pt x="21489" y="2892"/>
                    <a:pt x="21544" y="2092"/>
                  </a:cubicBezTo>
                  <a:cubicBezTo>
                    <a:pt x="21600" y="1292"/>
                    <a:pt x="21600" y="377"/>
                    <a:pt x="21266" y="92"/>
                  </a:cubicBezTo>
                  <a:cubicBezTo>
                    <a:pt x="20932" y="-194"/>
                    <a:pt x="20264" y="149"/>
                    <a:pt x="19485" y="1635"/>
                  </a:cubicBezTo>
                  <a:cubicBezTo>
                    <a:pt x="18705" y="3120"/>
                    <a:pt x="17814" y="5749"/>
                    <a:pt x="17313" y="8606"/>
                  </a:cubicBezTo>
                  <a:cubicBezTo>
                    <a:pt x="16812" y="11463"/>
                    <a:pt x="16701" y="14549"/>
                    <a:pt x="16979" y="16720"/>
                  </a:cubicBezTo>
                  <a:cubicBezTo>
                    <a:pt x="17258" y="18892"/>
                    <a:pt x="17926" y="20149"/>
                    <a:pt x="18594" y="214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3" name="Line"/>
            <p:cNvSpPr/>
            <p:nvPr/>
          </p:nvSpPr>
          <p:spPr>
            <a:xfrm>
              <a:off x="769872" y="6553132"/>
              <a:ext cx="63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640"/>
                    <a:pt x="0" y="9280"/>
                    <a:pt x="3600" y="12880"/>
                  </a:cubicBezTo>
                  <a:cubicBezTo>
                    <a:pt x="7200" y="16480"/>
                    <a:pt x="14400" y="190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4" name="Line"/>
            <p:cNvSpPr/>
            <p:nvPr/>
          </p:nvSpPr>
          <p:spPr>
            <a:xfrm>
              <a:off x="592072" y="6525616"/>
              <a:ext cx="374651" cy="97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0" fill="norm" stroke="1" extrusionOk="0">
                  <a:moveTo>
                    <a:pt x="0" y="21140"/>
                  </a:moveTo>
                  <a:cubicBezTo>
                    <a:pt x="1831" y="17004"/>
                    <a:pt x="3661" y="12868"/>
                    <a:pt x="6590" y="9191"/>
                  </a:cubicBezTo>
                  <a:cubicBezTo>
                    <a:pt x="9519" y="5514"/>
                    <a:pt x="13546" y="2297"/>
                    <a:pt x="16231" y="919"/>
                  </a:cubicBezTo>
                  <a:cubicBezTo>
                    <a:pt x="18915" y="-460"/>
                    <a:pt x="20258" y="0"/>
                    <a:pt x="21600" y="4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5" name="Line"/>
            <p:cNvSpPr/>
            <p:nvPr/>
          </p:nvSpPr>
          <p:spPr>
            <a:xfrm>
              <a:off x="913068" y="6705532"/>
              <a:ext cx="94137" cy="138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454" fill="norm" stroke="1" extrusionOk="0">
                  <a:moveTo>
                    <a:pt x="11903" y="6873"/>
                  </a:moveTo>
                  <a:cubicBezTo>
                    <a:pt x="9085" y="5564"/>
                    <a:pt x="6268" y="4255"/>
                    <a:pt x="4155" y="4255"/>
                  </a:cubicBezTo>
                  <a:cubicBezTo>
                    <a:pt x="2042" y="4255"/>
                    <a:pt x="633" y="5564"/>
                    <a:pt x="164" y="8182"/>
                  </a:cubicBezTo>
                  <a:cubicBezTo>
                    <a:pt x="-306" y="10800"/>
                    <a:pt x="164" y="14727"/>
                    <a:pt x="2511" y="17345"/>
                  </a:cubicBezTo>
                  <a:cubicBezTo>
                    <a:pt x="4859" y="19964"/>
                    <a:pt x="9085" y="21273"/>
                    <a:pt x="12607" y="21436"/>
                  </a:cubicBezTo>
                  <a:cubicBezTo>
                    <a:pt x="16129" y="21600"/>
                    <a:pt x="18946" y="20618"/>
                    <a:pt x="20120" y="17673"/>
                  </a:cubicBezTo>
                  <a:cubicBezTo>
                    <a:pt x="21294" y="14727"/>
                    <a:pt x="20824" y="9818"/>
                    <a:pt x="20590" y="6545"/>
                  </a:cubicBezTo>
                  <a:cubicBezTo>
                    <a:pt x="20355" y="3273"/>
                    <a:pt x="20355" y="1636"/>
                    <a:pt x="2035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6" name="Line"/>
            <p:cNvSpPr/>
            <p:nvPr/>
          </p:nvSpPr>
          <p:spPr>
            <a:xfrm>
              <a:off x="1158134" y="6451532"/>
              <a:ext cx="56239" cy="371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409" fill="norm" stroke="1" extrusionOk="0">
                  <a:moveTo>
                    <a:pt x="21255" y="0"/>
                  </a:moveTo>
                  <a:cubicBezTo>
                    <a:pt x="17255" y="244"/>
                    <a:pt x="13255" y="488"/>
                    <a:pt x="9655" y="1769"/>
                  </a:cubicBezTo>
                  <a:cubicBezTo>
                    <a:pt x="6055" y="3051"/>
                    <a:pt x="2855" y="5369"/>
                    <a:pt x="1255" y="8420"/>
                  </a:cubicBezTo>
                  <a:cubicBezTo>
                    <a:pt x="-345" y="11471"/>
                    <a:pt x="-345" y="15254"/>
                    <a:pt x="855" y="17634"/>
                  </a:cubicBezTo>
                  <a:cubicBezTo>
                    <a:pt x="2055" y="20014"/>
                    <a:pt x="4455" y="20990"/>
                    <a:pt x="7255" y="21295"/>
                  </a:cubicBezTo>
                  <a:cubicBezTo>
                    <a:pt x="10055" y="21600"/>
                    <a:pt x="13255" y="21234"/>
                    <a:pt x="16455" y="208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7" name="Line"/>
            <p:cNvSpPr/>
            <p:nvPr/>
          </p:nvSpPr>
          <p:spPr>
            <a:xfrm>
              <a:off x="1131822" y="6699182"/>
              <a:ext cx="20320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8" name="Line"/>
            <p:cNvSpPr/>
            <p:nvPr/>
          </p:nvSpPr>
          <p:spPr>
            <a:xfrm>
              <a:off x="1269582" y="6441011"/>
              <a:ext cx="287691" cy="347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465" fill="norm" stroke="1" extrusionOk="0">
                  <a:moveTo>
                    <a:pt x="9604" y="13610"/>
                  </a:moveTo>
                  <a:cubicBezTo>
                    <a:pt x="7239" y="14134"/>
                    <a:pt x="4874" y="14658"/>
                    <a:pt x="3219" y="15312"/>
                  </a:cubicBezTo>
                  <a:cubicBezTo>
                    <a:pt x="1563" y="15967"/>
                    <a:pt x="617" y="16752"/>
                    <a:pt x="223" y="17472"/>
                  </a:cubicBezTo>
                  <a:cubicBezTo>
                    <a:pt x="-171" y="18192"/>
                    <a:pt x="-13" y="18847"/>
                    <a:pt x="460" y="19174"/>
                  </a:cubicBezTo>
                  <a:cubicBezTo>
                    <a:pt x="933" y="19501"/>
                    <a:pt x="1721" y="19501"/>
                    <a:pt x="2903" y="19240"/>
                  </a:cubicBezTo>
                  <a:cubicBezTo>
                    <a:pt x="4086" y="18978"/>
                    <a:pt x="5663" y="18454"/>
                    <a:pt x="6766" y="17996"/>
                  </a:cubicBezTo>
                  <a:cubicBezTo>
                    <a:pt x="7870" y="17538"/>
                    <a:pt x="8501" y="17145"/>
                    <a:pt x="8737" y="17276"/>
                  </a:cubicBezTo>
                  <a:cubicBezTo>
                    <a:pt x="8974" y="17407"/>
                    <a:pt x="8816" y="18061"/>
                    <a:pt x="9052" y="18585"/>
                  </a:cubicBezTo>
                  <a:cubicBezTo>
                    <a:pt x="9289" y="19109"/>
                    <a:pt x="9920" y="19501"/>
                    <a:pt x="10629" y="19632"/>
                  </a:cubicBezTo>
                  <a:cubicBezTo>
                    <a:pt x="11338" y="19763"/>
                    <a:pt x="12127" y="19632"/>
                    <a:pt x="13309" y="18716"/>
                  </a:cubicBezTo>
                  <a:cubicBezTo>
                    <a:pt x="14492" y="17800"/>
                    <a:pt x="16068" y="16098"/>
                    <a:pt x="17487" y="13218"/>
                  </a:cubicBezTo>
                  <a:cubicBezTo>
                    <a:pt x="18906" y="10338"/>
                    <a:pt x="20168" y="6280"/>
                    <a:pt x="20798" y="3858"/>
                  </a:cubicBezTo>
                  <a:cubicBezTo>
                    <a:pt x="21429" y="1436"/>
                    <a:pt x="21429" y="650"/>
                    <a:pt x="21035" y="258"/>
                  </a:cubicBezTo>
                  <a:cubicBezTo>
                    <a:pt x="20641" y="-135"/>
                    <a:pt x="19852" y="-135"/>
                    <a:pt x="18985" y="650"/>
                  </a:cubicBezTo>
                  <a:cubicBezTo>
                    <a:pt x="18118" y="1436"/>
                    <a:pt x="17172" y="3007"/>
                    <a:pt x="16463" y="5560"/>
                  </a:cubicBezTo>
                  <a:cubicBezTo>
                    <a:pt x="15753" y="8112"/>
                    <a:pt x="15280" y="11647"/>
                    <a:pt x="16147" y="14461"/>
                  </a:cubicBezTo>
                  <a:cubicBezTo>
                    <a:pt x="17014" y="17276"/>
                    <a:pt x="19222" y="19370"/>
                    <a:pt x="21429" y="214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9" name="Line"/>
            <p:cNvSpPr/>
            <p:nvPr/>
          </p:nvSpPr>
          <p:spPr>
            <a:xfrm>
              <a:off x="1925572" y="6318182"/>
              <a:ext cx="28329" cy="49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8" h="21600" fill="norm" stroke="1" extrusionOk="0">
                  <a:moveTo>
                    <a:pt x="0" y="0"/>
                  </a:moveTo>
                  <a:cubicBezTo>
                    <a:pt x="6171" y="462"/>
                    <a:pt x="12343" y="923"/>
                    <a:pt x="16200" y="2077"/>
                  </a:cubicBezTo>
                  <a:cubicBezTo>
                    <a:pt x="20057" y="3231"/>
                    <a:pt x="21600" y="5077"/>
                    <a:pt x="20057" y="7477"/>
                  </a:cubicBezTo>
                  <a:cubicBezTo>
                    <a:pt x="18514" y="9877"/>
                    <a:pt x="13886" y="12831"/>
                    <a:pt x="12343" y="15277"/>
                  </a:cubicBezTo>
                  <a:cubicBezTo>
                    <a:pt x="10800" y="17723"/>
                    <a:pt x="12343" y="19662"/>
                    <a:pt x="1388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0" name="Line"/>
            <p:cNvSpPr/>
            <p:nvPr/>
          </p:nvSpPr>
          <p:spPr>
            <a:xfrm>
              <a:off x="611122" y="6857932"/>
              <a:ext cx="71501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5" y="20769"/>
                    <a:pt x="371" y="19938"/>
                    <a:pt x="579" y="19385"/>
                  </a:cubicBezTo>
                  <a:cubicBezTo>
                    <a:pt x="787" y="18831"/>
                    <a:pt x="1017" y="18554"/>
                    <a:pt x="1247" y="17585"/>
                  </a:cubicBezTo>
                  <a:cubicBezTo>
                    <a:pt x="1477" y="16615"/>
                    <a:pt x="1707" y="14954"/>
                    <a:pt x="1947" y="13431"/>
                  </a:cubicBezTo>
                  <a:cubicBezTo>
                    <a:pt x="2187" y="11908"/>
                    <a:pt x="2436" y="10523"/>
                    <a:pt x="2673" y="9277"/>
                  </a:cubicBezTo>
                  <a:cubicBezTo>
                    <a:pt x="2909" y="8031"/>
                    <a:pt x="3133" y="6923"/>
                    <a:pt x="3363" y="5954"/>
                  </a:cubicBezTo>
                  <a:cubicBezTo>
                    <a:pt x="3594" y="4985"/>
                    <a:pt x="3830" y="4154"/>
                    <a:pt x="4067" y="3462"/>
                  </a:cubicBezTo>
                  <a:cubicBezTo>
                    <a:pt x="4303" y="2769"/>
                    <a:pt x="4540" y="2215"/>
                    <a:pt x="4780" y="1662"/>
                  </a:cubicBezTo>
                  <a:cubicBezTo>
                    <a:pt x="5020" y="1108"/>
                    <a:pt x="5263" y="554"/>
                    <a:pt x="5528" y="277"/>
                  </a:cubicBezTo>
                  <a:cubicBezTo>
                    <a:pt x="5793" y="0"/>
                    <a:pt x="6081" y="0"/>
                    <a:pt x="6350" y="0"/>
                  </a:cubicBezTo>
                  <a:cubicBezTo>
                    <a:pt x="6618" y="0"/>
                    <a:pt x="6867" y="0"/>
                    <a:pt x="7120" y="138"/>
                  </a:cubicBezTo>
                  <a:cubicBezTo>
                    <a:pt x="7373" y="277"/>
                    <a:pt x="7628" y="554"/>
                    <a:pt x="7894" y="831"/>
                  </a:cubicBezTo>
                  <a:cubicBezTo>
                    <a:pt x="8159" y="1108"/>
                    <a:pt x="8434" y="1385"/>
                    <a:pt x="8703" y="1662"/>
                  </a:cubicBezTo>
                  <a:cubicBezTo>
                    <a:pt x="8971" y="1938"/>
                    <a:pt x="9233" y="2215"/>
                    <a:pt x="9499" y="2492"/>
                  </a:cubicBezTo>
                  <a:cubicBezTo>
                    <a:pt x="9764" y="2769"/>
                    <a:pt x="10033" y="3046"/>
                    <a:pt x="10301" y="3323"/>
                  </a:cubicBezTo>
                  <a:cubicBezTo>
                    <a:pt x="10570" y="3600"/>
                    <a:pt x="10838" y="3877"/>
                    <a:pt x="11113" y="4015"/>
                  </a:cubicBezTo>
                  <a:cubicBezTo>
                    <a:pt x="11388" y="4154"/>
                    <a:pt x="11670" y="4154"/>
                    <a:pt x="11941" y="4292"/>
                  </a:cubicBezTo>
                  <a:cubicBezTo>
                    <a:pt x="12213" y="4431"/>
                    <a:pt x="12475" y="4708"/>
                    <a:pt x="12737" y="4985"/>
                  </a:cubicBezTo>
                  <a:cubicBezTo>
                    <a:pt x="13000" y="5262"/>
                    <a:pt x="13262" y="5538"/>
                    <a:pt x="13514" y="5815"/>
                  </a:cubicBezTo>
                  <a:cubicBezTo>
                    <a:pt x="13767" y="6092"/>
                    <a:pt x="14010" y="6369"/>
                    <a:pt x="14243" y="6646"/>
                  </a:cubicBezTo>
                  <a:cubicBezTo>
                    <a:pt x="14477" y="6923"/>
                    <a:pt x="14701" y="7200"/>
                    <a:pt x="14950" y="7477"/>
                  </a:cubicBezTo>
                  <a:cubicBezTo>
                    <a:pt x="15199" y="7754"/>
                    <a:pt x="15474" y="8031"/>
                    <a:pt x="15743" y="8169"/>
                  </a:cubicBezTo>
                  <a:cubicBezTo>
                    <a:pt x="16011" y="8308"/>
                    <a:pt x="16274" y="8308"/>
                    <a:pt x="16533" y="8308"/>
                  </a:cubicBezTo>
                  <a:cubicBezTo>
                    <a:pt x="16791" y="8308"/>
                    <a:pt x="17047" y="8308"/>
                    <a:pt x="17319" y="8308"/>
                  </a:cubicBezTo>
                  <a:cubicBezTo>
                    <a:pt x="17591" y="8308"/>
                    <a:pt x="17879" y="8308"/>
                    <a:pt x="18147" y="8169"/>
                  </a:cubicBezTo>
                  <a:cubicBezTo>
                    <a:pt x="18416" y="8031"/>
                    <a:pt x="18665" y="7754"/>
                    <a:pt x="18892" y="7477"/>
                  </a:cubicBezTo>
                  <a:cubicBezTo>
                    <a:pt x="19119" y="7200"/>
                    <a:pt x="19324" y="6923"/>
                    <a:pt x="19554" y="6508"/>
                  </a:cubicBezTo>
                  <a:cubicBezTo>
                    <a:pt x="19784" y="6092"/>
                    <a:pt x="20040" y="5538"/>
                    <a:pt x="20299" y="5123"/>
                  </a:cubicBezTo>
                  <a:cubicBezTo>
                    <a:pt x="20558" y="4708"/>
                    <a:pt x="20820" y="4431"/>
                    <a:pt x="21037" y="4154"/>
                  </a:cubicBezTo>
                  <a:cubicBezTo>
                    <a:pt x="21255" y="3877"/>
                    <a:pt x="21427" y="3600"/>
                    <a:pt x="21600" y="33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1" name="Line"/>
            <p:cNvSpPr/>
            <p:nvPr/>
          </p:nvSpPr>
          <p:spPr>
            <a:xfrm>
              <a:off x="6358514" y="6324532"/>
              <a:ext cx="50159" cy="52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600" fill="norm" stroke="1" extrusionOk="0">
                  <a:moveTo>
                    <a:pt x="21327" y="0"/>
                  </a:moveTo>
                  <a:cubicBezTo>
                    <a:pt x="19527" y="2371"/>
                    <a:pt x="17727" y="4741"/>
                    <a:pt x="15027" y="7156"/>
                  </a:cubicBezTo>
                  <a:cubicBezTo>
                    <a:pt x="12327" y="9571"/>
                    <a:pt x="8727" y="12029"/>
                    <a:pt x="6027" y="14093"/>
                  </a:cubicBezTo>
                  <a:cubicBezTo>
                    <a:pt x="3327" y="16156"/>
                    <a:pt x="1527" y="17824"/>
                    <a:pt x="627" y="18878"/>
                  </a:cubicBezTo>
                  <a:cubicBezTo>
                    <a:pt x="-273" y="19932"/>
                    <a:pt x="-273" y="20371"/>
                    <a:pt x="1077" y="20722"/>
                  </a:cubicBezTo>
                  <a:cubicBezTo>
                    <a:pt x="2427" y="21073"/>
                    <a:pt x="5127" y="21337"/>
                    <a:pt x="782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2" name="Line"/>
            <p:cNvSpPr/>
            <p:nvPr/>
          </p:nvSpPr>
          <p:spPr>
            <a:xfrm>
              <a:off x="4246407" y="6318182"/>
              <a:ext cx="79466" cy="647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600" fill="norm" stroke="1" extrusionOk="0">
                  <a:moveTo>
                    <a:pt x="21340" y="0"/>
                  </a:moveTo>
                  <a:cubicBezTo>
                    <a:pt x="18498" y="1412"/>
                    <a:pt x="15656" y="2824"/>
                    <a:pt x="13382" y="4447"/>
                  </a:cubicBezTo>
                  <a:cubicBezTo>
                    <a:pt x="11108" y="6071"/>
                    <a:pt x="9403" y="7906"/>
                    <a:pt x="7982" y="9741"/>
                  </a:cubicBezTo>
                  <a:cubicBezTo>
                    <a:pt x="6561" y="11576"/>
                    <a:pt x="5424" y="13412"/>
                    <a:pt x="3719" y="14824"/>
                  </a:cubicBezTo>
                  <a:cubicBezTo>
                    <a:pt x="2014" y="16235"/>
                    <a:pt x="-260" y="17224"/>
                    <a:pt x="24" y="18282"/>
                  </a:cubicBezTo>
                  <a:cubicBezTo>
                    <a:pt x="308" y="19341"/>
                    <a:pt x="3151" y="20471"/>
                    <a:pt x="599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3" name="Line"/>
            <p:cNvSpPr/>
            <p:nvPr/>
          </p:nvSpPr>
          <p:spPr>
            <a:xfrm>
              <a:off x="2981496" y="4715866"/>
              <a:ext cx="252177" cy="331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523" fill="norm" stroke="1" extrusionOk="0">
                  <a:moveTo>
                    <a:pt x="5785" y="3027"/>
                  </a:moveTo>
                  <a:cubicBezTo>
                    <a:pt x="6325" y="2476"/>
                    <a:pt x="6865" y="1926"/>
                    <a:pt x="7675" y="1307"/>
                  </a:cubicBezTo>
                  <a:cubicBezTo>
                    <a:pt x="8485" y="688"/>
                    <a:pt x="9565" y="0"/>
                    <a:pt x="10105" y="0"/>
                  </a:cubicBezTo>
                  <a:cubicBezTo>
                    <a:pt x="10645" y="0"/>
                    <a:pt x="10645" y="688"/>
                    <a:pt x="9565" y="2752"/>
                  </a:cubicBezTo>
                  <a:cubicBezTo>
                    <a:pt x="8485" y="4815"/>
                    <a:pt x="6325" y="8255"/>
                    <a:pt x="4525" y="11282"/>
                  </a:cubicBezTo>
                  <a:cubicBezTo>
                    <a:pt x="2725" y="14308"/>
                    <a:pt x="1285" y="16922"/>
                    <a:pt x="565" y="18573"/>
                  </a:cubicBezTo>
                  <a:cubicBezTo>
                    <a:pt x="-155" y="20224"/>
                    <a:pt x="-155" y="20912"/>
                    <a:pt x="385" y="21256"/>
                  </a:cubicBezTo>
                  <a:cubicBezTo>
                    <a:pt x="925" y="21600"/>
                    <a:pt x="2005" y="21600"/>
                    <a:pt x="5155" y="21325"/>
                  </a:cubicBezTo>
                  <a:cubicBezTo>
                    <a:pt x="8305" y="21050"/>
                    <a:pt x="13525" y="20499"/>
                    <a:pt x="16585" y="20087"/>
                  </a:cubicBezTo>
                  <a:cubicBezTo>
                    <a:pt x="19645" y="19674"/>
                    <a:pt x="20545" y="19399"/>
                    <a:pt x="21445" y="191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4" name="Line"/>
            <p:cNvSpPr/>
            <p:nvPr/>
          </p:nvSpPr>
          <p:spPr>
            <a:xfrm>
              <a:off x="3189222" y="4933882"/>
              <a:ext cx="508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00" y="5462"/>
                    <a:pt x="1800" y="10924"/>
                    <a:pt x="3150" y="14400"/>
                  </a:cubicBezTo>
                  <a:cubicBezTo>
                    <a:pt x="4500" y="17876"/>
                    <a:pt x="6300" y="19366"/>
                    <a:pt x="9450" y="20234"/>
                  </a:cubicBezTo>
                  <a:cubicBezTo>
                    <a:pt x="12600" y="21103"/>
                    <a:pt x="17100" y="2135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5" name="Line"/>
            <p:cNvSpPr/>
            <p:nvPr/>
          </p:nvSpPr>
          <p:spPr>
            <a:xfrm>
              <a:off x="3407504" y="4787890"/>
              <a:ext cx="253969" cy="260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421" fill="norm" stroke="1" extrusionOk="0">
                  <a:moveTo>
                    <a:pt x="14553" y="2086"/>
                  </a:moveTo>
                  <a:cubicBezTo>
                    <a:pt x="12622" y="1563"/>
                    <a:pt x="10690" y="1040"/>
                    <a:pt x="8670" y="1302"/>
                  </a:cubicBezTo>
                  <a:cubicBezTo>
                    <a:pt x="6651" y="1563"/>
                    <a:pt x="4543" y="2608"/>
                    <a:pt x="2963" y="4611"/>
                  </a:cubicBezTo>
                  <a:cubicBezTo>
                    <a:pt x="1382" y="6615"/>
                    <a:pt x="329" y="9576"/>
                    <a:pt x="65" y="12189"/>
                  </a:cubicBezTo>
                  <a:cubicBezTo>
                    <a:pt x="-198" y="14802"/>
                    <a:pt x="329" y="17066"/>
                    <a:pt x="1646" y="18721"/>
                  </a:cubicBezTo>
                  <a:cubicBezTo>
                    <a:pt x="2963" y="20376"/>
                    <a:pt x="5070" y="21421"/>
                    <a:pt x="7792" y="21421"/>
                  </a:cubicBezTo>
                  <a:cubicBezTo>
                    <a:pt x="10514" y="21421"/>
                    <a:pt x="13851" y="20376"/>
                    <a:pt x="16309" y="17676"/>
                  </a:cubicBezTo>
                  <a:cubicBezTo>
                    <a:pt x="18768" y="14976"/>
                    <a:pt x="20348" y="10621"/>
                    <a:pt x="20875" y="7486"/>
                  </a:cubicBezTo>
                  <a:cubicBezTo>
                    <a:pt x="21402" y="4350"/>
                    <a:pt x="20875" y="2434"/>
                    <a:pt x="19119" y="1302"/>
                  </a:cubicBezTo>
                  <a:cubicBezTo>
                    <a:pt x="17363" y="169"/>
                    <a:pt x="14378" y="-179"/>
                    <a:pt x="11392" y="82"/>
                  </a:cubicBezTo>
                  <a:cubicBezTo>
                    <a:pt x="8407" y="344"/>
                    <a:pt x="5422" y="1215"/>
                    <a:pt x="2436" y="20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6" name="Line"/>
            <p:cNvSpPr/>
            <p:nvPr/>
          </p:nvSpPr>
          <p:spPr>
            <a:xfrm>
              <a:off x="5235375" y="4665771"/>
              <a:ext cx="220798" cy="345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240" fill="norm" stroke="1" extrusionOk="0">
                  <a:moveTo>
                    <a:pt x="21459" y="87"/>
                  </a:moveTo>
                  <a:cubicBezTo>
                    <a:pt x="19196" y="-43"/>
                    <a:pt x="16933" y="-173"/>
                    <a:pt x="14156" y="868"/>
                  </a:cubicBezTo>
                  <a:cubicBezTo>
                    <a:pt x="11379" y="1909"/>
                    <a:pt x="8088" y="4121"/>
                    <a:pt x="5619" y="6593"/>
                  </a:cubicBezTo>
                  <a:cubicBezTo>
                    <a:pt x="3150" y="9066"/>
                    <a:pt x="1505" y="11798"/>
                    <a:pt x="682" y="14010"/>
                  </a:cubicBezTo>
                  <a:cubicBezTo>
                    <a:pt x="-141" y="16222"/>
                    <a:pt x="-141" y="17914"/>
                    <a:pt x="270" y="19020"/>
                  </a:cubicBezTo>
                  <a:cubicBezTo>
                    <a:pt x="682" y="20126"/>
                    <a:pt x="1505" y="20646"/>
                    <a:pt x="3253" y="20972"/>
                  </a:cubicBezTo>
                  <a:cubicBezTo>
                    <a:pt x="5002" y="21297"/>
                    <a:pt x="7676" y="21427"/>
                    <a:pt x="10042" y="20776"/>
                  </a:cubicBezTo>
                  <a:cubicBezTo>
                    <a:pt x="12408" y="20126"/>
                    <a:pt x="14465" y="18694"/>
                    <a:pt x="15493" y="17588"/>
                  </a:cubicBezTo>
                  <a:cubicBezTo>
                    <a:pt x="16522" y="16482"/>
                    <a:pt x="16522" y="15702"/>
                    <a:pt x="15802" y="14856"/>
                  </a:cubicBezTo>
                  <a:cubicBezTo>
                    <a:pt x="15082" y="14010"/>
                    <a:pt x="13642" y="13099"/>
                    <a:pt x="11893" y="12449"/>
                  </a:cubicBezTo>
                  <a:cubicBezTo>
                    <a:pt x="10145" y="11798"/>
                    <a:pt x="8088" y="11408"/>
                    <a:pt x="6442" y="11213"/>
                  </a:cubicBezTo>
                  <a:cubicBezTo>
                    <a:pt x="4796" y="11017"/>
                    <a:pt x="3562" y="11017"/>
                    <a:pt x="2842" y="11473"/>
                  </a:cubicBezTo>
                  <a:cubicBezTo>
                    <a:pt x="2122" y="11928"/>
                    <a:pt x="1916" y="12839"/>
                    <a:pt x="1710" y="137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7" name="Line"/>
            <p:cNvSpPr/>
            <p:nvPr/>
          </p:nvSpPr>
          <p:spPr>
            <a:xfrm>
              <a:off x="5546792" y="4711632"/>
              <a:ext cx="238986" cy="280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358" fill="norm" stroke="1" extrusionOk="0">
                  <a:moveTo>
                    <a:pt x="16330" y="0"/>
                  </a:moveTo>
                  <a:cubicBezTo>
                    <a:pt x="14057" y="0"/>
                    <a:pt x="11783" y="0"/>
                    <a:pt x="9414" y="1370"/>
                  </a:cubicBezTo>
                  <a:cubicBezTo>
                    <a:pt x="7046" y="2740"/>
                    <a:pt x="4583" y="5481"/>
                    <a:pt x="2878" y="8624"/>
                  </a:cubicBezTo>
                  <a:cubicBezTo>
                    <a:pt x="1172" y="11767"/>
                    <a:pt x="225" y="15313"/>
                    <a:pt x="35" y="17490"/>
                  </a:cubicBezTo>
                  <a:cubicBezTo>
                    <a:pt x="-154" y="19666"/>
                    <a:pt x="414" y="20472"/>
                    <a:pt x="1741" y="20955"/>
                  </a:cubicBezTo>
                  <a:cubicBezTo>
                    <a:pt x="3067" y="21439"/>
                    <a:pt x="5151" y="21600"/>
                    <a:pt x="7709" y="20794"/>
                  </a:cubicBezTo>
                  <a:cubicBezTo>
                    <a:pt x="10267" y="19988"/>
                    <a:pt x="13299" y="18215"/>
                    <a:pt x="15667" y="15878"/>
                  </a:cubicBezTo>
                  <a:cubicBezTo>
                    <a:pt x="18035" y="13540"/>
                    <a:pt x="19741" y="10639"/>
                    <a:pt x="20593" y="8785"/>
                  </a:cubicBezTo>
                  <a:cubicBezTo>
                    <a:pt x="21446" y="6931"/>
                    <a:pt x="21446" y="6125"/>
                    <a:pt x="21351" y="5239"/>
                  </a:cubicBezTo>
                  <a:cubicBezTo>
                    <a:pt x="21257" y="4352"/>
                    <a:pt x="21067" y="3385"/>
                    <a:pt x="20025" y="2579"/>
                  </a:cubicBezTo>
                  <a:cubicBezTo>
                    <a:pt x="18983" y="1773"/>
                    <a:pt x="17088" y="1128"/>
                    <a:pt x="14530" y="967"/>
                  </a:cubicBezTo>
                  <a:cubicBezTo>
                    <a:pt x="11972" y="806"/>
                    <a:pt x="8751" y="1128"/>
                    <a:pt x="5530" y="14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8" name="Line"/>
            <p:cNvSpPr/>
            <p:nvPr/>
          </p:nvSpPr>
          <p:spPr>
            <a:xfrm>
              <a:off x="3030472" y="5772082"/>
              <a:ext cx="571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00" y="5760"/>
                    <a:pt x="1600" y="11520"/>
                    <a:pt x="3200" y="15120"/>
                  </a:cubicBezTo>
                  <a:cubicBezTo>
                    <a:pt x="4800" y="18720"/>
                    <a:pt x="7200" y="20160"/>
                    <a:pt x="10400" y="20880"/>
                  </a:cubicBezTo>
                  <a:cubicBezTo>
                    <a:pt x="13600" y="21600"/>
                    <a:pt x="17600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9" name="Line"/>
            <p:cNvSpPr/>
            <p:nvPr/>
          </p:nvSpPr>
          <p:spPr>
            <a:xfrm>
              <a:off x="3252819" y="5760906"/>
              <a:ext cx="190155" cy="208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6" h="21092" fill="norm" stroke="1" extrusionOk="0">
                  <a:moveTo>
                    <a:pt x="12268" y="3054"/>
                  </a:moveTo>
                  <a:cubicBezTo>
                    <a:pt x="11131" y="2626"/>
                    <a:pt x="9994" y="2198"/>
                    <a:pt x="7834" y="3482"/>
                  </a:cubicBezTo>
                  <a:cubicBezTo>
                    <a:pt x="5674" y="4765"/>
                    <a:pt x="2491" y="7759"/>
                    <a:pt x="1013" y="10539"/>
                  </a:cubicBezTo>
                  <a:cubicBezTo>
                    <a:pt x="-465" y="13319"/>
                    <a:pt x="-238" y="15886"/>
                    <a:pt x="1127" y="17917"/>
                  </a:cubicBezTo>
                  <a:cubicBezTo>
                    <a:pt x="2491" y="19949"/>
                    <a:pt x="4992" y="21446"/>
                    <a:pt x="8630" y="21018"/>
                  </a:cubicBezTo>
                  <a:cubicBezTo>
                    <a:pt x="12268" y="20591"/>
                    <a:pt x="17042" y="18238"/>
                    <a:pt x="19089" y="14816"/>
                  </a:cubicBezTo>
                  <a:cubicBezTo>
                    <a:pt x="21135" y="11395"/>
                    <a:pt x="20453" y="6903"/>
                    <a:pt x="19543" y="4230"/>
                  </a:cubicBezTo>
                  <a:cubicBezTo>
                    <a:pt x="18634" y="1557"/>
                    <a:pt x="17497" y="701"/>
                    <a:pt x="16360" y="274"/>
                  </a:cubicBezTo>
                  <a:cubicBezTo>
                    <a:pt x="15223" y="-154"/>
                    <a:pt x="14087" y="-154"/>
                    <a:pt x="13291" y="808"/>
                  </a:cubicBezTo>
                  <a:cubicBezTo>
                    <a:pt x="12495" y="1771"/>
                    <a:pt x="12040" y="3696"/>
                    <a:pt x="12154" y="4979"/>
                  </a:cubicBezTo>
                  <a:cubicBezTo>
                    <a:pt x="12268" y="6262"/>
                    <a:pt x="12950" y="6903"/>
                    <a:pt x="13632" y="75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0" name="Line"/>
            <p:cNvSpPr/>
            <p:nvPr/>
          </p:nvSpPr>
          <p:spPr>
            <a:xfrm>
              <a:off x="3494022" y="5763301"/>
              <a:ext cx="208874" cy="200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0890" fill="norm" stroke="1" extrusionOk="0">
                  <a:moveTo>
                    <a:pt x="14115" y="6204"/>
                  </a:moveTo>
                  <a:cubicBezTo>
                    <a:pt x="14115" y="5102"/>
                    <a:pt x="14115" y="4000"/>
                    <a:pt x="13366" y="2788"/>
                  </a:cubicBezTo>
                  <a:cubicBezTo>
                    <a:pt x="12618" y="1575"/>
                    <a:pt x="11121" y="253"/>
                    <a:pt x="9196" y="32"/>
                  </a:cubicBezTo>
                  <a:cubicBezTo>
                    <a:pt x="7271" y="-188"/>
                    <a:pt x="4919" y="694"/>
                    <a:pt x="3208" y="3008"/>
                  </a:cubicBezTo>
                  <a:cubicBezTo>
                    <a:pt x="1497" y="5322"/>
                    <a:pt x="428" y="9069"/>
                    <a:pt x="321" y="12155"/>
                  </a:cubicBezTo>
                  <a:cubicBezTo>
                    <a:pt x="214" y="15241"/>
                    <a:pt x="1069" y="17665"/>
                    <a:pt x="3636" y="19208"/>
                  </a:cubicBezTo>
                  <a:cubicBezTo>
                    <a:pt x="6202" y="20751"/>
                    <a:pt x="10479" y="21412"/>
                    <a:pt x="14008" y="20420"/>
                  </a:cubicBezTo>
                  <a:cubicBezTo>
                    <a:pt x="17537" y="19428"/>
                    <a:pt x="20317" y="16783"/>
                    <a:pt x="20958" y="13808"/>
                  </a:cubicBezTo>
                  <a:cubicBezTo>
                    <a:pt x="21600" y="10832"/>
                    <a:pt x="20103" y="7526"/>
                    <a:pt x="16788" y="5322"/>
                  </a:cubicBezTo>
                  <a:cubicBezTo>
                    <a:pt x="13473" y="3118"/>
                    <a:pt x="8341" y="2016"/>
                    <a:pt x="5240" y="1796"/>
                  </a:cubicBezTo>
                  <a:cubicBezTo>
                    <a:pt x="2139" y="1575"/>
                    <a:pt x="1069" y="2236"/>
                    <a:pt x="0" y="28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1" name="Line"/>
            <p:cNvSpPr/>
            <p:nvPr/>
          </p:nvSpPr>
          <p:spPr>
            <a:xfrm>
              <a:off x="5106856" y="5686102"/>
              <a:ext cx="260417" cy="282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490" fill="norm" stroke="1" extrusionOk="0">
                  <a:moveTo>
                    <a:pt x="21431" y="745"/>
                  </a:moveTo>
                  <a:cubicBezTo>
                    <a:pt x="17947" y="423"/>
                    <a:pt x="14463" y="100"/>
                    <a:pt x="11763" y="20"/>
                  </a:cubicBezTo>
                  <a:cubicBezTo>
                    <a:pt x="9063" y="-61"/>
                    <a:pt x="7147" y="100"/>
                    <a:pt x="5492" y="664"/>
                  </a:cubicBezTo>
                  <a:cubicBezTo>
                    <a:pt x="3837" y="1229"/>
                    <a:pt x="2444" y="2196"/>
                    <a:pt x="1660" y="3485"/>
                  </a:cubicBezTo>
                  <a:cubicBezTo>
                    <a:pt x="876" y="4775"/>
                    <a:pt x="702" y="6387"/>
                    <a:pt x="441" y="7757"/>
                  </a:cubicBezTo>
                  <a:cubicBezTo>
                    <a:pt x="179" y="9127"/>
                    <a:pt x="-169" y="10255"/>
                    <a:pt x="92" y="10739"/>
                  </a:cubicBezTo>
                  <a:cubicBezTo>
                    <a:pt x="354" y="11223"/>
                    <a:pt x="1225" y="11061"/>
                    <a:pt x="2531" y="11223"/>
                  </a:cubicBezTo>
                  <a:cubicBezTo>
                    <a:pt x="3837" y="11384"/>
                    <a:pt x="5579" y="11867"/>
                    <a:pt x="7147" y="12996"/>
                  </a:cubicBezTo>
                  <a:cubicBezTo>
                    <a:pt x="8715" y="14124"/>
                    <a:pt x="10108" y="15897"/>
                    <a:pt x="10805" y="17187"/>
                  </a:cubicBezTo>
                  <a:cubicBezTo>
                    <a:pt x="11502" y="18476"/>
                    <a:pt x="11502" y="19282"/>
                    <a:pt x="11154" y="19927"/>
                  </a:cubicBezTo>
                  <a:cubicBezTo>
                    <a:pt x="10805" y="20572"/>
                    <a:pt x="10108" y="21055"/>
                    <a:pt x="8889" y="21297"/>
                  </a:cubicBezTo>
                  <a:cubicBezTo>
                    <a:pt x="7670" y="21539"/>
                    <a:pt x="5928" y="21539"/>
                    <a:pt x="4534" y="21378"/>
                  </a:cubicBezTo>
                  <a:cubicBezTo>
                    <a:pt x="3141" y="21217"/>
                    <a:pt x="2096" y="20894"/>
                    <a:pt x="1050" y="205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2" name="Line"/>
            <p:cNvSpPr/>
            <p:nvPr/>
          </p:nvSpPr>
          <p:spPr>
            <a:xfrm>
              <a:off x="5354822" y="5746682"/>
              <a:ext cx="191869" cy="204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0" h="21118" fill="norm" stroke="1" extrusionOk="0">
                  <a:moveTo>
                    <a:pt x="19754" y="3273"/>
                  </a:moveTo>
                  <a:cubicBezTo>
                    <a:pt x="17935" y="1745"/>
                    <a:pt x="16116" y="218"/>
                    <a:pt x="13842" y="109"/>
                  </a:cubicBezTo>
                  <a:cubicBezTo>
                    <a:pt x="11569" y="0"/>
                    <a:pt x="8840" y="1309"/>
                    <a:pt x="6453" y="3818"/>
                  </a:cubicBezTo>
                  <a:cubicBezTo>
                    <a:pt x="4065" y="6327"/>
                    <a:pt x="2019" y="10036"/>
                    <a:pt x="882" y="12764"/>
                  </a:cubicBezTo>
                  <a:cubicBezTo>
                    <a:pt x="-255" y="15491"/>
                    <a:pt x="-482" y="17236"/>
                    <a:pt x="1337" y="18764"/>
                  </a:cubicBezTo>
                  <a:cubicBezTo>
                    <a:pt x="3156" y="20291"/>
                    <a:pt x="7021" y="21600"/>
                    <a:pt x="10432" y="20945"/>
                  </a:cubicBezTo>
                  <a:cubicBezTo>
                    <a:pt x="13842" y="20291"/>
                    <a:pt x="16798" y="17673"/>
                    <a:pt x="18617" y="14509"/>
                  </a:cubicBezTo>
                  <a:cubicBezTo>
                    <a:pt x="20436" y="11345"/>
                    <a:pt x="21118" y="7636"/>
                    <a:pt x="20209" y="5127"/>
                  </a:cubicBezTo>
                  <a:cubicBezTo>
                    <a:pt x="19299" y="2618"/>
                    <a:pt x="16798" y="1309"/>
                    <a:pt x="14297" y="655"/>
                  </a:cubicBezTo>
                  <a:cubicBezTo>
                    <a:pt x="11796" y="0"/>
                    <a:pt x="9295" y="0"/>
                    <a:pt x="679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3" name="Line"/>
            <p:cNvSpPr/>
            <p:nvPr/>
          </p:nvSpPr>
          <p:spPr>
            <a:xfrm>
              <a:off x="7412336" y="4737032"/>
              <a:ext cx="56787" cy="297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350" fill="norm" stroke="1" extrusionOk="0">
                  <a:moveTo>
                    <a:pt x="4663" y="0"/>
                  </a:moveTo>
                  <a:cubicBezTo>
                    <a:pt x="3063" y="3651"/>
                    <a:pt x="1463" y="7301"/>
                    <a:pt x="663" y="10268"/>
                  </a:cubicBezTo>
                  <a:cubicBezTo>
                    <a:pt x="-137" y="13234"/>
                    <a:pt x="-137" y="15515"/>
                    <a:pt x="263" y="17341"/>
                  </a:cubicBezTo>
                  <a:cubicBezTo>
                    <a:pt x="663" y="19166"/>
                    <a:pt x="1463" y="20535"/>
                    <a:pt x="3863" y="21068"/>
                  </a:cubicBezTo>
                  <a:cubicBezTo>
                    <a:pt x="6263" y="21600"/>
                    <a:pt x="10263" y="21296"/>
                    <a:pt x="13463" y="20839"/>
                  </a:cubicBezTo>
                  <a:cubicBezTo>
                    <a:pt x="16663" y="20383"/>
                    <a:pt x="19063" y="19775"/>
                    <a:pt x="21463" y="19166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4" name="Line"/>
            <p:cNvSpPr/>
            <p:nvPr/>
          </p:nvSpPr>
          <p:spPr>
            <a:xfrm>
              <a:off x="7612616" y="4756082"/>
              <a:ext cx="194163" cy="232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352" fill="norm" stroke="1" extrusionOk="0">
                  <a:moveTo>
                    <a:pt x="12686" y="4670"/>
                  </a:moveTo>
                  <a:cubicBezTo>
                    <a:pt x="12456" y="3697"/>
                    <a:pt x="12226" y="2724"/>
                    <a:pt x="10962" y="1849"/>
                  </a:cubicBezTo>
                  <a:cubicBezTo>
                    <a:pt x="9699" y="973"/>
                    <a:pt x="7401" y="195"/>
                    <a:pt x="5562" y="681"/>
                  </a:cubicBezTo>
                  <a:cubicBezTo>
                    <a:pt x="3724" y="1168"/>
                    <a:pt x="2345" y="2919"/>
                    <a:pt x="1311" y="5935"/>
                  </a:cubicBezTo>
                  <a:cubicBezTo>
                    <a:pt x="277" y="8951"/>
                    <a:pt x="-412" y="13232"/>
                    <a:pt x="277" y="16249"/>
                  </a:cubicBezTo>
                  <a:cubicBezTo>
                    <a:pt x="967" y="19265"/>
                    <a:pt x="3035" y="21016"/>
                    <a:pt x="6022" y="21308"/>
                  </a:cubicBezTo>
                  <a:cubicBezTo>
                    <a:pt x="9009" y="21600"/>
                    <a:pt x="12916" y="20432"/>
                    <a:pt x="15903" y="18000"/>
                  </a:cubicBezTo>
                  <a:cubicBezTo>
                    <a:pt x="18890" y="15568"/>
                    <a:pt x="20958" y="11870"/>
                    <a:pt x="21073" y="8659"/>
                  </a:cubicBezTo>
                  <a:cubicBezTo>
                    <a:pt x="21188" y="5449"/>
                    <a:pt x="19350" y="2724"/>
                    <a:pt x="17741" y="1362"/>
                  </a:cubicBezTo>
                  <a:cubicBezTo>
                    <a:pt x="16133" y="0"/>
                    <a:pt x="14754" y="0"/>
                    <a:pt x="13490" y="0"/>
                  </a:cubicBezTo>
                  <a:cubicBezTo>
                    <a:pt x="12226" y="0"/>
                    <a:pt x="11077" y="0"/>
                    <a:pt x="10273" y="486"/>
                  </a:cubicBezTo>
                  <a:cubicBezTo>
                    <a:pt x="9469" y="973"/>
                    <a:pt x="9009" y="1946"/>
                    <a:pt x="9928" y="3114"/>
                  </a:cubicBezTo>
                  <a:cubicBezTo>
                    <a:pt x="10848" y="4281"/>
                    <a:pt x="13145" y="5643"/>
                    <a:pt x="15443" y="7005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5" name="Line"/>
            <p:cNvSpPr/>
            <p:nvPr/>
          </p:nvSpPr>
          <p:spPr>
            <a:xfrm>
              <a:off x="7910673" y="4781482"/>
              <a:ext cx="171713" cy="208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0" h="20869" fill="norm" stroke="1" extrusionOk="0">
                  <a:moveTo>
                    <a:pt x="12701" y="8259"/>
                  </a:moveTo>
                  <a:cubicBezTo>
                    <a:pt x="12701" y="7200"/>
                    <a:pt x="12701" y="6141"/>
                    <a:pt x="11673" y="4765"/>
                  </a:cubicBezTo>
                  <a:cubicBezTo>
                    <a:pt x="10644" y="3388"/>
                    <a:pt x="8587" y="1694"/>
                    <a:pt x="6916" y="847"/>
                  </a:cubicBezTo>
                  <a:cubicBezTo>
                    <a:pt x="5244" y="0"/>
                    <a:pt x="3958" y="0"/>
                    <a:pt x="2544" y="1694"/>
                  </a:cubicBezTo>
                  <a:cubicBezTo>
                    <a:pt x="1130" y="3388"/>
                    <a:pt x="-413" y="6776"/>
                    <a:pt x="101" y="10482"/>
                  </a:cubicBezTo>
                  <a:cubicBezTo>
                    <a:pt x="616" y="14188"/>
                    <a:pt x="3187" y="18212"/>
                    <a:pt x="6144" y="19906"/>
                  </a:cubicBezTo>
                  <a:cubicBezTo>
                    <a:pt x="9101" y="21600"/>
                    <a:pt x="12444" y="20965"/>
                    <a:pt x="15273" y="18741"/>
                  </a:cubicBezTo>
                  <a:cubicBezTo>
                    <a:pt x="18101" y="16518"/>
                    <a:pt x="20416" y="12706"/>
                    <a:pt x="20801" y="9847"/>
                  </a:cubicBezTo>
                  <a:cubicBezTo>
                    <a:pt x="21187" y="6988"/>
                    <a:pt x="19644" y="5082"/>
                    <a:pt x="17458" y="3600"/>
                  </a:cubicBezTo>
                  <a:cubicBezTo>
                    <a:pt x="15273" y="2118"/>
                    <a:pt x="12444" y="1059"/>
                    <a:pt x="9616" y="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6" name="Line"/>
            <p:cNvSpPr/>
            <p:nvPr/>
          </p:nvSpPr>
          <p:spPr>
            <a:xfrm>
              <a:off x="7138922" y="5726627"/>
              <a:ext cx="76201" cy="304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5" fill="norm" stroke="1" extrusionOk="0">
                  <a:moveTo>
                    <a:pt x="0" y="2733"/>
                  </a:moveTo>
                  <a:cubicBezTo>
                    <a:pt x="1800" y="1549"/>
                    <a:pt x="3600" y="366"/>
                    <a:pt x="5400" y="70"/>
                  </a:cubicBezTo>
                  <a:cubicBezTo>
                    <a:pt x="7200" y="-226"/>
                    <a:pt x="9000" y="366"/>
                    <a:pt x="10500" y="2733"/>
                  </a:cubicBezTo>
                  <a:cubicBezTo>
                    <a:pt x="12000" y="5100"/>
                    <a:pt x="13200" y="9242"/>
                    <a:pt x="13500" y="12349"/>
                  </a:cubicBezTo>
                  <a:cubicBezTo>
                    <a:pt x="13800" y="15456"/>
                    <a:pt x="13200" y="17527"/>
                    <a:pt x="13200" y="18933"/>
                  </a:cubicBezTo>
                  <a:cubicBezTo>
                    <a:pt x="13200" y="20338"/>
                    <a:pt x="13800" y="21078"/>
                    <a:pt x="15300" y="21226"/>
                  </a:cubicBezTo>
                  <a:cubicBezTo>
                    <a:pt x="16800" y="21374"/>
                    <a:pt x="19200" y="20930"/>
                    <a:pt x="21600" y="20486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7" name="Line"/>
            <p:cNvSpPr/>
            <p:nvPr/>
          </p:nvSpPr>
          <p:spPr>
            <a:xfrm>
              <a:off x="7400067" y="5703083"/>
              <a:ext cx="259556" cy="347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480" fill="norm" stroke="1" extrusionOk="0">
                  <a:moveTo>
                    <a:pt x="21534" y="2303"/>
                  </a:moveTo>
                  <a:cubicBezTo>
                    <a:pt x="21358" y="1518"/>
                    <a:pt x="21183" y="732"/>
                    <a:pt x="20656" y="340"/>
                  </a:cubicBezTo>
                  <a:cubicBezTo>
                    <a:pt x="20129" y="-53"/>
                    <a:pt x="19251" y="-53"/>
                    <a:pt x="17319" y="78"/>
                  </a:cubicBezTo>
                  <a:cubicBezTo>
                    <a:pt x="15388" y="209"/>
                    <a:pt x="12402" y="471"/>
                    <a:pt x="9768" y="732"/>
                  </a:cubicBezTo>
                  <a:cubicBezTo>
                    <a:pt x="7134" y="994"/>
                    <a:pt x="4851" y="1256"/>
                    <a:pt x="3271" y="1452"/>
                  </a:cubicBezTo>
                  <a:cubicBezTo>
                    <a:pt x="1690" y="1649"/>
                    <a:pt x="812" y="1780"/>
                    <a:pt x="373" y="2500"/>
                  </a:cubicBezTo>
                  <a:cubicBezTo>
                    <a:pt x="-66" y="3220"/>
                    <a:pt x="-66" y="4529"/>
                    <a:pt x="110" y="5707"/>
                  </a:cubicBezTo>
                  <a:cubicBezTo>
                    <a:pt x="285" y="6885"/>
                    <a:pt x="636" y="7932"/>
                    <a:pt x="900" y="8980"/>
                  </a:cubicBezTo>
                  <a:cubicBezTo>
                    <a:pt x="1163" y="10027"/>
                    <a:pt x="1339" y="11074"/>
                    <a:pt x="1778" y="11402"/>
                  </a:cubicBezTo>
                  <a:cubicBezTo>
                    <a:pt x="2217" y="11729"/>
                    <a:pt x="2919" y="11336"/>
                    <a:pt x="4149" y="11074"/>
                  </a:cubicBezTo>
                  <a:cubicBezTo>
                    <a:pt x="5378" y="10812"/>
                    <a:pt x="7134" y="10682"/>
                    <a:pt x="9154" y="11205"/>
                  </a:cubicBezTo>
                  <a:cubicBezTo>
                    <a:pt x="11173" y="11729"/>
                    <a:pt x="13456" y="12907"/>
                    <a:pt x="14861" y="14020"/>
                  </a:cubicBezTo>
                  <a:cubicBezTo>
                    <a:pt x="16266" y="15132"/>
                    <a:pt x="16793" y="16180"/>
                    <a:pt x="17056" y="17031"/>
                  </a:cubicBezTo>
                  <a:cubicBezTo>
                    <a:pt x="17319" y="17882"/>
                    <a:pt x="17319" y="18536"/>
                    <a:pt x="16441" y="19256"/>
                  </a:cubicBezTo>
                  <a:cubicBezTo>
                    <a:pt x="15563" y="19976"/>
                    <a:pt x="13807" y="20762"/>
                    <a:pt x="11963" y="21154"/>
                  </a:cubicBezTo>
                  <a:cubicBezTo>
                    <a:pt x="10119" y="21547"/>
                    <a:pt x="8188" y="21547"/>
                    <a:pt x="6871" y="21351"/>
                  </a:cubicBezTo>
                  <a:cubicBezTo>
                    <a:pt x="5554" y="21154"/>
                    <a:pt x="4851" y="20762"/>
                    <a:pt x="4149" y="20369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8" name="Line"/>
            <p:cNvSpPr/>
            <p:nvPr/>
          </p:nvSpPr>
          <p:spPr>
            <a:xfrm>
              <a:off x="7842086" y="5733982"/>
              <a:ext cx="294053" cy="27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467" fill="norm" stroke="1" extrusionOk="0">
                  <a:moveTo>
                    <a:pt x="12071" y="2945"/>
                  </a:moveTo>
                  <a:cubicBezTo>
                    <a:pt x="11612" y="1964"/>
                    <a:pt x="11152" y="982"/>
                    <a:pt x="10463" y="491"/>
                  </a:cubicBezTo>
                  <a:cubicBezTo>
                    <a:pt x="9773" y="0"/>
                    <a:pt x="8854" y="0"/>
                    <a:pt x="7476" y="982"/>
                  </a:cubicBezTo>
                  <a:cubicBezTo>
                    <a:pt x="6097" y="1964"/>
                    <a:pt x="4259" y="3927"/>
                    <a:pt x="2880" y="6791"/>
                  </a:cubicBezTo>
                  <a:cubicBezTo>
                    <a:pt x="1501" y="9655"/>
                    <a:pt x="582" y="13418"/>
                    <a:pt x="199" y="15709"/>
                  </a:cubicBezTo>
                  <a:cubicBezTo>
                    <a:pt x="-184" y="18000"/>
                    <a:pt x="-31" y="18818"/>
                    <a:pt x="812" y="19636"/>
                  </a:cubicBezTo>
                  <a:cubicBezTo>
                    <a:pt x="1654" y="20455"/>
                    <a:pt x="3186" y="21273"/>
                    <a:pt x="5254" y="21436"/>
                  </a:cubicBezTo>
                  <a:cubicBezTo>
                    <a:pt x="7322" y="21600"/>
                    <a:pt x="9927" y="21109"/>
                    <a:pt x="12454" y="19718"/>
                  </a:cubicBezTo>
                  <a:cubicBezTo>
                    <a:pt x="14982" y="18327"/>
                    <a:pt x="17433" y="16036"/>
                    <a:pt x="19042" y="13500"/>
                  </a:cubicBezTo>
                  <a:cubicBezTo>
                    <a:pt x="20650" y="10964"/>
                    <a:pt x="21416" y="8182"/>
                    <a:pt x="21263" y="5973"/>
                  </a:cubicBezTo>
                  <a:cubicBezTo>
                    <a:pt x="21110" y="3764"/>
                    <a:pt x="20037" y="2127"/>
                    <a:pt x="17510" y="1227"/>
                  </a:cubicBezTo>
                  <a:cubicBezTo>
                    <a:pt x="14982" y="327"/>
                    <a:pt x="10999" y="164"/>
                    <a:pt x="7016" y="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9" name="Line"/>
            <p:cNvSpPr/>
            <p:nvPr/>
          </p:nvSpPr>
          <p:spPr>
            <a:xfrm>
              <a:off x="2996278" y="6452018"/>
              <a:ext cx="26837" cy="234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61" h="21363" fill="norm" stroke="1" extrusionOk="0">
                  <a:moveTo>
                    <a:pt x="6410" y="1692"/>
                  </a:moveTo>
                  <a:cubicBezTo>
                    <a:pt x="11039" y="727"/>
                    <a:pt x="15667" y="-237"/>
                    <a:pt x="17982" y="52"/>
                  </a:cubicBezTo>
                  <a:cubicBezTo>
                    <a:pt x="20296" y="342"/>
                    <a:pt x="20296" y="1884"/>
                    <a:pt x="16439" y="5356"/>
                  </a:cubicBezTo>
                  <a:cubicBezTo>
                    <a:pt x="12582" y="8827"/>
                    <a:pt x="4867" y="14227"/>
                    <a:pt x="1782" y="17217"/>
                  </a:cubicBezTo>
                  <a:cubicBezTo>
                    <a:pt x="-1304" y="20206"/>
                    <a:pt x="239" y="20784"/>
                    <a:pt x="1782" y="21363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0" name="Line"/>
            <p:cNvSpPr/>
            <p:nvPr/>
          </p:nvSpPr>
          <p:spPr>
            <a:xfrm>
              <a:off x="3125722" y="6451532"/>
              <a:ext cx="133351" cy="195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7" fill="norm" stroke="1" extrusionOk="0">
                  <a:moveTo>
                    <a:pt x="11314" y="0"/>
                  </a:moveTo>
                  <a:cubicBezTo>
                    <a:pt x="8229" y="3484"/>
                    <a:pt x="5143" y="6968"/>
                    <a:pt x="3086" y="10219"/>
                  </a:cubicBezTo>
                  <a:cubicBezTo>
                    <a:pt x="1029" y="13471"/>
                    <a:pt x="0" y="16490"/>
                    <a:pt x="0" y="18465"/>
                  </a:cubicBezTo>
                  <a:cubicBezTo>
                    <a:pt x="0" y="20439"/>
                    <a:pt x="1029" y="21368"/>
                    <a:pt x="3943" y="21484"/>
                  </a:cubicBezTo>
                  <a:cubicBezTo>
                    <a:pt x="6857" y="21600"/>
                    <a:pt x="11657" y="20903"/>
                    <a:pt x="14914" y="20090"/>
                  </a:cubicBezTo>
                  <a:cubicBezTo>
                    <a:pt x="18171" y="19277"/>
                    <a:pt x="19886" y="18348"/>
                    <a:pt x="21600" y="17419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1" name="Line"/>
            <p:cNvSpPr/>
            <p:nvPr/>
          </p:nvSpPr>
          <p:spPr>
            <a:xfrm>
              <a:off x="3201922" y="6559482"/>
              <a:ext cx="50801" cy="177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4" fill="norm" stroke="1" extrusionOk="0">
                  <a:moveTo>
                    <a:pt x="8100" y="0"/>
                  </a:moveTo>
                  <a:cubicBezTo>
                    <a:pt x="5400" y="4114"/>
                    <a:pt x="2700" y="8229"/>
                    <a:pt x="1350" y="11186"/>
                  </a:cubicBezTo>
                  <a:cubicBezTo>
                    <a:pt x="0" y="14143"/>
                    <a:pt x="0" y="15943"/>
                    <a:pt x="0" y="17486"/>
                  </a:cubicBezTo>
                  <a:cubicBezTo>
                    <a:pt x="0" y="19029"/>
                    <a:pt x="0" y="20314"/>
                    <a:pt x="2250" y="20957"/>
                  </a:cubicBezTo>
                  <a:cubicBezTo>
                    <a:pt x="4500" y="21600"/>
                    <a:pt x="9000" y="21600"/>
                    <a:pt x="12600" y="21343"/>
                  </a:cubicBezTo>
                  <a:cubicBezTo>
                    <a:pt x="16200" y="21086"/>
                    <a:pt x="18900" y="20571"/>
                    <a:pt x="21600" y="20057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2" name="Line"/>
            <p:cNvSpPr/>
            <p:nvPr/>
          </p:nvSpPr>
          <p:spPr>
            <a:xfrm>
              <a:off x="3351468" y="6485004"/>
              <a:ext cx="174711" cy="238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361" fill="norm" stroke="1" extrusionOk="0">
                  <a:moveTo>
                    <a:pt x="13148" y="2688"/>
                  </a:moveTo>
                  <a:cubicBezTo>
                    <a:pt x="12394" y="1930"/>
                    <a:pt x="11641" y="1172"/>
                    <a:pt x="10636" y="983"/>
                  </a:cubicBezTo>
                  <a:cubicBezTo>
                    <a:pt x="9631" y="793"/>
                    <a:pt x="8376" y="1172"/>
                    <a:pt x="6617" y="2878"/>
                  </a:cubicBezTo>
                  <a:cubicBezTo>
                    <a:pt x="4859" y="4583"/>
                    <a:pt x="2599" y="7614"/>
                    <a:pt x="1343" y="10646"/>
                  </a:cubicBezTo>
                  <a:cubicBezTo>
                    <a:pt x="87" y="13678"/>
                    <a:pt x="-164" y="16709"/>
                    <a:pt x="87" y="18604"/>
                  </a:cubicBezTo>
                  <a:cubicBezTo>
                    <a:pt x="338" y="20499"/>
                    <a:pt x="1092" y="21257"/>
                    <a:pt x="2976" y="21351"/>
                  </a:cubicBezTo>
                  <a:cubicBezTo>
                    <a:pt x="4859" y="21446"/>
                    <a:pt x="7873" y="20878"/>
                    <a:pt x="11264" y="18509"/>
                  </a:cubicBezTo>
                  <a:cubicBezTo>
                    <a:pt x="14655" y="16141"/>
                    <a:pt x="18422" y="11972"/>
                    <a:pt x="19929" y="8751"/>
                  </a:cubicBezTo>
                  <a:cubicBezTo>
                    <a:pt x="21436" y="5530"/>
                    <a:pt x="20683" y="3257"/>
                    <a:pt x="18799" y="1835"/>
                  </a:cubicBezTo>
                  <a:cubicBezTo>
                    <a:pt x="16915" y="414"/>
                    <a:pt x="13901" y="-154"/>
                    <a:pt x="11641" y="35"/>
                  </a:cubicBezTo>
                  <a:cubicBezTo>
                    <a:pt x="9380" y="225"/>
                    <a:pt x="7873" y="1172"/>
                    <a:pt x="6366" y="212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3" name="Line"/>
            <p:cNvSpPr/>
            <p:nvPr/>
          </p:nvSpPr>
          <p:spPr>
            <a:xfrm>
              <a:off x="4939235" y="6540432"/>
              <a:ext cx="21638" cy="285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3" h="21405" fill="norm" stroke="1" extrusionOk="0">
                  <a:moveTo>
                    <a:pt x="20073" y="0"/>
                  </a:moveTo>
                  <a:cubicBezTo>
                    <a:pt x="20073" y="3812"/>
                    <a:pt x="20073" y="7624"/>
                    <a:pt x="17128" y="10721"/>
                  </a:cubicBezTo>
                  <a:cubicBezTo>
                    <a:pt x="14182" y="13818"/>
                    <a:pt x="8291" y="16200"/>
                    <a:pt x="4364" y="18026"/>
                  </a:cubicBezTo>
                  <a:cubicBezTo>
                    <a:pt x="437" y="19853"/>
                    <a:pt x="-1527" y="21124"/>
                    <a:pt x="1418" y="21362"/>
                  </a:cubicBezTo>
                  <a:cubicBezTo>
                    <a:pt x="4364" y="21600"/>
                    <a:pt x="12218" y="20806"/>
                    <a:pt x="20073" y="20012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4" name="Line"/>
            <p:cNvSpPr/>
            <p:nvPr/>
          </p:nvSpPr>
          <p:spPr>
            <a:xfrm>
              <a:off x="5094586" y="6559482"/>
              <a:ext cx="37737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600" fill="norm" stroke="1" extrusionOk="0">
                  <a:moveTo>
                    <a:pt x="21394" y="0"/>
                  </a:moveTo>
                  <a:cubicBezTo>
                    <a:pt x="15394" y="4160"/>
                    <a:pt x="9394" y="8320"/>
                    <a:pt x="5794" y="11280"/>
                  </a:cubicBezTo>
                  <a:cubicBezTo>
                    <a:pt x="2194" y="14240"/>
                    <a:pt x="994" y="16000"/>
                    <a:pt x="394" y="17280"/>
                  </a:cubicBezTo>
                  <a:cubicBezTo>
                    <a:pt x="-206" y="18560"/>
                    <a:pt x="-206" y="19360"/>
                    <a:pt x="994" y="20000"/>
                  </a:cubicBezTo>
                  <a:cubicBezTo>
                    <a:pt x="2194" y="20640"/>
                    <a:pt x="4594" y="21120"/>
                    <a:pt x="6994" y="2160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5" name="Line"/>
            <p:cNvSpPr/>
            <p:nvPr/>
          </p:nvSpPr>
          <p:spPr>
            <a:xfrm>
              <a:off x="5235245" y="6552637"/>
              <a:ext cx="234835" cy="285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407" fill="norm" stroke="1" extrusionOk="0">
                  <a:moveTo>
                    <a:pt x="13186" y="3849"/>
                  </a:moveTo>
                  <a:cubicBezTo>
                    <a:pt x="12993" y="3054"/>
                    <a:pt x="12800" y="2260"/>
                    <a:pt x="12415" y="1546"/>
                  </a:cubicBezTo>
                  <a:cubicBezTo>
                    <a:pt x="12029" y="831"/>
                    <a:pt x="11450" y="196"/>
                    <a:pt x="10679" y="37"/>
                  </a:cubicBezTo>
                  <a:cubicBezTo>
                    <a:pt x="9908" y="-122"/>
                    <a:pt x="8943" y="196"/>
                    <a:pt x="7593" y="1625"/>
                  </a:cubicBezTo>
                  <a:cubicBezTo>
                    <a:pt x="6243" y="3054"/>
                    <a:pt x="4508" y="5596"/>
                    <a:pt x="3158" y="8454"/>
                  </a:cubicBezTo>
                  <a:cubicBezTo>
                    <a:pt x="1808" y="11313"/>
                    <a:pt x="843" y="14490"/>
                    <a:pt x="361" y="16475"/>
                  </a:cubicBezTo>
                  <a:cubicBezTo>
                    <a:pt x="-121" y="18460"/>
                    <a:pt x="-121" y="19254"/>
                    <a:pt x="361" y="19969"/>
                  </a:cubicBezTo>
                  <a:cubicBezTo>
                    <a:pt x="843" y="20684"/>
                    <a:pt x="1808" y="21319"/>
                    <a:pt x="3543" y="21399"/>
                  </a:cubicBezTo>
                  <a:cubicBezTo>
                    <a:pt x="5279" y="21478"/>
                    <a:pt x="7786" y="21002"/>
                    <a:pt x="10775" y="19254"/>
                  </a:cubicBezTo>
                  <a:cubicBezTo>
                    <a:pt x="13765" y="17507"/>
                    <a:pt x="17236" y="14490"/>
                    <a:pt x="19165" y="11631"/>
                  </a:cubicBezTo>
                  <a:cubicBezTo>
                    <a:pt x="21093" y="8772"/>
                    <a:pt x="21479" y="6072"/>
                    <a:pt x="21383" y="4404"/>
                  </a:cubicBezTo>
                  <a:cubicBezTo>
                    <a:pt x="21286" y="2737"/>
                    <a:pt x="20708" y="2102"/>
                    <a:pt x="18875" y="2022"/>
                  </a:cubicBezTo>
                  <a:cubicBezTo>
                    <a:pt x="17043" y="1943"/>
                    <a:pt x="13958" y="2419"/>
                    <a:pt x="10872" y="2896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6" name="Line"/>
            <p:cNvSpPr/>
            <p:nvPr/>
          </p:nvSpPr>
          <p:spPr>
            <a:xfrm>
              <a:off x="6926046" y="6509625"/>
              <a:ext cx="250977" cy="270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410" fill="norm" stroke="1" extrusionOk="0">
                  <a:moveTo>
                    <a:pt x="2443" y="3441"/>
                  </a:moveTo>
                  <a:cubicBezTo>
                    <a:pt x="2803" y="2604"/>
                    <a:pt x="3163" y="1767"/>
                    <a:pt x="4603" y="1097"/>
                  </a:cubicBezTo>
                  <a:cubicBezTo>
                    <a:pt x="6043" y="427"/>
                    <a:pt x="8563" y="-75"/>
                    <a:pt x="10633" y="9"/>
                  </a:cubicBezTo>
                  <a:cubicBezTo>
                    <a:pt x="12703" y="92"/>
                    <a:pt x="14323" y="762"/>
                    <a:pt x="14503" y="2437"/>
                  </a:cubicBezTo>
                  <a:cubicBezTo>
                    <a:pt x="14683" y="4111"/>
                    <a:pt x="13423" y="6790"/>
                    <a:pt x="10903" y="9804"/>
                  </a:cubicBezTo>
                  <a:cubicBezTo>
                    <a:pt x="8383" y="12818"/>
                    <a:pt x="4603" y="16167"/>
                    <a:pt x="2443" y="18176"/>
                  </a:cubicBezTo>
                  <a:cubicBezTo>
                    <a:pt x="283" y="20185"/>
                    <a:pt x="-257" y="20855"/>
                    <a:pt x="103" y="21190"/>
                  </a:cubicBezTo>
                  <a:cubicBezTo>
                    <a:pt x="463" y="21525"/>
                    <a:pt x="1723" y="21525"/>
                    <a:pt x="4963" y="20855"/>
                  </a:cubicBezTo>
                  <a:cubicBezTo>
                    <a:pt x="8203" y="20185"/>
                    <a:pt x="13423" y="18846"/>
                    <a:pt x="16483" y="18092"/>
                  </a:cubicBezTo>
                  <a:cubicBezTo>
                    <a:pt x="19543" y="17339"/>
                    <a:pt x="20443" y="17172"/>
                    <a:pt x="21343" y="17004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7" name="Line"/>
            <p:cNvSpPr/>
            <p:nvPr/>
          </p:nvSpPr>
          <p:spPr>
            <a:xfrm>
              <a:off x="7237634" y="6508158"/>
              <a:ext cx="111970" cy="26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5" h="21325" fill="norm" stroke="1" extrusionOk="0">
                  <a:moveTo>
                    <a:pt x="15853" y="4060"/>
                  </a:moveTo>
                  <a:cubicBezTo>
                    <a:pt x="16245" y="3223"/>
                    <a:pt x="16638" y="2386"/>
                    <a:pt x="16245" y="1632"/>
                  </a:cubicBezTo>
                  <a:cubicBezTo>
                    <a:pt x="15853" y="879"/>
                    <a:pt x="14674" y="209"/>
                    <a:pt x="13103" y="41"/>
                  </a:cubicBezTo>
                  <a:cubicBezTo>
                    <a:pt x="11533" y="-126"/>
                    <a:pt x="9569" y="209"/>
                    <a:pt x="7016" y="1130"/>
                  </a:cubicBezTo>
                  <a:cubicBezTo>
                    <a:pt x="4463" y="2051"/>
                    <a:pt x="1322" y="3558"/>
                    <a:pt x="340" y="5148"/>
                  </a:cubicBezTo>
                  <a:cubicBezTo>
                    <a:pt x="-642" y="6739"/>
                    <a:pt x="536" y="8414"/>
                    <a:pt x="3482" y="10004"/>
                  </a:cubicBezTo>
                  <a:cubicBezTo>
                    <a:pt x="6427" y="11595"/>
                    <a:pt x="11140" y="13102"/>
                    <a:pt x="14674" y="14693"/>
                  </a:cubicBezTo>
                  <a:cubicBezTo>
                    <a:pt x="18209" y="16283"/>
                    <a:pt x="20565" y="17958"/>
                    <a:pt x="20762" y="19130"/>
                  </a:cubicBezTo>
                  <a:cubicBezTo>
                    <a:pt x="20958" y="20302"/>
                    <a:pt x="18994" y="20972"/>
                    <a:pt x="15853" y="21223"/>
                  </a:cubicBezTo>
                  <a:cubicBezTo>
                    <a:pt x="12711" y="21474"/>
                    <a:pt x="8391" y="21307"/>
                    <a:pt x="5642" y="20218"/>
                  </a:cubicBezTo>
                  <a:cubicBezTo>
                    <a:pt x="2893" y="19130"/>
                    <a:pt x="1714" y="17121"/>
                    <a:pt x="536" y="15111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8" name="Line"/>
            <p:cNvSpPr/>
            <p:nvPr/>
          </p:nvSpPr>
          <p:spPr>
            <a:xfrm>
              <a:off x="7227822" y="6498902"/>
              <a:ext cx="311151" cy="41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0" fill="norm" stroke="1" extrusionOk="0">
                  <a:moveTo>
                    <a:pt x="0" y="21190"/>
                  </a:moveTo>
                  <a:cubicBezTo>
                    <a:pt x="1469" y="14710"/>
                    <a:pt x="2939" y="8230"/>
                    <a:pt x="5878" y="4450"/>
                  </a:cubicBezTo>
                  <a:cubicBezTo>
                    <a:pt x="8816" y="670"/>
                    <a:pt x="13224" y="-410"/>
                    <a:pt x="16090" y="130"/>
                  </a:cubicBezTo>
                  <a:cubicBezTo>
                    <a:pt x="18955" y="670"/>
                    <a:pt x="20278" y="2830"/>
                    <a:pt x="21600" y="499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9" name="Line"/>
            <p:cNvSpPr/>
            <p:nvPr/>
          </p:nvSpPr>
          <p:spPr>
            <a:xfrm>
              <a:off x="7536673" y="6538437"/>
              <a:ext cx="252456" cy="212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5" h="21066" fill="norm" stroke="1" extrusionOk="0">
                  <a:moveTo>
                    <a:pt x="8094" y="827"/>
                  </a:moveTo>
                  <a:cubicBezTo>
                    <a:pt x="5460" y="5230"/>
                    <a:pt x="2825" y="9634"/>
                    <a:pt x="1420" y="12361"/>
                  </a:cubicBezTo>
                  <a:cubicBezTo>
                    <a:pt x="16" y="15087"/>
                    <a:pt x="-160" y="16135"/>
                    <a:pt x="103" y="17498"/>
                  </a:cubicBezTo>
                  <a:cubicBezTo>
                    <a:pt x="367" y="18861"/>
                    <a:pt x="1069" y="20539"/>
                    <a:pt x="3352" y="20959"/>
                  </a:cubicBezTo>
                  <a:cubicBezTo>
                    <a:pt x="5635" y="21378"/>
                    <a:pt x="9499" y="20539"/>
                    <a:pt x="12660" y="18861"/>
                  </a:cubicBezTo>
                  <a:cubicBezTo>
                    <a:pt x="15820" y="17184"/>
                    <a:pt x="18279" y="14667"/>
                    <a:pt x="19684" y="12151"/>
                  </a:cubicBezTo>
                  <a:cubicBezTo>
                    <a:pt x="21089" y="9634"/>
                    <a:pt x="21440" y="7118"/>
                    <a:pt x="20123" y="5021"/>
                  </a:cubicBezTo>
                  <a:cubicBezTo>
                    <a:pt x="18806" y="2924"/>
                    <a:pt x="15820" y="1246"/>
                    <a:pt x="13713" y="512"/>
                  </a:cubicBezTo>
                  <a:cubicBezTo>
                    <a:pt x="11606" y="-222"/>
                    <a:pt x="10377" y="-12"/>
                    <a:pt x="9147" y="197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0" name="Line"/>
            <p:cNvSpPr/>
            <p:nvPr/>
          </p:nvSpPr>
          <p:spPr>
            <a:xfrm>
              <a:off x="-1" y="7461161"/>
              <a:ext cx="312674" cy="56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464" fill="norm" stroke="1" extrusionOk="0">
                  <a:moveTo>
                    <a:pt x="6193" y="2671"/>
                  </a:moveTo>
                  <a:cubicBezTo>
                    <a:pt x="5903" y="3075"/>
                    <a:pt x="5613" y="3480"/>
                    <a:pt x="5105" y="3803"/>
                  </a:cubicBezTo>
                  <a:cubicBezTo>
                    <a:pt x="4598" y="4127"/>
                    <a:pt x="3873" y="4369"/>
                    <a:pt x="3076" y="4531"/>
                  </a:cubicBezTo>
                  <a:cubicBezTo>
                    <a:pt x="2278" y="4693"/>
                    <a:pt x="1409" y="4774"/>
                    <a:pt x="974" y="4572"/>
                  </a:cubicBezTo>
                  <a:cubicBezTo>
                    <a:pt x="539" y="4369"/>
                    <a:pt x="539" y="3884"/>
                    <a:pt x="1191" y="3277"/>
                  </a:cubicBezTo>
                  <a:cubicBezTo>
                    <a:pt x="1844" y="2671"/>
                    <a:pt x="3148" y="1942"/>
                    <a:pt x="4018" y="1417"/>
                  </a:cubicBezTo>
                  <a:cubicBezTo>
                    <a:pt x="4888" y="891"/>
                    <a:pt x="5323" y="567"/>
                    <a:pt x="5903" y="324"/>
                  </a:cubicBezTo>
                  <a:cubicBezTo>
                    <a:pt x="6482" y="82"/>
                    <a:pt x="7207" y="-80"/>
                    <a:pt x="7642" y="41"/>
                  </a:cubicBezTo>
                  <a:cubicBezTo>
                    <a:pt x="8077" y="163"/>
                    <a:pt x="8222" y="567"/>
                    <a:pt x="8295" y="1942"/>
                  </a:cubicBezTo>
                  <a:cubicBezTo>
                    <a:pt x="8367" y="3318"/>
                    <a:pt x="8367" y="5664"/>
                    <a:pt x="7860" y="7767"/>
                  </a:cubicBezTo>
                  <a:cubicBezTo>
                    <a:pt x="7352" y="9871"/>
                    <a:pt x="6337" y="11731"/>
                    <a:pt x="5613" y="12864"/>
                  </a:cubicBezTo>
                  <a:cubicBezTo>
                    <a:pt x="4888" y="13996"/>
                    <a:pt x="4453" y="14401"/>
                    <a:pt x="3946" y="14765"/>
                  </a:cubicBezTo>
                  <a:cubicBezTo>
                    <a:pt x="3438" y="15129"/>
                    <a:pt x="2858" y="15453"/>
                    <a:pt x="2206" y="15614"/>
                  </a:cubicBezTo>
                  <a:cubicBezTo>
                    <a:pt x="1554" y="15776"/>
                    <a:pt x="829" y="15776"/>
                    <a:pt x="394" y="15533"/>
                  </a:cubicBezTo>
                  <a:cubicBezTo>
                    <a:pt x="-41" y="15291"/>
                    <a:pt x="-186" y="14805"/>
                    <a:pt x="321" y="13996"/>
                  </a:cubicBezTo>
                  <a:cubicBezTo>
                    <a:pt x="829" y="13187"/>
                    <a:pt x="1988" y="12055"/>
                    <a:pt x="4018" y="10437"/>
                  </a:cubicBezTo>
                  <a:cubicBezTo>
                    <a:pt x="6048" y="8819"/>
                    <a:pt x="8947" y="6716"/>
                    <a:pt x="10904" y="5138"/>
                  </a:cubicBezTo>
                  <a:cubicBezTo>
                    <a:pt x="12861" y="3560"/>
                    <a:pt x="13876" y="2509"/>
                    <a:pt x="14456" y="1700"/>
                  </a:cubicBezTo>
                  <a:cubicBezTo>
                    <a:pt x="15035" y="891"/>
                    <a:pt x="15180" y="324"/>
                    <a:pt x="15035" y="244"/>
                  </a:cubicBezTo>
                  <a:cubicBezTo>
                    <a:pt x="14891" y="163"/>
                    <a:pt x="14456" y="567"/>
                    <a:pt x="13658" y="2145"/>
                  </a:cubicBezTo>
                  <a:cubicBezTo>
                    <a:pt x="12861" y="3722"/>
                    <a:pt x="11701" y="6473"/>
                    <a:pt x="10542" y="9304"/>
                  </a:cubicBezTo>
                  <a:cubicBezTo>
                    <a:pt x="9382" y="12136"/>
                    <a:pt x="8222" y="15048"/>
                    <a:pt x="7570" y="16990"/>
                  </a:cubicBezTo>
                  <a:cubicBezTo>
                    <a:pt x="6917" y="18931"/>
                    <a:pt x="6772" y="19902"/>
                    <a:pt x="6990" y="20509"/>
                  </a:cubicBezTo>
                  <a:cubicBezTo>
                    <a:pt x="7207" y="21116"/>
                    <a:pt x="7787" y="21358"/>
                    <a:pt x="8440" y="21439"/>
                  </a:cubicBezTo>
                  <a:cubicBezTo>
                    <a:pt x="9092" y="21520"/>
                    <a:pt x="9817" y="21439"/>
                    <a:pt x="11049" y="20711"/>
                  </a:cubicBezTo>
                  <a:cubicBezTo>
                    <a:pt x="12281" y="19983"/>
                    <a:pt x="14021" y="18608"/>
                    <a:pt x="14963" y="17435"/>
                  </a:cubicBezTo>
                  <a:cubicBezTo>
                    <a:pt x="15905" y="16262"/>
                    <a:pt x="16050" y="15291"/>
                    <a:pt x="16050" y="14522"/>
                  </a:cubicBezTo>
                  <a:cubicBezTo>
                    <a:pt x="16050" y="13754"/>
                    <a:pt x="15905" y="13187"/>
                    <a:pt x="15543" y="12783"/>
                  </a:cubicBezTo>
                  <a:cubicBezTo>
                    <a:pt x="15180" y="12378"/>
                    <a:pt x="14601" y="12136"/>
                    <a:pt x="14673" y="12014"/>
                  </a:cubicBezTo>
                  <a:cubicBezTo>
                    <a:pt x="14746" y="11893"/>
                    <a:pt x="15470" y="11893"/>
                    <a:pt x="16703" y="11731"/>
                  </a:cubicBezTo>
                  <a:cubicBezTo>
                    <a:pt x="17935" y="11569"/>
                    <a:pt x="19674" y="11246"/>
                    <a:pt x="21414" y="109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1" name="Line"/>
            <p:cNvSpPr/>
            <p:nvPr/>
          </p:nvSpPr>
          <p:spPr>
            <a:xfrm>
              <a:off x="1004822" y="7448482"/>
              <a:ext cx="16935" cy="332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00" y="0"/>
                  </a:moveTo>
                  <a:cubicBezTo>
                    <a:pt x="18900" y="4403"/>
                    <a:pt x="21600" y="8805"/>
                    <a:pt x="21600" y="12176"/>
                  </a:cubicBezTo>
                  <a:cubicBezTo>
                    <a:pt x="21600" y="15546"/>
                    <a:pt x="18900" y="17885"/>
                    <a:pt x="16200" y="19399"/>
                  </a:cubicBezTo>
                  <a:cubicBezTo>
                    <a:pt x="13500" y="20912"/>
                    <a:pt x="10800" y="21600"/>
                    <a:pt x="8100" y="21600"/>
                  </a:cubicBezTo>
                  <a:cubicBezTo>
                    <a:pt x="5400" y="21600"/>
                    <a:pt x="2700" y="20912"/>
                    <a:pt x="0" y="202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2" name="Line"/>
            <p:cNvSpPr/>
            <p:nvPr/>
          </p:nvSpPr>
          <p:spPr>
            <a:xfrm>
              <a:off x="985772" y="7425199"/>
              <a:ext cx="187571" cy="296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0" y="17897"/>
                  </a:moveTo>
                  <a:cubicBezTo>
                    <a:pt x="2427" y="17589"/>
                    <a:pt x="4854" y="17280"/>
                    <a:pt x="7281" y="16277"/>
                  </a:cubicBezTo>
                  <a:cubicBezTo>
                    <a:pt x="9708" y="15274"/>
                    <a:pt x="12135" y="13577"/>
                    <a:pt x="14440" y="11109"/>
                  </a:cubicBezTo>
                  <a:cubicBezTo>
                    <a:pt x="16746" y="8640"/>
                    <a:pt x="18930" y="5400"/>
                    <a:pt x="20144" y="3240"/>
                  </a:cubicBezTo>
                  <a:cubicBezTo>
                    <a:pt x="21357" y="1080"/>
                    <a:pt x="21600" y="0"/>
                    <a:pt x="21479" y="0"/>
                  </a:cubicBezTo>
                  <a:cubicBezTo>
                    <a:pt x="21357" y="0"/>
                    <a:pt x="20872" y="1080"/>
                    <a:pt x="20144" y="3549"/>
                  </a:cubicBezTo>
                  <a:cubicBezTo>
                    <a:pt x="19416" y="6017"/>
                    <a:pt x="18445" y="9874"/>
                    <a:pt x="17960" y="12729"/>
                  </a:cubicBezTo>
                  <a:cubicBezTo>
                    <a:pt x="17474" y="15583"/>
                    <a:pt x="17474" y="17434"/>
                    <a:pt x="17474" y="18746"/>
                  </a:cubicBezTo>
                  <a:cubicBezTo>
                    <a:pt x="17474" y="20057"/>
                    <a:pt x="17474" y="20829"/>
                    <a:pt x="18081" y="21214"/>
                  </a:cubicBezTo>
                  <a:cubicBezTo>
                    <a:pt x="18688" y="21600"/>
                    <a:pt x="19901" y="21600"/>
                    <a:pt x="211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3" name="Line"/>
            <p:cNvSpPr/>
            <p:nvPr/>
          </p:nvSpPr>
          <p:spPr>
            <a:xfrm>
              <a:off x="1224555" y="7658032"/>
              <a:ext cx="83253" cy="115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1" h="21433" fill="norm" stroke="1" extrusionOk="0">
                  <a:moveTo>
                    <a:pt x="8529" y="1178"/>
                  </a:moveTo>
                  <a:cubicBezTo>
                    <a:pt x="5895" y="2356"/>
                    <a:pt x="3261" y="3535"/>
                    <a:pt x="1680" y="6480"/>
                  </a:cubicBezTo>
                  <a:cubicBezTo>
                    <a:pt x="100" y="9425"/>
                    <a:pt x="-427" y="14138"/>
                    <a:pt x="363" y="17084"/>
                  </a:cubicBezTo>
                  <a:cubicBezTo>
                    <a:pt x="1153" y="20029"/>
                    <a:pt x="3261" y="21207"/>
                    <a:pt x="5632" y="21404"/>
                  </a:cubicBezTo>
                  <a:cubicBezTo>
                    <a:pt x="8002" y="21600"/>
                    <a:pt x="10636" y="20815"/>
                    <a:pt x="13271" y="18655"/>
                  </a:cubicBezTo>
                  <a:cubicBezTo>
                    <a:pt x="15905" y="16495"/>
                    <a:pt x="18539" y="12960"/>
                    <a:pt x="19856" y="10015"/>
                  </a:cubicBezTo>
                  <a:cubicBezTo>
                    <a:pt x="21173" y="7069"/>
                    <a:pt x="21173" y="4713"/>
                    <a:pt x="18539" y="3142"/>
                  </a:cubicBezTo>
                  <a:cubicBezTo>
                    <a:pt x="15905" y="1571"/>
                    <a:pt x="10636" y="785"/>
                    <a:pt x="536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4" name="Line"/>
            <p:cNvSpPr/>
            <p:nvPr/>
          </p:nvSpPr>
          <p:spPr>
            <a:xfrm>
              <a:off x="1550922" y="7524682"/>
              <a:ext cx="63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5" name="Line"/>
            <p:cNvSpPr/>
            <p:nvPr/>
          </p:nvSpPr>
          <p:spPr>
            <a:xfrm>
              <a:off x="1569972" y="7461182"/>
              <a:ext cx="12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6" name="Line"/>
            <p:cNvSpPr/>
            <p:nvPr/>
          </p:nvSpPr>
          <p:spPr>
            <a:xfrm>
              <a:off x="1601722" y="7487393"/>
              <a:ext cx="83436" cy="170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6" h="21236" fill="norm" stroke="1" extrusionOk="0">
                  <a:moveTo>
                    <a:pt x="15805" y="4641"/>
                  </a:moveTo>
                  <a:cubicBezTo>
                    <a:pt x="14751" y="3324"/>
                    <a:pt x="13698" y="2007"/>
                    <a:pt x="11327" y="1085"/>
                  </a:cubicBezTo>
                  <a:cubicBezTo>
                    <a:pt x="8956" y="163"/>
                    <a:pt x="5268" y="-364"/>
                    <a:pt x="3424" y="295"/>
                  </a:cubicBezTo>
                  <a:cubicBezTo>
                    <a:pt x="1580" y="953"/>
                    <a:pt x="1580" y="2797"/>
                    <a:pt x="3688" y="4773"/>
                  </a:cubicBezTo>
                  <a:cubicBezTo>
                    <a:pt x="5795" y="6748"/>
                    <a:pt x="10010" y="8856"/>
                    <a:pt x="13171" y="10436"/>
                  </a:cubicBezTo>
                  <a:cubicBezTo>
                    <a:pt x="16332" y="12016"/>
                    <a:pt x="18439" y="13070"/>
                    <a:pt x="19756" y="14519"/>
                  </a:cubicBezTo>
                  <a:cubicBezTo>
                    <a:pt x="21073" y="15968"/>
                    <a:pt x="21600" y="17812"/>
                    <a:pt x="18176" y="18997"/>
                  </a:cubicBezTo>
                  <a:cubicBezTo>
                    <a:pt x="14751" y="20182"/>
                    <a:pt x="7376" y="20709"/>
                    <a:pt x="0" y="212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7" name="Line"/>
            <p:cNvSpPr/>
            <p:nvPr/>
          </p:nvSpPr>
          <p:spPr>
            <a:xfrm>
              <a:off x="2262973" y="7320356"/>
              <a:ext cx="107100" cy="382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309" fill="norm" stroke="1" extrusionOk="0">
                  <a:moveTo>
                    <a:pt x="15077" y="771"/>
                  </a:moveTo>
                  <a:cubicBezTo>
                    <a:pt x="16348" y="299"/>
                    <a:pt x="17618" y="-173"/>
                    <a:pt x="17830" y="63"/>
                  </a:cubicBezTo>
                  <a:cubicBezTo>
                    <a:pt x="18042" y="299"/>
                    <a:pt x="17195" y="1243"/>
                    <a:pt x="14442" y="3722"/>
                  </a:cubicBezTo>
                  <a:cubicBezTo>
                    <a:pt x="11689" y="6201"/>
                    <a:pt x="7030" y="10214"/>
                    <a:pt x="4277" y="13047"/>
                  </a:cubicBezTo>
                  <a:cubicBezTo>
                    <a:pt x="1524" y="15879"/>
                    <a:pt x="677" y="17532"/>
                    <a:pt x="254" y="18653"/>
                  </a:cubicBezTo>
                  <a:cubicBezTo>
                    <a:pt x="-170" y="19775"/>
                    <a:pt x="-170" y="20365"/>
                    <a:pt x="1101" y="20778"/>
                  </a:cubicBezTo>
                  <a:cubicBezTo>
                    <a:pt x="2371" y="21191"/>
                    <a:pt x="4912" y="21427"/>
                    <a:pt x="8301" y="21250"/>
                  </a:cubicBezTo>
                  <a:cubicBezTo>
                    <a:pt x="11689" y="21073"/>
                    <a:pt x="15924" y="20483"/>
                    <a:pt x="18254" y="20070"/>
                  </a:cubicBezTo>
                  <a:cubicBezTo>
                    <a:pt x="20583" y="19657"/>
                    <a:pt x="21006" y="19420"/>
                    <a:pt x="21430" y="191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8" name="Line"/>
            <p:cNvSpPr/>
            <p:nvPr/>
          </p:nvSpPr>
          <p:spPr>
            <a:xfrm>
              <a:off x="2198622" y="7494648"/>
              <a:ext cx="622301" cy="14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4" fill="norm" stroke="1" extrusionOk="0">
                  <a:moveTo>
                    <a:pt x="0" y="8319"/>
                  </a:moveTo>
                  <a:cubicBezTo>
                    <a:pt x="1543" y="5778"/>
                    <a:pt x="3086" y="3237"/>
                    <a:pt x="4298" y="2602"/>
                  </a:cubicBezTo>
                  <a:cubicBezTo>
                    <a:pt x="5510" y="1967"/>
                    <a:pt x="6392" y="3237"/>
                    <a:pt x="6943" y="5461"/>
                  </a:cubicBezTo>
                  <a:cubicBezTo>
                    <a:pt x="7494" y="7684"/>
                    <a:pt x="7714" y="10861"/>
                    <a:pt x="7788" y="13243"/>
                  </a:cubicBezTo>
                  <a:cubicBezTo>
                    <a:pt x="7861" y="15625"/>
                    <a:pt x="7788" y="17214"/>
                    <a:pt x="7567" y="18643"/>
                  </a:cubicBezTo>
                  <a:cubicBezTo>
                    <a:pt x="7347" y="20072"/>
                    <a:pt x="6980" y="21343"/>
                    <a:pt x="6796" y="21025"/>
                  </a:cubicBezTo>
                  <a:cubicBezTo>
                    <a:pt x="6612" y="20708"/>
                    <a:pt x="6612" y="18802"/>
                    <a:pt x="6943" y="16261"/>
                  </a:cubicBezTo>
                  <a:cubicBezTo>
                    <a:pt x="7273" y="13719"/>
                    <a:pt x="7935" y="10543"/>
                    <a:pt x="8412" y="8478"/>
                  </a:cubicBezTo>
                  <a:cubicBezTo>
                    <a:pt x="8890" y="6414"/>
                    <a:pt x="9184" y="5461"/>
                    <a:pt x="9478" y="4508"/>
                  </a:cubicBezTo>
                  <a:cubicBezTo>
                    <a:pt x="9771" y="3555"/>
                    <a:pt x="10065" y="2602"/>
                    <a:pt x="10249" y="2919"/>
                  </a:cubicBezTo>
                  <a:cubicBezTo>
                    <a:pt x="10433" y="3237"/>
                    <a:pt x="10506" y="4825"/>
                    <a:pt x="10469" y="6572"/>
                  </a:cubicBezTo>
                  <a:cubicBezTo>
                    <a:pt x="10433" y="8319"/>
                    <a:pt x="10286" y="10225"/>
                    <a:pt x="10176" y="12449"/>
                  </a:cubicBezTo>
                  <a:cubicBezTo>
                    <a:pt x="10065" y="14672"/>
                    <a:pt x="9992" y="17214"/>
                    <a:pt x="10139" y="18643"/>
                  </a:cubicBezTo>
                  <a:cubicBezTo>
                    <a:pt x="10286" y="20072"/>
                    <a:pt x="10653" y="20390"/>
                    <a:pt x="10984" y="19914"/>
                  </a:cubicBezTo>
                  <a:cubicBezTo>
                    <a:pt x="11314" y="19437"/>
                    <a:pt x="11608" y="18167"/>
                    <a:pt x="11865" y="16896"/>
                  </a:cubicBezTo>
                  <a:cubicBezTo>
                    <a:pt x="12122" y="15625"/>
                    <a:pt x="12343" y="14355"/>
                    <a:pt x="12563" y="13084"/>
                  </a:cubicBezTo>
                  <a:cubicBezTo>
                    <a:pt x="12784" y="11814"/>
                    <a:pt x="13004" y="10543"/>
                    <a:pt x="13224" y="10702"/>
                  </a:cubicBezTo>
                  <a:cubicBezTo>
                    <a:pt x="13445" y="10861"/>
                    <a:pt x="13665" y="12449"/>
                    <a:pt x="13959" y="13561"/>
                  </a:cubicBezTo>
                  <a:cubicBezTo>
                    <a:pt x="14253" y="14672"/>
                    <a:pt x="14620" y="15308"/>
                    <a:pt x="15024" y="15467"/>
                  </a:cubicBezTo>
                  <a:cubicBezTo>
                    <a:pt x="15429" y="15625"/>
                    <a:pt x="15869" y="15308"/>
                    <a:pt x="16310" y="14037"/>
                  </a:cubicBezTo>
                  <a:cubicBezTo>
                    <a:pt x="16751" y="12767"/>
                    <a:pt x="17192" y="10543"/>
                    <a:pt x="17486" y="8637"/>
                  </a:cubicBezTo>
                  <a:cubicBezTo>
                    <a:pt x="17780" y="6731"/>
                    <a:pt x="17927" y="5143"/>
                    <a:pt x="17963" y="3555"/>
                  </a:cubicBezTo>
                  <a:cubicBezTo>
                    <a:pt x="18000" y="1967"/>
                    <a:pt x="17927" y="378"/>
                    <a:pt x="17706" y="61"/>
                  </a:cubicBezTo>
                  <a:cubicBezTo>
                    <a:pt x="17486" y="-257"/>
                    <a:pt x="17118" y="696"/>
                    <a:pt x="16788" y="2602"/>
                  </a:cubicBezTo>
                  <a:cubicBezTo>
                    <a:pt x="16457" y="4508"/>
                    <a:pt x="16163" y="7367"/>
                    <a:pt x="16016" y="9749"/>
                  </a:cubicBezTo>
                  <a:cubicBezTo>
                    <a:pt x="15869" y="12131"/>
                    <a:pt x="15869" y="14037"/>
                    <a:pt x="16053" y="15467"/>
                  </a:cubicBezTo>
                  <a:cubicBezTo>
                    <a:pt x="16237" y="16896"/>
                    <a:pt x="16604" y="17849"/>
                    <a:pt x="17559" y="17849"/>
                  </a:cubicBezTo>
                  <a:cubicBezTo>
                    <a:pt x="18514" y="17849"/>
                    <a:pt x="20057" y="16896"/>
                    <a:pt x="21600" y="159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9" name="Line"/>
            <p:cNvSpPr/>
            <p:nvPr/>
          </p:nvSpPr>
          <p:spPr>
            <a:xfrm>
              <a:off x="9580995" y="272982"/>
              <a:ext cx="174128" cy="389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600" fill="norm" stroke="1" extrusionOk="0">
                  <a:moveTo>
                    <a:pt x="3452" y="0"/>
                  </a:moveTo>
                  <a:cubicBezTo>
                    <a:pt x="3713" y="3757"/>
                    <a:pt x="3973" y="7513"/>
                    <a:pt x="3582" y="10800"/>
                  </a:cubicBezTo>
                  <a:cubicBezTo>
                    <a:pt x="3192" y="14087"/>
                    <a:pt x="2151" y="16904"/>
                    <a:pt x="1631" y="18783"/>
                  </a:cubicBezTo>
                  <a:cubicBezTo>
                    <a:pt x="1110" y="20661"/>
                    <a:pt x="1110" y="21600"/>
                    <a:pt x="1110" y="21600"/>
                  </a:cubicBezTo>
                  <a:cubicBezTo>
                    <a:pt x="1110" y="21600"/>
                    <a:pt x="1110" y="20661"/>
                    <a:pt x="980" y="19604"/>
                  </a:cubicBezTo>
                  <a:cubicBezTo>
                    <a:pt x="850" y="18548"/>
                    <a:pt x="590" y="17374"/>
                    <a:pt x="329" y="16435"/>
                  </a:cubicBezTo>
                  <a:cubicBezTo>
                    <a:pt x="69" y="15496"/>
                    <a:pt x="-191" y="14791"/>
                    <a:pt x="199" y="14263"/>
                  </a:cubicBezTo>
                  <a:cubicBezTo>
                    <a:pt x="590" y="13735"/>
                    <a:pt x="1631" y="13383"/>
                    <a:pt x="3452" y="12913"/>
                  </a:cubicBezTo>
                  <a:cubicBezTo>
                    <a:pt x="5274" y="12443"/>
                    <a:pt x="7876" y="11857"/>
                    <a:pt x="10349" y="10389"/>
                  </a:cubicBezTo>
                  <a:cubicBezTo>
                    <a:pt x="12821" y="8922"/>
                    <a:pt x="15163" y="6574"/>
                    <a:pt x="16725" y="5048"/>
                  </a:cubicBezTo>
                  <a:cubicBezTo>
                    <a:pt x="18286" y="3522"/>
                    <a:pt x="19067" y="2817"/>
                    <a:pt x="19587" y="2817"/>
                  </a:cubicBezTo>
                  <a:cubicBezTo>
                    <a:pt x="20108" y="2817"/>
                    <a:pt x="20368" y="3522"/>
                    <a:pt x="20238" y="5635"/>
                  </a:cubicBezTo>
                  <a:cubicBezTo>
                    <a:pt x="20108" y="7748"/>
                    <a:pt x="19587" y="11270"/>
                    <a:pt x="19717" y="13852"/>
                  </a:cubicBezTo>
                  <a:cubicBezTo>
                    <a:pt x="19848" y="16435"/>
                    <a:pt x="20628" y="18078"/>
                    <a:pt x="21409" y="197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0" name="Line"/>
            <p:cNvSpPr/>
            <p:nvPr/>
          </p:nvSpPr>
          <p:spPr>
            <a:xfrm>
              <a:off x="9801111" y="565082"/>
              <a:ext cx="68312" cy="94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3" h="21386" fill="norm" stroke="1" extrusionOk="0">
                  <a:moveTo>
                    <a:pt x="7162" y="0"/>
                  </a:moveTo>
                  <a:cubicBezTo>
                    <a:pt x="5256" y="1920"/>
                    <a:pt x="3350" y="3840"/>
                    <a:pt x="1762" y="6960"/>
                  </a:cubicBezTo>
                  <a:cubicBezTo>
                    <a:pt x="174" y="10080"/>
                    <a:pt x="-1097" y="14400"/>
                    <a:pt x="1444" y="17280"/>
                  </a:cubicBezTo>
                  <a:cubicBezTo>
                    <a:pt x="3985" y="20160"/>
                    <a:pt x="10338" y="21600"/>
                    <a:pt x="14468" y="21360"/>
                  </a:cubicBezTo>
                  <a:cubicBezTo>
                    <a:pt x="18597" y="21120"/>
                    <a:pt x="20503" y="19200"/>
                    <a:pt x="20503" y="15840"/>
                  </a:cubicBezTo>
                  <a:cubicBezTo>
                    <a:pt x="20503" y="12480"/>
                    <a:pt x="18597" y="7680"/>
                    <a:pt x="16056" y="5040"/>
                  </a:cubicBezTo>
                  <a:cubicBezTo>
                    <a:pt x="13515" y="2400"/>
                    <a:pt x="10338" y="1920"/>
                    <a:pt x="7162" y="14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1" name="Line"/>
            <p:cNvSpPr/>
            <p:nvPr/>
          </p:nvSpPr>
          <p:spPr>
            <a:xfrm>
              <a:off x="9996422" y="368232"/>
              <a:ext cx="63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2" name="Line"/>
            <p:cNvSpPr/>
            <p:nvPr/>
          </p:nvSpPr>
          <p:spPr>
            <a:xfrm>
              <a:off x="10002772" y="584132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3" name="Line"/>
            <p:cNvSpPr/>
            <p:nvPr/>
          </p:nvSpPr>
          <p:spPr>
            <a:xfrm>
              <a:off x="10288522" y="392415"/>
              <a:ext cx="101268" cy="290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8" h="20872" fill="norm" stroke="1" extrusionOk="0">
                  <a:moveTo>
                    <a:pt x="0" y="11952"/>
                  </a:moveTo>
                  <a:cubicBezTo>
                    <a:pt x="0" y="15907"/>
                    <a:pt x="0" y="19862"/>
                    <a:pt x="0" y="20698"/>
                  </a:cubicBezTo>
                  <a:cubicBezTo>
                    <a:pt x="0" y="21535"/>
                    <a:pt x="0" y="19253"/>
                    <a:pt x="432" y="15907"/>
                  </a:cubicBezTo>
                  <a:cubicBezTo>
                    <a:pt x="864" y="12560"/>
                    <a:pt x="1728" y="8149"/>
                    <a:pt x="2808" y="5411"/>
                  </a:cubicBezTo>
                  <a:cubicBezTo>
                    <a:pt x="3888" y="2673"/>
                    <a:pt x="5184" y="1608"/>
                    <a:pt x="6912" y="924"/>
                  </a:cubicBezTo>
                  <a:cubicBezTo>
                    <a:pt x="8640" y="239"/>
                    <a:pt x="10800" y="-65"/>
                    <a:pt x="12744" y="11"/>
                  </a:cubicBezTo>
                  <a:cubicBezTo>
                    <a:pt x="14688" y="87"/>
                    <a:pt x="16416" y="543"/>
                    <a:pt x="18144" y="1532"/>
                  </a:cubicBezTo>
                  <a:cubicBezTo>
                    <a:pt x="19872" y="2521"/>
                    <a:pt x="21600" y="4042"/>
                    <a:pt x="20088" y="5943"/>
                  </a:cubicBezTo>
                  <a:cubicBezTo>
                    <a:pt x="18576" y="7845"/>
                    <a:pt x="13824" y="10127"/>
                    <a:pt x="9072" y="124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4" name="Line"/>
            <p:cNvSpPr/>
            <p:nvPr/>
          </p:nvSpPr>
          <p:spPr>
            <a:xfrm>
              <a:off x="10438615" y="406332"/>
              <a:ext cx="230908" cy="152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296" fill="norm" stroke="1" extrusionOk="0">
                  <a:moveTo>
                    <a:pt x="2570" y="13315"/>
                  </a:moveTo>
                  <a:cubicBezTo>
                    <a:pt x="3356" y="12427"/>
                    <a:pt x="4141" y="11540"/>
                    <a:pt x="4926" y="9912"/>
                  </a:cubicBezTo>
                  <a:cubicBezTo>
                    <a:pt x="5712" y="8285"/>
                    <a:pt x="6497" y="5918"/>
                    <a:pt x="6301" y="4734"/>
                  </a:cubicBezTo>
                  <a:cubicBezTo>
                    <a:pt x="6105" y="3551"/>
                    <a:pt x="4926" y="3551"/>
                    <a:pt x="4043" y="4142"/>
                  </a:cubicBezTo>
                  <a:cubicBezTo>
                    <a:pt x="3159" y="4734"/>
                    <a:pt x="2570" y="5918"/>
                    <a:pt x="1981" y="7397"/>
                  </a:cubicBezTo>
                  <a:cubicBezTo>
                    <a:pt x="1392" y="8877"/>
                    <a:pt x="803" y="10652"/>
                    <a:pt x="410" y="12279"/>
                  </a:cubicBezTo>
                  <a:cubicBezTo>
                    <a:pt x="17" y="13907"/>
                    <a:pt x="-179" y="15386"/>
                    <a:pt x="214" y="16274"/>
                  </a:cubicBezTo>
                  <a:cubicBezTo>
                    <a:pt x="606" y="17162"/>
                    <a:pt x="1588" y="17458"/>
                    <a:pt x="2472" y="17162"/>
                  </a:cubicBezTo>
                  <a:cubicBezTo>
                    <a:pt x="3356" y="16866"/>
                    <a:pt x="4141" y="15978"/>
                    <a:pt x="5319" y="14499"/>
                  </a:cubicBezTo>
                  <a:cubicBezTo>
                    <a:pt x="6497" y="13019"/>
                    <a:pt x="8068" y="10948"/>
                    <a:pt x="8854" y="9173"/>
                  </a:cubicBezTo>
                  <a:cubicBezTo>
                    <a:pt x="9639" y="7397"/>
                    <a:pt x="9639" y="5918"/>
                    <a:pt x="10130" y="5326"/>
                  </a:cubicBezTo>
                  <a:cubicBezTo>
                    <a:pt x="10621" y="4734"/>
                    <a:pt x="11603" y="5030"/>
                    <a:pt x="12977" y="7249"/>
                  </a:cubicBezTo>
                  <a:cubicBezTo>
                    <a:pt x="14352" y="9468"/>
                    <a:pt x="16119" y="13611"/>
                    <a:pt x="17101" y="16422"/>
                  </a:cubicBezTo>
                  <a:cubicBezTo>
                    <a:pt x="18083" y="19233"/>
                    <a:pt x="18279" y="20712"/>
                    <a:pt x="17886" y="21156"/>
                  </a:cubicBezTo>
                  <a:cubicBezTo>
                    <a:pt x="17494" y="21600"/>
                    <a:pt x="16512" y="21008"/>
                    <a:pt x="15923" y="19085"/>
                  </a:cubicBezTo>
                  <a:cubicBezTo>
                    <a:pt x="15334" y="17162"/>
                    <a:pt x="15137" y="13907"/>
                    <a:pt x="16119" y="10504"/>
                  </a:cubicBezTo>
                  <a:cubicBezTo>
                    <a:pt x="17101" y="7101"/>
                    <a:pt x="19261" y="3551"/>
                    <a:pt x="2142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5" name="Line"/>
            <p:cNvSpPr/>
            <p:nvPr/>
          </p:nvSpPr>
          <p:spPr>
            <a:xfrm>
              <a:off x="10727399" y="284551"/>
              <a:ext cx="50074" cy="240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384" fill="norm" stroke="1" extrusionOk="0">
                  <a:moveTo>
                    <a:pt x="15891" y="1791"/>
                  </a:moveTo>
                  <a:cubicBezTo>
                    <a:pt x="16791" y="852"/>
                    <a:pt x="17691" y="-87"/>
                    <a:pt x="16791" y="7"/>
                  </a:cubicBezTo>
                  <a:cubicBezTo>
                    <a:pt x="15891" y="101"/>
                    <a:pt x="13191" y="1228"/>
                    <a:pt x="10041" y="4045"/>
                  </a:cubicBezTo>
                  <a:cubicBezTo>
                    <a:pt x="6891" y="6863"/>
                    <a:pt x="3291" y="11370"/>
                    <a:pt x="1491" y="14094"/>
                  </a:cubicBezTo>
                  <a:cubicBezTo>
                    <a:pt x="-309" y="16817"/>
                    <a:pt x="-309" y="17756"/>
                    <a:pt x="591" y="18696"/>
                  </a:cubicBezTo>
                  <a:cubicBezTo>
                    <a:pt x="1491" y="19635"/>
                    <a:pt x="3291" y="20574"/>
                    <a:pt x="6441" y="21043"/>
                  </a:cubicBezTo>
                  <a:cubicBezTo>
                    <a:pt x="9591" y="21513"/>
                    <a:pt x="14091" y="21513"/>
                    <a:pt x="16791" y="20950"/>
                  </a:cubicBezTo>
                  <a:cubicBezTo>
                    <a:pt x="19491" y="20386"/>
                    <a:pt x="20391" y="19259"/>
                    <a:pt x="21291" y="181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6" name="Line"/>
            <p:cNvSpPr/>
            <p:nvPr/>
          </p:nvSpPr>
          <p:spPr>
            <a:xfrm>
              <a:off x="10704359" y="425382"/>
              <a:ext cx="211903" cy="21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425" fill="norm" stroke="1" extrusionOk="0">
                  <a:moveTo>
                    <a:pt x="2254" y="0"/>
                  </a:moveTo>
                  <a:cubicBezTo>
                    <a:pt x="1185" y="0"/>
                    <a:pt x="116" y="0"/>
                    <a:pt x="9" y="318"/>
                  </a:cubicBezTo>
                  <a:cubicBezTo>
                    <a:pt x="-98" y="635"/>
                    <a:pt x="757" y="1271"/>
                    <a:pt x="2254" y="1482"/>
                  </a:cubicBezTo>
                  <a:cubicBezTo>
                    <a:pt x="3752" y="1694"/>
                    <a:pt x="5890" y="1482"/>
                    <a:pt x="7601" y="1482"/>
                  </a:cubicBezTo>
                  <a:cubicBezTo>
                    <a:pt x="9312" y="1482"/>
                    <a:pt x="10595" y="1694"/>
                    <a:pt x="11664" y="1482"/>
                  </a:cubicBezTo>
                  <a:cubicBezTo>
                    <a:pt x="12734" y="1271"/>
                    <a:pt x="13589" y="635"/>
                    <a:pt x="14552" y="424"/>
                  </a:cubicBezTo>
                  <a:cubicBezTo>
                    <a:pt x="15514" y="212"/>
                    <a:pt x="16583" y="424"/>
                    <a:pt x="17332" y="1059"/>
                  </a:cubicBezTo>
                  <a:cubicBezTo>
                    <a:pt x="18080" y="1694"/>
                    <a:pt x="18508" y="2753"/>
                    <a:pt x="19150" y="5294"/>
                  </a:cubicBezTo>
                  <a:cubicBezTo>
                    <a:pt x="19791" y="7835"/>
                    <a:pt x="20647" y="11859"/>
                    <a:pt x="21074" y="14400"/>
                  </a:cubicBezTo>
                  <a:cubicBezTo>
                    <a:pt x="21502" y="16941"/>
                    <a:pt x="21502" y="18000"/>
                    <a:pt x="21181" y="18953"/>
                  </a:cubicBezTo>
                  <a:cubicBezTo>
                    <a:pt x="20860" y="19906"/>
                    <a:pt x="20219" y="20753"/>
                    <a:pt x="19363" y="21176"/>
                  </a:cubicBezTo>
                  <a:cubicBezTo>
                    <a:pt x="18508" y="21600"/>
                    <a:pt x="17439" y="21600"/>
                    <a:pt x="16369" y="20224"/>
                  </a:cubicBezTo>
                  <a:cubicBezTo>
                    <a:pt x="15300" y="18847"/>
                    <a:pt x="14231" y="16094"/>
                    <a:pt x="13161" y="133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7" name="Line"/>
            <p:cNvSpPr/>
            <p:nvPr/>
          </p:nvSpPr>
          <p:spPr>
            <a:xfrm>
              <a:off x="11145772" y="285682"/>
              <a:ext cx="1" cy="23495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8" name="Line"/>
            <p:cNvSpPr/>
            <p:nvPr/>
          </p:nvSpPr>
          <p:spPr>
            <a:xfrm>
              <a:off x="11006072" y="501582"/>
              <a:ext cx="2476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54" y="16800"/>
                    <a:pt x="10708" y="12000"/>
                    <a:pt x="14308" y="8400"/>
                  </a:cubicBezTo>
                  <a:cubicBezTo>
                    <a:pt x="17908" y="4800"/>
                    <a:pt x="19754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9" name="Line"/>
            <p:cNvSpPr/>
            <p:nvPr/>
          </p:nvSpPr>
          <p:spPr>
            <a:xfrm>
              <a:off x="11318669" y="397495"/>
              <a:ext cx="98038" cy="191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264" fill="norm" stroke="1" extrusionOk="0">
                  <a:moveTo>
                    <a:pt x="17609" y="2389"/>
                  </a:moveTo>
                  <a:cubicBezTo>
                    <a:pt x="16231" y="1449"/>
                    <a:pt x="14852" y="510"/>
                    <a:pt x="13014" y="158"/>
                  </a:cubicBezTo>
                  <a:cubicBezTo>
                    <a:pt x="11175" y="-194"/>
                    <a:pt x="8877" y="41"/>
                    <a:pt x="6580" y="863"/>
                  </a:cubicBezTo>
                  <a:cubicBezTo>
                    <a:pt x="4282" y="1684"/>
                    <a:pt x="1984" y="3093"/>
                    <a:pt x="835" y="4384"/>
                  </a:cubicBezTo>
                  <a:cubicBezTo>
                    <a:pt x="-314" y="5676"/>
                    <a:pt x="-314" y="6849"/>
                    <a:pt x="1065" y="7554"/>
                  </a:cubicBezTo>
                  <a:cubicBezTo>
                    <a:pt x="2443" y="8258"/>
                    <a:pt x="5201" y="8493"/>
                    <a:pt x="7729" y="8376"/>
                  </a:cubicBezTo>
                  <a:cubicBezTo>
                    <a:pt x="10256" y="8258"/>
                    <a:pt x="12554" y="7789"/>
                    <a:pt x="14622" y="7202"/>
                  </a:cubicBezTo>
                  <a:cubicBezTo>
                    <a:pt x="16690" y="6615"/>
                    <a:pt x="18529" y="5910"/>
                    <a:pt x="19677" y="6263"/>
                  </a:cubicBezTo>
                  <a:cubicBezTo>
                    <a:pt x="20826" y="6615"/>
                    <a:pt x="21286" y="8023"/>
                    <a:pt x="21286" y="10254"/>
                  </a:cubicBezTo>
                  <a:cubicBezTo>
                    <a:pt x="21286" y="12484"/>
                    <a:pt x="20826" y="15536"/>
                    <a:pt x="19907" y="17532"/>
                  </a:cubicBezTo>
                  <a:cubicBezTo>
                    <a:pt x="18988" y="19528"/>
                    <a:pt x="17609" y="20467"/>
                    <a:pt x="15771" y="20936"/>
                  </a:cubicBezTo>
                  <a:cubicBezTo>
                    <a:pt x="13933" y="21406"/>
                    <a:pt x="11635" y="21406"/>
                    <a:pt x="10256" y="20702"/>
                  </a:cubicBezTo>
                  <a:cubicBezTo>
                    <a:pt x="8877" y="19997"/>
                    <a:pt x="8418" y="18589"/>
                    <a:pt x="7958" y="171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0" name="Line"/>
            <p:cNvSpPr/>
            <p:nvPr/>
          </p:nvSpPr>
          <p:spPr>
            <a:xfrm>
              <a:off x="11454435" y="389020"/>
              <a:ext cx="148538" cy="9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0601" fill="norm" stroke="1" extrusionOk="0">
                  <a:moveTo>
                    <a:pt x="357" y="19475"/>
                  </a:moveTo>
                  <a:cubicBezTo>
                    <a:pt x="3400" y="15067"/>
                    <a:pt x="6442" y="10658"/>
                    <a:pt x="8115" y="7352"/>
                  </a:cubicBezTo>
                  <a:cubicBezTo>
                    <a:pt x="9788" y="4046"/>
                    <a:pt x="10093" y="1842"/>
                    <a:pt x="9484" y="740"/>
                  </a:cubicBezTo>
                  <a:cubicBezTo>
                    <a:pt x="8876" y="-362"/>
                    <a:pt x="7355" y="-362"/>
                    <a:pt x="5681" y="1622"/>
                  </a:cubicBezTo>
                  <a:cubicBezTo>
                    <a:pt x="4008" y="3605"/>
                    <a:pt x="2183" y="7573"/>
                    <a:pt x="1118" y="10658"/>
                  </a:cubicBezTo>
                  <a:cubicBezTo>
                    <a:pt x="53" y="13744"/>
                    <a:pt x="-251" y="15948"/>
                    <a:pt x="205" y="17711"/>
                  </a:cubicBezTo>
                  <a:cubicBezTo>
                    <a:pt x="662" y="19475"/>
                    <a:pt x="1879" y="20797"/>
                    <a:pt x="4160" y="20577"/>
                  </a:cubicBezTo>
                  <a:cubicBezTo>
                    <a:pt x="6442" y="20356"/>
                    <a:pt x="9788" y="18593"/>
                    <a:pt x="12222" y="16389"/>
                  </a:cubicBezTo>
                  <a:cubicBezTo>
                    <a:pt x="14656" y="14185"/>
                    <a:pt x="16177" y="11540"/>
                    <a:pt x="16329" y="11540"/>
                  </a:cubicBezTo>
                  <a:cubicBezTo>
                    <a:pt x="16481" y="11540"/>
                    <a:pt x="15264" y="14185"/>
                    <a:pt x="14504" y="16609"/>
                  </a:cubicBezTo>
                  <a:cubicBezTo>
                    <a:pt x="13743" y="19034"/>
                    <a:pt x="13439" y="21238"/>
                    <a:pt x="13591" y="20136"/>
                  </a:cubicBezTo>
                  <a:cubicBezTo>
                    <a:pt x="13743" y="19034"/>
                    <a:pt x="14352" y="14626"/>
                    <a:pt x="15417" y="11540"/>
                  </a:cubicBezTo>
                  <a:cubicBezTo>
                    <a:pt x="16481" y="8454"/>
                    <a:pt x="18003" y="6691"/>
                    <a:pt x="19067" y="7573"/>
                  </a:cubicBezTo>
                  <a:cubicBezTo>
                    <a:pt x="20132" y="8454"/>
                    <a:pt x="20741" y="11981"/>
                    <a:pt x="21349" y="155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1" name="Line"/>
            <p:cNvSpPr/>
            <p:nvPr/>
          </p:nvSpPr>
          <p:spPr>
            <a:xfrm>
              <a:off x="11629167" y="258166"/>
              <a:ext cx="110601" cy="237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458" fill="norm" stroke="1" extrusionOk="0">
                  <a:moveTo>
                    <a:pt x="12073" y="16248"/>
                  </a:moveTo>
                  <a:cubicBezTo>
                    <a:pt x="11258" y="15292"/>
                    <a:pt x="10443" y="14336"/>
                    <a:pt x="8813" y="14145"/>
                  </a:cubicBezTo>
                  <a:cubicBezTo>
                    <a:pt x="7183" y="13954"/>
                    <a:pt x="4738" y="14527"/>
                    <a:pt x="3107" y="15292"/>
                  </a:cubicBezTo>
                  <a:cubicBezTo>
                    <a:pt x="1477" y="16057"/>
                    <a:pt x="662" y="17012"/>
                    <a:pt x="255" y="17968"/>
                  </a:cubicBezTo>
                  <a:cubicBezTo>
                    <a:pt x="-153" y="18924"/>
                    <a:pt x="-153" y="19880"/>
                    <a:pt x="866" y="20549"/>
                  </a:cubicBezTo>
                  <a:cubicBezTo>
                    <a:pt x="1885" y="21218"/>
                    <a:pt x="3922" y="21600"/>
                    <a:pt x="5553" y="21409"/>
                  </a:cubicBezTo>
                  <a:cubicBezTo>
                    <a:pt x="7183" y="21218"/>
                    <a:pt x="8405" y="20453"/>
                    <a:pt x="10239" y="18542"/>
                  </a:cubicBezTo>
                  <a:cubicBezTo>
                    <a:pt x="12073" y="16630"/>
                    <a:pt x="14519" y="13572"/>
                    <a:pt x="16353" y="10609"/>
                  </a:cubicBezTo>
                  <a:cubicBezTo>
                    <a:pt x="18187" y="7646"/>
                    <a:pt x="19409" y="4779"/>
                    <a:pt x="20224" y="2867"/>
                  </a:cubicBezTo>
                  <a:cubicBezTo>
                    <a:pt x="21039" y="956"/>
                    <a:pt x="21447" y="0"/>
                    <a:pt x="21243" y="0"/>
                  </a:cubicBezTo>
                  <a:cubicBezTo>
                    <a:pt x="21039" y="0"/>
                    <a:pt x="20224" y="956"/>
                    <a:pt x="18798" y="4110"/>
                  </a:cubicBezTo>
                  <a:cubicBezTo>
                    <a:pt x="17372" y="7264"/>
                    <a:pt x="15334" y="12616"/>
                    <a:pt x="13296" y="179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2" name="Line"/>
            <p:cNvSpPr/>
            <p:nvPr/>
          </p:nvSpPr>
          <p:spPr>
            <a:xfrm>
              <a:off x="11709568" y="374582"/>
              <a:ext cx="77555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20827" y="0"/>
                  </a:moveTo>
                  <a:cubicBezTo>
                    <a:pt x="17985" y="0"/>
                    <a:pt x="15143" y="0"/>
                    <a:pt x="11448" y="2600"/>
                  </a:cubicBezTo>
                  <a:cubicBezTo>
                    <a:pt x="7753" y="5200"/>
                    <a:pt x="3206" y="10400"/>
                    <a:pt x="1216" y="14000"/>
                  </a:cubicBezTo>
                  <a:cubicBezTo>
                    <a:pt x="-773" y="17600"/>
                    <a:pt x="-205" y="19600"/>
                    <a:pt x="2069" y="20600"/>
                  </a:cubicBezTo>
                  <a:cubicBezTo>
                    <a:pt x="4343" y="21600"/>
                    <a:pt x="8322" y="21600"/>
                    <a:pt x="1230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3" name="Line"/>
            <p:cNvSpPr/>
            <p:nvPr/>
          </p:nvSpPr>
          <p:spPr>
            <a:xfrm>
              <a:off x="11766566" y="399982"/>
              <a:ext cx="96757" cy="115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1417" fill="norm" stroke="1" extrusionOk="0">
                  <a:moveTo>
                    <a:pt x="5842" y="0"/>
                  </a:moveTo>
                  <a:cubicBezTo>
                    <a:pt x="6302" y="3927"/>
                    <a:pt x="6761" y="7855"/>
                    <a:pt x="6991" y="10800"/>
                  </a:cubicBezTo>
                  <a:cubicBezTo>
                    <a:pt x="7221" y="13745"/>
                    <a:pt x="7221" y="15709"/>
                    <a:pt x="5842" y="17673"/>
                  </a:cubicBezTo>
                  <a:cubicBezTo>
                    <a:pt x="4463" y="19636"/>
                    <a:pt x="1706" y="21600"/>
                    <a:pt x="557" y="21404"/>
                  </a:cubicBezTo>
                  <a:cubicBezTo>
                    <a:pt x="-592" y="21207"/>
                    <a:pt x="-132" y="18851"/>
                    <a:pt x="3544" y="14924"/>
                  </a:cubicBezTo>
                  <a:cubicBezTo>
                    <a:pt x="7221" y="10996"/>
                    <a:pt x="14114" y="5498"/>
                    <a:pt x="2100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4" name="Line"/>
            <p:cNvSpPr/>
            <p:nvPr/>
          </p:nvSpPr>
          <p:spPr>
            <a:xfrm>
              <a:off x="3087123" y="7342997"/>
              <a:ext cx="165600" cy="359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453" fill="norm" stroke="1" extrusionOk="0">
                  <a:moveTo>
                    <a:pt x="21124" y="2506"/>
                  </a:moveTo>
                  <a:cubicBezTo>
                    <a:pt x="20584" y="1621"/>
                    <a:pt x="20044" y="737"/>
                    <a:pt x="18964" y="295"/>
                  </a:cubicBezTo>
                  <a:cubicBezTo>
                    <a:pt x="17884" y="-147"/>
                    <a:pt x="16264" y="-147"/>
                    <a:pt x="13969" y="674"/>
                  </a:cubicBezTo>
                  <a:cubicBezTo>
                    <a:pt x="11674" y="1495"/>
                    <a:pt x="8704" y="3137"/>
                    <a:pt x="6004" y="5600"/>
                  </a:cubicBezTo>
                  <a:cubicBezTo>
                    <a:pt x="3304" y="8064"/>
                    <a:pt x="874" y="11348"/>
                    <a:pt x="199" y="14000"/>
                  </a:cubicBezTo>
                  <a:cubicBezTo>
                    <a:pt x="-476" y="16653"/>
                    <a:pt x="604" y="18674"/>
                    <a:pt x="2899" y="19811"/>
                  </a:cubicBezTo>
                  <a:cubicBezTo>
                    <a:pt x="5194" y="20948"/>
                    <a:pt x="8704" y="21200"/>
                    <a:pt x="12214" y="214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5" name="Line"/>
            <p:cNvSpPr/>
            <p:nvPr/>
          </p:nvSpPr>
          <p:spPr>
            <a:xfrm>
              <a:off x="3236592" y="7545849"/>
              <a:ext cx="92331" cy="286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497" fill="norm" stroke="1" extrusionOk="0">
                  <a:moveTo>
                    <a:pt x="21414" y="1271"/>
                  </a:moveTo>
                  <a:cubicBezTo>
                    <a:pt x="19450" y="635"/>
                    <a:pt x="17487" y="0"/>
                    <a:pt x="14296" y="0"/>
                  </a:cubicBezTo>
                  <a:cubicBezTo>
                    <a:pt x="11105" y="0"/>
                    <a:pt x="6687" y="635"/>
                    <a:pt x="3987" y="1350"/>
                  </a:cubicBezTo>
                  <a:cubicBezTo>
                    <a:pt x="1287" y="2065"/>
                    <a:pt x="305" y="2859"/>
                    <a:pt x="59" y="3653"/>
                  </a:cubicBezTo>
                  <a:cubicBezTo>
                    <a:pt x="-186" y="4447"/>
                    <a:pt x="305" y="5241"/>
                    <a:pt x="2023" y="5479"/>
                  </a:cubicBezTo>
                  <a:cubicBezTo>
                    <a:pt x="3741" y="5718"/>
                    <a:pt x="6687" y="5400"/>
                    <a:pt x="9141" y="5003"/>
                  </a:cubicBezTo>
                  <a:cubicBezTo>
                    <a:pt x="11596" y="4606"/>
                    <a:pt x="13559" y="4129"/>
                    <a:pt x="15523" y="3415"/>
                  </a:cubicBezTo>
                  <a:cubicBezTo>
                    <a:pt x="17487" y="2700"/>
                    <a:pt x="19450" y="1747"/>
                    <a:pt x="20432" y="1906"/>
                  </a:cubicBezTo>
                  <a:cubicBezTo>
                    <a:pt x="21414" y="2065"/>
                    <a:pt x="21414" y="3335"/>
                    <a:pt x="21169" y="6194"/>
                  </a:cubicBezTo>
                  <a:cubicBezTo>
                    <a:pt x="20923" y="9053"/>
                    <a:pt x="20432" y="13500"/>
                    <a:pt x="19450" y="16121"/>
                  </a:cubicBezTo>
                  <a:cubicBezTo>
                    <a:pt x="18469" y="18741"/>
                    <a:pt x="16996" y="19535"/>
                    <a:pt x="15278" y="20171"/>
                  </a:cubicBezTo>
                  <a:cubicBezTo>
                    <a:pt x="13559" y="20806"/>
                    <a:pt x="11596" y="21282"/>
                    <a:pt x="9387" y="21441"/>
                  </a:cubicBezTo>
                  <a:cubicBezTo>
                    <a:pt x="7178" y="21600"/>
                    <a:pt x="4723" y="21441"/>
                    <a:pt x="3741" y="20726"/>
                  </a:cubicBezTo>
                  <a:cubicBezTo>
                    <a:pt x="2759" y="20012"/>
                    <a:pt x="3250" y="18741"/>
                    <a:pt x="3741" y="174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6" name="Line"/>
            <p:cNvSpPr/>
            <p:nvPr/>
          </p:nvSpPr>
          <p:spPr>
            <a:xfrm>
              <a:off x="3354322" y="7545153"/>
              <a:ext cx="120651" cy="119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8" fill="norm" stroke="1" extrusionOk="0">
                  <a:moveTo>
                    <a:pt x="0" y="14275"/>
                  </a:moveTo>
                  <a:cubicBezTo>
                    <a:pt x="3789" y="13157"/>
                    <a:pt x="7579" y="12040"/>
                    <a:pt x="10421" y="10737"/>
                  </a:cubicBezTo>
                  <a:cubicBezTo>
                    <a:pt x="13263" y="9433"/>
                    <a:pt x="15158" y="7944"/>
                    <a:pt x="16105" y="6268"/>
                  </a:cubicBezTo>
                  <a:cubicBezTo>
                    <a:pt x="17053" y="4592"/>
                    <a:pt x="17053" y="2730"/>
                    <a:pt x="16105" y="1426"/>
                  </a:cubicBezTo>
                  <a:cubicBezTo>
                    <a:pt x="15158" y="123"/>
                    <a:pt x="13263" y="-622"/>
                    <a:pt x="11179" y="681"/>
                  </a:cubicBezTo>
                  <a:cubicBezTo>
                    <a:pt x="9095" y="1985"/>
                    <a:pt x="6821" y="5337"/>
                    <a:pt x="6632" y="9061"/>
                  </a:cubicBezTo>
                  <a:cubicBezTo>
                    <a:pt x="6442" y="12785"/>
                    <a:pt x="8337" y="16881"/>
                    <a:pt x="11179" y="18930"/>
                  </a:cubicBezTo>
                  <a:cubicBezTo>
                    <a:pt x="14021" y="20978"/>
                    <a:pt x="17811" y="20978"/>
                    <a:pt x="21600" y="209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7" name="Line"/>
            <p:cNvSpPr/>
            <p:nvPr/>
          </p:nvSpPr>
          <p:spPr>
            <a:xfrm>
              <a:off x="3507228" y="7558152"/>
              <a:ext cx="107445" cy="105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056" fill="norm" stroke="1" extrusionOk="0">
                  <a:moveTo>
                    <a:pt x="4981" y="2197"/>
                  </a:moveTo>
                  <a:cubicBezTo>
                    <a:pt x="3711" y="6432"/>
                    <a:pt x="2440" y="10668"/>
                    <a:pt x="1593" y="14268"/>
                  </a:cubicBezTo>
                  <a:cubicBezTo>
                    <a:pt x="746" y="17868"/>
                    <a:pt x="323" y="20832"/>
                    <a:pt x="111" y="21044"/>
                  </a:cubicBezTo>
                  <a:cubicBezTo>
                    <a:pt x="-101" y="21256"/>
                    <a:pt x="-101" y="18715"/>
                    <a:pt x="958" y="15115"/>
                  </a:cubicBezTo>
                  <a:cubicBezTo>
                    <a:pt x="2017" y="11515"/>
                    <a:pt x="4134" y="6856"/>
                    <a:pt x="6464" y="3891"/>
                  </a:cubicBezTo>
                  <a:cubicBezTo>
                    <a:pt x="8793" y="927"/>
                    <a:pt x="11334" y="-344"/>
                    <a:pt x="13028" y="80"/>
                  </a:cubicBezTo>
                  <a:cubicBezTo>
                    <a:pt x="14723" y="503"/>
                    <a:pt x="15570" y="2621"/>
                    <a:pt x="15993" y="5162"/>
                  </a:cubicBezTo>
                  <a:cubicBezTo>
                    <a:pt x="16417" y="7703"/>
                    <a:pt x="16417" y="10668"/>
                    <a:pt x="17264" y="12997"/>
                  </a:cubicBezTo>
                  <a:cubicBezTo>
                    <a:pt x="18111" y="15327"/>
                    <a:pt x="19805" y="17021"/>
                    <a:pt x="21499" y="187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8" name="Line"/>
            <p:cNvSpPr/>
            <p:nvPr/>
          </p:nvSpPr>
          <p:spPr>
            <a:xfrm>
              <a:off x="3656605" y="7381072"/>
              <a:ext cx="104118" cy="262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262" fill="norm" stroke="1" extrusionOk="0">
                  <a:moveTo>
                    <a:pt x="14770" y="14202"/>
                  </a:moveTo>
                  <a:cubicBezTo>
                    <a:pt x="13474" y="13516"/>
                    <a:pt x="12178" y="12831"/>
                    <a:pt x="10450" y="12831"/>
                  </a:cubicBezTo>
                  <a:cubicBezTo>
                    <a:pt x="8722" y="12831"/>
                    <a:pt x="6562" y="13516"/>
                    <a:pt x="4618" y="14716"/>
                  </a:cubicBezTo>
                  <a:cubicBezTo>
                    <a:pt x="2674" y="15916"/>
                    <a:pt x="946" y="17631"/>
                    <a:pt x="298" y="18916"/>
                  </a:cubicBezTo>
                  <a:cubicBezTo>
                    <a:pt x="-350" y="20202"/>
                    <a:pt x="82" y="21059"/>
                    <a:pt x="1378" y="21231"/>
                  </a:cubicBezTo>
                  <a:cubicBezTo>
                    <a:pt x="2674" y="21402"/>
                    <a:pt x="4834" y="20888"/>
                    <a:pt x="7426" y="19259"/>
                  </a:cubicBezTo>
                  <a:cubicBezTo>
                    <a:pt x="10018" y="17631"/>
                    <a:pt x="13042" y="14888"/>
                    <a:pt x="15418" y="11888"/>
                  </a:cubicBezTo>
                  <a:cubicBezTo>
                    <a:pt x="17794" y="8888"/>
                    <a:pt x="19522" y="5631"/>
                    <a:pt x="20386" y="3488"/>
                  </a:cubicBezTo>
                  <a:cubicBezTo>
                    <a:pt x="21250" y="1345"/>
                    <a:pt x="21250" y="316"/>
                    <a:pt x="20386" y="59"/>
                  </a:cubicBezTo>
                  <a:cubicBezTo>
                    <a:pt x="19522" y="-198"/>
                    <a:pt x="17794" y="316"/>
                    <a:pt x="16066" y="2802"/>
                  </a:cubicBezTo>
                  <a:cubicBezTo>
                    <a:pt x="14338" y="5288"/>
                    <a:pt x="12610" y="9745"/>
                    <a:pt x="13474" y="12745"/>
                  </a:cubicBezTo>
                  <a:cubicBezTo>
                    <a:pt x="14338" y="15745"/>
                    <a:pt x="17794" y="17288"/>
                    <a:pt x="21250" y="188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9" name="Line"/>
            <p:cNvSpPr/>
            <p:nvPr/>
          </p:nvSpPr>
          <p:spPr>
            <a:xfrm>
              <a:off x="3786122" y="7522742"/>
              <a:ext cx="76201" cy="109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9" fill="norm" stroke="1" extrusionOk="0">
                  <a:moveTo>
                    <a:pt x="0" y="6487"/>
                  </a:moveTo>
                  <a:cubicBezTo>
                    <a:pt x="3000" y="6487"/>
                    <a:pt x="6000" y="6487"/>
                    <a:pt x="9000" y="5468"/>
                  </a:cubicBezTo>
                  <a:cubicBezTo>
                    <a:pt x="12000" y="4450"/>
                    <a:pt x="15000" y="2412"/>
                    <a:pt x="15000" y="1189"/>
                  </a:cubicBezTo>
                  <a:cubicBezTo>
                    <a:pt x="15000" y="-33"/>
                    <a:pt x="12000" y="-441"/>
                    <a:pt x="9000" y="578"/>
                  </a:cubicBezTo>
                  <a:cubicBezTo>
                    <a:pt x="6000" y="1597"/>
                    <a:pt x="3000" y="4042"/>
                    <a:pt x="1500" y="7302"/>
                  </a:cubicBezTo>
                  <a:cubicBezTo>
                    <a:pt x="0" y="10563"/>
                    <a:pt x="0" y="14638"/>
                    <a:pt x="3600" y="17084"/>
                  </a:cubicBezTo>
                  <a:cubicBezTo>
                    <a:pt x="7200" y="19529"/>
                    <a:pt x="14400" y="20344"/>
                    <a:pt x="21600" y="211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0" name="Line"/>
            <p:cNvSpPr/>
            <p:nvPr/>
          </p:nvSpPr>
          <p:spPr>
            <a:xfrm>
              <a:off x="3887722" y="7499282"/>
              <a:ext cx="139701" cy="148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8" fill="norm" stroke="1" extrusionOk="0">
                  <a:moveTo>
                    <a:pt x="0" y="4563"/>
                  </a:moveTo>
                  <a:cubicBezTo>
                    <a:pt x="2618" y="8823"/>
                    <a:pt x="5236" y="13082"/>
                    <a:pt x="6545" y="15972"/>
                  </a:cubicBezTo>
                  <a:cubicBezTo>
                    <a:pt x="7855" y="18862"/>
                    <a:pt x="7855" y="20383"/>
                    <a:pt x="7036" y="20992"/>
                  </a:cubicBezTo>
                  <a:cubicBezTo>
                    <a:pt x="6218" y="21600"/>
                    <a:pt x="4582" y="21296"/>
                    <a:pt x="3764" y="20383"/>
                  </a:cubicBezTo>
                  <a:cubicBezTo>
                    <a:pt x="2945" y="19470"/>
                    <a:pt x="2945" y="17949"/>
                    <a:pt x="4418" y="15059"/>
                  </a:cubicBezTo>
                  <a:cubicBezTo>
                    <a:pt x="5891" y="12169"/>
                    <a:pt x="8836" y="7910"/>
                    <a:pt x="11945" y="5172"/>
                  </a:cubicBezTo>
                  <a:cubicBezTo>
                    <a:pt x="15055" y="2434"/>
                    <a:pt x="18327" y="121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1" name="Line"/>
            <p:cNvSpPr/>
            <p:nvPr/>
          </p:nvSpPr>
          <p:spPr>
            <a:xfrm>
              <a:off x="4306822" y="7376516"/>
              <a:ext cx="24931" cy="325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600" fill="norm" stroke="1" extrusionOk="0">
                  <a:moveTo>
                    <a:pt x="0" y="1403"/>
                  </a:moveTo>
                  <a:cubicBezTo>
                    <a:pt x="5400" y="701"/>
                    <a:pt x="10800" y="0"/>
                    <a:pt x="14400" y="0"/>
                  </a:cubicBezTo>
                  <a:cubicBezTo>
                    <a:pt x="18000" y="0"/>
                    <a:pt x="19800" y="701"/>
                    <a:pt x="20700" y="3296"/>
                  </a:cubicBezTo>
                  <a:cubicBezTo>
                    <a:pt x="21600" y="5891"/>
                    <a:pt x="21600" y="10379"/>
                    <a:pt x="18000" y="13745"/>
                  </a:cubicBezTo>
                  <a:cubicBezTo>
                    <a:pt x="14400" y="17112"/>
                    <a:pt x="7200" y="1935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2" name="Line"/>
            <p:cNvSpPr/>
            <p:nvPr/>
          </p:nvSpPr>
          <p:spPr>
            <a:xfrm>
              <a:off x="4173472" y="7651682"/>
              <a:ext cx="2857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7280"/>
                    <a:pt x="8640" y="12960"/>
                    <a:pt x="12240" y="9360"/>
                  </a:cubicBezTo>
                  <a:cubicBezTo>
                    <a:pt x="15840" y="5760"/>
                    <a:pt x="18720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3" name="Line"/>
            <p:cNvSpPr/>
            <p:nvPr/>
          </p:nvSpPr>
          <p:spPr>
            <a:xfrm>
              <a:off x="4602902" y="7490926"/>
              <a:ext cx="129928" cy="343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399" fill="norm" stroke="1" extrusionOk="0">
                  <a:moveTo>
                    <a:pt x="1412" y="6841"/>
                  </a:moveTo>
                  <a:cubicBezTo>
                    <a:pt x="1755" y="10398"/>
                    <a:pt x="2098" y="13954"/>
                    <a:pt x="2269" y="16127"/>
                  </a:cubicBezTo>
                  <a:cubicBezTo>
                    <a:pt x="2441" y="18300"/>
                    <a:pt x="2441" y="19090"/>
                    <a:pt x="2098" y="19881"/>
                  </a:cubicBezTo>
                  <a:cubicBezTo>
                    <a:pt x="1755" y="20671"/>
                    <a:pt x="1069" y="21461"/>
                    <a:pt x="555" y="21395"/>
                  </a:cubicBezTo>
                  <a:cubicBezTo>
                    <a:pt x="41" y="21329"/>
                    <a:pt x="-302" y="20407"/>
                    <a:pt x="384" y="17707"/>
                  </a:cubicBezTo>
                  <a:cubicBezTo>
                    <a:pt x="1069" y="15007"/>
                    <a:pt x="2784" y="10529"/>
                    <a:pt x="4327" y="7566"/>
                  </a:cubicBezTo>
                  <a:cubicBezTo>
                    <a:pt x="5869" y="4602"/>
                    <a:pt x="7241" y="3154"/>
                    <a:pt x="8441" y="2166"/>
                  </a:cubicBezTo>
                  <a:cubicBezTo>
                    <a:pt x="9641" y="1178"/>
                    <a:pt x="10669" y="651"/>
                    <a:pt x="12041" y="322"/>
                  </a:cubicBezTo>
                  <a:cubicBezTo>
                    <a:pt x="13412" y="-7"/>
                    <a:pt x="15127" y="-139"/>
                    <a:pt x="16498" y="190"/>
                  </a:cubicBezTo>
                  <a:cubicBezTo>
                    <a:pt x="17869" y="520"/>
                    <a:pt x="18898" y="1310"/>
                    <a:pt x="19755" y="2495"/>
                  </a:cubicBezTo>
                  <a:cubicBezTo>
                    <a:pt x="20612" y="3681"/>
                    <a:pt x="21298" y="5261"/>
                    <a:pt x="20955" y="6315"/>
                  </a:cubicBezTo>
                  <a:cubicBezTo>
                    <a:pt x="20612" y="7368"/>
                    <a:pt x="19241" y="7895"/>
                    <a:pt x="15641" y="8159"/>
                  </a:cubicBezTo>
                  <a:cubicBezTo>
                    <a:pt x="12041" y="8422"/>
                    <a:pt x="6212" y="8422"/>
                    <a:pt x="384" y="84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4" name="Line"/>
            <p:cNvSpPr/>
            <p:nvPr/>
          </p:nvSpPr>
          <p:spPr>
            <a:xfrm>
              <a:off x="4759379" y="7505637"/>
              <a:ext cx="169744" cy="156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080" fill="norm" stroke="1" extrusionOk="0">
                  <a:moveTo>
                    <a:pt x="14985" y="5968"/>
                  </a:moveTo>
                  <a:cubicBezTo>
                    <a:pt x="14985" y="4262"/>
                    <a:pt x="14985" y="2557"/>
                    <a:pt x="14318" y="1420"/>
                  </a:cubicBezTo>
                  <a:cubicBezTo>
                    <a:pt x="13652" y="283"/>
                    <a:pt x="12318" y="-285"/>
                    <a:pt x="10318" y="141"/>
                  </a:cubicBezTo>
                  <a:cubicBezTo>
                    <a:pt x="8318" y="568"/>
                    <a:pt x="5652" y="1989"/>
                    <a:pt x="3652" y="5115"/>
                  </a:cubicBezTo>
                  <a:cubicBezTo>
                    <a:pt x="1652" y="8241"/>
                    <a:pt x="318" y="13073"/>
                    <a:pt x="52" y="16057"/>
                  </a:cubicBezTo>
                  <a:cubicBezTo>
                    <a:pt x="-215" y="19041"/>
                    <a:pt x="585" y="20178"/>
                    <a:pt x="1652" y="20747"/>
                  </a:cubicBezTo>
                  <a:cubicBezTo>
                    <a:pt x="2718" y="21315"/>
                    <a:pt x="4052" y="21315"/>
                    <a:pt x="5518" y="19468"/>
                  </a:cubicBezTo>
                  <a:cubicBezTo>
                    <a:pt x="6985" y="17620"/>
                    <a:pt x="8585" y="13926"/>
                    <a:pt x="9385" y="11226"/>
                  </a:cubicBezTo>
                  <a:cubicBezTo>
                    <a:pt x="10185" y="8526"/>
                    <a:pt x="10185" y="6820"/>
                    <a:pt x="10318" y="6678"/>
                  </a:cubicBezTo>
                  <a:cubicBezTo>
                    <a:pt x="10452" y="6536"/>
                    <a:pt x="10718" y="7957"/>
                    <a:pt x="11918" y="9520"/>
                  </a:cubicBezTo>
                  <a:cubicBezTo>
                    <a:pt x="13118" y="11083"/>
                    <a:pt x="15252" y="12789"/>
                    <a:pt x="16985" y="13783"/>
                  </a:cubicBezTo>
                  <a:cubicBezTo>
                    <a:pt x="18718" y="14778"/>
                    <a:pt x="20052" y="15062"/>
                    <a:pt x="21385" y="153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5" name="Line"/>
            <p:cNvSpPr/>
            <p:nvPr/>
          </p:nvSpPr>
          <p:spPr>
            <a:xfrm>
              <a:off x="4910072" y="7461182"/>
              <a:ext cx="146051" cy="166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3" fill="norm" stroke="1" extrusionOk="0">
                  <a:moveTo>
                    <a:pt x="0" y="9843"/>
                  </a:moveTo>
                  <a:cubicBezTo>
                    <a:pt x="1565" y="12577"/>
                    <a:pt x="3130" y="15311"/>
                    <a:pt x="4383" y="17499"/>
                  </a:cubicBezTo>
                  <a:cubicBezTo>
                    <a:pt x="5635" y="19686"/>
                    <a:pt x="6574" y="21327"/>
                    <a:pt x="7043" y="21463"/>
                  </a:cubicBezTo>
                  <a:cubicBezTo>
                    <a:pt x="7513" y="21600"/>
                    <a:pt x="7513" y="20233"/>
                    <a:pt x="7670" y="18046"/>
                  </a:cubicBezTo>
                  <a:cubicBezTo>
                    <a:pt x="7826" y="15858"/>
                    <a:pt x="8139" y="12851"/>
                    <a:pt x="10487" y="9706"/>
                  </a:cubicBezTo>
                  <a:cubicBezTo>
                    <a:pt x="12835" y="6562"/>
                    <a:pt x="17217" y="328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6" name="Line"/>
            <p:cNvSpPr/>
            <p:nvPr/>
          </p:nvSpPr>
          <p:spPr>
            <a:xfrm>
              <a:off x="5124846" y="7327832"/>
              <a:ext cx="39227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4745"/>
                    <a:pt x="2735" y="9491"/>
                    <a:pt x="575" y="13091"/>
                  </a:cubicBezTo>
                  <a:cubicBezTo>
                    <a:pt x="-1585" y="16691"/>
                    <a:pt x="2735" y="19145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7" name="Line"/>
            <p:cNvSpPr/>
            <p:nvPr/>
          </p:nvSpPr>
          <p:spPr>
            <a:xfrm>
              <a:off x="5100572" y="7507323"/>
              <a:ext cx="174362" cy="273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272" fill="norm" stroke="1" extrusionOk="0">
                  <a:moveTo>
                    <a:pt x="0" y="363"/>
                  </a:moveTo>
                  <a:cubicBezTo>
                    <a:pt x="1301" y="528"/>
                    <a:pt x="2602" y="692"/>
                    <a:pt x="3773" y="528"/>
                  </a:cubicBezTo>
                  <a:cubicBezTo>
                    <a:pt x="4945" y="363"/>
                    <a:pt x="5986" y="-132"/>
                    <a:pt x="6766" y="33"/>
                  </a:cubicBezTo>
                  <a:cubicBezTo>
                    <a:pt x="7547" y="198"/>
                    <a:pt x="8067" y="1022"/>
                    <a:pt x="8588" y="1929"/>
                  </a:cubicBezTo>
                  <a:cubicBezTo>
                    <a:pt x="9108" y="2836"/>
                    <a:pt x="9629" y="3825"/>
                    <a:pt x="10670" y="4402"/>
                  </a:cubicBezTo>
                  <a:cubicBezTo>
                    <a:pt x="11711" y="4979"/>
                    <a:pt x="13272" y="5144"/>
                    <a:pt x="14573" y="4979"/>
                  </a:cubicBezTo>
                  <a:cubicBezTo>
                    <a:pt x="15875" y="4815"/>
                    <a:pt x="16916" y="4320"/>
                    <a:pt x="17306" y="3660"/>
                  </a:cubicBezTo>
                  <a:cubicBezTo>
                    <a:pt x="17696" y="3001"/>
                    <a:pt x="17436" y="2176"/>
                    <a:pt x="17306" y="2176"/>
                  </a:cubicBezTo>
                  <a:cubicBezTo>
                    <a:pt x="17176" y="2176"/>
                    <a:pt x="17176" y="3001"/>
                    <a:pt x="17566" y="4815"/>
                  </a:cubicBezTo>
                  <a:cubicBezTo>
                    <a:pt x="17957" y="6628"/>
                    <a:pt x="18737" y="9431"/>
                    <a:pt x="19518" y="11905"/>
                  </a:cubicBezTo>
                  <a:cubicBezTo>
                    <a:pt x="20299" y="14378"/>
                    <a:pt x="21080" y="16521"/>
                    <a:pt x="21340" y="18005"/>
                  </a:cubicBezTo>
                  <a:cubicBezTo>
                    <a:pt x="21600" y="19489"/>
                    <a:pt x="21340" y="20314"/>
                    <a:pt x="20559" y="20808"/>
                  </a:cubicBezTo>
                  <a:cubicBezTo>
                    <a:pt x="19778" y="21303"/>
                    <a:pt x="18477" y="21468"/>
                    <a:pt x="16655" y="20973"/>
                  </a:cubicBezTo>
                  <a:cubicBezTo>
                    <a:pt x="14834" y="20479"/>
                    <a:pt x="12492" y="19324"/>
                    <a:pt x="10149" y="181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8" name="Line"/>
            <p:cNvSpPr/>
            <p:nvPr/>
          </p:nvSpPr>
          <p:spPr>
            <a:xfrm>
              <a:off x="5354572" y="7289732"/>
              <a:ext cx="85785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8" h="21600" fill="norm" stroke="1" extrusionOk="0">
                  <a:moveTo>
                    <a:pt x="4521" y="0"/>
                  </a:moveTo>
                  <a:cubicBezTo>
                    <a:pt x="9544" y="2309"/>
                    <a:pt x="14567" y="4619"/>
                    <a:pt x="17581" y="7336"/>
                  </a:cubicBezTo>
                  <a:cubicBezTo>
                    <a:pt x="20595" y="10053"/>
                    <a:pt x="21600" y="13177"/>
                    <a:pt x="18335" y="15623"/>
                  </a:cubicBezTo>
                  <a:cubicBezTo>
                    <a:pt x="15070" y="18068"/>
                    <a:pt x="7535" y="1983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9" name="Line"/>
            <p:cNvSpPr/>
            <p:nvPr/>
          </p:nvSpPr>
          <p:spPr>
            <a:xfrm>
              <a:off x="5633972" y="7632632"/>
              <a:ext cx="508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0" name="Line"/>
            <p:cNvSpPr/>
            <p:nvPr/>
          </p:nvSpPr>
          <p:spPr>
            <a:xfrm>
              <a:off x="6053139" y="7429918"/>
              <a:ext cx="139634" cy="186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0923" fill="norm" stroke="1" extrusionOk="0">
                  <a:moveTo>
                    <a:pt x="21267" y="2082"/>
                  </a:moveTo>
                  <a:cubicBezTo>
                    <a:pt x="19655" y="895"/>
                    <a:pt x="18043" y="-292"/>
                    <a:pt x="15142" y="64"/>
                  </a:cubicBezTo>
                  <a:cubicBezTo>
                    <a:pt x="12240" y="420"/>
                    <a:pt x="8049" y="2319"/>
                    <a:pt x="5148" y="4693"/>
                  </a:cubicBezTo>
                  <a:cubicBezTo>
                    <a:pt x="2246" y="7066"/>
                    <a:pt x="634" y="9915"/>
                    <a:pt x="151" y="12526"/>
                  </a:cubicBezTo>
                  <a:cubicBezTo>
                    <a:pt x="-333" y="15137"/>
                    <a:pt x="312" y="17510"/>
                    <a:pt x="2568" y="19053"/>
                  </a:cubicBezTo>
                  <a:cubicBezTo>
                    <a:pt x="4825" y="20596"/>
                    <a:pt x="8694" y="21308"/>
                    <a:pt x="11757" y="20715"/>
                  </a:cubicBezTo>
                  <a:cubicBezTo>
                    <a:pt x="14819" y="20121"/>
                    <a:pt x="17076" y="18222"/>
                    <a:pt x="17560" y="14899"/>
                  </a:cubicBezTo>
                  <a:cubicBezTo>
                    <a:pt x="18043" y="11576"/>
                    <a:pt x="16754" y="6829"/>
                    <a:pt x="15303" y="4337"/>
                  </a:cubicBezTo>
                  <a:cubicBezTo>
                    <a:pt x="13852" y="1844"/>
                    <a:pt x="12240" y="1607"/>
                    <a:pt x="10789" y="1963"/>
                  </a:cubicBezTo>
                  <a:cubicBezTo>
                    <a:pt x="9339" y="2319"/>
                    <a:pt x="8049" y="3268"/>
                    <a:pt x="7566" y="4455"/>
                  </a:cubicBezTo>
                  <a:cubicBezTo>
                    <a:pt x="7082" y="5642"/>
                    <a:pt x="7404" y="7066"/>
                    <a:pt x="7727" y="84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1" name="Line"/>
            <p:cNvSpPr/>
            <p:nvPr/>
          </p:nvSpPr>
          <p:spPr>
            <a:xfrm>
              <a:off x="6231784" y="7304179"/>
              <a:ext cx="272139" cy="316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374" fill="norm" stroke="1" extrusionOk="0">
                  <a:moveTo>
                    <a:pt x="1937" y="10181"/>
                  </a:moveTo>
                  <a:cubicBezTo>
                    <a:pt x="1268" y="10610"/>
                    <a:pt x="598" y="11040"/>
                    <a:pt x="263" y="12685"/>
                  </a:cubicBezTo>
                  <a:cubicBezTo>
                    <a:pt x="-72" y="14330"/>
                    <a:pt x="-72" y="17191"/>
                    <a:pt x="179" y="18907"/>
                  </a:cubicBezTo>
                  <a:cubicBezTo>
                    <a:pt x="430" y="20624"/>
                    <a:pt x="933" y="21196"/>
                    <a:pt x="1602" y="21339"/>
                  </a:cubicBezTo>
                  <a:cubicBezTo>
                    <a:pt x="2272" y="21482"/>
                    <a:pt x="3109" y="21196"/>
                    <a:pt x="3863" y="20266"/>
                  </a:cubicBezTo>
                  <a:cubicBezTo>
                    <a:pt x="4616" y="19336"/>
                    <a:pt x="5286" y="17763"/>
                    <a:pt x="5705" y="16547"/>
                  </a:cubicBezTo>
                  <a:cubicBezTo>
                    <a:pt x="6123" y="15331"/>
                    <a:pt x="6291" y="14473"/>
                    <a:pt x="6375" y="14401"/>
                  </a:cubicBezTo>
                  <a:cubicBezTo>
                    <a:pt x="6458" y="14330"/>
                    <a:pt x="6458" y="15045"/>
                    <a:pt x="6458" y="15832"/>
                  </a:cubicBezTo>
                  <a:cubicBezTo>
                    <a:pt x="6458" y="16618"/>
                    <a:pt x="6458" y="17477"/>
                    <a:pt x="6793" y="18192"/>
                  </a:cubicBezTo>
                  <a:cubicBezTo>
                    <a:pt x="7128" y="18907"/>
                    <a:pt x="7798" y="19479"/>
                    <a:pt x="8551" y="19694"/>
                  </a:cubicBezTo>
                  <a:cubicBezTo>
                    <a:pt x="9305" y="19908"/>
                    <a:pt x="10142" y="19765"/>
                    <a:pt x="11481" y="18693"/>
                  </a:cubicBezTo>
                  <a:cubicBezTo>
                    <a:pt x="12821" y="17620"/>
                    <a:pt x="14663" y="15617"/>
                    <a:pt x="16170" y="13114"/>
                  </a:cubicBezTo>
                  <a:cubicBezTo>
                    <a:pt x="17677" y="10610"/>
                    <a:pt x="18849" y="7607"/>
                    <a:pt x="19435" y="5604"/>
                  </a:cubicBezTo>
                  <a:cubicBezTo>
                    <a:pt x="20021" y="3601"/>
                    <a:pt x="20021" y="2600"/>
                    <a:pt x="19937" y="1742"/>
                  </a:cubicBezTo>
                  <a:cubicBezTo>
                    <a:pt x="19854" y="883"/>
                    <a:pt x="19686" y="168"/>
                    <a:pt x="19268" y="25"/>
                  </a:cubicBezTo>
                  <a:cubicBezTo>
                    <a:pt x="18849" y="-118"/>
                    <a:pt x="18179" y="311"/>
                    <a:pt x="17426" y="2385"/>
                  </a:cubicBezTo>
                  <a:cubicBezTo>
                    <a:pt x="16672" y="4459"/>
                    <a:pt x="15835" y="8179"/>
                    <a:pt x="15668" y="11111"/>
                  </a:cubicBezTo>
                  <a:cubicBezTo>
                    <a:pt x="15500" y="14044"/>
                    <a:pt x="16002" y="16189"/>
                    <a:pt x="16588" y="17477"/>
                  </a:cubicBezTo>
                  <a:cubicBezTo>
                    <a:pt x="17175" y="18764"/>
                    <a:pt x="17844" y="19193"/>
                    <a:pt x="18681" y="19265"/>
                  </a:cubicBezTo>
                  <a:cubicBezTo>
                    <a:pt x="19519" y="19336"/>
                    <a:pt x="20523" y="19050"/>
                    <a:pt x="21528" y="187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2" name="Line"/>
            <p:cNvSpPr/>
            <p:nvPr/>
          </p:nvSpPr>
          <p:spPr>
            <a:xfrm>
              <a:off x="6395972" y="7461182"/>
              <a:ext cx="1905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3" name="Line"/>
            <p:cNvSpPr/>
            <p:nvPr/>
          </p:nvSpPr>
          <p:spPr>
            <a:xfrm>
              <a:off x="6824508" y="7291448"/>
              <a:ext cx="257265" cy="490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482" fill="norm" stroke="1" extrusionOk="0">
                  <a:moveTo>
                    <a:pt x="13021" y="8268"/>
                  </a:moveTo>
                  <a:cubicBezTo>
                    <a:pt x="10719" y="7805"/>
                    <a:pt x="8417" y="7341"/>
                    <a:pt x="6470" y="7249"/>
                  </a:cubicBezTo>
                  <a:cubicBezTo>
                    <a:pt x="4522" y="7156"/>
                    <a:pt x="2929" y="7434"/>
                    <a:pt x="1778" y="7990"/>
                  </a:cubicBezTo>
                  <a:cubicBezTo>
                    <a:pt x="627" y="8546"/>
                    <a:pt x="-81" y="9381"/>
                    <a:pt x="8" y="10169"/>
                  </a:cubicBezTo>
                  <a:cubicBezTo>
                    <a:pt x="96" y="10957"/>
                    <a:pt x="981" y="11698"/>
                    <a:pt x="1867" y="12069"/>
                  </a:cubicBezTo>
                  <a:cubicBezTo>
                    <a:pt x="2752" y="12440"/>
                    <a:pt x="3637" y="12440"/>
                    <a:pt x="4522" y="11652"/>
                  </a:cubicBezTo>
                  <a:cubicBezTo>
                    <a:pt x="5408" y="10864"/>
                    <a:pt x="6293" y="9288"/>
                    <a:pt x="6381" y="7944"/>
                  </a:cubicBezTo>
                  <a:cubicBezTo>
                    <a:pt x="6470" y="6600"/>
                    <a:pt x="5762" y="5487"/>
                    <a:pt x="5319" y="4699"/>
                  </a:cubicBezTo>
                  <a:cubicBezTo>
                    <a:pt x="4876" y="3911"/>
                    <a:pt x="4699" y="3448"/>
                    <a:pt x="6381" y="2799"/>
                  </a:cubicBezTo>
                  <a:cubicBezTo>
                    <a:pt x="8063" y="2150"/>
                    <a:pt x="11604" y="1316"/>
                    <a:pt x="13906" y="759"/>
                  </a:cubicBezTo>
                  <a:cubicBezTo>
                    <a:pt x="16208" y="203"/>
                    <a:pt x="17270" y="-75"/>
                    <a:pt x="17712" y="18"/>
                  </a:cubicBezTo>
                  <a:cubicBezTo>
                    <a:pt x="18155" y="110"/>
                    <a:pt x="17978" y="574"/>
                    <a:pt x="17093" y="1918"/>
                  </a:cubicBezTo>
                  <a:cubicBezTo>
                    <a:pt x="16208" y="3262"/>
                    <a:pt x="14614" y="5487"/>
                    <a:pt x="13021" y="8268"/>
                  </a:cubicBezTo>
                  <a:cubicBezTo>
                    <a:pt x="11427" y="11049"/>
                    <a:pt x="9834" y="14387"/>
                    <a:pt x="9037" y="16565"/>
                  </a:cubicBezTo>
                  <a:cubicBezTo>
                    <a:pt x="8240" y="18744"/>
                    <a:pt x="8240" y="19764"/>
                    <a:pt x="8506" y="20459"/>
                  </a:cubicBezTo>
                  <a:cubicBezTo>
                    <a:pt x="8771" y="21154"/>
                    <a:pt x="9303" y="21525"/>
                    <a:pt x="9834" y="21479"/>
                  </a:cubicBezTo>
                  <a:cubicBezTo>
                    <a:pt x="10365" y="21432"/>
                    <a:pt x="10896" y="20969"/>
                    <a:pt x="11870" y="19578"/>
                  </a:cubicBezTo>
                  <a:cubicBezTo>
                    <a:pt x="12844" y="18188"/>
                    <a:pt x="14260" y="15870"/>
                    <a:pt x="14968" y="14387"/>
                  </a:cubicBezTo>
                  <a:cubicBezTo>
                    <a:pt x="15676" y="12904"/>
                    <a:pt x="15676" y="12255"/>
                    <a:pt x="16650" y="11837"/>
                  </a:cubicBezTo>
                  <a:cubicBezTo>
                    <a:pt x="17624" y="11420"/>
                    <a:pt x="19571" y="11235"/>
                    <a:pt x="21519" y="110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4" name="Line"/>
            <p:cNvSpPr/>
            <p:nvPr/>
          </p:nvSpPr>
          <p:spPr>
            <a:xfrm>
              <a:off x="7297672" y="7336559"/>
              <a:ext cx="247651" cy="211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7" fill="norm" stroke="1" extrusionOk="0">
                  <a:moveTo>
                    <a:pt x="0" y="2938"/>
                  </a:moveTo>
                  <a:cubicBezTo>
                    <a:pt x="3138" y="1668"/>
                    <a:pt x="6277" y="397"/>
                    <a:pt x="8862" y="80"/>
                  </a:cubicBezTo>
                  <a:cubicBezTo>
                    <a:pt x="11446" y="-238"/>
                    <a:pt x="13477" y="397"/>
                    <a:pt x="14492" y="1880"/>
                  </a:cubicBezTo>
                  <a:cubicBezTo>
                    <a:pt x="15508" y="3362"/>
                    <a:pt x="15508" y="5691"/>
                    <a:pt x="14123" y="8550"/>
                  </a:cubicBezTo>
                  <a:cubicBezTo>
                    <a:pt x="12738" y="11409"/>
                    <a:pt x="9969" y="14797"/>
                    <a:pt x="8400" y="17021"/>
                  </a:cubicBezTo>
                  <a:cubicBezTo>
                    <a:pt x="6831" y="19244"/>
                    <a:pt x="6462" y="20303"/>
                    <a:pt x="6923" y="20833"/>
                  </a:cubicBezTo>
                  <a:cubicBezTo>
                    <a:pt x="7385" y="21362"/>
                    <a:pt x="8677" y="21362"/>
                    <a:pt x="11262" y="20621"/>
                  </a:cubicBezTo>
                  <a:cubicBezTo>
                    <a:pt x="13846" y="19880"/>
                    <a:pt x="17723" y="18397"/>
                    <a:pt x="21600" y="169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5" name="Line"/>
            <p:cNvSpPr/>
            <p:nvPr/>
          </p:nvSpPr>
          <p:spPr>
            <a:xfrm>
              <a:off x="7547338" y="7360377"/>
              <a:ext cx="99585" cy="208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518" fill="norm" stroke="1" extrusionOk="0">
                  <a:moveTo>
                    <a:pt x="21171" y="1227"/>
                  </a:moveTo>
                  <a:cubicBezTo>
                    <a:pt x="16221" y="791"/>
                    <a:pt x="11271" y="354"/>
                    <a:pt x="7671" y="136"/>
                  </a:cubicBezTo>
                  <a:cubicBezTo>
                    <a:pt x="4071" y="-82"/>
                    <a:pt x="1821" y="-82"/>
                    <a:pt x="696" y="463"/>
                  </a:cubicBezTo>
                  <a:cubicBezTo>
                    <a:pt x="-429" y="1009"/>
                    <a:pt x="-429" y="2100"/>
                    <a:pt x="2496" y="4391"/>
                  </a:cubicBezTo>
                  <a:cubicBezTo>
                    <a:pt x="5421" y="6682"/>
                    <a:pt x="11271" y="10173"/>
                    <a:pt x="15096" y="12682"/>
                  </a:cubicBezTo>
                  <a:cubicBezTo>
                    <a:pt x="18921" y="15191"/>
                    <a:pt x="20721" y="16718"/>
                    <a:pt x="20946" y="17918"/>
                  </a:cubicBezTo>
                  <a:cubicBezTo>
                    <a:pt x="21171" y="19118"/>
                    <a:pt x="19821" y="19991"/>
                    <a:pt x="17796" y="20536"/>
                  </a:cubicBezTo>
                  <a:cubicBezTo>
                    <a:pt x="15771" y="21082"/>
                    <a:pt x="13071" y="21300"/>
                    <a:pt x="10371" y="215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6" name="Line"/>
            <p:cNvSpPr/>
            <p:nvPr/>
          </p:nvSpPr>
          <p:spPr>
            <a:xfrm>
              <a:off x="7538972" y="7319487"/>
              <a:ext cx="228601" cy="46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7" fill="norm" stroke="1" extrusionOk="0">
                  <a:moveTo>
                    <a:pt x="0" y="20607"/>
                  </a:moveTo>
                  <a:cubicBezTo>
                    <a:pt x="6000" y="13094"/>
                    <a:pt x="12000" y="5581"/>
                    <a:pt x="15600" y="2294"/>
                  </a:cubicBezTo>
                  <a:cubicBezTo>
                    <a:pt x="19200" y="-993"/>
                    <a:pt x="20400" y="-54"/>
                    <a:pt x="21600" y="8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7" name="Line"/>
            <p:cNvSpPr/>
            <p:nvPr/>
          </p:nvSpPr>
          <p:spPr>
            <a:xfrm>
              <a:off x="7785491" y="7332637"/>
              <a:ext cx="141303" cy="206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9" h="20837" fill="norm" stroke="1" extrusionOk="0">
                  <a:moveTo>
                    <a:pt x="8496" y="1439"/>
                  </a:moveTo>
                  <a:cubicBezTo>
                    <a:pt x="6645" y="1653"/>
                    <a:pt x="4793" y="1867"/>
                    <a:pt x="3096" y="4112"/>
                  </a:cubicBezTo>
                  <a:cubicBezTo>
                    <a:pt x="1399" y="6358"/>
                    <a:pt x="-144" y="10635"/>
                    <a:pt x="10" y="13950"/>
                  </a:cubicBezTo>
                  <a:cubicBezTo>
                    <a:pt x="165" y="17265"/>
                    <a:pt x="2016" y="19617"/>
                    <a:pt x="5565" y="20473"/>
                  </a:cubicBezTo>
                  <a:cubicBezTo>
                    <a:pt x="9113" y="21328"/>
                    <a:pt x="14359" y="20686"/>
                    <a:pt x="17445" y="18441"/>
                  </a:cubicBezTo>
                  <a:cubicBezTo>
                    <a:pt x="20530" y="16195"/>
                    <a:pt x="21456" y="12346"/>
                    <a:pt x="19759" y="8924"/>
                  </a:cubicBezTo>
                  <a:cubicBezTo>
                    <a:pt x="18062" y="5502"/>
                    <a:pt x="13742" y="2508"/>
                    <a:pt x="10810" y="1118"/>
                  </a:cubicBezTo>
                  <a:cubicBezTo>
                    <a:pt x="7879" y="-272"/>
                    <a:pt x="6336" y="-58"/>
                    <a:pt x="4793" y="1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8" name="Line"/>
            <p:cNvSpPr/>
            <p:nvPr/>
          </p:nvSpPr>
          <p:spPr>
            <a:xfrm>
              <a:off x="8199372" y="7365932"/>
              <a:ext cx="114301" cy="131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0" fill="norm" stroke="1" extrusionOk="0">
                  <a:moveTo>
                    <a:pt x="0" y="4114"/>
                  </a:moveTo>
                  <a:cubicBezTo>
                    <a:pt x="1600" y="9257"/>
                    <a:pt x="3200" y="14400"/>
                    <a:pt x="5000" y="17486"/>
                  </a:cubicBezTo>
                  <a:cubicBezTo>
                    <a:pt x="6800" y="20571"/>
                    <a:pt x="8800" y="21600"/>
                    <a:pt x="10400" y="21257"/>
                  </a:cubicBezTo>
                  <a:cubicBezTo>
                    <a:pt x="12000" y="20914"/>
                    <a:pt x="13200" y="19200"/>
                    <a:pt x="14200" y="16114"/>
                  </a:cubicBezTo>
                  <a:cubicBezTo>
                    <a:pt x="15200" y="13029"/>
                    <a:pt x="16000" y="8571"/>
                    <a:pt x="17200" y="5657"/>
                  </a:cubicBezTo>
                  <a:cubicBezTo>
                    <a:pt x="18400" y="2743"/>
                    <a:pt x="20000" y="137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9" name="Line"/>
            <p:cNvSpPr/>
            <p:nvPr/>
          </p:nvSpPr>
          <p:spPr>
            <a:xfrm>
              <a:off x="8365694" y="7340532"/>
              <a:ext cx="78999" cy="137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1" h="21600" fill="norm" stroke="1" extrusionOk="0">
                  <a:moveTo>
                    <a:pt x="16295" y="10966"/>
                  </a:moveTo>
                  <a:cubicBezTo>
                    <a:pt x="15742" y="9305"/>
                    <a:pt x="15188" y="7643"/>
                    <a:pt x="13249" y="6812"/>
                  </a:cubicBezTo>
                  <a:cubicBezTo>
                    <a:pt x="11311" y="5982"/>
                    <a:pt x="7988" y="5982"/>
                    <a:pt x="5495" y="6812"/>
                  </a:cubicBezTo>
                  <a:cubicBezTo>
                    <a:pt x="3003" y="7643"/>
                    <a:pt x="1342" y="9305"/>
                    <a:pt x="511" y="11465"/>
                  </a:cubicBezTo>
                  <a:cubicBezTo>
                    <a:pt x="-320" y="13625"/>
                    <a:pt x="-320" y="16283"/>
                    <a:pt x="1895" y="18277"/>
                  </a:cubicBezTo>
                  <a:cubicBezTo>
                    <a:pt x="4111" y="20271"/>
                    <a:pt x="8542" y="21600"/>
                    <a:pt x="12418" y="21600"/>
                  </a:cubicBezTo>
                  <a:cubicBezTo>
                    <a:pt x="16295" y="21600"/>
                    <a:pt x="19618" y="20271"/>
                    <a:pt x="20449" y="16449"/>
                  </a:cubicBezTo>
                  <a:cubicBezTo>
                    <a:pt x="21280" y="12628"/>
                    <a:pt x="19618" y="6314"/>
                    <a:pt x="1795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0" name="Line"/>
            <p:cNvSpPr/>
            <p:nvPr/>
          </p:nvSpPr>
          <p:spPr>
            <a:xfrm>
              <a:off x="8499939" y="7181782"/>
              <a:ext cx="74084" cy="275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fill="norm" stroke="1" extrusionOk="0">
                  <a:moveTo>
                    <a:pt x="16046" y="0"/>
                  </a:moveTo>
                  <a:cubicBezTo>
                    <a:pt x="11109" y="4452"/>
                    <a:pt x="6171" y="8904"/>
                    <a:pt x="3394" y="12037"/>
                  </a:cubicBezTo>
                  <a:cubicBezTo>
                    <a:pt x="617" y="15169"/>
                    <a:pt x="0" y="16983"/>
                    <a:pt x="0" y="18385"/>
                  </a:cubicBezTo>
                  <a:cubicBezTo>
                    <a:pt x="0" y="19786"/>
                    <a:pt x="617" y="20776"/>
                    <a:pt x="4320" y="21188"/>
                  </a:cubicBezTo>
                  <a:cubicBezTo>
                    <a:pt x="8023" y="21600"/>
                    <a:pt x="14811" y="21435"/>
                    <a:pt x="21600" y="212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1" name="Line"/>
            <p:cNvSpPr/>
            <p:nvPr/>
          </p:nvSpPr>
          <p:spPr>
            <a:xfrm>
              <a:off x="8459722" y="7340532"/>
              <a:ext cx="698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2" name="Line"/>
            <p:cNvSpPr/>
            <p:nvPr/>
          </p:nvSpPr>
          <p:spPr>
            <a:xfrm>
              <a:off x="8599928" y="7303755"/>
              <a:ext cx="175583" cy="176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439" fill="norm" stroke="1" extrusionOk="0">
                  <a:moveTo>
                    <a:pt x="3796" y="5239"/>
                  </a:moveTo>
                  <a:cubicBezTo>
                    <a:pt x="4825" y="6010"/>
                    <a:pt x="5853" y="6782"/>
                    <a:pt x="6625" y="6396"/>
                  </a:cubicBezTo>
                  <a:cubicBezTo>
                    <a:pt x="7396" y="6010"/>
                    <a:pt x="7910" y="4468"/>
                    <a:pt x="7396" y="3696"/>
                  </a:cubicBezTo>
                  <a:cubicBezTo>
                    <a:pt x="6882" y="2925"/>
                    <a:pt x="5339" y="2925"/>
                    <a:pt x="3925" y="3568"/>
                  </a:cubicBezTo>
                  <a:cubicBezTo>
                    <a:pt x="2510" y="4210"/>
                    <a:pt x="1225" y="5496"/>
                    <a:pt x="582" y="6782"/>
                  </a:cubicBezTo>
                  <a:cubicBezTo>
                    <a:pt x="-61" y="8068"/>
                    <a:pt x="-61" y="9353"/>
                    <a:pt x="68" y="10639"/>
                  </a:cubicBezTo>
                  <a:cubicBezTo>
                    <a:pt x="196" y="11925"/>
                    <a:pt x="453" y="13210"/>
                    <a:pt x="3153" y="13339"/>
                  </a:cubicBezTo>
                  <a:cubicBezTo>
                    <a:pt x="5853" y="13468"/>
                    <a:pt x="10996" y="12439"/>
                    <a:pt x="14468" y="10639"/>
                  </a:cubicBezTo>
                  <a:cubicBezTo>
                    <a:pt x="17939" y="8839"/>
                    <a:pt x="19739" y="6268"/>
                    <a:pt x="20639" y="4339"/>
                  </a:cubicBezTo>
                  <a:cubicBezTo>
                    <a:pt x="21539" y="2410"/>
                    <a:pt x="21539" y="1125"/>
                    <a:pt x="20768" y="482"/>
                  </a:cubicBezTo>
                  <a:cubicBezTo>
                    <a:pt x="19996" y="-161"/>
                    <a:pt x="18453" y="-161"/>
                    <a:pt x="17553" y="482"/>
                  </a:cubicBezTo>
                  <a:cubicBezTo>
                    <a:pt x="16653" y="1125"/>
                    <a:pt x="16396" y="2410"/>
                    <a:pt x="17039" y="4725"/>
                  </a:cubicBezTo>
                  <a:cubicBezTo>
                    <a:pt x="17682" y="7039"/>
                    <a:pt x="19225" y="10382"/>
                    <a:pt x="20125" y="12825"/>
                  </a:cubicBezTo>
                  <a:cubicBezTo>
                    <a:pt x="21025" y="15268"/>
                    <a:pt x="21282" y="16810"/>
                    <a:pt x="20253" y="18096"/>
                  </a:cubicBezTo>
                  <a:cubicBezTo>
                    <a:pt x="19225" y="19382"/>
                    <a:pt x="16910" y="20410"/>
                    <a:pt x="14596" y="214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3" name="Line"/>
            <p:cNvSpPr/>
            <p:nvPr/>
          </p:nvSpPr>
          <p:spPr>
            <a:xfrm>
              <a:off x="8859772" y="7461182"/>
              <a:ext cx="254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4" name="Line"/>
            <p:cNvSpPr/>
            <p:nvPr/>
          </p:nvSpPr>
          <p:spPr>
            <a:xfrm>
              <a:off x="9285222" y="7150032"/>
              <a:ext cx="508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5143"/>
                    <a:pt x="14400" y="10286"/>
                    <a:pt x="10800" y="13886"/>
                  </a:cubicBezTo>
                  <a:cubicBezTo>
                    <a:pt x="7200" y="17486"/>
                    <a:pt x="3600" y="1954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5" name="Line"/>
            <p:cNvSpPr/>
            <p:nvPr/>
          </p:nvSpPr>
          <p:spPr>
            <a:xfrm>
              <a:off x="9384811" y="7156382"/>
              <a:ext cx="103612" cy="182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464" fill="norm" stroke="1" extrusionOk="0">
                  <a:moveTo>
                    <a:pt x="13371" y="0"/>
                  </a:moveTo>
                  <a:cubicBezTo>
                    <a:pt x="9051" y="5462"/>
                    <a:pt x="4731" y="10924"/>
                    <a:pt x="2355" y="14524"/>
                  </a:cubicBezTo>
                  <a:cubicBezTo>
                    <a:pt x="-21" y="18124"/>
                    <a:pt x="-453" y="19862"/>
                    <a:pt x="411" y="20731"/>
                  </a:cubicBezTo>
                  <a:cubicBezTo>
                    <a:pt x="1275" y="21600"/>
                    <a:pt x="3435" y="21600"/>
                    <a:pt x="7107" y="21228"/>
                  </a:cubicBezTo>
                  <a:cubicBezTo>
                    <a:pt x="10779" y="20855"/>
                    <a:pt x="15963" y="20110"/>
                    <a:pt x="21147" y="193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6" name="Line"/>
            <p:cNvSpPr/>
            <p:nvPr/>
          </p:nvSpPr>
          <p:spPr>
            <a:xfrm>
              <a:off x="9458374" y="7277032"/>
              <a:ext cx="23699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20153" y="0"/>
                  </a:moveTo>
                  <a:cubicBezTo>
                    <a:pt x="11153" y="3600"/>
                    <a:pt x="2153" y="7200"/>
                    <a:pt x="353" y="10800"/>
                  </a:cubicBezTo>
                  <a:cubicBezTo>
                    <a:pt x="-1447" y="14400"/>
                    <a:pt x="3953" y="18000"/>
                    <a:pt x="935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7" name="Line"/>
            <p:cNvSpPr/>
            <p:nvPr/>
          </p:nvSpPr>
          <p:spPr>
            <a:xfrm>
              <a:off x="9574835" y="7232582"/>
              <a:ext cx="106478" cy="144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5" h="21356" fill="norm" stroke="1" extrusionOk="0">
                  <a:moveTo>
                    <a:pt x="10457" y="0"/>
                  </a:moveTo>
                  <a:cubicBezTo>
                    <a:pt x="8380" y="313"/>
                    <a:pt x="6303" y="626"/>
                    <a:pt x="4434" y="3443"/>
                  </a:cubicBezTo>
                  <a:cubicBezTo>
                    <a:pt x="2565" y="6261"/>
                    <a:pt x="903" y="11583"/>
                    <a:pt x="280" y="15026"/>
                  </a:cubicBezTo>
                  <a:cubicBezTo>
                    <a:pt x="-343" y="18470"/>
                    <a:pt x="72" y="20035"/>
                    <a:pt x="1526" y="20817"/>
                  </a:cubicBezTo>
                  <a:cubicBezTo>
                    <a:pt x="2980" y="21600"/>
                    <a:pt x="5472" y="21600"/>
                    <a:pt x="8172" y="20348"/>
                  </a:cubicBezTo>
                  <a:cubicBezTo>
                    <a:pt x="10872" y="19096"/>
                    <a:pt x="13780" y="16591"/>
                    <a:pt x="16065" y="13930"/>
                  </a:cubicBezTo>
                  <a:cubicBezTo>
                    <a:pt x="18349" y="11270"/>
                    <a:pt x="20011" y="8452"/>
                    <a:pt x="20634" y="6104"/>
                  </a:cubicBezTo>
                  <a:cubicBezTo>
                    <a:pt x="21257" y="3757"/>
                    <a:pt x="20842" y="1878"/>
                    <a:pt x="18557" y="1096"/>
                  </a:cubicBezTo>
                  <a:cubicBezTo>
                    <a:pt x="16272" y="313"/>
                    <a:pt x="12119" y="626"/>
                    <a:pt x="7965" y="9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8" name="Line"/>
            <p:cNvSpPr/>
            <p:nvPr/>
          </p:nvSpPr>
          <p:spPr>
            <a:xfrm>
              <a:off x="10117072" y="7226232"/>
              <a:ext cx="146051" cy="157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6" fill="norm" stroke="1" extrusionOk="0">
                  <a:moveTo>
                    <a:pt x="0" y="10368"/>
                  </a:moveTo>
                  <a:cubicBezTo>
                    <a:pt x="313" y="8928"/>
                    <a:pt x="626" y="7488"/>
                    <a:pt x="939" y="7632"/>
                  </a:cubicBezTo>
                  <a:cubicBezTo>
                    <a:pt x="1252" y="7776"/>
                    <a:pt x="1565" y="9504"/>
                    <a:pt x="1878" y="11520"/>
                  </a:cubicBezTo>
                  <a:cubicBezTo>
                    <a:pt x="2191" y="13536"/>
                    <a:pt x="2504" y="15840"/>
                    <a:pt x="2974" y="17712"/>
                  </a:cubicBezTo>
                  <a:cubicBezTo>
                    <a:pt x="3443" y="19584"/>
                    <a:pt x="4070" y="21024"/>
                    <a:pt x="5009" y="21312"/>
                  </a:cubicBezTo>
                  <a:cubicBezTo>
                    <a:pt x="5948" y="21600"/>
                    <a:pt x="7200" y="20736"/>
                    <a:pt x="8452" y="18576"/>
                  </a:cubicBezTo>
                  <a:cubicBezTo>
                    <a:pt x="9704" y="16416"/>
                    <a:pt x="10957" y="12960"/>
                    <a:pt x="13148" y="9648"/>
                  </a:cubicBezTo>
                  <a:cubicBezTo>
                    <a:pt x="15339" y="6336"/>
                    <a:pt x="18470" y="316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9" name="Line"/>
            <p:cNvSpPr/>
            <p:nvPr/>
          </p:nvSpPr>
          <p:spPr>
            <a:xfrm>
              <a:off x="10282607" y="7257982"/>
              <a:ext cx="67086" cy="95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5" h="20776" fill="norm" stroke="1" extrusionOk="0">
                  <a:moveTo>
                    <a:pt x="18928" y="5515"/>
                  </a:moveTo>
                  <a:cubicBezTo>
                    <a:pt x="15752" y="5055"/>
                    <a:pt x="12575" y="4596"/>
                    <a:pt x="9081" y="5055"/>
                  </a:cubicBezTo>
                  <a:cubicBezTo>
                    <a:pt x="5587" y="5515"/>
                    <a:pt x="1775" y="6894"/>
                    <a:pt x="505" y="9651"/>
                  </a:cubicBezTo>
                  <a:cubicBezTo>
                    <a:pt x="-766" y="12409"/>
                    <a:pt x="505" y="16545"/>
                    <a:pt x="2728" y="18843"/>
                  </a:cubicBezTo>
                  <a:cubicBezTo>
                    <a:pt x="4952" y="21140"/>
                    <a:pt x="8128" y="21600"/>
                    <a:pt x="11622" y="19072"/>
                  </a:cubicBezTo>
                  <a:cubicBezTo>
                    <a:pt x="15116" y="16545"/>
                    <a:pt x="18928" y="11030"/>
                    <a:pt x="19881" y="7353"/>
                  </a:cubicBezTo>
                  <a:cubicBezTo>
                    <a:pt x="20834" y="3677"/>
                    <a:pt x="18928" y="1838"/>
                    <a:pt x="1702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0" name="Line"/>
            <p:cNvSpPr/>
            <p:nvPr/>
          </p:nvSpPr>
          <p:spPr>
            <a:xfrm>
              <a:off x="10419355" y="7103466"/>
              <a:ext cx="53318" cy="268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600" fill="norm" stroke="1" extrusionOk="0">
                  <a:moveTo>
                    <a:pt x="20926" y="1701"/>
                  </a:moveTo>
                  <a:cubicBezTo>
                    <a:pt x="20926" y="850"/>
                    <a:pt x="20926" y="0"/>
                    <a:pt x="19680" y="0"/>
                  </a:cubicBezTo>
                  <a:cubicBezTo>
                    <a:pt x="18434" y="0"/>
                    <a:pt x="15941" y="850"/>
                    <a:pt x="12618" y="3657"/>
                  </a:cubicBezTo>
                  <a:cubicBezTo>
                    <a:pt x="9295" y="6463"/>
                    <a:pt x="5141" y="11225"/>
                    <a:pt x="2649" y="14372"/>
                  </a:cubicBezTo>
                  <a:cubicBezTo>
                    <a:pt x="157" y="17518"/>
                    <a:pt x="-674" y="19049"/>
                    <a:pt x="572" y="20069"/>
                  </a:cubicBezTo>
                  <a:cubicBezTo>
                    <a:pt x="1818" y="21090"/>
                    <a:pt x="5141" y="21600"/>
                    <a:pt x="8464" y="21600"/>
                  </a:cubicBezTo>
                  <a:cubicBezTo>
                    <a:pt x="11788" y="21600"/>
                    <a:pt x="15111" y="21090"/>
                    <a:pt x="18434" y="205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1" name="Line"/>
            <p:cNvSpPr/>
            <p:nvPr/>
          </p:nvSpPr>
          <p:spPr>
            <a:xfrm>
              <a:off x="10396472" y="7087044"/>
              <a:ext cx="323851" cy="248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6" fill="norm" stroke="1" extrusionOk="0">
                  <a:moveTo>
                    <a:pt x="0" y="14536"/>
                  </a:moveTo>
                  <a:cubicBezTo>
                    <a:pt x="2118" y="14896"/>
                    <a:pt x="4235" y="15256"/>
                    <a:pt x="5718" y="15346"/>
                  </a:cubicBezTo>
                  <a:cubicBezTo>
                    <a:pt x="7200" y="15436"/>
                    <a:pt x="8047" y="15256"/>
                    <a:pt x="8612" y="14716"/>
                  </a:cubicBezTo>
                  <a:cubicBezTo>
                    <a:pt x="9176" y="14176"/>
                    <a:pt x="9459" y="13276"/>
                    <a:pt x="9247" y="12736"/>
                  </a:cubicBezTo>
                  <a:cubicBezTo>
                    <a:pt x="9035" y="12196"/>
                    <a:pt x="8329" y="12016"/>
                    <a:pt x="7624" y="12016"/>
                  </a:cubicBezTo>
                  <a:cubicBezTo>
                    <a:pt x="6918" y="12016"/>
                    <a:pt x="6212" y="12196"/>
                    <a:pt x="5718" y="12736"/>
                  </a:cubicBezTo>
                  <a:cubicBezTo>
                    <a:pt x="5224" y="13276"/>
                    <a:pt x="4941" y="14176"/>
                    <a:pt x="4800" y="15076"/>
                  </a:cubicBezTo>
                  <a:cubicBezTo>
                    <a:pt x="4659" y="15976"/>
                    <a:pt x="4659" y="16876"/>
                    <a:pt x="4941" y="17596"/>
                  </a:cubicBezTo>
                  <a:cubicBezTo>
                    <a:pt x="5224" y="18316"/>
                    <a:pt x="5788" y="18856"/>
                    <a:pt x="7129" y="19126"/>
                  </a:cubicBezTo>
                  <a:cubicBezTo>
                    <a:pt x="8471" y="19396"/>
                    <a:pt x="10588" y="19396"/>
                    <a:pt x="12353" y="18856"/>
                  </a:cubicBezTo>
                  <a:cubicBezTo>
                    <a:pt x="14118" y="18316"/>
                    <a:pt x="15529" y="17236"/>
                    <a:pt x="16447" y="16246"/>
                  </a:cubicBezTo>
                  <a:cubicBezTo>
                    <a:pt x="17365" y="15256"/>
                    <a:pt x="17788" y="14356"/>
                    <a:pt x="17576" y="13816"/>
                  </a:cubicBezTo>
                  <a:cubicBezTo>
                    <a:pt x="17365" y="13276"/>
                    <a:pt x="16518" y="13096"/>
                    <a:pt x="15459" y="13366"/>
                  </a:cubicBezTo>
                  <a:cubicBezTo>
                    <a:pt x="14400" y="13636"/>
                    <a:pt x="13129" y="14356"/>
                    <a:pt x="12353" y="15256"/>
                  </a:cubicBezTo>
                  <a:cubicBezTo>
                    <a:pt x="11576" y="16156"/>
                    <a:pt x="11294" y="17236"/>
                    <a:pt x="11224" y="18226"/>
                  </a:cubicBezTo>
                  <a:cubicBezTo>
                    <a:pt x="11153" y="19216"/>
                    <a:pt x="11294" y="20116"/>
                    <a:pt x="11788" y="20656"/>
                  </a:cubicBezTo>
                  <a:cubicBezTo>
                    <a:pt x="12282" y="21196"/>
                    <a:pt x="13129" y="21376"/>
                    <a:pt x="14329" y="20746"/>
                  </a:cubicBezTo>
                  <a:cubicBezTo>
                    <a:pt x="15529" y="20116"/>
                    <a:pt x="17082" y="18676"/>
                    <a:pt x="18353" y="16066"/>
                  </a:cubicBezTo>
                  <a:cubicBezTo>
                    <a:pt x="19624" y="13456"/>
                    <a:pt x="20612" y="9676"/>
                    <a:pt x="21106" y="7336"/>
                  </a:cubicBezTo>
                  <a:cubicBezTo>
                    <a:pt x="21600" y="4996"/>
                    <a:pt x="21600" y="4096"/>
                    <a:pt x="21600" y="2926"/>
                  </a:cubicBezTo>
                  <a:cubicBezTo>
                    <a:pt x="21600" y="1756"/>
                    <a:pt x="21600" y="316"/>
                    <a:pt x="21318" y="46"/>
                  </a:cubicBezTo>
                  <a:cubicBezTo>
                    <a:pt x="21035" y="-224"/>
                    <a:pt x="20471" y="676"/>
                    <a:pt x="19906" y="2926"/>
                  </a:cubicBezTo>
                  <a:cubicBezTo>
                    <a:pt x="19341" y="5176"/>
                    <a:pt x="18776" y="8776"/>
                    <a:pt x="18988" y="11836"/>
                  </a:cubicBezTo>
                  <a:cubicBezTo>
                    <a:pt x="19200" y="14896"/>
                    <a:pt x="20188" y="17416"/>
                    <a:pt x="21176" y="199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2" name="Line"/>
            <p:cNvSpPr/>
            <p:nvPr/>
          </p:nvSpPr>
          <p:spPr>
            <a:xfrm>
              <a:off x="10947790" y="7061132"/>
              <a:ext cx="90033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600" fill="norm" stroke="1" extrusionOk="0">
                  <a:moveTo>
                    <a:pt x="21366" y="0"/>
                  </a:moveTo>
                  <a:cubicBezTo>
                    <a:pt x="16343" y="0"/>
                    <a:pt x="11319" y="0"/>
                    <a:pt x="7301" y="776"/>
                  </a:cubicBezTo>
                  <a:cubicBezTo>
                    <a:pt x="3282" y="1553"/>
                    <a:pt x="268" y="3106"/>
                    <a:pt x="17" y="5718"/>
                  </a:cubicBezTo>
                  <a:cubicBezTo>
                    <a:pt x="-234" y="8329"/>
                    <a:pt x="2278" y="12000"/>
                    <a:pt x="3785" y="14612"/>
                  </a:cubicBezTo>
                  <a:cubicBezTo>
                    <a:pt x="5292" y="17224"/>
                    <a:pt x="5794" y="18776"/>
                    <a:pt x="5040" y="19765"/>
                  </a:cubicBezTo>
                  <a:cubicBezTo>
                    <a:pt x="4287" y="20753"/>
                    <a:pt x="2278" y="21176"/>
                    <a:pt x="26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3" name="Line"/>
            <p:cNvSpPr/>
            <p:nvPr/>
          </p:nvSpPr>
          <p:spPr>
            <a:xfrm>
              <a:off x="10857770" y="7251632"/>
              <a:ext cx="332453" cy="113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377" fill="norm" stroke="1" extrusionOk="0">
                  <a:moveTo>
                    <a:pt x="1786" y="16800"/>
                  </a:moveTo>
                  <a:cubicBezTo>
                    <a:pt x="1239" y="15200"/>
                    <a:pt x="692" y="13600"/>
                    <a:pt x="350" y="11800"/>
                  </a:cubicBezTo>
                  <a:cubicBezTo>
                    <a:pt x="9" y="10000"/>
                    <a:pt x="-128" y="8000"/>
                    <a:pt x="145" y="6600"/>
                  </a:cubicBezTo>
                  <a:cubicBezTo>
                    <a:pt x="419" y="5200"/>
                    <a:pt x="1102" y="4400"/>
                    <a:pt x="3290" y="4000"/>
                  </a:cubicBezTo>
                  <a:cubicBezTo>
                    <a:pt x="5477" y="3600"/>
                    <a:pt x="9168" y="3600"/>
                    <a:pt x="11356" y="3400"/>
                  </a:cubicBezTo>
                  <a:cubicBezTo>
                    <a:pt x="13543" y="3200"/>
                    <a:pt x="14226" y="2800"/>
                    <a:pt x="14226" y="2400"/>
                  </a:cubicBezTo>
                  <a:cubicBezTo>
                    <a:pt x="14226" y="2000"/>
                    <a:pt x="13543" y="1600"/>
                    <a:pt x="12859" y="1400"/>
                  </a:cubicBezTo>
                  <a:cubicBezTo>
                    <a:pt x="12176" y="1200"/>
                    <a:pt x="11492" y="1200"/>
                    <a:pt x="10945" y="2000"/>
                  </a:cubicBezTo>
                  <a:cubicBezTo>
                    <a:pt x="10399" y="2800"/>
                    <a:pt x="9988" y="4400"/>
                    <a:pt x="9715" y="6200"/>
                  </a:cubicBezTo>
                  <a:cubicBezTo>
                    <a:pt x="9442" y="8000"/>
                    <a:pt x="9305" y="10000"/>
                    <a:pt x="9510" y="11600"/>
                  </a:cubicBezTo>
                  <a:cubicBezTo>
                    <a:pt x="9715" y="13200"/>
                    <a:pt x="10262" y="14400"/>
                    <a:pt x="10877" y="14400"/>
                  </a:cubicBezTo>
                  <a:cubicBezTo>
                    <a:pt x="11492" y="14400"/>
                    <a:pt x="12176" y="13200"/>
                    <a:pt x="12723" y="11800"/>
                  </a:cubicBezTo>
                  <a:cubicBezTo>
                    <a:pt x="13269" y="10400"/>
                    <a:pt x="13680" y="8800"/>
                    <a:pt x="14226" y="7600"/>
                  </a:cubicBezTo>
                  <a:cubicBezTo>
                    <a:pt x="14773" y="6400"/>
                    <a:pt x="15457" y="5600"/>
                    <a:pt x="16072" y="6200"/>
                  </a:cubicBezTo>
                  <a:cubicBezTo>
                    <a:pt x="16687" y="6800"/>
                    <a:pt x="17234" y="8800"/>
                    <a:pt x="17576" y="10800"/>
                  </a:cubicBezTo>
                  <a:cubicBezTo>
                    <a:pt x="17918" y="12800"/>
                    <a:pt x="18054" y="14800"/>
                    <a:pt x="17918" y="16600"/>
                  </a:cubicBezTo>
                  <a:cubicBezTo>
                    <a:pt x="17781" y="18400"/>
                    <a:pt x="17371" y="20000"/>
                    <a:pt x="16824" y="20800"/>
                  </a:cubicBezTo>
                  <a:cubicBezTo>
                    <a:pt x="16277" y="21600"/>
                    <a:pt x="15594" y="21600"/>
                    <a:pt x="15183" y="20600"/>
                  </a:cubicBezTo>
                  <a:cubicBezTo>
                    <a:pt x="14773" y="19600"/>
                    <a:pt x="14637" y="17600"/>
                    <a:pt x="15730" y="14000"/>
                  </a:cubicBezTo>
                  <a:cubicBezTo>
                    <a:pt x="16824" y="10400"/>
                    <a:pt x="19148" y="5200"/>
                    <a:pt x="2147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4" name="Line"/>
            <p:cNvSpPr/>
            <p:nvPr/>
          </p:nvSpPr>
          <p:spPr>
            <a:xfrm>
              <a:off x="11346161" y="7115019"/>
              <a:ext cx="189873" cy="29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397" fill="norm" stroke="1" extrusionOk="0">
                  <a:moveTo>
                    <a:pt x="9573" y="6300"/>
                  </a:moveTo>
                  <a:cubicBezTo>
                    <a:pt x="7911" y="8942"/>
                    <a:pt x="6250" y="11584"/>
                    <a:pt x="4944" y="13915"/>
                  </a:cubicBezTo>
                  <a:cubicBezTo>
                    <a:pt x="3639" y="16246"/>
                    <a:pt x="2689" y="18266"/>
                    <a:pt x="1859" y="19587"/>
                  </a:cubicBezTo>
                  <a:cubicBezTo>
                    <a:pt x="1028" y="20907"/>
                    <a:pt x="316" y="21529"/>
                    <a:pt x="78" y="21374"/>
                  </a:cubicBezTo>
                  <a:cubicBezTo>
                    <a:pt x="-159" y="21218"/>
                    <a:pt x="78" y="20286"/>
                    <a:pt x="1740" y="17644"/>
                  </a:cubicBezTo>
                  <a:cubicBezTo>
                    <a:pt x="3401" y="15002"/>
                    <a:pt x="6487" y="10651"/>
                    <a:pt x="9098" y="7621"/>
                  </a:cubicBezTo>
                  <a:cubicBezTo>
                    <a:pt x="11709" y="4591"/>
                    <a:pt x="13845" y="2882"/>
                    <a:pt x="15507" y="1716"/>
                  </a:cubicBezTo>
                  <a:cubicBezTo>
                    <a:pt x="17168" y="551"/>
                    <a:pt x="18355" y="-71"/>
                    <a:pt x="19305" y="7"/>
                  </a:cubicBezTo>
                  <a:cubicBezTo>
                    <a:pt x="20254" y="84"/>
                    <a:pt x="20966" y="861"/>
                    <a:pt x="21204" y="3192"/>
                  </a:cubicBezTo>
                  <a:cubicBezTo>
                    <a:pt x="21441" y="5523"/>
                    <a:pt x="21204" y="9408"/>
                    <a:pt x="20492" y="12438"/>
                  </a:cubicBezTo>
                  <a:cubicBezTo>
                    <a:pt x="19779" y="15469"/>
                    <a:pt x="18593" y="17644"/>
                    <a:pt x="17406" y="198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5" name="Line"/>
            <p:cNvSpPr/>
            <p:nvPr/>
          </p:nvSpPr>
          <p:spPr>
            <a:xfrm>
              <a:off x="11348972" y="7270682"/>
              <a:ext cx="2476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31" y="14400"/>
                    <a:pt x="8862" y="7200"/>
                    <a:pt x="12462" y="3600"/>
                  </a:cubicBezTo>
                  <a:cubicBezTo>
                    <a:pt x="16062" y="0"/>
                    <a:pt x="18831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6" name="Line"/>
            <p:cNvSpPr/>
            <p:nvPr/>
          </p:nvSpPr>
          <p:spPr>
            <a:xfrm>
              <a:off x="6232850" y="8123314"/>
              <a:ext cx="114010" cy="174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6" h="21161" fill="norm" stroke="1" extrusionOk="0">
                  <a:moveTo>
                    <a:pt x="15840" y="6733"/>
                  </a:moveTo>
                  <a:cubicBezTo>
                    <a:pt x="15840" y="5447"/>
                    <a:pt x="15840" y="4161"/>
                    <a:pt x="15261" y="2876"/>
                  </a:cubicBezTo>
                  <a:cubicBezTo>
                    <a:pt x="14683" y="1590"/>
                    <a:pt x="13526" y="304"/>
                    <a:pt x="12176" y="47"/>
                  </a:cubicBezTo>
                  <a:cubicBezTo>
                    <a:pt x="10826" y="-210"/>
                    <a:pt x="9283" y="561"/>
                    <a:pt x="7161" y="3133"/>
                  </a:cubicBezTo>
                  <a:cubicBezTo>
                    <a:pt x="5040" y="5704"/>
                    <a:pt x="2340" y="10076"/>
                    <a:pt x="990" y="12904"/>
                  </a:cubicBezTo>
                  <a:cubicBezTo>
                    <a:pt x="-360" y="15733"/>
                    <a:pt x="-360" y="17019"/>
                    <a:pt x="1183" y="18433"/>
                  </a:cubicBezTo>
                  <a:cubicBezTo>
                    <a:pt x="2726" y="19847"/>
                    <a:pt x="5811" y="21390"/>
                    <a:pt x="9283" y="21133"/>
                  </a:cubicBezTo>
                  <a:cubicBezTo>
                    <a:pt x="12754" y="20876"/>
                    <a:pt x="16611" y="18819"/>
                    <a:pt x="18733" y="15733"/>
                  </a:cubicBezTo>
                  <a:cubicBezTo>
                    <a:pt x="20854" y="12647"/>
                    <a:pt x="21240" y="8533"/>
                    <a:pt x="20276" y="5961"/>
                  </a:cubicBezTo>
                  <a:cubicBezTo>
                    <a:pt x="19311" y="3390"/>
                    <a:pt x="16997" y="2361"/>
                    <a:pt x="15069" y="2233"/>
                  </a:cubicBezTo>
                  <a:cubicBezTo>
                    <a:pt x="13140" y="2104"/>
                    <a:pt x="11597" y="2876"/>
                    <a:pt x="10826" y="3904"/>
                  </a:cubicBezTo>
                  <a:cubicBezTo>
                    <a:pt x="10054" y="4933"/>
                    <a:pt x="10054" y="6219"/>
                    <a:pt x="10054" y="75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7" name="Line"/>
            <p:cNvSpPr/>
            <p:nvPr/>
          </p:nvSpPr>
          <p:spPr>
            <a:xfrm>
              <a:off x="6426503" y="7989429"/>
              <a:ext cx="242520" cy="286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191" fill="norm" stroke="1" extrusionOk="0">
                  <a:moveTo>
                    <a:pt x="1235" y="13059"/>
                  </a:moveTo>
                  <a:cubicBezTo>
                    <a:pt x="671" y="14938"/>
                    <a:pt x="108" y="16816"/>
                    <a:pt x="14" y="18146"/>
                  </a:cubicBezTo>
                  <a:cubicBezTo>
                    <a:pt x="-80" y="19477"/>
                    <a:pt x="296" y="20259"/>
                    <a:pt x="953" y="20729"/>
                  </a:cubicBezTo>
                  <a:cubicBezTo>
                    <a:pt x="1610" y="21198"/>
                    <a:pt x="2550" y="21355"/>
                    <a:pt x="3677" y="20885"/>
                  </a:cubicBezTo>
                  <a:cubicBezTo>
                    <a:pt x="4803" y="20416"/>
                    <a:pt x="6118" y="19320"/>
                    <a:pt x="7151" y="18538"/>
                  </a:cubicBezTo>
                  <a:cubicBezTo>
                    <a:pt x="8184" y="17755"/>
                    <a:pt x="8936" y="17285"/>
                    <a:pt x="9593" y="17364"/>
                  </a:cubicBezTo>
                  <a:cubicBezTo>
                    <a:pt x="10250" y="17442"/>
                    <a:pt x="10814" y="18068"/>
                    <a:pt x="11471" y="18146"/>
                  </a:cubicBezTo>
                  <a:cubicBezTo>
                    <a:pt x="12129" y="18225"/>
                    <a:pt x="12880" y="17755"/>
                    <a:pt x="14195" y="16033"/>
                  </a:cubicBezTo>
                  <a:cubicBezTo>
                    <a:pt x="15510" y="14312"/>
                    <a:pt x="17388" y="11338"/>
                    <a:pt x="18609" y="8677"/>
                  </a:cubicBezTo>
                  <a:cubicBezTo>
                    <a:pt x="19830" y="6016"/>
                    <a:pt x="20393" y="3668"/>
                    <a:pt x="20769" y="2103"/>
                  </a:cubicBezTo>
                  <a:cubicBezTo>
                    <a:pt x="21144" y="538"/>
                    <a:pt x="21332" y="-245"/>
                    <a:pt x="21144" y="68"/>
                  </a:cubicBezTo>
                  <a:cubicBezTo>
                    <a:pt x="20957" y="381"/>
                    <a:pt x="20393" y="1790"/>
                    <a:pt x="19454" y="4685"/>
                  </a:cubicBezTo>
                  <a:cubicBezTo>
                    <a:pt x="18515" y="7581"/>
                    <a:pt x="17200" y="11964"/>
                    <a:pt x="16543" y="14938"/>
                  </a:cubicBezTo>
                  <a:cubicBezTo>
                    <a:pt x="15885" y="17912"/>
                    <a:pt x="15885" y="19477"/>
                    <a:pt x="16355" y="20338"/>
                  </a:cubicBezTo>
                  <a:cubicBezTo>
                    <a:pt x="16824" y="21198"/>
                    <a:pt x="17763" y="21355"/>
                    <a:pt x="18703" y="21042"/>
                  </a:cubicBezTo>
                  <a:cubicBezTo>
                    <a:pt x="19642" y="20729"/>
                    <a:pt x="20581" y="19946"/>
                    <a:pt x="21520" y="191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8" name="Line"/>
            <p:cNvSpPr/>
            <p:nvPr/>
          </p:nvSpPr>
          <p:spPr>
            <a:xfrm>
              <a:off x="6550257" y="8134282"/>
              <a:ext cx="226716" cy="31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256" fill="norm" stroke="1" extrusionOk="0">
                  <a:moveTo>
                    <a:pt x="2222" y="17280"/>
                  </a:moveTo>
                  <a:cubicBezTo>
                    <a:pt x="1022" y="18720"/>
                    <a:pt x="-178" y="20160"/>
                    <a:pt x="22" y="20880"/>
                  </a:cubicBezTo>
                  <a:cubicBezTo>
                    <a:pt x="222" y="21600"/>
                    <a:pt x="1822" y="21600"/>
                    <a:pt x="5622" y="18000"/>
                  </a:cubicBezTo>
                  <a:cubicBezTo>
                    <a:pt x="9422" y="14400"/>
                    <a:pt x="15422" y="7200"/>
                    <a:pt x="2142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9" name="Line"/>
            <p:cNvSpPr/>
            <p:nvPr/>
          </p:nvSpPr>
          <p:spPr>
            <a:xfrm>
              <a:off x="6897601" y="7969677"/>
              <a:ext cx="368322" cy="450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475" fill="norm" stroke="1" extrusionOk="0">
                  <a:moveTo>
                    <a:pt x="8888" y="10877"/>
                  </a:moveTo>
                  <a:cubicBezTo>
                    <a:pt x="8888" y="10372"/>
                    <a:pt x="8888" y="9868"/>
                    <a:pt x="8703" y="9413"/>
                  </a:cubicBezTo>
                  <a:cubicBezTo>
                    <a:pt x="8518" y="8959"/>
                    <a:pt x="8148" y="8555"/>
                    <a:pt x="6975" y="8757"/>
                  </a:cubicBezTo>
                  <a:cubicBezTo>
                    <a:pt x="5803" y="8959"/>
                    <a:pt x="3828" y="9767"/>
                    <a:pt x="2593" y="10423"/>
                  </a:cubicBezTo>
                  <a:cubicBezTo>
                    <a:pt x="1359" y="11079"/>
                    <a:pt x="865" y="11583"/>
                    <a:pt x="495" y="12088"/>
                  </a:cubicBezTo>
                  <a:cubicBezTo>
                    <a:pt x="125" y="12593"/>
                    <a:pt x="-122" y="13097"/>
                    <a:pt x="63" y="13451"/>
                  </a:cubicBezTo>
                  <a:cubicBezTo>
                    <a:pt x="248" y="13804"/>
                    <a:pt x="865" y="14006"/>
                    <a:pt x="2100" y="13854"/>
                  </a:cubicBezTo>
                  <a:cubicBezTo>
                    <a:pt x="3334" y="13703"/>
                    <a:pt x="5185" y="13198"/>
                    <a:pt x="6481" y="12139"/>
                  </a:cubicBezTo>
                  <a:cubicBezTo>
                    <a:pt x="7777" y="11079"/>
                    <a:pt x="8518" y="9464"/>
                    <a:pt x="9012" y="7798"/>
                  </a:cubicBezTo>
                  <a:cubicBezTo>
                    <a:pt x="9505" y="6133"/>
                    <a:pt x="9752" y="4417"/>
                    <a:pt x="10493" y="3155"/>
                  </a:cubicBezTo>
                  <a:cubicBezTo>
                    <a:pt x="11233" y="1894"/>
                    <a:pt x="12468" y="1086"/>
                    <a:pt x="13393" y="582"/>
                  </a:cubicBezTo>
                  <a:cubicBezTo>
                    <a:pt x="14319" y="77"/>
                    <a:pt x="14936" y="-125"/>
                    <a:pt x="15245" y="77"/>
                  </a:cubicBezTo>
                  <a:cubicBezTo>
                    <a:pt x="15553" y="279"/>
                    <a:pt x="15553" y="884"/>
                    <a:pt x="14936" y="2499"/>
                  </a:cubicBezTo>
                  <a:cubicBezTo>
                    <a:pt x="14319" y="4114"/>
                    <a:pt x="13085" y="6739"/>
                    <a:pt x="12036" y="9716"/>
                  </a:cubicBezTo>
                  <a:cubicBezTo>
                    <a:pt x="10987" y="12694"/>
                    <a:pt x="10123" y="16025"/>
                    <a:pt x="9691" y="17942"/>
                  </a:cubicBezTo>
                  <a:cubicBezTo>
                    <a:pt x="9259" y="19860"/>
                    <a:pt x="9259" y="20365"/>
                    <a:pt x="9567" y="20768"/>
                  </a:cubicBezTo>
                  <a:cubicBezTo>
                    <a:pt x="9876" y="21172"/>
                    <a:pt x="10493" y="21475"/>
                    <a:pt x="11048" y="21475"/>
                  </a:cubicBezTo>
                  <a:cubicBezTo>
                    <a:pt x="11604" y="21475"/>
                    <a:pt x="12097" y="21172"/>
                    <a:pt x="12529" y="20365"/>
                  </a:cubicBezTo>
                  <a:cubicBezTo>
                    <a:pt x="12961" y="19557"/>
                    <a:pt x="13332" y="18245"/>
                    <a:pt x="13517" y="17337"/>
                  </a:cubicBezTo>
                  <a:cubicBezTo>
                    <a:pt x="13702" y="16428"/>
                    <a:pt x="13702" y="15924"/>
                    <a:pt x="13517" y="15419"/>
                  </a:cubicBezTo>
                  <a:cubicBezTo>
                    <a:pt x="13332" y="14914"/>
                    <a:pt x="12961" y="14410"/>
                    <a:pt x="13085" y="14157"/>
                  </a:cubicBezTo>
                  <a:cubicBezTo>
                    <a:pt x="13208" y="13905"/>
                    <a:pt x="13825" y="13905"/>
                    <a:pt x="15307" y="13804"/>
                  </a:cubicBezTo>
                  <a:cubicBezTo>
                    <a:pt x="16788" y="13703"/>
                    <a:pt x="19133" y="13501"/>
                    <a:pt x="21478" y="132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0" name="Line"/>
            <p:cNvSpPr/>
            <p:nvPr/>
          </p:nvSpPr>
          <p:spPr>
            <a:xfrm>
              <a:off x="4908943" y="8055651"/>
              <a:ext cx="622519" cy="290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300" fill="norm" stroke="1" extrusionOk="0">
                  <a:moveTo>
                    <a:pt x="5311" y="179"/>
                  </a:moveTo>
                  <a:cubicBezTo>
                    <a:pt x="4799" y="1577"/>
                    <a:pt x="4286" y="2976"/>
                    <a:pt x="3957" y="5540"/>
                  </a:cubicBezTo>
                  <a:cubicBezTo>
                    <a:pt x="3627" y="8104"/>
                    <a:pt x="3481" y="11833"/>
                    <a:pt x="3664" y="14631"/>
                  </a:cubicBezTo>
                  <a:cubicBezTo>
                    <a:pt x="3847" y="17428"/>
                    <a:pt x="4359" y="19292"/>
                    <a:pt x="4835" y="20303"/>
                  </a:cubicBezTo>
                  <a:cubicBezTo>
                    <a:pt x="5311" y="21313"/>
                    <a:pt x="5750" y="21468"/>
                    <a:pt x="6007" y="21157"/>
                  </a:cubicBezTo>
                  <a:cubicBezTo>
                    <a:pt x="6263" y="20846"/>
                    <a:pt x="6336" y="20069"/>
                    <a:pt x="5641" y="18749"/>
                  </a:cubicBezTo>
                  <a:cubicBezTo>
                    <a:pt x="4945" y="17428"/>
                    <a:pt x="3481" y="15563"/>
                    <a:pt x="2565" y="14475"/>
                  </a:cubicBezTo>
                  <a:cubicBezTo>
                    <a:pt x="1650" y="13387"/>
                    <a:pt x="1284" y="13077"/>
                    <a:pt x="881" y="12688"/>
                  </a:cubicBezTo>
                  <a:cubicBezTo>
                    <a:pt x="479" y="12300"/>
                    <a:pt x="39" y="11833"/>
                    <a:pt x="3" y="11212"/>
                  </a:cubicBezTo>
                  <a:cubicBezTo>
                    <a:pt x="-34" y="10590"/>
                    <a:pt x="332" y="9813"/>
                    <a:pt x="1394" y="8104"/>
                  </a:cubicBezTo>
                  <a:cubicBezTo>
                    <a:pt x="2455" y="6395"/>
                    <a:pt x="4213" y="3753"/>
                    <a:pt x="5348" y="2121"/>
                  </a:cubicBezTo>
                  <a:cubicBezTo>
                    <a:pt x="6483" y="490"/>
                    <a:pt x="6995" y="-132"/>
                    <a:pt x="7288" y="23"/>
                  </a:cubicBezTo>
                  <a:cubicBezTo>
                    <a:pt x="7581" y="179"/>
                    <a:pt x="7654" y="1111"/>
                    <a:pt x="7544" y="3520"/>
                  </a:cubicBezTo>
                  <a:cubicBezTo>
                    <a:pt x="7434" y="5928"/>
                    <a:pt x="7142" y="9813"/>
                    <a:pt x="6959" y="12300"/>
                  </a:cubicBezTo>
                  <a:cubicBezTo>
                    <a:pt x="6775" y="14786"/>
                    <a:pt x="6702" y="15874"/>
                    <a:pt x="6592" y="16806"/>
                  </a:cubicBezTo>
                  <a:cubicBezTo>
                    <a:pt x="6483" y="17739"/>
                    <a:pt x="6336" y="18515"/>
                    <a:pt x="6153" y="19215"/>
                  </a:cubicBezTo>
                  <a:cubicBezTo>
                    <a:pt x="5970" y="19914"/>
                    <a:pt x="5750" y="20536"/>
                    <a:pt x="5641" y="20380"/>
                  </a:cubicBezTo>
                  <a:cubicBezTo>
                    <a:pt x="5531" y="20225"/>
                    <a:pt x="5531" y="19292"/>
                    <a:pt x="5787" y="17972"/>
                  </a:cubicBezTo>
                  <a:cubicBezTo>
                    <a:pt x="6043" y="16651"/>
                    <a:pt x="6556" y="14941"/>
                    <a:pt x="6995" y="14087"/>
                  </a:cubicBezTo>
                  <a:cubicBezTo>
                    <a:pt x="7434" y="13232"/>
                    <a:pt x="7801" y="13232"/>
                    <a:pt x="8167" y="13232"/>
                  </a:cubicBezTo>
                  <a:cubicBezTo>
                    <a:pt x="8533" y="13232"/>
                    <a:pt x="8899" y="13232"/>
                    <a:pt x="9375" y="13776"/>
                  </a:cubicBezTo>
                  <a:cubicBezTo>
                    <a:pt x="9851" y="14320"/>
                    <a:pt x="10437" y="15408"/>
                    <a:pt x="10949" y="16107"/>
                  </a:cubicBezTo>
                  <a:cubicBezTo>
                    <a:pt x="11462" y="16806"/>
                    <a:pt x="11901" y="17117"/>
                    <a:pt x="12267" y="16962"/>
                  </a:cubicBezTo>
                  <a:cubicBezTo>
                    <a:pt x="12633" y="16806"/>
                    <a:pt x="12926" y="16185"/>
                    <a:pt x="13182" y="15563"/>
                  </a:cubicBezTo>
                  <a:cubicBezTo>
                    <a:pt x="13439" y="14941"/>
                    <a:pt x="13658" y="14320"/>
                    <a:pt x="13805" y="13543"/>
                  </a:cubicBezTo>
                  <a:cubicBezTo>
                    <a:pt x="13951" y="12766"/>
                    <a:pt x="14024" y="11833"/>
                    <a:pt x="13951" y="11056"/>
                  </a:cubicBezTo>
                  <a:cubicBezTo>
                    <a:pt x="13878" y="10280"/>
                    <a:pt x="13658" y="9658"/>
                    <a:pt x="13365" y="9580"/>
                  </a:cubicBezTo>
                  <a:cubicBezTo>
                    <a:pt x="13072" y="9503"/>
                    <a:pt x="12706" y="9969"/>
                    <a:pt x="12450" y="11056"/>
                  </a:cubicBezTo>
                  <a:cubicBezTo>
                    <a:pt x="12194" y="12144"/>
                    <a:pt x="12047" y="13854"/>
                    <a:pt x="11974" y="15252"/>
                  </a:cubicBezTo>
                  <a:cubicBezTo>
                    <a:pt x="11901" y="16651"/>
                    <a:pt x="11901" y="17739"/>
                    <a:pt x="12157" y="18360"/>
                  </a:cubicBezTo>
                  <a:cubicBezTo>
                    <a:pt x="12413" y="18982"/>
                    <a:pt x="12926" y="19137"/>
                    <a:pt x="13512" y="18671"/>
                  </a:cubicBezTo>
                  <a:cubicBezTo>
                    <a:pt x="14098" y="18205"/>
                    <a:pt x="14757" y="17117"/>
                    <a:pt x="15232" y="16262"/>
                  </a:cubicBezTo>
                  <a:cubicBezTo>
                    <a:pt x="15708" y="15408"/>
                    <a:pt x="16001" y="14786"/>
                    <a:pt x="16258" y="14164"/>
                  </a:cubicBezTo>
                  <a:cubicBezTo>
                    <a:pt x="16514" y="13543"/>
                    <a:pt x="16733" y="12921"/>
                    <a:pt x="16953" y="12921"/>
                  </a:cubicBezTo>
                  <a:cubicBezTo>
                    <a:pt x="17173" y="12921"/>
                    <a:pt x="17392" y="13543"/>
                    <a:pt x="17466" y="14631"/>
                  </a:cubicBezTo>
                  <a:cubicBezTo>
                    <a:pt x="17539" y="15718"/>
                    <a:pt x="17466" y="17272"/>
                    <a:pt x="17356" y="18438"/>
                  </a:cubicBezTo>
                  <a:cubicBezTo>
                    <a:pt x="17246" y="19603"/>
                    <a:pt x="17100" y="20380"/>
                    <a:pt x="17026" y="20380"/>
                  </a:cubicBezTo>
                  <a:cubicBezTo>
                    <a:pt x="16953" y="20380"/>
                    <a:pt x="16953" y="19603"/>
                    <a:pt x="17246" y="17894"/>
                  </a:cubicBezTo>
                  <a:cubicBezTo>
                    <a:pt x="17539" y="16185"/>
                    <a:pt x="18125" y="13543"/>
                    <a:pt x="18527" y="11911"/>
                  </a:cubicBezTo>
                  <a:cubicBezTo>
                    <a:pt x="18930" y="10280"/>
                    <a:pt x="19150" y="9658"/>
                    <a:pt x="19479" y="9192"/>
                  </a:cubicBezTo>
                  <a:cubicBezTo>
                    <a:pt x="19809" y="8726"/>
                    <a:pt x="20248" y="8415"/>
                    <a:pt x="20614" y="8492"/>
                  </a:cubicBezTo>
                  <a:cubicBezTo>
                    <a:pt x="20980" y="8570"/>
                    <a:pt x="21273" y="9036"/>
                    <a:pt x="21420" y="10357"/>
                  </a:cubicBezTo>
                  <a:cubicBezTo>
                    <a:pt x="21566" y="11678"/>
                    <a:pt x="21566" y="13854"/>
                    <a:pt x="21456" y="15563"/>
                  </a:cubicBezTo>
                  <a:cubicBezTo>
                    <a:pt x="21346" y="17272"/>
                    <a:pt x="21127" y="18515"/>
                    <a:pt x="20907" y="197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1" name="Line"/>
            <p:cNvSpPr/>
            <p:nvPr/>
          </p:nvSpPr>
          <p:spPr>
            <a:xfrm>
              <a:off x="5583172" y="8343832"/>
              <a:ext cx="444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2" name="Line"/>
            <p:cNvSpPr/>
            <p:nvPr/>
          </p:nvSpPr>
          <p:spPr>
            <a:xfrm>
              <a:off x="7615172" y="8039032"/>
              <a:ext cx="31751" cy="224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2" fill="norm" stroke="1" extrusionOk="0">
                  <a:moveTo>
                    <a:pt x="0" y="0"/>
                  </a:moveTo>
                  <a:cubicBezTo>
                    <a:pt x="1440" y="5450"/>
                    <a:pt x="2880" y="10901"/>
                    <a:pt x="3600" y="14131"/>
                  </a:cubicBezTo>
                  <a:cubicBezTo>
                    <a:pt x="4320" y="17361"/>
                    <a:pt x="4320" y="18370"/>
                    <a:pt x="6480" y="19279"/>
                  </a:cubicBezTo>
                  <a:cubicBezTo>
                    <a:pt x="8640" y="20187"/>
                    <a:pt x="12960" y="20994"/>
                    <a:pt x="15840" y="21297"/>
                  </a:cubicBezTo>
                  <a:cubicBezTo>
                    <a:pt x="18720" y="21600"/>
                    <a:pt x="20160" y="21398"/>
                    <a:pt x="21600" y="211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3" name="Line"/>
            <p:cNvSpPr/>
            <p:nvPr/>
          </p:nvSpPr>
          <p:spPr>
            <a:xfrm>
              <a:off x="7705525" y="8058082"/>
              <a:ext cx="107383" cy="15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5" h="20933" fill="norm" stroke="1" extrusionOk="0">
                  <a:moveTo>
                    <a:pt x="15614" y="842"/>
                  </a:moveTo>
                  <a:cubicBezTo>
                    <a:pt x="13577" y="842"/>
                    <a:pt x="11539" y="842"/>
                    <a:pt x="8890" y="2945"/>
                  </a:cubicBezTo>
                  <a:cubicBezTo>
                    <a:pt x="6241" y="5049"/>
                    <a:pt x="2980" y="9257"/>
                    <a:pt x="1350" y="12343"/>
                  </a:cubicBezTo>
                  <a:cubicBezTo>
                    <a:pt x="-280" y="15429"/>
                    <a:pt x="-280" y="17392"/>
                    <a:pt x="535" y="18935"/>
                  </a:cubicBezTo>
                  <a:cubicBezTo>
                    <a:pt x="1350" y="20478"/>
                    <a:pt x="2980" y="21600"/>
                    <a:pt x="6648" y="20478"/>
                  </a:cubicBezTo>
                  <a:cubicBezTo>
                    <a:pt x="10316" y="19356"/>
                    <a:pt x="16022" y="15990"/>
                    <a:pt x="18671" y="12623"/>
                  </a:cubicBezTo>
                  <a:cubicBezTo>
                    <a:pt x="21320" y="9257"/>
                    <a:pt x="20912" y="5891"/>
                    <a:pt x="19894" y="3787"/>
                  </a:cubicBezTo>
                  <a:cubicBezTo>
                    <a:pt x="18875" y="1683"/>
                    <a:pt x="17245" y="842"/>
                    <a:pt x="1561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4" name="Line"/>
            <p:cNvSpPr/>
            <p:nvPr/>
          </p:nvSpPr>
          <p:spPr>
            <a:xfrm>
              <a:off x="7893416" y="8028349"/>
              <a:ext cx="122322" cy="157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3" h="21197" fill="norm" stroke="1" extrusionOk="0">
                  <a:moveTo>
                    <a:pt x="13778" y="4845"/>
                  </a:moveTo>
                  <a:cubicBezTo>
                    <a:pt x="13429" y="3140"/>
                    <a:pt x="13081" y="1434"/>
                    <a:pt x="12036" y="582"/>
                  </a:cubicBezTo>
                  <a:cubicBezTo>
                    <a:pt x="10991" y="-271"/>
                    <a:pt x="9249" y="-271"/>
                    <a:pt x="7159" y="1150"/>
                  </a:cubicBezTo>
                  <a:cubicBezTo>
                    <a:pt x="5068" y="2571"/>
                    <a:pt x="2629" y="5413"/>
                    <a:pt x="1236" y="8397"/>
                  </a:cubicBezTo>
                  <a:cubicBezTo>
                    <a:pt x="-158" y="11382"/>
                    <a:pt x="-506" y="14508"/>
                    <a:pt x="888" y="16924"/>
                  </a:cubicBezTo>
                  <a:cubicBezTo>
                    <a:pt x="2281" y="19340"/>
                    <a:pt x="5417" y="21045"/>
                    <a:pt x="8726" y="21187"/>
                  </a:cubicBezTo>
                  <a:cubicBezTo>
                    <a:pt x="12036" y="21329"/>
                    <a:pt x="15520" y="19908"/>
                    <a:pt x="17784" y="17918"/>
                  </a:cubicBezTo>
                  <a:cubicBezTo>
                    <a:pt x="20049" y="15929"/>
                    <a:pt x="21094" y="13371"/>
                    <a:pt x="19004" y="10529"/>
                  </a:cubicBezTo>
                  <a:cubicBezTo>
                    <a:pt x="16913" y="7687"/>
                    <a:pt x="11688" y="4561"/>
                    <a:pt x="6462" y="14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5" name="Line"/>
            <p:cNvSpPr/>
            <p:nvPr/>
          </p:nvSpPr>
          <p:spPr>
            <a:xfrm>
              <a:off x="8383522" y="7991354"/>
              <a:ext cx="36655" cy="219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0" h="21501" fill="norm" stroke="1" extrusionOk="0">
                  <a:moveTo>
                    <a:pt x="0" y="2809"/>
                  </a:moveTo>
                  <a:cubicBezTo>
                    <a:pt x="7200" y="1355"/>
                    <a:pt x="14400" y="-99"/>
                    <a:pt x="18000" y="5"/>
                  </a:cubicBezTo>
                  <a:cubicBezTo>
                    <a:pt x="21600" y="109"/>
                    <a:pt x="21600" y="1770"/>
                    <a:pt x="18600" y="5301"/>
                  </a:cubicBezTo>
                  <a:cubicBezTo>
                    <a:pt x="15600" y="8832"/>
                    <a:pt x="9600" y="14232"/>
                    <a:pt x="6000" y="17243"/>
                  </a:cubicBezTo>
                  <a:cubicBezTo>
                    <a:pt x="2400" y="20255"/>
                    <a:pt x="1200" y="20878"/>
                    <a:pt x="0" y="215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6" name="Line"/>
            <p:cNvSpPr/>
            <p:nvPr/>
          </p:nvSpPr>
          <p:spPr>
            <a:xfrm>
              <a:off x="8358122" y="7950132"/>
              <a:ext cx="1968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55" y="15709"/>
                    <a:pt x="5110" y="9818"/>
                    <a:pt x="8710" y="6218"/>
                  </a:cubicBezTo>
                  <a:cubicBezTo>
                    <a:pt x="12310" y="2618"/>
                    <a:pt x="16955" y="130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7" name="Line"/>
            <p:cNvSpPr/>
            <p:nvPr/>
          </p:nvSpPr>
          <p:spPr>
            <a:xfrm>
              <a:off x="8351772" y="8064432"/>
              <a:ext cx="2349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32" y="15429"/>
                    <a:pt x="12065" y="9257"/>
                    <a:pt x="15665" y="5657"/>
                  </a:cubicBezTo>
                  <a:cubicBezTo>
                    <a:pt x="19265" y="2057"/>
                    <a:pt x="20432" y="1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8" name="Line"/>
            <p:cNvSpPr/>
            <p:nvPr/>
          </p:nvSpPr>
          <p:spPr>
            <a:xfrm>
              <a:off x="8650222" y="8089832"/>
              <a:ext cx="82551" cy="109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0" fill="norm" stroke="1" extrusionOk="0">
                  <a:moveTo>
                    <a:pt x="0" y="7336"/>
                  </a:moveTo>
                  <a:cubicBezTo>
                    <a:pt x="554" y="9374"/>
                    <a:pt x="1108" y="11411"/>
                    <a:pt x="2492" y="14060"/>
                  </a:cubicBezTo>
                  <a:cubicBezTo>
                    <a:pt x="3877" y="16709"/>
                    <a:pt x="6092" y="19970"/>
                    <a:pt x="8031" y="20785"/>
                  </a:cubicBezTo>
                  <a:cubicBezTo>
                    <a:pt x="9969" y="21600"/>
                    <a:pt x="11631" y="19970"/>
                    <a:pt x="13846" y="16098"/>
                  </a:cubicBezTo>
                  <a:cubicBezTo>
                    <a:pt x="16062" y="12226"/>
                    <a:pt x="18831" y="611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9" name="Line"/>
            <p:cNvSpPr/>
            <p:nvPr/>
          </p:nvSpPr>
          <p:spPr>
            <a:xfrm>
              <a:off x="8750736" y="8083482"/>
              <a:ext cx="96337" cy="103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7" h="21132" fill="norm" stroke="1" extrusionOk="0">
                  <a:moveTo>
                    <a:pt x="20917" y="6480"/>
                  </a:moveTo>
                  <a:cubicBezTo>
                    <a:pt x="19079" y="5184"/>
                    <a:pt x="17240" y="3888"/>
                    <a:pt x="13794" y="4104"/>
                  </a:cubicBezTo>
                  <a:cubicBezTo>
                    <a:pt x="10347" y="4320"/>
                    <a:pt x="5291" y="6048"/>
                    <a:pt x="2534" y="7992"/>
                  </a:cubicBezTo>
                  <a:cubicBezTo>
                    <a:pt x="-223" y="9936"/>
                    <a:pt x="-683" y="12096"/>
                    <a:pt x="926" y="14472"/>
                  </a:cubicBezTo>
                  <a:cubicBezTo>
                    <a:pt x="2534" y="16848"/>
                    <a:pt x="6211" y="19440"/>
                    <a:pt x="9198" y="20520"/>
                  </a:cubicBezTo>
                  <a:cubicBezTo>
                    <a:pt x="12185" y="21600"/>
                    <a:pt x="14483" y="21168"/>
                    <a:pt x="15862" y="19872"/>
                  </a:cubicBezTo>
                  <a:cubicBezTo>
                    <a:pt x="17240" y="18576"/>
                    <a:pt x="17700" y="16416"/>
                    <a:pt x="17240" y="12960"/>
                  </a:cubicBezTo>
                  <a:cubicBezTo>
                    <a:pt x="16781" y="9504"/>
                    <a:pt x="15402" y="4752"/>
                    <a:pt x="1402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0" name="Line"/>
            <p:cNvSpPr/>
            <p:nvPr/>
          </p:nvSpPr>
          <p:spPr>
            <a:xfrm>
              <a:off x="8927741" y="7924732"/>
              <a:ext cx="65382" cy="269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457" fill="norm" stroke="1" extrusionOk="0">
                  <a:moveTo>
                    <a:pt x="12750" y="0"/>
                  </a:moveTo>
                  <a:cubicBezTo>
                    <a:pt x="8700" y="5062"/>
                    <a:pt x="4650" y="10125"/>
                    <a:pt x="2287" y="13500"/>
                  </a:cubicBezTo>
                  <a:cubicBezTo>
                    <a:pt x="-75" y="16875"/>
                    <a:pt x="-750" y="18563"/>
                    <a:pt x="937" y="19744"/>
                  </a:cubicBezTo>
                  <a:cubicBezTo>
                    <a:pt x="2625" y="20925"/>
                    <a:pt x="6675" y="21600"/>
                    <a:pt x="10387" y="21431"/>
                  </a:cubicBezTo>
                  <a:cubicBezTo>
                    <a:pt x="14100" y="21262"/>
                    <a:pt x="17475" y="20250"/>
                    <a:pt x="20850" y="192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1" name="Line"/>
            <p:cNvSpPr/>
            <p:nvPr/>
          </p:nvSpPr>
          <p:spPr>
            <a:xfrm>
              <a:off x="8910572" y="8077132"/>
              <a:ext cx="25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2" name="Line"/>
            <p:cNvSpPr/>
            <p:nvPr/>
          </p:nvSpPr>
          <p:spPr>
            <a:xfrm>
              <a:off x="9014465" y="7995525"/>
              <a:ext cx="184114" cy="183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489" fill="norm" stroke="1" extrusionOk="0">
                  <a:moveTo>
                    <a:pt x="2649" y="7337"/>
                  </a:moveTo>
                  <a:cubicBezTo>
                    <a:pt x="3863" y="7089"/>
                    <a:pt x="5076" y="6841"/>
                    <a:pt x="6047" y="6096"/>
                  </a:cubicBezTo>
                  <a:cubicBezTo>
                    <a:pt x="7018" y="5351"/>
                    <a:pt x="7746" y="4110"/>
                    <a:pt x="7503" y="3861"/>
                  </a:cubicBezTo>
                  <a:cubicBezTo>
                    <a:pt x="7261" y="3613"/>
                    <a:pt x="6047" y="4358"/>
                    <a:pt x="4591" y="6096"/>
                  </a:cubicBezTo>
                  <a:cubicBezTo>
                    <a:pt x="3135" y="7834"/>
                    <a:pt x="1436" y="10565"/>
                    <a:pt x="586" y="12551"/>
                  </a:cubicBezTo>
                  <a:cubicBezTo>
                    <a:pt x="-263" y="14537"/>
                    <a:pt x="-263" y="15779"/>
                    <a:pt x="1072" y="16896"/>
                  </a:cubicBezTo>
                  <a:cubicBezTo>
                    <a:pt x="2407" y="18013"/>
                    <a:pt x="5076" y="19006"/>
                    <a:pt x="8595" y="17020"/>
                  </a:cubicBezTo>
                  <a:cubicBezTo>
                    <a:pt x="12115" y="15034"/>
                    <a:pt x="16483" y="10068"/>
                    <a:pt x="18789" y="6965"/>
                  </a:cubicBezTo>
                  <a:cubicBezTo>
                    <a:pt x="21094" y="3861"/>
                    <a:pt x="21337" y="2620"/>
                    <a:pt x="20973" y="1627"/>
                  </a:cubicBezTo>
                  <a:cubicBezTo>
                    <a:pt x="20609" y="634"/>
                    <a:pt x="19638" y="-111"/>
                    <a:pt x="18789" y="13"/>
                  </a:cubicBezTo>
                  <a:cubicBezTo>
                    <a:pt x="17939" y="137"/>
                    <a:pt x="17211" y="1130"/>
                    <a:pt x="17211" y="4358"/>
                  </a:cubicBezTo>
                  <a:cubicBezTo>
                    <a:pt x="17211" y="7586"/>
                    <a:pt x="17939" y="13048"/>
                    <a:pt x="17939" y="16275"/>
                  </a:cubicBezTo>
                  <a:cubicBezTo>
                    <a:pt x="17939" y="19503"/>
                    <a:pt x="17211" y="20496"/>
                    <a:pt x="16483" y="214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3" name="Line"/>
            <p:cNvSpPr/>
            <p:nvPr/>
          </p:nvSpPr>
          <p:spPr>
            <a:xfrm>
              <a:off x="8808972" y="8058082"/>
              <a:ext cx="2349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4" name="Line"/>
            <p:cNvSpPr/>
            <p:nvPr/>
          </p:nvSpPr>
          <p:spPr>
            <a:xfrm>
              <a:off x="9266172" y="8204132"/>
              <a:ext cx="635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5" name="Line"/>
            <p:cNvSpPr/>
            <p:nvPr/>
          </p:nvSpPr>
          <p:spPr>
            <a:xfrm>
              <a:off x="9587029" y="7943782"/>
              <a:ext cx="15694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4431"/>
                    <a:pt x="3818" y="8862"/>
                    <a:pt x="1118" y="12462"/>
                  </a:cubicBezTo>
                  <a:cubicBezTo>
                    <a:pt x="-1582" y="16062"/>
                    <a:pt x="1118" y="18831"/>
                    <a:pt x="38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6" name="Line"/>
            <p:cNvSpPr/>
            <p:nvPr/>
          </p:nvSpPr>
          <p:spPr>
            <a:xfrm>
              <a:off x="9626904" y="7945337"/>
              <a:ext cx="81653" cy="144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059" fill="norm" stroke="1" extrusionOk="0">
                  <a:moveTo>
                    <a:pt x="16934" y="3476"/>
                  </a:moveTo>
                  <a:cubicBezTo>
                    <a:pt x="14165" y="3167"/>
                    <a:pt x="11396" y="2859"/>
                    <a:pt x="9180" y="3476"/>
                  </a:cubicBezTo>
                  <a:cubicBezTo>
                    <a:pt x="6965" y="4093"/>
                    <a:pt x="5303" y="5636"/>
                    <a:pt x="3642" y="8104"/>
                  </a:cubicBezTo>
                  <a:cubicBezTo>
                    <a:pt x="1980" y="10573"/>
                    <a:pt x="319" y="13967"/>
                    <a:pt x="42" y="16436"/>
                  </a:cubicBezTo>
                  <a:cubicBezTo>
                    <a:pt x="-235" y="18904"/>
                    <a:pt x="873" y="20447"/>
                    <a:pt x="3088" y="20910"/>
                  </a:cubicBezTo>
                  <a:cubicBezTo>
                    <a:pt x="5303" y="21373"/>
                    <a:pt x="8627" y="20756"/>
                    <a:pt x="11673" y="19059"/>
                  </a:cubicBezTo>
                  <a:cubicBezTo>
                    <a:pt x="14719" y="17362"/>
                    <a:pt x="17488" y="14584"/>
                    <a:pt x="19150" y="12270"/>
                  </a:cubicBezTo>
                  <a:cubicBezTo>
                    <a:pt x="20811" y="9956"/>
                    <a:pt x="21365" y="8104"/>
                    <a:pt x="21365" y="6099"/>
                  </a:cubicBezTo>
                  <a:cubicBezTo>
                    <a:pt x="21365" y="4093"/>
                    <a:pt x="20811" y="1933"/>
                    <a:pt x="19150" y="853"/>
                  </a:cubicBezTo>
                  <a:cubicBezTo>
                    <a:pt x="17488" y="-227"/>
                    <a:pt x="14719" y="-227"/>
                    <a:pt x="14719" y="544"/>
                  </a:cubicBezTo>
                  <a:cubicBezTo>
                    <a:pt x="14719" y="1316"/>
                    <a:pt x="17488" y="2859"/>
                    <a:pt x="20257" y="44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7" name="Line"/>
            <p:cNvSpPr/>
            <p:nvPr/>
          </p:nvSpPr>
          <p:spPr>
            <a:xfrm>
              <a:off x="9781434" y="7934945"/>
              <a:ext cx="78712" cy="120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0887" fill="norm" stroke="1" extrusionOk="0">
                  <a:moveTo>
                    <a:pt x="18513" y="3725"/>
                  </a:moveTo>
                  <a:cubicBezTo>
                    <a:pt x="16808" y="2261"/>
                    <a:pt x="15102" y="796"/>
                    <a:pt x="12829" y="247"/>
                  </a:cubicBezTo>
                  <a:cubicBezTo>
                    <a:pt x="10555" y="-302"/>
                    <a:pt x="7713" y="64"/>
                    <a:pt x="5439" y="1345"/>
                  </a:cubicBezTo>
                  <a:cubicBezTo>
                    <a:pt x="3166" y="2627"/>
                    <a:pt x="1460" y="4823"/>
                    <a:pt x="608" y="7935"/>
                  </a:cubicBezTo>
                  <a:cubicBezTo>
                    <a:pt x="-245" y="11047"/>
                    <a:pt x="-245" y="15074"/>
                    <a:pt x="892" y="17637"/>
                  </a:cubicBezTo>
                  <a:cubicBezTo>
                    <a:pt x="2029" y="20200"/>
                    <a:pt x="4302" y="21298"/>
                    <a:pt x="7713" y="20749"/>
                  </a:cubicBezTo>
                  <a:cubicBezTo>
                    <a:pt x="11123" y="20200"/>
                    <a:pt x="15671" y="18003"/>
                    <a:pt x="18229" y="15990"/>
                  </a:cubicBezTo>
                  <a:cubicBezTo>
                    <a:pt x="20787" y="13976"/>
                    <a:pt x="21355" y="12145"/>
                    <a:pt x="21071" y="9949"/>
                  </a:cubicBezTo>
                  <a:cubicBezTo>
                    <a:pt x="20787" y="7752"/>
                    <a:pt x="19650" y="5190"/>
                    <a:pt x="17660" y="3725"/>
                  </a:cubicBezTo>
                  <a:cubicBezTo>
                    <a:pt x="15671" y="2261"/>
                    <a:pt x="12829" y="1895"/>
                    <a:pt x="11692" y="2627"/>
                  </a:cubicBezTo>
                  <a:cubicBezTo>
                    <a:pt x="10555" y="3359"/>
                    <a:pt x="11123" y="5190"/>
                    <a:pt x="11692" y="70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8" name="Line"/>
            <p:cNvSpPr/>
            <p:nvPr/>
          </p:nvSpPr>
          <p:spPr>
            <a:xfrm>
              <a:off x="9926572" y="7931082"/>
              <a:ext cx="1206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32" y="2880"/>
                    <a:pt x="6063" y="5760"/>
                    <a:pt x="9663" y="9360"/>
                  </a:cubicBezTo>
                  <a:cubicBezTo>
                    <a:pt x="13263" y="12960"/>
                    <a:pt x="17432" y="1728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9" name="Line"/>
            <p:cNvSpPr/>
            <p:nvPr/>
          </p:nvSpPr>
          <p:spPr>
            <a:xfrm>
              <a:off x="9941389" y="7918382"/>
              <a:ext cx="105834" cy="161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3" fill="norm" stroke="1" extrusionOk="0">
                  <a:moveTo>
                    <a:pt x="21600" y="0"/>
                  </a:moveTo>
                  <a:cubicBezTo>
                    <a:pt x="19440" y="281"/>
                    <a:pt x="17280" y="561"/>
                    <a:pt x="14472" y="2665"/>
                  </a:cubicBezTo>
                  <a:cubicBezTo>
                    <a:pt x="11664" y="4769"/>
                    <a:pt x="8208" y="8696"/>
                    <a:pt x="5832" y="11501"/>
                  </a:cubicBezTo>
                  <a:cubicBezTo>
                    <a:pt x="3456" y="14306"/>
                    <a:pt x="2160" y="15990"/>
                    <a:pt x="1296" y="17532"/>
                  </a:cubicBezTo>
                  <a:cubicBezTo>
                    <a:pt x="432" y="19075"/>
                    <a:pt x="0" y="20478"/>
                    <a:pt x="0" y="21039"/>
                  </a:cubicBezTo>
                  <a:cubicBezTo>
                    <a:pt x="0" y="21600"/>
                    <a:pt x="432" y="21319"/>
                    <a:pt x="864" y="210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0" name="Line"/>
            <p:cNvSpPr/>
            <p:nvPr/>
          </p:nvSpPr>
          <p:spPr>
            <a:xfrm>
              <a:off x="10208866" y="7873932"/>
              <a:ext cx="9807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400"/>
                    <a:pt x="2735" y="10800"/>
                    <a:pt x="575" y="14400"/>
                  </a:cubicBezTo>
                  <a:cubicBezTo>
                    <a:pt x="-1585" y="18000"/>
                    <a:pt x="2735" y="19800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1" name="Line"/>
            <p:cNvSpPr/>
            <p:nvPr/>
          </p:nvSpPr>
          <p:spPr>
            <a:xfrm>
              <a:off x="10266208" y="7823132"/>
              <a:ext cx="85815" cy="179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258" fill="norm" stroke="1" extrusionOk="0">
                  <a:moveTo>
                    <a:pt x="15037" y="0"/>
                  </a:moveTo>
                  <a:cubicBezTo>
                    <a:pt x="11349" y="5023"/>
                    <a:pt x="7661" y="10047"/>
                    <a:pt x="4764" y="13688"/>
                  </a:cubicBezTo>
                  <a:cubicBezTo>
                    <a:pt x="1866" y="17330"/>
                    <a:pt x="-241" y="19591"/>
                    <a:pt x="22" y="20595"/>
                  </a:cubicBezTo>
                  <a:cubicBezTo>
                    <a:pt x="286" y="21600"/>
                    <a:pt x="2920" y="21349"/>
                    <a:pt x="6871" y="20595"/>
                  </a:cubicBezTo>
                  <a:cubicBezTo>
                    <a:pt x="10822" y="19842"/>
                    <a:pt x="16091" y="18586"/>
                    <a:pt x="21359" y="173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2" name="Line"/>
            <p:cNvSpPr/>
            <p:nvPr/>
          </p:nvSpPr>
          <p:spPr>
            <a:xfrm>
              <a:off x="10339322" y="7924732"/>
              <a:ext cx="63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3" name="Line"/>
            <p:cNvSpPr/>
            <p:nvPr/>
          </p:nvSpPr>
          <p:spPr>
            <a:xfrm>
              <a:off x="10419715" y="7886632"/>
              <a:ext cx="133954" cy="138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418" fill="norm" stroke="1" extrusionOk="0">
                  <a:moveTo>
                    <a:pt x="12302" y="0"/>
                  </a:moveTo>
                  <a:cubicBezTo>
                    <a:pt x="10640" y="0"/>
                    <a:pt x="8979" y="0"/>
                    <a:pt x="7982" y="818"/>
                  </a:cubicBezTo>
                  <a:cubicBezTo>
                    <a:pt x="6985" y="1636"/>
                    <a:pt x="6652" y="3273"/>
                    <a:pt x="5489" y="6055"/>
                  </a:cubicBezTo>
                  <a:cubicBezTo>
                    <a:pt x="4326" y="8836"/>
                    <a:pt x="2332" y="12764"/>
                    <a:pt x="1169" y="15545"/>
                  </a:cubicBezTo>
                  <a:cubicBezTo>
                    <a:pt x="6" y="18327"/>
                    <a:pt x="-326" y="19964"/>
                    <a:pt x="339" y="20782"/>
                  </a:cubicBezTo>
                  <a:cubicBezTo>
                    <a:pt x="1003" y="21600"/>
                    <a:pt x="2665" y="21600"/>
                    <a:pt x="5157" y="20945"/>
                  </a:cubicBezTo>
                  <a:cubicBezTo>
                    <a:pt x="7649" y="20291"/>
                    <a:pt x="10972" y="18982"/>
                    <a:pt x="13797" y="16527"/>
                  </a:cubicBezTo>
                  <a:cubicBezTo>
                    <a:pt x="16622" y="14073"/>
                    <a:pt x="18948" y="10473"/>
                    <a:pt x="20111" y="7855"/>
                  </a:cubicBezTo>
                  <a:cubicBezTo>
                    <a:pt x="21274" y="5236"/>
                    <a:pt x="21274" y="3600"/>
                    <a:pt x="20443" y="2455"/>
                  </a:cubicBezTo>
                  <a:cubicBezTo>
                    <a:pt x="19612" y="1309"/>
                    <a:pt x="17951" y="655"/>
                    <a:pt x="15292" y="1145"/>
                  </a:cubicBezTo>
                  <a:cubicBezTo>
                    <a:pt x="12634" y="1636"/>
                    <a:pt x="8979" y="3273"/>
                    <a:pt x="5323" y="49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4" name="Line"/>
            <p:cNvSpPr/>
            <p:nvPr/>
          </p:nvSpPr>
          <p:spPr>
            <a:xfrm>
              <a:off x="10078972" y="8126712"/>
              <a:ext cx="412751" cy="32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8" fill="norm" stroke="1" extrusionOk="0">
                  <a:moveTo>
                    <a:pt x="0" y="21028"/>
                  </a:moveTo>
                  <a:cubicBezTo>
                    <a:pt x="3655" y="15628"/>
                    <a:pt x="7311" y="10228"/>
                    <a:pt x="10634" y="6178"/>
                  </a:cubicBezTo>
                  <a:cubicBezTo>
                    <a:pt x="13957" y="2128"/>
                    <a:pt x="16948" y="-572"/>
                    <a:pt x="18720" y="103"/>
                  </a:cubicBezTo>
                  <a:cubicBezTo>
                    <a:pt x="20492" y="778"/>
                    <a:pt x="21046" y="4828"/>
                    <a:pt x="21600" y="88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5" name="Line"/>
            <p:cNvSpPr/>
            <p:nvPr/>
          </p:nvSpPr>
          <p:spPr>
            <a:xfrm>
              <a:off x="10129772" y="8243821"/>
              <a:ext cx="222251" cy="171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6" fill="norm" stroke="1" extrusionOk="0">
                  <a:moveTo>
                    <a:pt x="0" y="2928"/>
                  </a:moveTo>
                  <a:cubicBezTo>
                    <a:pt x="1851" y="1887"/>
                    <a:pt x="3703" y="846"/>
                    <a:pt x="5143" y="325"/>
                  </a:cubicBezTo>
                  <a:cubicBezTo>
                    <a:pt x="6583" y="-195"/>
                    <a:pt x="7611" y="-195"/>
                    <a:pt x="8537" y="1106"/>
                  </a:cubicBezTo>
                  <a:cubicBezTo>
                    <a:pt x="9463" y="2407"/>
                    <a:pt x="10286" y="5010"/>
                    <a:pt x="9566" y="7742"/>
                  </a:cubicBezTo>
                  <a:cubicBezTo>
                    <a:pt x="8846" y="10475"/>
                    <a:pt x="6583" y="13338"/>
                    <a:pt x="4834" y="15550"/>
                  </a:cubicBezTo>
                  <a:cubicBezTo>
                    <a:pt x="3086" y="17762"/>
                    <a:pt x="1851" y="19323"/>
                    <a:pt x="1851" y="20234"/>
                  </a:cubicBezTo>
                  <a:cubicBezTo>
                    <a:pt x="1851" y="21145"/>
                    <a:pt x="3086" y="21405"/>
                    <a:pt x="6069" y="20624"/>
                  </a:cubicBezTo>
                  <a:cubicBezTo>
                    <a:pt x="9051" y="19844"/>
                    <a:pt x="13783" y="18022"/>
                    <a:pt x="16663" y="16721"/>
                  </a:cubicBezTo>
                  <a:cubicBezTo>
                    <a:pt x="19543" y="15419"/>
                    <a:pt x="20571" y="14639"/>
                    <a:pt x="21600" y="138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6" name="Line"/>
            <p:cNvSpPr/>
            <p:nvPr/>
          </p:nvSpPr>
          <p:spPr>
            <a:xfrm>
              <a:off x="10326622" y="8248019"/>
              <a:ext cx="82551" cy="148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6" fill="norm" stroke="1" extrusionOk="0">
                  <a:moveTo>
                    <a:pt x="11631" y="980"/>
                  </a:moveTo>
                  <a:cubicBezTo>
                    <a:pt x="8862" y="380"/>
                    <a:pt x="6092" y="-220"/>
                    <a:pt x="3877" y="80"/>
                  </a:cubicBezTo>
                  <a:cubicBezTo>
                    <a:pt x="1662" y="380"/>
                    <a:pt x="0" y="1580"/>
                    <a:pt x="0" y="2780"/>
                  </a:cubicBezTo>
                  <a:cubicBezTo>
                    <a:pt x="0" y="3980"/>
                    <a:pt x="1662" y="5180"/>
                    <a:pt x="4985" y="7130"/>
                  </a:cubicBezTo>
                  <a:cubicBezTo>
                    <a:pt x="8308" y="9080"/>
                    <a:pt x="13292" y="11780"/>
                    <a:pt x="16615" y="13880"/>
                  </a:cubicBezTo>
                  <a:cubicBezTo>
                    <a:pt x="19938" y="15980"/>
                    <a:pt x="21600" y="17480"/>
                    <a:pt x="21600" y="18830"/>
                  </a:cubicBezTo>
                  <a:cubicBezTo>
                    <a:pt x="21600" y="20180"/>
                    <a:pt x="19938" y="21380"/>
                    <a:pt x="16062" y="20930"/>
                  </a:cubicBezTo>
                  <a:cubicBezTo>
                    <a:pt x="12185" y="20480"/>
                    <a:pt x="6092" y="18380"/>
                    <a:pt x="0" y="162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7" name="Line"/>
            <p:cNvSpPr/>
            <p:nvPr/>
          </p:nvSpPr>
          <p:spPr>
            <a:xfrm>
              <a:off x="10313922" y="8235882"/>
              <a:ext cx="1905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8" name="Line"/>
            <p:cNvSpPr/>
            <p:nvPr/>
          </p:nvSpPr>
          <p:spPr>
            <a:xfrm>
              <a:off x="10486318" y="8229532"/>
              <a:ext cx="113901" cy="167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1" h="21068" fill="norm" stroke="1" extrusionOk="0">
                  <a:moveTo>
                    <a:pt x="12336" y="2400"/>
                  </a:moveTo>
                  <a:cubicBezTo>
                    <a:pt x="10442" y="2133"/>
                    <a:pt x="8547" y="1867"/>
                    <a:pt x="7031" y="2267"/>
                  </a:cubicBezTo>
                  <a:cubicBezTo>
                    <a:pt x="5515" y="2667"/>
                    <a:pt x="4378" y="3733"/>
                    <a:pt x="3052" y="5867"/>
                  </a:cubicBezTo>
                  <a:cubicBezTo>
                    <a:pt x="1726" y="8000"/>
                    <a:pt x="210" y="11200"/>
                    <a:pt x="20" y="14133"/>
                  </a:cubicBezTo>
                  <a:cubicBezTo>
                    <a:pt x="-169" y="17067"/>
                    <a:pt x="968" y="19733"/>
                    <a:pt x="3999" y="20667"/>
                  </a:cubicBezTo>
                  <a:cubicBezTo>
                    <a:pt x="7031" y="21600"/>
                    <a:pt x="11957" y="20800"/>
                    <a:pt x="15557" y="19333"/>
                  </a:cubicBezTo>
                  <a:cubicBezTo>
                    <a:pt x="19157" y="17867"/>
                    <a:pt x="21431" y="15733"/>
                    <a:pt x="19915" y="12400"/>
                  </a:cubicBezTo>
                  <a:cubicBezTo>
                    <a:pt x="18399" y="9067"/>
                    <a:pt x="13094" y="4533"/>
                    <a:pt x="778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9" name="Line"/>
            <p:cNvSpPr/>
            <p:nvPr/>
          </p:nvSpPr>
          <p:spPr>
            <a:xfrm>
              <a:off x="10898122" y="8115232"/>
              <a:ext cx="1206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0" name="Line"/>
            <p:cNvSpPr/>
            <p:nvPr/>
          </p:nvSpPr>
          <p:spPr>
            <a:xfrm>
              <a:off x="10879072" y="8204132"/>
              <a:ext cx="165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31" y="16800"/>
                    <a:pt x="8862" y="12000"/>
                    <a:pt x="12462" y="8400"/>
                  </a:cubicBezTo>
                  <a:cubicBezTo>
                    <a:pt x="16062" y="4800"/>
                    <a:pt x="18831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1" name="Line"/>
            <p:cNvSpPr/>
            <p:nvPr/>
          </p:nvSpPr>
          <p:spPr>
            <a:xfrm>
              <a:off x="11213506" y="7931082"/>
              <a:ext cx="198967" cy="334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774" y="0"/>
                    <a:pt x="11949" y="0"/>
                    <a:pt x="8962" y="0"/>
                  </a:cubicBezTo>
                  <a:cubicBezTo>
                    <a:pt x="5974" y="0"/>
                    <a:pt x="4826" y="0"/>
                    <a:pt x="3791" y="205"/>
                  </a:cubicBezTo>
                  <a:cubicBezTo>
                    <a:pt x="2757" y="410"/>
                    <a:pt x="1838" y="820"/>
                    <a:pt x="1379" y="1367"/>
                  </a:cubicBezTo>
                  <a:cubicBezTo>
                    <a:pt x="919" y="1914"/>
                    <a:pt x="919" y="2597"/>
                    <a:pt x="919" y="3691"/>
                  </a:cubicBezTo>
                  <a:cubicBezTo>
                    <a:pt x="919" y="4785"/>
                    <a:pt x="919" y="6289"/>
                    <a:pt x="689" y="7656"/>
                  </a:cubicBezTo>
                  <a:cubicBezTo>
                    <a:pt x="460" y="9023"/>
                    <a:pt x="0" y="10253"/>
                    <a:pt x="230" y="10663"/>
                  </a:cubicBezTo>
                  <a:cubicBezTo>
                    <a:pt x="460" y="11073"/>
                    <a:pt x="1379" y="10663"/>
                    <a:pt x="2413" y="10253"/>
                  </a:cubicBezTo>
                  <a:cubicBezTo>
                    <a:pt x="3447" y="9843"/>
                    <a:pt x="4596" y="9433"/>
                    <a:pt x="5745" y="9228"/>
                  </a:cubicBezTo>
                  <a:cubicBezTo>
                    <a:pt x="6894" y="9023"/>
                    <a:pt x="8043" y="9023"/>
                    <a:pt x="9077" y="9296"/>
                  </a:cubicBezTo>
                  <a:cubicBezTo>
                    <a:pt x="10111" y="9570"/>
                    <a:pt x="11030" y="10116"/>
                    <a:pt x="11949" y="11073"/>
                  </a:cubicBezTo>
                  <a:cubicBezTo>
                    <a:pt x="12868" y="12030"/>
                    <a:pt x="13787" y="13397"/>
                    <a:pt x="13787" y="14901"/>
                  </a:cubicBezTo>
                  <a:cubicBezTo>
                    <a:pt x="13787" y="16405"/>
                    <a:pt x="12868" y="18046"/>
                    <a:pt x="11030" y="19139"/>
                  </a:cubicBezTo>
                  <a:cubicBezTo>
                    <a:pt x="9191" y="20233"/>
                    <a:pt x="6434" y="20780"/>
                    <a:pt x="4136" y="21122"/>
                  </a:cubicBezTo>
                  <a:cubicBezTo>
                    <a:pt x="1838" y="21463"/>
                    <a:pt x="0" y="21600"/>
                    <a:pt x="0" y="21600"/>
                  </a:cubicBezTo>
                  <a:cubicBezTo>
                    <a:pt x="0" y="21600"/>
                    <a:pt x="1838" y="21463"/>
                    <a:pt x="3677" y="213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2" name="Line"/>
            <p:cNvSpPr/>
            <p:nvPr/>
          </p:nvSpPr>
          <p:spPr>
            <a:xfrm>
              <a:off x="11431522" y="7988232"/>
              <a:ext cx="165101" cy="315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8" fill="norm" stroke="1" extrusionOk="0">
                  <a:moveTo>
                    <a:pt x="21600" y="0"/>
                  </a:moveTo>
                  <a:cubicBezTo>
                    <a:pt x="19108" y="432"/>
                    <a:pt x="16615" y="864"/>
                    <a:pt x="13846" y="2520"/>
                  </a:cubicBezTo>
                  <a:cubicBezTo>
                    <a:pt x="11077" y="4176"/>
                    <a:pt x="8031" y="7056"/>
                    <a:pt x="6092" y="9720"/>
                  </a:cubicBezTo>
                  <a:cubicBezTo>
                    <a:pt x="4154" y="12384"/>
                    <a:pt x="3323" y="14832"/>
                    <a:pt x="2908" y="16416"/>
                  </a:cubicBezTo>
                  <a:cubicBezTo>
                    <a:pt x="2492" y="18000"/>
                    <a:pt x="2492" y="18720"/>
                    <a:pt x="3046" y="19440"/>
                  </a:cubicBezTo>
                  <a:cubicBezTo>
                    <a:pt x="3600" y="20160"/>
                    <a:pt x="4708" y="20880"/>
                    <a:pt x="6092" y="21240"/>
                  </a:cubicBezTo>
                  <a:cubicBezTo>
                    <a:pt x="7477" y="21600"/>
                    <a:pt x="9138" y="21600"/>
                    <a:pt x="11077" y="21024"/>
                  </a:cubicBezTo>
                  <a:cubicBezTo>
                    <a:pt x="13015" y="20448"/>
                    <a:pt x="15231" y="19296"/>
                    <a:pt x="16615" y="17928"/>
                  </a:cubicBezTo>
                  <a:cubicBezTo>
                    <a:pt x="18000" y="16560"/>
                    <a:pt x="18554" y="14976"/>
                    <a:pt x="18415" y="13896"/>
                  </a:cubicBezTo>
                  <a:cubicBezTo>
                    <a:pt x="18277" y="12816"/>
                    <a:pt x="17446" y="12240"/>
                    <a:pt x="15646" y="11880"/>
                  </a:cubicBezTo>
                  <a:cubicBezTo>
                    <a:pt x="13846" y="11520"/>
                    <a:pt x="11077" y="11376"/>
                    <a:pt x="8308" y="11808"/>
                  </a:cubicBezTo>
                  <a:cubicBezTo>
                    <a:pt x="5538" y="12240"/>
                    <a:pt x="2769" y="13248"/>
                    <a:pt x="0" y="142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3" name="Line"/>
            <p:cNvSpPr/>
            <p:nvPr/>
          </p:nvSpPr>
          <p:spPr>
            <a:xfrm>
              <a:off x="9741200" y="3876114"/>
              <a:ext cx="57840" cy="308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1288" fill="norm" stroke="1" extrusionOk="0">
                  <a:moveTo>
                    <a:pt x="18960" y="1566"/>
                  </a:moveTo>
                  <a:cubicBezTo>
                    <a:pt x="19731" y="691"/>
                    <a:pt x="20503" y="-185"/>
                    <a:pt x="20888" y="34"/>
                  </a:cubicBezTo>
                  <a:cubicBezTo>
                    <a:pt x="21274" y="253"/>
                    <a:pt x="21274" y="1566"/>
                    <a:pt x="18960" y="4120"/>
                  </a:cubicBezTo>
                  <a:cubicBezTo>
                    <a:pt x="16645" y="6674"/>
                    <a:pt x="12017" y="10469"/>
                    <a:pt x="9317" y="13169"/>
                  </a:cubicBezTo>
                  <a:cubicBezTo>
                    <a:pt x="6617" y="15869"/>
                    <a:pt x="5845" y="17474"/>
                    <a:pt x="4303" y="18788"/>
                  </a:cubicBezTo>
                  <a:cubicBezTo>
                    <a:pt x="2760" y="20101"/>
                    <a:pt x="445" y="21123"/>
                    <a:pt x="60" y="21269"/>
                  </a:cubicBezTo>
                  <a:cubicBezTo>
                    <a:pt x="-326" y="21415"/>
                    <a:pt x="1217" y="20685"/>
                    <a:pt x="2760" y="19956"/>
                  </a:cubicBezTo>
                  <a:cubicBezTo>
                    <a:pt x="4303" y="19226"/>
                    <a:pt x="5845" y="18496"/>
                    <a:pt x="7388" y="177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4" name="Line"/>
            <p:cNvSpPr/>
            <p:nvPr/>
          </p:nvSpPr>
          <p:spPr>
            <a:xfrm>
              <a:off x="9883372" y="3879782"/>
              <a:ext cx="138451" cy="206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300" fill="norm" stroke="1" extrusionOk="0">
                  <a:moveTo>
                    <a:pt x="8514" y="0"/>
                  </a:moveTo>
                  <a:cubicBezTo>
                    <a:pt x="5935" y="5891"/>
                    <a:pt x="3356" y="11782"/>
                    <a:pt x="1744" y="15491"/>
                  </a:cubicBezTo>
                  <a:cubicBezTo>
                    <a:pt x="132" y="19200"/>
                    <a:pt x="-513" y="20727"/>
                    <a:pt x="454" y="21164"/>
                  </a:cubicBezTo>
                  <a:cubicBezTo>
                    <a:pt x="1421" y="21600"/>
                    <a:pt x="4000" y="20945"/>
                    <a:pt x="7708" y="19855"/>
                  </a:cubicBezTo>
                  <a:cubicBezTo>
                    <a:pt x="11415" y="18764"/>
                    <a:pt x="16251" y="17236"/>
                    <a:pt x="21087" y="157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5" name="Line"/>
            <p:cNvSpPr/>
            <p:nvPr/>
          </p:nvSpPr>
          <p:spPr>
            <a:xfrm>
              <a:off x="9936902" y="4006782"/>
              <a:ext cx="65871" cy="174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481" fill="norm" stroke="1" extrusionOk="0">
                  <a:moveTo>
                    <a:pt x="21006" y="0"/>
                  </a:moveTo>
                  <a:cubicBezTo>
                    <a:pt x="15606" y="4684"/>
                    <a:pt x="10206" y="9369"/>
                    <a:pt x="6831" y="12492"/>
                  </a:cubicBezTo>
                  <a:cubicBezTo>
                    <a:pt x="3456" y="15614"/>
                    <a:pt x="2106" y="17176"/>
                    <a:pt x="1093" y="18607"/>
                  </a:cubicBezTo>
                  <a:cubicBezTo>
                    <a:pt x="81" y="20039"/>
                    <a:pt x="-594" y="21340"/>
                    <a:pt x="756" y="21470"/>
                  </a:cubicBezTo>
                  <a:cubicBezTo>
                    <a:pt x="2106" y="21600"/>
                    <a:pt x="5481" y="20559"/>
                    <a:pt x="7843" y="19778"/>
                  </a:cubicBezTo>
                  <a:cubicBezTo>
                    <a:pt x="10206" y="18998"/>
                    <a:pt x="11556" y="18477"/>
                    <a:pt x="12906" y="179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6" name="Line"/>
            <p:cNvSpPr/>
            <p:nvPr/>
          </p:nvSpPr>
          <p:spPr>
            <a:xfrm>
              <a:off x="10060717" y="3879782"/>
              <a:ext cx="146877" cy="234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408" fill="norm" stroke="1" extrusionOk="0">
                  <a:moveTo>
                    <a:pt x="13576" y="0"/>
                  </a:moveTo>
                  <a:cubicBezTo>
                    <a:pt x="9621" y="3086"/>
                    <a:pt x="5666" y="6171"/>
                    <a:pt x="3385" y="9161"/>
                  </a:cubicBezTo>
                  <a:cubicBezTo>
                    <a:pt x="1103" y="12150"/>
                    <a:pt x="494" y="15043"/>
                    <a:pt x="190" y="16971"/>
                  </a:cubicBezTo>
                  <a:cubicBezTo>
                    <a:pt x="-114" y="18900"/>
                    <a:pt x="-114" y="19864"/>
                    <a:pt x="647" y="20539"/>
                  </a:cubicBezTo>
                  <a:cubicBezTo>
                    <a:pt x="1407" y="21214"/>
                    <a:pt x="2928" y="21600"/>
                    <a:pt x="5362" y="21311"/>
                  </a:cubicBezTo>
                  <a:cubicBezTo>
                    <a:pt x="7796" y="21021"/>
                    <a:pt x="11142" y="20057"/>
                    <a:pt x="14032" y="17839"/>
                  </a:cubicBezTo>
                  <a:cubicBezTo>
                    <a:pt x="16923" y="15621"/>
                    <a:pt x="19356" y="12150"/>
                    <a:pt x="20421" y="9836"/>
                  </a:cubicBezTo>
                  <a:cubicBezTo>
                    <a:pt x="21486" y="7521"/>
                    <a:pt x="21182" y="6364"/>
                    <a:pt x="20421" y="5207"/>
                  </a:cubicBezTo>
                  <a:cubicBezTo>
                    <a:pt x="19661" y="4050"/>
                    <a:pt x="18444" y="2893"/>
                    <a:pt x="15401" y="2989"/>
                  </a:cubicBezTo>
                  <a:cubicBezTo>
                    <a:pt x="12359" y="3086"/>
                    <a:pt x="7492" y="4436"/>
                    <a:pt x="2624" y="57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7" name="Line"/>
            <p:cNvSpPr/>
            <p:nvPr/>
          </p:nvSpPr>
          <p:spPr>
            <a:xfrm>
              <a:off x="10377422" y="3955982"/>
              <a:ext cx="1460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70" y="3200"/>
                    <a:pt x="8139" y="6400"/>
                    <a:pt x="11739" y="10000"/>
                  </a:cubicBezTo>
                  <a:cubicBezTo>
                    <a:pt x="15339" y="13600"/>
                    <a:pt x="18470" y="17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8" name="Line"/>
            <p:cNvSpPr/>
            <p:nvPr/>
          </p:nvSpPr>
          <p:spPr>
            <a:xfrm>
              <a:off x="10409172" y="3975032"/>
              <a:ext cx="1270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2618"/>
                    <a:pt x="15840" y="5236"/>
                    <a:pt x="12240" y="8836"/>
                  </a:cubicBezTo>
                  <a:cubicBezTo>
                    <a:pt x="8640" y="12436"/>
                    <a:pt x="4320" y="1701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9" name="Line"/>
            <p:cNvSpPr/>
            <p:nvPr/>
          </p:nvSpPr>
          <p:spPr>
            <a:xfrm>
              <a:off x="10774737" y="3917882"/>
              <a:ext cx="21786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0" h="21600" fill="norm" stroke="1" extrusionOk="0">
                  <a:moveTo>
                    <a:pt x="14319" y="0"/>
                  </a:moveTo>
                  <a:cubicBezTo>
                    <a:pt x="10392" y="4080"/>
                    <a:pt x="6465" y="8160"/>
                    <a:pt x="4501" y="10920"/>
                  </a:cubicBezTo>
                  <a:cubicBezTo>
                    <a:pt x="2537" y="13680"/>
                    <a:pt x="2537" y="15120"/>
                    <a:pt x="1555" y="16440"/>
                  </a:cubicBezTo>
                  <a:cubicBezTo>
                    <a:pt x="574" y="17760"/>
                    <a:pt x="-1390" y="18960"/>
                    <a:pt x="1555" y="19800"/>
                  </a:cubicBezTo>
                  <a:cubicBezTo>
                    <a:pt x="4501" y="20640"/>
                    <a:pt x="12355" y="21120"/>
                    <a:pt x="2021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0" name="Line"/>
            <p:cNvSpPr/>
            <p:nvPr/>
          </p:nvSpPr>
          <p:spPr>
            <a:xfrm>
              <a:off x="10900077" y="3917882"/>
              <a:ext cx="108003" cy="166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5" h="21179" fill="norm" stroke="1" extrusionOk="0">
                  <a:moveTo>
                    <a:pt x="11850" y="0"/>
                  </a:moveTo>
                  <a:cubicBezTo>
                    <a:pt x="9813" y="270"/>
                    <a:pt x="7775" y="540"/>
                    <a:pt x="5737" y="3240"/>
                  </a:cubicBezTo>
                  <a:cubicBezTo>
                    <a:pt x="3699" y="5940"/>
                    <a:pt x="1662" y="11070"/>
                    <a:pt x="643" y="14445"/>
                  </a:cubicBezTo>
                  <a:cubicBezTo>
                    <a:pt x="-376" y="17820"/>
                    <a:pt x="-376" y="19440"/>
                    <a:pt x="2069" y="20385"/>
                  </a:cubicBezTo>
                  <a:cubicBezTo>
                    <a:pt x="4515" y="21330"/>
                    <a:pt x="9405" y="21600"/>
                    <a:pt x="13073" y="20250"/>
                  </a:cubicBezTo>
                  <a:cubicBezTo>
                    <a:pt x="16741" y="18900"/>
                    <a:pt x="19186" y="15930"/>
                    <a:pt x="20205" y="13095"/>
                  </a:cubicBezTo>
                  <a:cubicBezTo>
                    <a:pt x="21224" y="10260"/>
                    <a:pt x="20816" y="7560"/>
                    <a:pt x="19798" y="5670"/>
                  </a:cubicBezTo>
                  <a:cubicBezTo>
                    <a:pt x="18779" y="3780"/>
                    <a:pt x="17149" y="2700"/>
                    <a:pt x="15315" y="2160"/>
                  </a:cubicBezTo>
                  <a:cubicBezTo>
                    <a:pt x="13481" y="1620"/>
                    <a:pt x="11443" y="1620"/>
                    <a:pt x="10424" y="2700"/>
                  </a:cubicBezTo>
                  <a:cubicBezTo>
                    <a:pt x="9405" y="3780"/>
                    <a:pt x="9405" y="5940"/>
                    <a:pt x="9405" y="81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1" name="Line"/>
            <p:cNvSpPr/>
            <p:nvPr/>
          </p:nvSpPr>
          <p:spPr>
            <a:xfrm>
              <a:off x="11049452" y="3962332"/>
              <a:ext cx="145235" cy="169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4" h="21600" fill="norm" stroke="1" extrusionOk="0">
                  <a:moveTo>
                    <a:pt x="6542" y="0"/>
                  </a:moveTo>
                  <a:cubicBezTo>
                    <a:pt x="5021" y="0"/>
                    <a:pt x="3500" y="0"/>
                    <a:pt x="2435" y="675"/>
                  </a:cubicBezTo>
                  <a:cubicBezTo>
                    <a:pt x="1370" y="1350"/>
                    <a:pt x="762" y="2700"/>
                    <a:pt x="306" y="5670"/>
                  </a:cubicBezTo>
                  <a:cubicBezTo>
                    <a:pt x="-151" y="8640"/>
                    <a:pt x="-455" y="13230"/>
                    <a:pt x="2131" y="16470"/>
                  </a:cubicBezTo>
                  <a:cubicBezTo>
                    <a:pt x="4717" y="19710"/>
                    <a:pt x="10193" y="21600"/>
                    <a:pt x="14148" y="21600"/>
                  </a:cubicBezTo>
                  <a:cubicBezTo>
                    <a:pt x="18103" y="21600"/>
                    <a:pt x="20537" y="19710"/>
                    <a:pt x="20841" y="16335"/>
                  </a:cubicBezTo>
                  <a:cubicBezTo>
                    <a:pt x="21145" y="12960"/>
                    <a:pt x="19320" y="8100"/>
                    <a:pt x="16734" y="5535"/>
                  </a:cubicBezTo>
                  <a:cubicBezTo>
                    <a:pt x="14148" y="2970"/>
                    <a:pt x="10801" y="2700"/>
                    <a:pt x="8368" y="3780"/>
                  </a:cubicBezTo>
                  <a:cubicBezTo>
                    <a:pt x="5934" y="4860"/>
                    <a:pt x="4413" y="7290"/>
                    <a:pt x="2891" y="97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2" name="Line"/>
            <p:cNvSpPr/>
            <p:nvPr/>
          </p:nvSpPr>
          <p:spPr>
            <a:xfrm>
              <a:off x="10726672" y="4222682"/>
              <a:ext cx="4381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35" y="17200"/>
                    <a:pt x="6470" y="12800"/>
                    <a:pt x="10070" y="9200"/>
                  </a:cubicBezTo>
                  <a:cubicBezTo>
                    <a:pt x="13670" y="5600"/>
                    <a:pt x="17635" y="2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3" name="Line"/>
            <p:cNvSpPr/>
            <p:nvPr/>
          </p:nvSpPr>
          <p:spPr>
            <a:xfrm>
              <a:off x="10796522" y="4401151"/>
              <a:ext cx="203201" cy="168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2" fill="norm" stroke="1" extrusionOk="0">
                  <a:moveTo>
                    <a:pt x="0" y="3916"/>
                  </a:moveTo>
                  <a:cubicBezTo>
                    <a:pt x="675" y="2849"/>
                    <a:pt x="1350" y="1783"/>
                    <a:pt x="2362" y="1116"/>
                  </a:cubicBezTo>
                  <a:cubicBezTo>
                    <a:pt x="3375" y="449"/>
                    <a:pt x="4725" y="183"/>
                    <a:pt x="5962" y="49"/>
                  </a:cubicBezTo>
                  <a:cubicBezTo>
                    <a:pt x="7200" y="-84"/>
                    <a:pt x="8325" y="-84"/>
                    <a:pt x="8662" y="1916"/>
                  </a:cubicBezTo>
                  <a:cubicBezTo>
                    <a:pt x="9000" y="3916"/>
                    <a:pt x="8550" y="7916"/>
                    <a:pt x="7762" y="10583"/>
                  </a:cubicBezTo>
                  <a:cubicBezTo>
                    <a:pt x="6975" y="13249"/>
                    <a:pt x="5850" y="14583"/>
                    <a:pt x="4837" y="16183"/>
                  </a:cubicBezTo>
                  <a:cubicBezTo>
                    <a:pt x="3825" y="17783"/>
                    <a:pt x="2925" y="19649"/>
                    <a:pt x="3375" y="20583"/>
                  </a:cubicBezTo>
                  <a:cubicBezTo>
                    <a:pt x="3825" y="21516"/>
                    <a:pt x="5625" y="21516"/>
                    <a:pt x="8888" y="20316"/>
                  </a:cubicBezTo>
                  <a:cubicBezTo>
                    <a:pt x="12150" y="19116"/>
                    <a:pt x="16875" y="16716"/>
                    <a:pt x="21600" y="143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4" name="Line"/>
            <p:cNvSpPr/>
            <p:nvPr/>
          </p:nvSpPr>
          <p:spPr>
            <a:xfrm>
              <a:off x="10975293" y="4387782"/>
              <a:ext cx="8158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3" h="21600" fill="norm" stroke="1" extrusionOk="0">
                  <a:moveTo>
                    <a:pt x="17573" y="0"/>
                  </a:moveTo>
                  <a:cubicBezTo>
                    <a:pt x="14873" y="0"/>
                    <a:pt x="12173" y="0"/>
                    <a:pt x="8933" y="360"/>
                  </a:cubicBezTo>
                  <a:cubicBezTo>
                    <a:pt x="5693" y="720"/>
                    <a:pt x="1913" y="1440"/>
                    <a:pt x="563" y="2400"/>
                  </a:cubicBezTo>
                  <a:cubicBezTo>
                    <a:pt x="-787" y="3360"/>
                    <a:pt x="293" y="4560"/>
                    <a:pt x="3803" y="6720"/>
                  </a:cubicBezTo>
                  <a:cubicBezTo>
                    <a:pt x="7313" y="8880"/>
                    <a:pt x="13253" y="12000"/>
                    <a:pt x="16493" y="14640"/>
                  </a:cubicBezTo>
                  <a:cubicBezTo>
                    <a:pt x="19733" y="17280"/>
                    <a:pt x="20273" y="19440"/>
                    <a:pt x="2081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5" name="Line"/>
            <p:cNvSpPr/>
            <p:nvPr/>
          </p:nvSpPr>
          <p:spPr>
            <a:xfrm>
              <a:off x="11006072" y="4385787"/>
              <a:ext cx="165101" cy="46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7" fill="norm" stroke="1" extrusionOk="0">
                  <a:moveTo>
                    <a:pt x="0" y="20607"/>
                  </a:moveTo>
                  <a:cubicBezTo>
                    <a:pt x="3877" y="13094"/>
                    <a:pt x="7754" y="5581"/>
                    <a:pt x="11354" y="2294"/>
                  </a:cubicBezTo>
                  <a:cubicBezTo>
                    <a:pt x="14954" y="-993"/>
                    <a:pt x="18277" y="-54"/>
                    <a:pt x="21600" y="8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6" name="Line"/>
            <p:cNvSpPr/>
            <p:nvPr/>
          </p:nvSpPr>
          <p:spPr>
            <a:xfrm>
              <a:off x="11153406" y="4394132"/>
              <a:ext cx="168051" cy="1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600" fill="norm" stroke="1" extrusionOk="0">
                  <a:moveTo>
                    <a:pt x="7839" y="0"/>
                  </a:moveTo>
                  <a:cubicBezTo>
                    <a:pt x="5439" y="2335"/>
                    <a:pt x="3039" y="4670"/>
                    <a:pt x="1572" y="7589"/>
                  </a:cubicBezTo>
                  <a:cubicBezTo>
                    <a:pt x="105" y="10508"/>
                    <a:pt x="-428" y="14011"/>
                    <a:pt x="372" y="16784"/>
                  </a:cubicBezTo>
                  <a:cubicBezTo>
                    <a:pt x="1172" y="19557"/>
                    <a:pt x="3305" y="21600"/>
                    <a:pt x="6639" y="21600"/>
                  </a:cubicBezTo>
                  <a:cubicBezTo>
                    <a:pt x="9972" y="21600"/>
                    <a:pt x="14505" y="19557"/>
                    <a:pt x="17305" y="17805"/>
                  </a:cubicBezTo>
                  <a:cubicBezTo>
                    <a:pt x="20105" y="16054"/>
                    <a:pt x="21172" y="14595"/>
                    <a:pt x="21172" y="12405"/>
                  </a:cubicBezTo>
                  <a:cubicBezTo>
                    <a:pt x="21172" y="10216"/>
                    <a:pt x="20105" y="7297"/>
                    <a:pt x="18239" y="5692"/>
                  </a:cubicBezTo>
                  <a:cubicBezTo>
                    <a:pt x="16372" y="4086"/>
                    <a:pt x="13705" y="3795"/>
                    <a:pt x="11039" y="35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7" name="Line"/>
            <p:cNvSpPr/>
            <p:nvPr/>
          </p:nvSpPr>
          <p:spPr>
            <a:xfrm>
              <a:off x="11368022" y="4178232"/>
              <a:ext cx="698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8" name="Line"/>
            <p:cNvSpPr/>
            <p:nvPr/>
          </p:nvSpPr>
          <p:spPr>
            <a:xfrm>
              <a:off x="11361672" y="4229032"/>
              <a:ext cx="1143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9" name="Line"/>
            <p:cNvSpPr/>
            <p:nvPr/>
          </p:nvSpPr>
          <p:spPr>
            <a:xfrm>
              <a:off x="11526772" y="4074553"/>
              <a:ext cx="81275" cy="205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376" fill="norm" stroke="1" extrusionOk="0">
                  <a:moveTo>
                    <a:pt x="19938" y="2862"/>
                  </a:moveTo>
                  <a:cubicBezTo>
                    <a:pt x="19385" y="1760"/>
                    <a:pt x="18831" y="658"/>
                    <a:pt x="17169" y="217"/>
                  </a:cubicBezTo>
                  <a:cubicBezTo>
                    <a:pt x="15508" y="-224"/>
                    <a:pt x="12738" y="-4"/>
                    <a:pt x="9692" y="988"/>
                  </a:cubicBezTo>
                  <a:cubicBezTo>
                    <a:pt x="6646" y="1980"/>
                    <a:pt x="3323" y="3743"/>
                    <a:pt x="1662" y="5176"/>
                  </a:cubicBezTo>
                  <a:cubicBezTo>
                    <a:pt x="0" y="6609"/>
                    <a:pt x="0" y="7711"/>
                    <a:pt x="0" y="8813"/>
                  </a:cubicBezTo>
                  <a:cubicBezTo>
                    <a:pt x="0" y="9915"/>
                    <a:pt x="0" y="11017"/>
                    <a:pt x="1385" y="11458"/>
                  </a:cubicBezTo>
                  <a:cubicBezTo>
                    <a:pt x="2769" y="11898"/>
                    <a:pt x="5538" y="11678"/>
                    <a:pt x="8308" y="11568"/>
                  </a:cubicBezTo>
                  <a:cubicBezTo>
                    <a:pt x="11077" y="11458"/>
                    <a:pt x="13846" y="11458"/>
                    <a:pt x="16062" y="12009"/>
                  </a:cubicBezTo>
                  <a:cubicBezTo>
                    <a:pt x="18277" y="12560"/>
                    <a:pt x="19938" y="13662"/>
                    <a:pt x="20769" y="14874"/>
                  </a:cubicBezTo>
                  <a:cubicBezTo>
                    <a:pt x="21600" y="16086"/>
                    <a:pt x="21600" y="17409"/>
                    <a:pt x="19108" y="18511"/>
                  </a:cubicBezTo>
                  <a:cubicBezTo>
                    <a:pt x="16615" y="19613"/>
                    <a:pt x="11631" y="20494"/>
                    <a:pt x="6646" y="213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0" name="Line"/>
            <p:cNvSpPr/>
            <p:nvPr/>
          </p:nvSpPr>
          <p:spPr>
            <a:xfrm>
              <a:off x="11526772" y="4106120"/>
              <a:ext cx="165101" cy="34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4431" y="12793"/>
                    <a:pt x="8862" y="5170"/>
                    <a:pt x="12462" y="1993"/>
                  </a:cubicBezTo>
                  <a:cubicBezTo>
                    <a:pt x="16062" y="-1183"/>
                    <a:pt x="18831" y="88"/>
                    <a:pt x="21600" y="13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1" name="Line"/>
            <p:cNvSpPr/>
            <p:nvPr/>
          </p:nvSpPr>
          <p:spPr>
            <a:xfrm>
              <a:off x="11672822" y="4086071"/>
              <a:ext cx="111348" cy="233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511" fill="norm" stroke="1" extrusionOk="0">
                  <a:moveTo>
                    <a:pt x="13449" y="2052"/>
                  </a:moveTo>
                  <a:cubicBezTo>
                    <a:pt x="15079" y="1079"/>
                    <a:pt x="16709" y="106"/>
                    <a:pt x="16709" y="8"/>
                  </a:cubicBezTo>
                  <a:cubicBezTo>
                    <a:pt x="16709" y="-89"/>
                    <a:pt x="15079" y="689"/>
                    <a:pt x="12634" y="3122"/>
                  </a:cubicBezTo>
                  <a:cubicBezTo>
                    <a:pt x="10189" y="5554"/>
                    <a:pt x="6928" y="9641"/>
                    <a:pt x="5094" y="12657"/>
                  </a:cubicBezTo>
                  <a:cubicBezTo>
                    <a:pt x="3260" y="15673"/>
                    <a:pt x="2853" y="17619"/>
                    <a:pt x="3464" y="19079"/>
                  </a:cubicBezTo>
                  <a:cubicBezTo>
                    <a:pt x="4075" y="20538"/>
                    <a:pt x="5706" y="21511"/>
                    <a:pt x="8558" y="21511"/>
                  </a:cubicBezTo>
                  <a:cubicBezTo>
                    <a:pt x="11411" y="21511"/>
                    <a:pt x="15487" y="20538"/>
                    <a:pt x="17932" y="19565"/>
                  </a:cubicBezTo>
                  <a:cubicBezTo>
                    <a:pt x="20377" y="18592"/>
                    <a:pt x="21192" y="17619"/>
                    <a:pt x="21396" y="16646"/>
                  </a:cubicBezTo>
                  <a:cubicBezTo>
                    <a:pt x="21600" y="15673"/>
                    <a:pt x="21192" y="14700"/>
                    <a:pt x="17525" y="14603"/>
                  </a:cubicBezTo>
                  <a:cubicBezTo>
                    <a:pt x="13857" y="14506"/>
                    <a:pt x="6928" y="15284"/>
                    <a:pt x="0" y="160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2" name="Line"/>
            <p:cNvSpPr/>
            <p:nvPr/>
          </p:nvSpPr>
          <p:spPr>
            <a:xfrm>
              <a:off x="3825499" y="4720313"/>
              <a:ext cx="125724" cy="379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418" fill="norm" stroke="1" extrusionOk="0">
                  <a:moveTo>
                    <a:pt x="21383" y="585"/>
                  </a:moveTo>
                  <a:cubicBezTo>
                    <a:pt x="19583" y="227"/>
                    <a:pt x="17783" y="-131"/>
                    <a:pt x="15803" y="48"/>
                  </a:cubicBezTo>
                  <a:cubicBezTo>
                    <a:pt x="13823" y="227"/>
                    <a:pt x="11663" y="943"/>
                    <a:pt x="8963" y="2733"/>
                  </a:cubicBezTo>
                  <a:cubicBezTo>
                    <a:pt x="6263" y="4523"/>
                    <a:pt x="3023" y="7387"/>
                    <a:pt x="1403" y="10192"/>
                  </a:cubicBezTo>
                  <a:cubicBezTo>
                    <a:pt x="-217" y="12996"/>
                    <a:pt x="-217" y="15741"/>
                    <a:pt x="323" y="17471"/>
                  </a:cubicBezTo>
                  <a:cubicBezTo>
                    <a:pt x="863" y="19202"/>
                    <a:pt x="1943" y="19918"/>
                    <a:pt x="4103" y="20455"/>
                  </a:cubicBezTo>
                  <a:cubicBezTo>
                    <a:pt x="6263" y="20992"/>
                    <a:pt x="9503" y="21350"/>
                    <a:pt x="11663" y="21409"/>
                  </a:cubicBezTo>
                  <a:cubicBezTo>
                    <a:pt x="13823" y="21469"/>
                    <a:pt x="14903" y="21230"/>
                    <a:pt x="15983" y="20992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3" name="Line"/>
            <p:cNvSpPr/>
            <p:nvPr/>
          </p:nvSpPr>
          <p:spPr>
            <a:xfrm>
              <a:off x="3964717" y="4781432"/>
              <a:ext cx="137747" cy="272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352" fill="norm" stroke="1" extrusionOk="0">
                  <a:moveTo>
                    <a:pt x="18532" y="503"/>
                  </a:moveTo>
                  <a:cubicBezTo>
                    <a:pt x="16895" y="170"/>
                    <a:pt x="15259" y="-162"/>
                    <a:pt x="12477" y="87"/>
                  </a:cubicBezTo>
                  <a:cubicBezTo>
                    <a:pt x="9695" y="336"/>
                    <a:pt x="5768" y="1167"/>
                    <a:pt x="3477" y="2496"/>
                  </a:cubicBezTo>
                  <a:cubicBezTo>
                    <a:pt x="1186" y="3826"/>
                    <a:pt x="532" y="5653"/>
                    <a:pt x="204" y="6983"/>
                  </a:cubicBezTo>
                  <a:cubicBezTo>
                    <a:pt x="-123" y="8312"/>
                    <a:pt x="-123" y="9143"/>
                    <a:pt x="695" y="9558"/>
                  </a:cubicBezTo>
                  <a:cubicBezTo>
                    <a:pt x="1513" y="9973"/>
                    <a:pt x="3150" y="9973"/>
                    <a:pt x="5604" y="9973"/>
                  </a:cubicBezTo>
                  <a:cubicBezTo>
                    <a:pt x="8059" y="9973"/>
                    <a:pt x="11332" y="9973"/>
                    <a:pt x="14113" y="10804"/>
                  </a:cubicBezTo>
                  <a:cubicBezTo>
                    <a:pt x="16895" y="11635"/>
                    <a:pt x="19186" y="13296"/>
                    <a:pt x="20332" y="14626"/>
                  </a:cubicBezTo>
                  <a:cubicBezTo>
                    <a:pt x="21477" y="15955"/>
                    <a:pt x="21477" y="16952"/>
                    <a:pt x="20986" y="17783"/>
                  </a:cubicBezTo>
                  <a:cubicBezTo>
                    <a:pt x="20495" y="18613"/>
                    <a:pt x="19513" y="19278"/>
                    <a:pt x="17877" y="19860"/>
                  </a:cubicBezTo>
                  <a:cubicBezTo>
                    <a:pt x="16241" y="20441"/>
                    <a:pt x="13950" y="20940"/>
                    <a:pt x="11659" y="21189"/>
                  </a:cubicBezTo>
                  <a:cubicBezTo>
                    <a:pt x="9368" y="21438"/>
                    <a:pt x="7077" y="21438"/>
                    <a:pt x="6750" y="20940"/>
                  </a:cubicBezTo>
                  <a:cubicBezTo>
                    <a:pt x="6422" y="20441"/>
                    <a:pt x="8059" y="19444"/>
                    <a:pt x="9695" y="18447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4" name="Line"/>
            <p:cNvSpPr/>
            <p:nvPr/>
          </p:nvSpPr>
          <p:spPr>
            <a:xfrm>
              <a:off x="4150189" y="4786703"/>
              <a:ext cx="95337" cy="277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421" fill="norm" stroke="1" extrusionOk="0">
                  <a:moveTo>
                    <a:pt x="17843" y="2051"/>
                  </a:moveTo>
                  <a:cubicBezTo>
                    <a:pt x="17374" y="1069"/>
                    <a:pt x="16904" y="88"/>
                    <a:pt x="15965" y="6"/>
                  </a:cubicBezTo>
                  <a:cubicBezTo>
                    <a:pt x="15026" y="-76"/>
                    <a:pt x="13617" y="742"/>
                    <a:pt x="11035" y="3524"/>
                  </a:cubicBezTo>
                  <a:cubicBezTo>
                    <a:pt x="8452" y="6306"/>
                    <a:pt x="4696" y="11051"/>
                    <a:pt x="2583" y="13915"/>
                  </a:cubicBezTo>
                  <a:cubicBezTo>
                    <a:pt x="470" y="16779"/>
                    <a:pt x="0" y="17760"/>
                    <a:pt x="0" y="18660"/>
                  </a:cubicBezTo>
                  <a:cubicBezTo>
                    <a:pt x="0" y="19560"/>
                    <a:pt x="470" y="20379"/>
                    <a:pt x="1878" y="20869"/>
                  </a:cubicBezTo>
                  <a:cubicBezTo>
                    <a:pt x="3287" y="21360"/>
                    <a:pt x="5635" y="21524"/>
                    <a:pt x="7748" y="21360"/>
                  </a:cubicBezTo>
                  <a:cubicBezTo>
                    <a:pt x="9861" y="21197"/>
                    <a:pt x="11739" y="20706"/>
                    <a:pt x="13852" y="19969"/>
                  </a:cubicBezTo>
                  <a:cubicBezTo>
                    <a:pt x="15965" y="19233"/>
                    <a:pt x="18313" y="18251"/>
                    <a:pt x="19722" y="17351"/>
                  </a:cubicBezTo>
                  <a:cubicBezTo>
                    <a:pt x="21130" y="16451"/>
                    <a:pt x="21600" y="15633"/>
                    <a:pt x="20661" y="15142"/>
                  </a:cubicBezTo>
                  <a:cubicBezTo>
                    <a:pt x="19722" y="14651"/>
                    <a:pt x="17374" y="14488"/>
                    <a:pt x="14557" y="14815"/>
                  </a:cubicBezTo>
                  <a:cubicBezTo>
                    <a:pt x="11739" y="15142"/>
                    <a:pt x="8452" y="15960"/>
                    <a:pt x="5165" y="16779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5" name="Line"/>
            <p:cNvSpPr/>
            <p:nvPr/>
          </p:nvSpPr>
          <p:spPr>
            <a:xfrm>
              <a:off x="4262372" y="4692582"/>
              <a:ext cx="83492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6" h="21600" fill="norm" stroke="1" extrusionOk="0">
                  <a:moveTo>
                    <a:pt x="0" y="0"/>
                  </a:moveTo>
                  <a:cubicBezTo>
                    <a:pt x="2571" y="118"/>
                    <a:pt x="5143" y="236"/>
                    <a:pt x="8229" y="1475"/>
                  </a:cubicBezTo>
                  <a:cubicBezTo>
                    <a:pt x="11314" y="2715"/>
                    <a:pt x="14914" y="5075"/>
                    <a:pt x="17486" y="7495"/>
                  </a:cubicBezTo>
                  <a:cubicBezTo>
                    <a:pt x="20057" y="9915"/>
                    <a:pt x="21600" y="12393"/>
                    <a:pt x="18771" y="14754"/>
                  </a:cubicBezTo>
                  <a:cubicBezTo>
                    <a:pt x="15943" y="17115"/>
                    <a:pt x="8743" y="19357"/>
                    <a:pt x="1543" y="21600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6" name="Line"/>
            <p:cNvSpPr/>
            <p:nvPr/>
          </p:nvSpPr>
          <p:spPr>
            <a:xfrm>
              <a:off x="3834343" y="5676832"/>
              <a:ext cx="129580" cy="376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1439" fill="norm" stroke="1" extrusionOk="0">
                  <a:moveTo>
                    <a:pt x="11732" y="0"/>
                  </a:moveTo>
                  <a:cubicBezTo>
                    <a:pt x="10018" y="241"/>
                    <a:pt x="8303" y="483"/>
                    <a:pt x="6589" y="1448"/>
                  </a:cubicBezTo>
                  <a:cubicBezTo>
                    <a:pt x="4875" y="2413"/>
                    <a:pt x="3160" y="4103"/>
                    <a:pt x="1789" y="6577"/>
                  </a:cubicBezTo>
                  <a:cubicBezTo>
                    <a:pt x="418" y="9050"/>
                    <a:pt x="-611" y="12308"/>
                    <a:pt x="418" y="14963"/>
                  </a:cubicBezTo>
                  <a:cubicBezTo>
                    <a:pt x="1446" y="17618"/>
                    <a:pt x="4532" y="19669"/>
                    <a:pt x="8303" y="20635"/>
                  </a:cubicBezTo>
                  <a:cubicBezTo>
                    <a:pt x="12075" y="21600"/>
                    <a:pt x="16532" y="21479"/>
                    <a:pt x="20989" y="21359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7" name="Line"/>
            <p:cNvSpPr/>
            <p:nvPr/>
          </p:nvSpPr>
          <p:spPr>
            <a:xfrm>
              <a:off x="4186172" y="5664132"/>
              <a:ext cx="107280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3" h="21600" fill="norm" stroke="1" extrusionOk="0">
                  <a:moveTo>
                    <a:pt x="0" y="0"/>
                  </a:moveTo>
                  <a:cubicBezTo>
                    <a:pt x="3738" y="884"/>
                    <a:pt x="7477" y="1768"/>
                    <a:pt x="11631" y="3663"/>
                  </a:cubicBezTo>
                  <a:cubicBezTo>
                    <a:pt x="15785" y="5558"/>
                    <a:pt x="20354" y="8463"/>
                    <a:pt x="20977" y="11053"/>
                  </a:cubicBezTo>
                  <a:cubicBezTo>
                    <a:pt x="21600" y="13642"/>
                    <a:pt x="18277" y="15916"/>
                    <a:pt x="14954" y="17621"/>
                  </a:cubicBezTo>
                  <a:cubicBezTo>
                    <a:pt x="11631" y="19326"/>
                    <a:pt x="8308" y="20463"/>
                    <a:pt x="4985" y="21600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8" name="Line"/>
            <p:cNvSpPr/>
            <p:nvPr/>
          </p:nvSpPr>
          <p:spPr>
            <a:xfrm>
              <a:off x="3910111" y="5733982"/>
              <a:ext cx="90972" cy="229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9" h="21333" fill="norm" stroke="1" extrusionOk="0">
                  <a:moveTo>
                    <a:pt x="13643" y="1178"/>
                  </a:moveTo>
                  <a:cubicBezTo>
                    <a:pt x="11723" y="589"/>
                    <a:pt x="9803" y="0"/>
                    <a:pt x="7883" y="0"/>
                  </a:cubicBezTo>
                  <a:cubicBezTo>
                    <a:pt x="5963" y="0"/>
                    <a:pt x="4043" y="589"/>
                    <a:pt x="2363" y="1964"/>
                  </a:cubicBezTo>
                  <a:cubicBezTo>
                    <a:pt x="683" y="3338"/>
                    <a:pt x="-757" y="5498"/>
                    <a:pt x="443" y="7265"/>
                  </a:cubicBezTo>
                  <a:cubicBezTo>
                    <a:pt x="1643" y="9033"/>
                    <a:pt x="5483" y="10407"/>
                    <a:pt x="9323" y="11684"/>
                  </a:cubicBezTo>
                  <a:cubicBezTo>
                    <a:pt x="13163" y="12960"/>
                    <a:pt x="17003" y="14138"/>
                    <a:pt x="18923" y="15218"/>
                  </a:cubicBezTo>
                  <a:cubicBezTo>
                    <a:pt x="20843" y="16298"/>
                    <a:pt x="20843" y="17280"/>
                    <a:pt x="20363" y="18262"/>
                  </a:cubicBezTo>
                  <a:cubicBezTo>
                    <a:pt x="19883" y="19244"/>
                    <a:pt x="18923" y="20225"/>
                    <a:pt x="17003" y="20815"/>
                  </a:cubicBezTo>
                  <a:cubicBezTo>
                    <a:pt x="15083" y="21404"/>
                    <a:pt x="12203" y="21600"/>
                    <a:pt x="10283" y="20815"/>
                  </a:cubicBezTo>
                  <a:cubicBezTo>
                    <a:pt x="8363" y="20029"/>
                    <a:pt x="7403" y="18262"/>
                    <a:pt x="8603" y="16004"/>
                  </a:cubicBezTo>
                  <a:cubicBezTo>
                    <a:pt x="9803" y="13745"/>
                    <a:pt x="13163" y="10996"/>
                    <a:pt x="14363" y="8640"/>
                  </a:cubicBezTo>
                  <a:cubicBezTo>
                    <a:pt x="15563" y="6284"/>
                    <a:pt x="14603" y="4320"/>
                    <a:pt x="12923" y="3142"/>
                  </a:cubicBezTo>
                  <a:cubicBezTo>
                    <a:pt x="11243" y="1964"/>
                    <a:pt x="8843" y="1571"/>
                    <a:pt x="6683" y="1669"/>
                  </a:cubicBezTo>
                  <a:cubicBezTo>
                    <a:pt x="4523" y="1767"/>
                    <a:pt x="2603" y="2356"/>
                    <a:pt x="2363" y="3142"/>
                  </a:cubicBezTo>
                  <a:cubicBezTo>
                    <a:pt x="2123" y="3927"/>
                    <a:pt x="3563" y="4909"/>
                    <a:pt x="5003" y="5891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9" name="Line"/>
            <p:cNvSpPr/>
            <p:nvPr/>
          </p:nvSpPr>
          <p:spPr>
            <a:xfrm>
              <a:off x="4052801" y="5740332"/>
              <a:ext cx="82572" cy="144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347" fill="norm" stroke="1" extrusionOk="0">
                  <a:moveTo>
                    <a:pt x="8105" y="0"/>
                  </a:moveTo>
                  <a:cubicBezTo>
                    <a:pt x="5945" y="5009"/>
                    <a:pt x="3785" y="10017"/>
                    <a:pt x="2165" y="13617"/>
                  </a:cubicBezTo>
                  <a:cubicBezTo>
                    <a:pt x="545" y="17217"/>
                    <a:pt x="-535" y="19409"/>
                    <a:pt x="275" y="20504"/>
                  </a:cubicBezTo>
                  <a:cubicBezTo>
                    <a:pt x="1085" y="21600"/>
                    <a:pt x="3785" y="21600"/>
                    <a:pt x="7565" y="20661"/>
                  </a:cubicBezTo>
                  <a:cubicBezTo>
                    <a:pt x="11345" y="19722"/>
                    <a:pt x="16205" y="17843"/>
                    <a:pt x="21065" y="15965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0" name="Line"/>
            <p:cNvSpPr/>
            <p:nvPr/>
          </p:nvSpPr>
          <p:spPr>
            <a:xfrm>
              <a:off x="4129022" y="5841932"/>
              <a:ext cx="190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486"/>
                    <a:pt x="4800" y="10971"/>
                    <a:pt x="8400" y="14571"/>
                  </a:cubicBezTo>
                  <a:cubicBezTo>
                    <a:pt x="12000" y="18171"/>
                    <a:pt x="16800" y="1988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1" name="Line"/>
            <p:cNvSpPr/>
            <p:nvPr/>
          </p:nvSpPr>
          <p:spPr>
            <a:xfrm>
              <a:off x="5946838" y="4737032"/>
              <a:ext cx="118935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21293" y="0"/>
                  </a:moveTo>
                  <a:cubicBezTo>
                    <a:pt x="19398" y="0"/>
                    <a:pt x="17504" y="0"/>
                    <a:pt x="14661" y="813"/>
                  </a:cubicBezTo>
                  <a:cubicBezTo>
                    <a:pt x="11819" y="1626"/>
                    <a:pt x="8030" y="3252"/>
                    <a:pt x="5188" y="5865"/>
                  </a:cubicBezTo>
                  <a:cubicBezTo>
                    <a:pt x="2346" y="8477"/>
                    <a:pt x="451" y="12077"/>
                    <a:pt x="72" y="14574"/>
                  </a:cubicBezTo>
                  <a:cubicBezTo>
                    <a:pt x="-307" y="17071"/>
                    <a:pt x="830" y="18465"/>
                    <a:pt x="3104" y="19452"/>
                  </a:cubicBezTo>
                  <a:cubicBezTo>
                    <a:pt x="5377" y="20439"/>
                    <a:pt x="8788" y="21019"/>
                    <a:pt x="12198" y="21600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2" name="Line"/>
            <p:cNvSpPr/>
            <p:nvPr/>
          </p:nvSpPr>
          <p:spPr>
            <a:xfrm>
              <a:off x="6345172" y="4787832"/>
              <a:ext cx="120647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600" fill="norm" stroke="1" extrusionOk="0">
                  <a:moveTo>
                    <a:pt x="7821" y="0"/>
                  </a:moveTo>
                  <a:cubicBezTo>
                    <a:pt x="9683" y="99"/>
                    <a:pt x="11545" y="197"/>
                    <a:pt x="13593" y="740"/>
                  </a:cubicBezTo>
                  <a:cubicBezTo>
                    <a:pt x="15641" y="1282"/>
                    <a:pt x="17876" y="2268"/>
                    <a:pt x="19366" y="3945"/>
                  </a:cubicBezTo>
                  <a:cubicBezTo>
                    <a:pt x="20855" y="5622"/>
                    <a:pt x="21600" y="7989"/>
                    <a:pt x="21041" y="10060"/>
                  </a:cubicBezTo>
                  <a:cubicBezTo>
                    <a:pt x="20483" y="12132"/>
                    <a:pt x="18621" y="13907"/>
                    <a:pt x="14897" y="15781"/>
                  </a:cubicBezTo>
                  <a:cubicBezTo>
                    <a:pt x="11172" y="17655"/>
                    <a:pt x="5586" y="1962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3" name="Line"/>
            <p:cNvSpPr/>
            <p:nvPr/>
          </p:nvSpPr>
          <p:spPr>
            <a:xfrm>
              <a:off x="6056159" y="4811116"/>
              <a:ext cx="104864" cy="211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18810" y="2160"/>
                  </a:moveTo>
                  <a:cubicBezTo>
                    <a:pt x="19242" y="1080"/>
                    <a:pt x="19674" y="0"/>
                    <a:pt x="19674" y="0"/>
                  </a:cubicBezTo>
                  <a:cubicBezTo>
                    <a:pt x="19674" y="0"/>
                    <a:pt x="19242" y="1080"/>
                    <a:pt x="16434" y="3888"/>
                  </a:cubicBezTo>
                  <a:cubicBezTo>
                    <a:pt x="13626" y="6696"/>
                    <a:pt x="8442" y="11232"/>
                    <a:pt x="4986" y="14040"/>
                  </a:cubicBezTo>
                  <a:cubicBezTo>
                    <a:pt x="1530" y="16848"/>
                    <a:pt x="-198" y="17928"/>
                    <a:pt x="18" y="18684"/>
                  </a:cubicBezTo>
                  <a:cubicBezTo>
                    <a:pt x="234" y="19440"/>
                    <a:pt x="2394" y="19872"/>
                    <a:pt x="6282" y="20304"/>
                  </a:cubicBezTo>
                  <a:cubicBezTo>
                    <a:pt x="10170" y="20736"/>
                    <a:pt x="15786" y="21168"/>
                    <a:pt x="21402" y="21600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4" name="Line"/>
            <p:cNvSpPr/>
            <p:nvPr/>
          </p:nvSpPr>
          <p:spPr>
            <a:xfrm>
              <a:off x="6110949" y="4971982"/>
              <a:ext cx="24674" cy="160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20982" y="0"/>
                  </a:moveTo>
                  <a:cubicBezTo>
                    <a:pt x="13782" y="6253"/>
                    <a:pt x="6582" y="12505"/>
                    <a:pt x="2982" y="16342"/>
                  </a:cubicBezTo>
                  <a:cubicBezTo>
                    <a:pt x="-618" y="20179"/>
                    <a:pt x="-618" y="21600"/>
                    <a:pt x="1182" y="21600"/>
                  </a:cubicBezTo>
                  <a:cubicBezTo>
                    <a:pt x="2982" y="21600"/>
                    <a:pt x="6582" y="20179"/>
                    <a:pt x="10182" y="18758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5" name="Line"/>
            <p:cNvSpPr/>
            <p:nvPr/>
          </p:nvSpPr>
          <p:spPr>
            <a:xfrm>
              <a:off x="6243572" y="4864032"/>
              <a:ext cx="101601" cy="182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00" y="0"/>
                  </a:moveTo>
                  <a:cubicBezTo>
                    <a:pt x="9000" y="1256"/>
                    <a:pt x="9900" y="2512"/>
                    <a:pt x="9000" y="5023"/>
                  </a:cubicBezTo>
                  <a:cubicBezTo>
                    <a:pt x="8100" y="7535"/>
                    <a:pt x="5400" y="11302"/>
                    <a:pt x="3375" y="13940"/>
                  </a:cubicBezTo>
                  <a:cubicBezTo>
                    <a:pt x="1350" y="16577"/>
                    <a:pt x="0" y="18084"/>
                    <a:pt x="0" y="19340"/>
                  </a:cubicBezTo>
                  <a:cubicBezTo>
                    <a:pt x="0" y="20595"/>
                    <a:pt x="1350" y="21600"/>
                    <a:pt x="5175" y="21600"/>
                  </a:cubicBezTo>
                  <a:cubicBezTo>
                    <a:pt x="9000" y="21600"/>
                    <a:pt x="15300" y="20595"/>
                    <a:pt x="21600" y="19591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6" name="Line"/>
            <p:cNvSpPr/>
            <p:nvPr/>
          </p:nvSpPr>
          <p:spPr>
            <a:xfrm>
              <a:off x="6288022" y="4991032"/>
              <a:ext cx="254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7" name="Line"/>
            <p:cNvSpPr/>
            <p:nvPr/>
          </p:nvSpPr>
          <p:spPr>
            <a:xfrm>
              <a:off x="5750218" y="5684132"/>
              <a:ext cx="125055" cy="40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0" h="21550" fill="norm" stroke="1" extrusionOk="0">
                  <a:moveTo>
                    <a:pt x="18795" y="963"/>
                  </a:moveTo>
                  <a:cubicBezTo>
                    <a:pt x="17733" y="513"/>
                    <a:pt x="16671" y="63"/>
                    <a:pt x="15431" y="6"/>
                  </a:cubicBezTo>
                  <a:cubicBezTo>
                    <a:pt x="14192" y="-50"/>
                    <a:pt x="12776" y="288"/>
                    <a:pt x="10297" y="1694"/>
                  </a:cubicBezTo>
                  <a:cubicBezTo>
                    <a:pt x="7818" y="3100"/>
                    <a:pt x="4277" y="5575"/>
                    <a:pt x="2153" y="8163"/>
                  </a:cubicBezTo>
                  <a:cubicBezTo>
                    <a:pt x="28" y="10750"/>
                    <a:pt x="-680" y="13450"/>
                    <a:pt x="736" y="15531"/>
                  </a:cubicBezTo>
                  <a:cubicBezTo>
                    <a:pt x="2153" y="17612"/>
                    <a:pt x="5694" y="19075"/>
                    <a:pt x="9412" y="19975"/>
                  </a:cubicBezTo>
                  <a:cubicBezTo>
                    <a:pt x="13130" y="20875"/>
                    <a:pt x="17025" y="21212"/>
                    <a:pt x="20920" y="21550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8" name="Line"/>
            <p:cNvSpPr/>
            <p:nvPr/>
          </p:nvSpPr>
          <p:spPr>
            <a:xfrm>
              <a:off x="5912156" y="5727632"/>
              <a:ext cx="115517" cy="293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379" fill="norm" stroke="1" extrusionOk="0">
                  <a:moveTo>
                    <a:pt x="21433" y="0"/>
                  </a:moveTo>
                  <a:cubicBezTo>
                    <a:pt x="17898" y="1080"/>
                    <a:pt x="14364" y="2160"/>
                    <a:pt x="11026" y="4243"/>
                  </a:cubicBezTo>
                  <a:cubicBezTo>
                    <a:pt x="7688" y="6326"/>
                    <a:pt x="4546" y="9411"/>
                    <a:pt x="2582" y="11726"/>
                  </a:cubicBezTo>
                  <a:cubicBezTo>
                    <a:pt x="618" y="14040"/>
                    <a:pt x="-167" y="15583"/>
                    <a:pt x="29" y="17126"/>
                  </a:cubicBezTo>
                  <a:cubicBezTo>
                    <a:pt x="226" y="18669"/>
                    <a:pt x="1404" y="20211"/>
                    <a:pt x="3171" y="20906"/>
                  </a:cubicBezTo>
                  <a:cubicBezTo>
                    <a:pt x="4938" y="21600"/>
                    <a:pt x="7295" y="21446"/>
                    <a:pt x="9062" y="20983"/>
                  </a:cubicBezTo>
                  <a:cubicBezTo>
                    <a:pt x="10829" y="20520"/>
                    <a:pt x="12008" y="19749"/>
                    <a:pt x="12400" y="18977"/>
                  </a:cubicBezTo>
                  <a:cubicBezTo>
                    <a:pt x="12793" y="18206"/>
                    <a:pt x="12400" y="17434"/>
                    <a:pt x="11418" y="16817"/>
                  </a:cubicBezTo>
                  <a:cubicBezTo>
                    <a:pt x="10437" y="16200"/>
                    <a:pt x="8866" y="15737"/>
                    <a:pt x="7688" y="15506"/>
                  </a:cubicBezTo>
                  <a:cubicBezTo>
                    <a:pt x="6509" y="15274"/>
                    <a:pt x="5724" y="15274"/>
                    <a:pt x="4938" y="15274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9" name="Line"/>
            <p:cNvSpPr/>
            <p:nvPr/>
          </p:nvSpPr>
          <p:spPr>
            <a:xfrm>
              <a:off x="6107342" y="5702232"/>
              <a:ext cx="110831" cy="265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524" fill="norm" stroke="1" extrusionOk="0">
                  <a:moveTo>
                    <a:pt x="21339" y="0"/>
                  </a:moveTo>
                  <a:cubicBezTo>
                    <a:pt x="19301" y="171"/>
                    <a:pt x="17264" y="343"/>
                    <a:pt x="15226" y="1200"/>
                  </a:cubicBezTo>
                  <a:cubicBezTo>
                    <a:pt x="13188" y="2057"/>
                    <a:pt x="11150" y="3600"/>
                    <a:pt x="8705" y="6000"/>
                  </a:cubicBezTo>
                  <a:cubicBezTo>
                    <a:pt x="6260" y="8400"/>
                    <a:pt x="3407" y="11657"/>
                    <a:pt x="1777" y="14143"/>
                  </a:cubicBezTo>
                  <a:cubicBezTo>
                    <a:pt x="147" y="16629"/>
                    <a:pt x="-261" y="18343"/>
                    <a:pt x="147" y="19543"/>
                  </a:cubicBezTo>
                  <a:cubicBezTo>
                    <a:pt x="554" y="20743"/>
                    <a:pt x="1777" y="21429"/>
                    <a:pt x="3407" y="21514"/>
                  </a:cubicBezTo>
                  <a:cubicBezTo>
                    <a:pt x="5037" y="21600"/>
                    <a:pt x="7075" y="21086"/>
                    <a:pt x="8705" y="20400"/>
                  </a:cubicBezTo>
                  <a:cubicBezTo>
                    <a:pt x="10335" y="19714"/>
                    <a:pt x="11558" y="18857"/>
                    <a:pt x="12169" y="18000"/>
                  </a:cubicBezTo>
                  <a:cubicBezTo>
                    <a:pt x="12781" y="17143"/>
                    <a:pt x="12781" y="16286"/>
                    <a:pt x="11762" y="15686"/>
                  </a:cubicBezTo>
                  <a:cubicBezTo>
                    <a:pt x="10743" y="15086"/>
                    <a:pt x="8705" y="14743"/>
                    <a:pt x="6667" y="14829"/>
                  </a:cubicBezTo>
                  <a:cubicBezTo>
                    <a:pt x="4630" y="14914"/>
                    <a:pt x="2592" y="15429"/>
                    <a:pt x="554" y="15943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0" name="Line"/>
            <p:cNvSpPr/>
            <p:nvPr/>
          </p:nvSpPr>
          <p:spPr>
            <a:xfrm>
              <a:off x="6243572" y="5681686"/>
              <a:ext cx="95423" cy="395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8" h="21451" fill="norm" stroke="1" extrusionOk="0">
                  <a:moveTo>
                    <a:pt x="4136" y="81"/>
                  </a:moveTo>
                  <a:cubicBezTo>
                    <a:pt x="6434" y="-34"/>
                    <a:pt x="8732" y="-149"/>
                    <a:pt x="11489" y="655"/>
                  </a:cubicBezTo>
                  <a:cubicBezTo>
                    <a:pt x="14247" y="1460"/>
                    <a:pt x="17464" y="3183"/>
                    <a:pt x="19302" y="5538"/>
                  </a:cubicBezTo>
                  <a:cubicBezTo>
                    <a:pt x="21140" y="7894"/>
                    <a:pt x="21600" y="10881"/>
                    <a:pt x="18153" y="13638"/>
                  </a:cubicBezTo>
                  <a:cubicBezTo>
                    <a:pt x="14706" y="16396"/>
                    <a:pt x="7353" y="18923"/>
                    <a:pt x="0" y="21451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1" name="Line"/>
            <p:cNvSpPr/>
            <p:nvPr/>
          </p:nvSpPr>
          <p:spPr>
            <a:xfrm>
              <a:off x="9590448" y="5213282"/>
              <a:ext cx="50375" cy="238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513" fill="norm" stroke="1" extrusionOk="0">
                  <a:moveTo>
                    <a:pt x="7919" y="0"/>
                  </a:moveTo>
                  <a:cubicBezTo>
                    <a:pt x="5219" y="5543"/>
                    <a:pt x="2519" y="11087"/>
                    <a:pt x="1169" y="14336"/>
                  </a:cubicBezTo>
                  <a:cubicBezTo>
                    <a:pt x="-181" y="17586"/>
                    <a:pt x="-181" y="18542"/>
                    <a:pt x="269" y="19497"/>
                  </a:cubicBezTo>
                  <a:cubicBezTo>
                    <a:pt x="719" y="20453"/>
                    <a:pt x="1619" y="21409"/>
                    <a:pt x="5219" y="21504"/>
                  </a:cubicBezTo>
                  <a:cubicBezTo>
                    <a:pt x="8819" y="21600"/>
                    <a:pt x="15119" y="20835"/>
                    <a:pt x="21419" y="20071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2" name="Line"/>
            <p:cNvSpPr/>
            <p:nvPr/>
          </p:nvSpPr>
          <p:spPr>
            <a:xfrm>
              <a:off x="9676405" y="5287366"/>
              <a:ext cx="104118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278" fill="norm" stroke="1" extrusionOk="0">
                  <a:moveTo>
                    <a:pt x="6994" y="4191"/>
                  </a:moveTo>
                  <a:cubicBezTo>
                    <a:pt x="6994" y="2579"/>
                    <a:pt x="6994" y="968"/>
                    <a:pt x="5914" y="323"/>
                  </a:cubicBezTo>
                  <a:cubicBezTo>
                    <a:pt x="4834" y="-322"/>
                    <a:pt x="2674" y="0"/>
                    <a:pt x="1378" y="1290"/>
                  </a:cubicBezTo>
                  <a:cubicBezTo>
                    <a:pt x="82" y="2579"/>
                    <a:pt x="-350" y="4836"/>
                    <a:pt x="298" y="8221"/>
                  </a:cubicBezTo>
                  <a:cubicBezTo>
                    <a:pt x="946" y="11606"/>
                    <a:pt x="2674" y="16120"/>
                    <a:pt x="4618" y="18538"/>
                  </a:cubicBezTo>
                  <a:cubicBezTo>
                    <a:pt x="6562" y="20956"/>
                    <a:pt x="8722" y="21278"/>
                    <a:pt x="10882" y="21278"/>
                  </a:cubicBezTo>
                  <a:cubicBezTo>
                    <a:pt x="13042" y="21278"/>
                    <a:pt x="15202" y="20956"/>
                    <a:pt x="16066" y="17732"/>
                  </a:cubicBezTo>
                  <a:cubicBezTo>
                    <a:pt x="16930" y="14508"/>
                    <a:pt x="16498" y="8382"/>
                    <a:pt x="14986" y="4997"/>
                  </a:cubicBezTo>
                  <a:cubicBezTo>
                    <a:pt x="13474" y="1612"/>
                    <a:pt x="10882" y="968"/>
                    <a:pt x="10666" y="1129"/>
                  </a:cubicBezTo>
                  <a:cubicBezTo>
                    <a:pt x="10450" y="1290"/>
                    <a:pt x="12610" y="2257"/>
                    <a:pt x="14770" y="2902"/>
                  </a:cubicBezTo>
                  <a:cubicBezTo>
                    <a:pt x="16930" y="3547"/>
                    <a:pt x="19090" y="3869"/>
                    <a:pt x="21250" y="4191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3" name="Line"/>
            <p:cNvSpPr/>
            <p:nvPr/>
          </p:nvSpPr>
          <p:spPr>
            <a:xfrm>
              <a:off x="9859809" y="5269223"/>
              <a:ext cx="109503" cy="167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4" h="21041" fill="norm" stroke="1" extrusionOk="0">
                  <a:moveTo>
                    <a:pt x="15300" y="1753"/>
                  </a:moveTo>
                  <a:cubicBezTo>
                    <a:pt x="13670" y="953"/>
                    <a:pt x="12039" y="153"/>
                    <a:pt x="10205" y="19"/>
                  </a:cubicBezTo>
                  <a:cubicBezTo>
                    <a:pt x="8371" y="-114"/>
                    <a:pt x="6334" y="419"/>
                    <a:pt x="4296" y="2686"/>
                  </a:cubicBezTo>
                  <a:cubicBezTo>
                    <a:pt x="2258" y="4953"/>
                    <a:pt x="221" y="8953"/>
                    <a:pt x="17" y="12286"/>
                  </a:cubicBezTo>
                  <a:cubicBezTo>
                    <a:pt x="-187" y="15619"/>
                    <a:pt x="1443" y="18286"/>
                    <a:pt x="4500" y="19753"/>
                  </a:cubicBezTo>
                  <a:cubicBezTo>
                    <a:pt x="7556" y="21219"/>
                    <a:pt x="12039" y="21486"/>
                    <a:pt x="15300" y="20286"/>
                  </a:cubicBezTo>
                  <a:cubicBezTo>
                    <a:pt x="18560" y="19086"/>
                    <a:pt x="20598" y="16419"/>
                    <a:pt x="21005" y="13753"/>
                  </a:cubicBezTo>
                  <a:cubicBezTo>
                    <a:pt x="21413" y="11086"/>
                    <a:pt x="20190" y="8419"/>
                    <a:pt x="18153" y="6286"/>
                  </a:cubicBezTo>
                  <a:cubicBezTo>
                    <a:pt x="16115" y="4153"/>
                    <a:pt x="13262" y="2553"/>
                    <a:pt x="13058" y="1886"/>
                  </a:cubicBezTo>
                  <a:cubicBezTo>
                    <a:pt x="12855" y="1219"/>
                    <a:pt x="15300" y="1486"/>
                    <a:pt x="17745" y="1753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4" name="Line"/>
            <p:cNvSpPr/>
            <p:nvPr/>
          </p:nvSpPr>
          <p:spPr>
            <a:xfrm>
              <a:off x="10028172" y="5276782"/>
              <a:ext cx="1651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38" y="6171"/>
                    <a:pt x="11077" y="12343"/>
                    <a:pt x="14677" y="15943"/>
                  </a:cubicBezTo>
                  <a:cubicBezTo>
                    <a:pt x="18277" y="19543"/>
                    <a:pt x="19938" y="2057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5" name="Line"/>
            <p:cNvSpPr/>
            <p:nvPr/>
          </p:nvSpPr>
          <p:spPr>
            <a:xfrm>
              <a:off x="10034522" y="5289482"/>
              <a:ext cx="1143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00" y="218"/>
                    <a:pt x="17600" y="436"/>
                    <a:pt x="14000" y="3164"/>
                  </a:cubicBezTo>
                  <a:cubicBezTo>
                    <a:pt x="10400" y="5891"/>
                    <a:pt x="5200" y="11127"/>
                    <a:pt x="2600" y="14618"/>
                  </a:cubicBezTo>
                  <a:cubicBezTo>
                    <a:pt x="0" y="18109"/>
                    <a:pt x="0" y="1985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6" name="Line"/>
            <p:cNvSpPr/>
            <p:nvPr/>
          </p:nvSpPr>
          <p:spPr>
            <a:xfrm>
              <a:off x="10428222" y="5283132"/>
              <a:ext cx="190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5236"/>
                    <a:pt x="12000" y="10473"/>
                    <a:pt x="8400" y="14073"/>
                  </a:cubicBezTo>
                  <a:cubicBezTo>
                    <a:pt x="4800" y="17673"/>
                    <a:pt x="2400" y="19636"/>
                    <a:pt x="1200" y="20618"/>
                  </a:cubicBezTo>
                  <a:cubicBezTo>
                    <a:pt x="0" y="21600"/>
                    <a:pt x="0" y="21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7" name="Line"/>
            <p:cNvSpPr/>
            <p:nvPr/>
          </p:nvSpPr>
          <p:spPr>
            <a:xfrm>
              <a:off x="10524267" y="5314882"/>
              <a:ext cx="30956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600" fill="norm" stroke="1" extrusionOk="0">
                  <a:moveTo>
                    <a:pt x="8100" y="0"/>
                  </a:moveTo>
                  <a:cubicBezTo>
                    <a:pt x="5220" y="5472"/>
                    <a:pt x="2340" y="10944"/>
                    <a:pt x="900" y="14400"/>
                  </a:cubicBezTo>
                  <a:cubicBezTo>
                    <a:pt x="-540" y="17856"/>
                    <a:pt x="-540" y="19296"/>
                    <a:pt x="3060" y="20160"/>
                  </a:cubicBezTo>
                  <a:cubicBezTo>
                    <a:pt x="6660" y="21024"/>
                    <a:pt x="13860" y="21312"/>
                    <a:pt x="21060" y="21600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8" name="Line"/>
            <p:cNvSpPr/>
            <p:nvPr/>
          </p:nvSpPr>
          <p:spPr>
            <a:xfrm>
              <a:off x="10621659" y="5322368"/>
              <a:ext cx="146477" cy="165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0" h="20844" fill="norm" stroke="1" extrusionOk="0">
                  <a:moveTo>
                    <a:pt x="10384" y="2257"/>
                  </a:moveTo>
                  <a:cubicBezTo>
                    <a:pt x="7384" y="4123"/>
                    <a:pt x="4384" y="5990"/>
                    <a:pt x="2434" y="8523"/>
                  </a:cubicBezTo>
                  <a:cubicBezTo>
                    <a:pt x="484" y="11057"/>
                    <a:pt x="-416" y="14257"/>
                    <a:pt x="184" y="16790"/>
                  </a:cubicBezTo>
                  <a:cubicBezTo>
                    <a:pt x="784" y="19323"/>
                    <a:pt x="2884" y="21190"/>
                    <a:pt x="6334" y="20790"/>
                  </a:cubicBezTo>
                  <a:cubicBezTo>
                    <a:pt x="9784" y="20390"/>
                    <a:pt x="14584" y="17723"/>
                    <a:pt x="17434" y="14790"/>
                  </a:cubicBezTo>
                  <a:cubicBezTo>
                    <a:pt x="20284" y="11857"/>
                    <a:pt x="21184" y="8657"/>
                    <a:pt x="20584" y="5990"/>
                  </a:cubicBezTo>
                  <a:cubicBezTo>
                    <a:pt x="19984" y="3323"/>
                    <a:pt x="17884" y="1190"/>
                    <a:pt x="15034" y="390"/>
                  </a:cubicBezTo>
                  <a:cubicBezTo>
                    <a:pt x="12184" y="-410"/>
                    <a:pt x="8584" y="123"/>
                    <a:pt x="6634" y="1057"/>
                  </a:cubicBezTo>
                  <a:cubicBezTo>
                    <a:pt x="4684" y="1990"/>
                    <a:pt x="4384" y="3323"/>
                    <a:pt x="4084" y="4657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9" name="Line"/>
            <p:cNvSpPr/>
            <p:nvPr/>
          </p:nvSpPr>
          <p:spPr>
            <a:xfrm>
              <a:off x="10345672" y="5594282"/>
              <a:ext cx="412751" cy="1"/>
            </a:xfrm>
            <a:prstGeom prst="ellipse">
              <a:avLst/>
            </a:pr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0" name="Line"/>
            <p:cNvSpPr/>
            <p:nvPr/>
          </p:nvSpPr>
          <p:spPr>
            <a:xfrm>
              <a:off x="10358372" y="5729963"/>
              <a:ext cx="247651" cy="196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9" fill="norm" stroke="1" extrusionOk="0">
                  <a:moveTo>
                    <a:pt x="0" y="1114"/>
                  </a:moveTo>
                  <a:cubicBezTo>
                    <a:pt x="2031" y="432"/>
                    <a:pt x="4062" y="-250"/>
                    <a:pt x="6000" y="91"/>
                  </a:cubicBezTo>
                  <a:cubicBezTo>
                    <a:pt x="7938" y="432"/>
                    <a:pt x="9785" y="1796"/>
                    <a:pt x="10615" y="3615"/>
                  </a:cubicBezTo>
                  <a:cubicBezTo>
                    <a:pt x="11446" y="5434"/>
                    <a:pt x="11262" y="7708"/>
                    <a:pt x="9969" y="10209"/>
                  </a:cubicBezTo>
                  <a:cubicBezTo>
                    <a:pt x="8677" y="12710"/>
                    <a:pt x="6277" y="15438"/>
                    <a:pt x="4708" y="17257"/>
                  </a:cubicBezTo>
                  <a:cubicBezTo>
                    <a:pt x="3138" y="19076"/>
                    <a:pt x="2400" y="19986"/>
                    <a:pt x="2492" y="20554"/>
                  </a:cubicBezTo>
                  <a:cubicBezTo>
                    <a:pt x="2585" y="21123"/>
                    <a:pt x="3508" y="21350"/>
                    <a:pt x="6831" y="20554"/>
                  </a:cubicBezTo>
                  <a:cubicBezTo>
                    <a:pt x="10154" y="19758"/>
                    <a:pt x="15877" y="17939"/>
                    <a:pt x="21600" y="16121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1" name="Line"/>
            <p:cNvSpPr/>
            <p:nvPr/>
          </p:nvSpPr>
          <p:spPr>
            <a:xfrm>
              <a:off x="10588006" y="5734488"/>
              <a:ext cx="96533" cy="200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2" h="21546" fill="norm" stroke="1" extrusionOk="0">
                  <a:moveTo>
                    <a:pt x="15980" y="628"/>
                  </a:moveTo>
                  <a:cubicBezTo>
                    <a:pt x="13280" y="401"/>
                    <a:pt x="10580" y="173"/>
                    <a:pt x="7655" y="60"/>
                  </a:cubicBezTo>
                  <a:cubicBezTo>
                    <a:pt x="4730" y="-54"/>
                    <a:pt x="1580" y="-54"/>
                    <a:pt x="455" y="514"/>
                  </a:cubicBezTo>
                  <a:cubicBezTo>
                    <a:pt x="-670" y="1083"/>
                    <a:pt x="230" y="2220"/>
                    <a:pt x="3830" y="4380"/>
                  </a:cubicBezTo>
                  <a:cubicBezTo>
                    <a:pt x="7430" y="6540"/>
                    <a:pt x="13730" y="9723"/>
                    <a:pt x="17105" y="12451"/>
                  </a:cubicBezTo>
                  <a:cubicBezTo>
                    <a:pt x="20480" y="15180"/>
                    <a:pt x="20930" y="17453"/>
                    <a:pt x="20255" y="19045"/>
                  </a:cubicBezTo>
                  <a:cubicBezTo>
                    <a:pt x="19580" y="20637"/>
                    <a:pt x="17780" y="21546"/>
                    <a:pt x="14405" y="21546"/>
                  </a:cubicBezTo>
                  <a:cubicBezTo>
                    <a:pt x="11030" y="21546"/>
                    <a:pt x="6080" y="20637"/>
                    <a:pt x="1130" y="19727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2" name="Line"/>
            <p:cNvSpPr/>
            <p:nvPr/>
          </p:nvSpPr>
          <p:spPr>
            <a:xfrm>
              <a:off x="10631422" y="5746119"/>
              <a:ext cx="19050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560" y="11375"/>
                    <a:pt x="9120" y="2735"/>
                    <a:pt x="12720" y="575"/>
                  </a:cubicBezTo>
                  <a:cubicBezTo>
                    <a:pt x="16320" y="-1585"/>
                    <a:pt x="18960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3" name="Line"/>
            <p:cNvSpPr/>
            <p:nvPr/>
          </p:nvSpPr>
          <p:spPr>
            <a:xfrm>
              <a:off x="10759097" y="5746682"/>
              <a:ext cx="161110" cy="190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307" fill="norm" stroke="1" extrusionOk="0">
                  <a:moveTo>
                    <a:pt x="11915" y="0"/>
                  </a:moveTo>
                  <a:cubicBezTo>
                    <a:pt x="7915" y="2136"/>
                    <a:pt x="3915" y="4273"/>
                    <a:pt x="1782" y="7121"/>
                  </a:cubicBezTo>
                  <a:cubicBezTo>
                    <a:pt x="-351" y="9969"/>
                    <a:pt x="-618" y="13530"/>
                    <a:pt x="1249" y="16259"/>
                  </a:cubicBezTo>
                  <a:cubicBezTo>
                    <a:pt x="3115" y="18989"/>
                    <a:pt x="7115" y="20888"/>
                    <a:pt x="10849" y="21244"/>
                  </a:cubicBezTo>
                  <a:cubicBezTo>
                    <a:pt x="14582" y="21600"/>
                    <a:pt x="18049" y="20413"/>
                    <a:pt x="19515" y="18514"/>
                  </a:cubicBezTo>
                  <a:cubicBezTo>
                    <a:pt x="20982" y="16615"/>
                    <a:pt x="20449" y="14004"/>
                    <a:pt x="17382" y="11868"/>
                  </a:cubicBezTo>
                  <a:cubicBezTo>
                    <a:pt x="14315" y="9732"/>
                    <a:pt x="8715" y="8070"/>
                    <a:pt x="3115" y="6409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4" name="Line"/>
            <p:cNvSpPr/>
            <p:nvPr/>
          </p:nvSpPr>
          <p:spPr>
            <a:xfrm>
              <a:off x="9437622" y="5225982"/>
              <a:ext cx="51435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22" y="18267"/>
                    <a:pt x="6044" y="14933"/>
                    <a:pt x="8711" y="12333"/>
                  </a:cubicBezTo>
                  <a:cubicBezTo>
                    <a:pt x="11378" y="9733"/>
                    <a:pt x="13689" y="7867"/>
                    <a:pt x="15778" y="5933"/>
                  </a:cubicBezTo>
                  <a:cubicBezTo>
                    <a:pt x="17867" y="4000"/>
                    <a:pt x="19733" y="20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5" name="Line"/>
            <p:cNvSpPr/>
            <p:nvPr/>
          </p:nvSpPr>
          <p:spPr>
            <a:xfrm>
              <a:off x="9888472" y="4955049"/>
              <a:ext cx="215901" cy="123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2" fill="norm" stroke="1" extrusionOk="0">
                  <a:moveTo>
                    <a:pt x="0" y="9519"/>
                  </a:moveTo>
                  <a:cubicBezTo>
                    <a:pt x="1694" y="6590"/>
                    <a:pt x="3388" y="3661"/>
                    <a:pt x="5082" y="2014"/>
                  </a:cubicBezTo>
                  <a:cubicBezTo>
                    <a:pt x="6776" y="366"/>
                    <a:pt x="8471" y="0"/>
                    <a:pt x="9847" y="0"/>
                  </a:cubicBezTo>
                  <a:cubicBezTo>
                    <a:pt x="11224" y="0"/>
                    <a:pt x="12282" y="366"/>
                    <a:pt x="12812" y="1647"/>
                  </a:cubicBezTo>
                  <a:cubicBezTo>
                    <a:pt x="13341" y="2929"/>
                    <a:pt x="13341" y="5125"/>
                    <a:pt x="12600" y="7505"/>
                  </a:cubicBezTo>
                  <a:cubicBezTo>
                    <a:pt x="11859" y="9885"/>
                    <a:pt x="10376" y="12447"/>
                    <a:pt x="8894" y="14827"/>
                  </a:cubicBezTo>
                  <a:cubicBezTo>
                    <a:pt x="7412" y="17207"/>
                    <a:pt x="5929" y="19403"/>
                    <a:pt x="5929" y="20502"/>
                  </a:cubicBezTo>
                  <a:cubicBezTo>
                    <a:pt x="5929" y="21600"/>
                    <a:pt x="7412" y="21600"/>
                    <a:pt x="10271" y="21051"/>
                  </a:cubicBezTo>
                  <a:cubicBezTo>
                    <a:pt x="13129" y="20502"/>
                    <a:pt x="17365" y="19403"/>
                    <a:pt x="21600" y="18305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6" name="Line"/>
            <p:cNvSpPr/>
            <p:nvPr/>
          </p:nvSpPr>
          <p:spPr>
            <a:xfrm>
              <a:off x="10402822" y="5791132"/>
              <a:ext cx="5715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20" y="19350"/>
                    <a:pt x="4640" y="17100"/>
                    <a:pt x="7000" y="14625"/>
                  </a:cubicBezTo>
                  <a:cubicBezTo>
                    <a:pt x="9360" y="12150"/>
                    <a:pt x="11760" y="9450"/>
                    <a:pt x="14200" y="6975"/>
                  </a:cubicBezTo>
                  <a:cubicBezTo>
                    <a:pt x="16640" y="4500"/>
                    <a:pt x="19120" y="225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7" name="Line"/>
            <p:cNvSpPr/>
            <p:nvPr/>
          </p:nvSpPr>
          <p:spPr>
            <a:xfrm>
              <a:off x="11119491" y="5757075"/>
              <a:ext cx="85871" cy="230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9" h="21421" fill="norm" stroke="1" extrusionOk="0">
                  <a:moveTo>
                    <a:pt x="18292" y="1981"/>
                  </a:moveTo>
                  <a:cubicBezTo>
                    <a:pt x="16283" y="1392"/>
                    <a:pt x="14274" y="803"/>
                    <a:pt x="11260" y="410"/>
                  </a:cubicBezTo>
                  <a:cubicBezTo>
                    <a:pt x="8246" y="17"/>
                    <a:pt x="4227" y="-179"/>
                    <a:pt x="1967" y="214"/>
                  </a:cubicBezTo>
                  <a:cubicBezTo>
                    <a:pt x="-294" y="606"/>
                    <a:pt x="-796" y="1588"/>
                    <a:pt x="1464" y="3257"/>
                  </a:cubicBezTo>
                  <a:cubicBezTo>
                    <a:pt x="3725" y="4926"/>
                    <a:pt x="8748" y="7283"/>
                    <a:pt x="12767" y="9737"/>
                  </a:cubicBezTo>
                  <a:cubicBezTo>
                    <a:pt x="16785" y="12192"/>
                    <a:pt x="19799" y="14745"/>
                    <a:pt x="20302" y="16414"/>
                  </a:cubicBezTo>
                  <a:cubicBezTo>
                    <a:pt x="20804" y="18083"/>
                    <a:pt x="18795" y="18868"/>
                    <a:pt x="15278" y="19556"/>
                  </a:cubicBezTo>
                  <a:cubicBezTo>
                    <a:pt x="11762" y="20243"/>
                    <a:pt x="6739" y="20832"/>
                    <a:pt x="1716" y="21421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8" name="Line"/>
            <p:cNvSpPr/>
            <p:nvPr/>
          </p:nvSpPr>
          <p:spPr>
            <a:xfrm>
              <a:off x="11120372" y="5746682"/>
              <a:ext cx="1841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9" name="Line"/>
            <p:cNvSpPr/>
            <p:nvPr/>
          </p:nvSpPr>
          <p:spPr>
            <a:xfrm>
              <a:off x="9386822" y="6241982"/>
              <a:ext cx="139701" cy="1"/>
            </a:xfrm>
            <a:prstGeom prst="ellipse">
              <a:avLst/>
            </a:pr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0" name="Line"/>
            <p:cNvSpPr/>
            <p:nvPr/>
          </p:nvSpPr>
          <p:spPr>
            <a:xfrm>
              <a:off x="9361422" y="6330882"/>
              <a:ext cx="1714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1" name="Line"/>
            <p:cNvSpPr/>
            <p:nvPr/>
          </p:nvSpPr>
          <p:spPr>
            <a:xfrm>
              <a:off x="9704322" y="6183613"/>
              <a:ext cx="165101" cy="140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fill="norm" stroke="1" extrusionOk="0">
                  <a:moveTo>
                    <a:pt x="0" y="5988"/>
                  </a:moveTo>
                  <a:cubicBezTo>
                    <a:pt x="554" y="4376"/>
                    <a:pt x="1108" y="2764"/>
                    <a:pt x="3185" y="1636"/>
                  </a:cubicBezTo>
                  <a:cubicBezTo>
                    <a:pt x="5262" y="508"/>
                    <a:pt x="8862" y="-137"/>
                    <a:pt x="11215" y="24"/>
                  </a:cubicBezTo>
                  <a:cubicBezTo>
                    <a:pt x="13569" y="185"/>
                    <a:pt x="14677" y="1153"/>
                    <a:pt x="14815" y="3248"/>
                  </a:cubicBezTo>
                  <a:cubicBezTo>
                    <a:pt x="14954" y="5344"/>
                    <a:pt x="14123" y="8567"/>
                    <a:pt x="12462" y="11308"/>
                  </a:cubicBezTo>
                  <a:cubicBezTo>
                    <a:pt x="10800" y="14048"/>
                    <a:pt x="8308" y="16305"/>
                    <a:pt x="6508" y="17917"/>
                  </a:cubicBezTo>
                  <a:cubicBezTo>
                    <a:pt x="4708" y="19529"/>
                    <a:pt x="3600" y="20496"/>
                    <a:pt x="4015" y="20979"/>
                  </a:cubicBezTo>
                  <a:cubicBezTo>
                    <a:pt x="4431" y="21463"/>
                    <a:pt x="6369" y="21463"/>
                    <a:pt x="9554" y="20979"/>
                  </a:cubicBezTo>
                  <a:cubicBezTo>
                    <a:pt x="12738" y="20496"/>
                    <a:pt x="17169" y="19529"/>
                    <a:pt x="21600" y="18562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2" name="Line"/>
            <p:cNvSpPr/>
            <p:nvPr/>
          </p:nvSpPr>
          <p:spPr>
            <a:xfrm>
              <a:off x="9869422" y="6215363"/>
              <a:ext cx="158751" cy="107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2" fill="norm" stroke="1" extrusionOk="0">
                  <a:moveTo>
                    <a:pt x="0" y="2732"/>
                  </a:moveTo>
                  <a:cubicBezTo>
                    <a:pt x="1152" y="1486"/>
                    <a:pt x="2304" y="239"/>
                    <a:pt x="3600" y="32"/>
                  </a:cubicBezTo>
                  <a:cubicBezTo>
                    <a:pt x="4896" y="-176"/>
                    <a:pt x="6336" y="655"/>
                    <a:pt x="7344" y="2109"/>
                  </a:cubicBezTo>
                  <a:cubicBezTo>
                    <a:pt x="8352" y="3562"/>
                    <a:pt x="8928" y="5639"/>
                    <a:pt x="8928" y="7924"/>
                  </a:cubicBezTo>
                  <a:cubicBezTo>
                    <a:pt x="8928" y="10209"/>
                    <a:pt x="8352" y="12701"/>
                    <a:pt x="7200" y="14986"/>
                  </a:cubicBezTo>
                  <a:cubicBezTo>
                    <a:pt x="6048" y="17270"/>
                    <a:pt x="4320" y="19347"/>
                    <a:pt x="4176" y="20386"/>
                  </a:cubicBezTo>
                  <a:cubicBezTo>
                    <a:pt x="4032" y="21424"/>
                    <a:pt x="5472" y="21424"/>
                    <a:pt x="8640" y="20593"/>
                  </a:cubicBezTo>
                  <a:cubicBezTo>
                    <a:pt x="11808" y="19762"/>
                    <a:pt x="16704" y="18101"/>
                    <a:pt x="21600" y="16439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3" name="Line"/>
            <p:cNvSpPr/>
            <p:nvPr/>
          </p:nvSpPr>
          <p:spPr>
            <a:xfrm>
              <a:off x="9987820" y="6241982"/>
              <a:ext cx="118430" cy="8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489" fill="norm" stroke="1" extrusionOk="0">
                  <a:moveTo>
                    <a:pt x="16037" y="0"/>
                  </a:moveTo>
                  <a:cubicBezTo>
                    <a:pt x="12313" y="1108"/>
                    <a:pt x="8589" y="2215"/>
                    <a:pt x="5982" y="3877"/>
                  </a:cubicBezTo>
                  <a:cubicBezTo>
                    <a:pt x="3375" y="5538"/>
                    <a:pt x="1885" y="7754"/>
                    <a:pt x="954" y="10523"/>
                  </a:cubicBezTo>
                  <a:cubicBezTo>
                    <a:pt x="23" y="13292"/>
                    <a:pt x="-349" y="16615"/>
                    <a:pt x="396" y="18554"/>
                  </a:cubicBezTo>
                  <a:cubicBezTo>
                    <a:pt x="1141" y="20492"/>
                    <a:pt x="3003" y="21046"/>
                    <a:pt x="5796" y="21323"/>
                  </a:cubicBezTo>
                  <a:cubicBezTo>
                    <a:pt x="8589" y="21600"/>
                    <a:pt x="12313" y="21600"/>
                    <a:pt x="15106" y="20769"/>
                  </a:cubicBezTo>
                  <a:cubicBezTo>
                    <a:pt x="17899" y="19938"/>
                    <a:pt x="19761" y="18277"/>
                    <a:pt x="20506" y="16062"/>
                  </a:cubicBezTo>
                  <a:cubicBezTo>
                    <a:pt x="21251" y="13846"/>
                    <a:pt x="20879" y="11077"/>
                    <a:pt x="17899" y="9415"/>
                  </a:cubicBezTo>
                  <a:cubicBezTo>
                    <a:pt x="14920" y="7754"/>
                    <a:pt x="9334" y="7200"/>
                    <a:pt x="3748" y="6646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4" name="Line"/>
            <p:cNvSpPr/>
            <p:nvPr/>
          </p:nvSpPr>
          <p:spPr>
            <a:xfrm>
              <a:off x="9717022" y="6446884"/>
              <a:ext cx="349251" cy="2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20153"/>
                  </a:moveTo>
                  <a:cubicBezTo>
                    <a:pt x="4189" y="11153"/>
                    <a:pt x="8378" y="2153"/>
                    <a:pt x="11978" y="353"/>
                  </a:cubicBezTo>
                  <a:cubicBezTo>
                    <a:pt x="15578" y="-1447"/>
                    <a:pt x="18589" y="3953"/>
                    <a:pt x="21600" y="9353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5" name="Line"/>
            <p:cNvSpPr/>
            <p:nvPr/>
          </p:nvSpPr>
          <p:spPr>
            <a:xfrm>
              <a:off x="9851318" y="6540432"/>
              <a:ext cx="89908" cy="193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2" h="21514" fill="norm" stroke="1" extrusionOk="0">
                  <a:moveTo>
                    <a:pt x="11563" y="0"/>
                  </a:moveTo>
                  <a:cubicBezTo>
                    <a:pt x="9108" y="235"/>
                    <a:pt x="6654" y="470"/>
                    <a:pt x="4445" y="1057"/>
                  </a:cubicBezTo>
                  <a:cubicBezTo>
                    <a:pt x="2236" y="1643"/>
                    <a:pt x="272" y="2583"/>
                    <a:pt x="26" y="3522"/>
                  </a:cubicBezTo>
                  <a:cubicBezTo>
                    <a:pt x="-219" y="4461"/>
                    <a:pt x="1254" y="5400"/>
                    <a:pt x="4936" y="7396"/>
                  </a:cubicBezTo>
                  <a:cubicBezTo>
                    <a:pt x="8617" y="9391"/>
                    <a:pt x="14508" y="12443"/>
                    <a:pt x="17699" y="14791"/>
                  </a:cubicBezTo>
                  <a:cubicBezTo>
                    <a:pt x="20890" y="17139"/>
                    <a:pt x="21381" y="18783"/>
                    <a:pt x="20399" y="19839"/>
                  </a:cubicBezTo>
                  <a:cubicBezTo>
                    <a:pt x="19417" y="20896"/>
                    <a:pt x="16963" y="21365"/>
                    <a:pt x="14263" y="21483"/>
                  </a:cubicBezTo>
                  <a:cubicBezTo>
                    <a:pt x="11563" y="21600"/>
                    <a:pt x="8617" y="21365"/>
                    <a:pt x="5672" y="21130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6" name="Line"/>
            <p:cNvSpPr/>
            <p:nvPr/>
          </p:nvSpPr>
          <p:spPr>
            <a:xfrm>
              <a:off x="9850372" y="6521382"/>
              <a:ext cx="133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7" name="Line"/>
            <p:cNvSpPr/>
            <p:nvPr/>
          </p:nvSpPr>
          <p:spPr>
            <a:xfrm>
              <a:off x="10339322" y="6424910"/>
              <a:ext cx="133351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3429" y="11040"/>
                    <a:pt x="6857" y="1783"/>
                    <a:pt x="10457" y="240"/>
                  </a:cubicBezTo>
                  <a:cubicBezTo>
                    <a:pt x="14057" y="-1303"/>
                    <a:pt x="17829" y="4868"/>
                    <a:pt x="21600" y="11040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8" name="Line"/>
            <p:cNvSpPr/>
            <p:nvPr/>
          </p:nvSpPr>
          <p:spPr>
            <a:xfrm>
              <a:off x="10294872" y="6489632"/>
              <a:ext cx="152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9" name="Line"/>
            <p:cNvSpPr/>
            <p:nvPr/>
          </p:nvSpPr>
          <p:spPr>
            <a:xfrm>
              <a:off x="10691658" y="6349932"/>
              <a:ext cx="123915" cy="138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345" fill="norm" stroke="1" extrusionOk="0">
                  <a:moveTo>
                    <a:pt x="11547" y="0"/>
                  </a:moveTo>
                  <a:cubicBezTo>
                    <a:pt x="8618" y="4582"/>
                    <a:pt x="5690" y="9164"/>
                    <a:pt x="3493" y="12764"/>
                  </a:cubicBezTo>
                  <a:cubicBezTo>
                    <a:pt x="1296" y="16364"/>
                    <a:pt x="-168" y="18982"/>
                    <a:pt x="15" y="20291"/>
                  </a:cubicBezTo>
                  <a:cubicBezTo>
                    <a:pt x="198" y="21600"/>
                    <a:pt x="2029" y="21600"/>
                    <a:pt x="5873" y="20782"/>
                  </a:cubicBezTo>
                  <a:cubicBezTo>
                    <a:pt x="9717" y="19964"/>
                    <a:pt x="15574" y="18327"/>
                    <a:pt x="21432" y="16691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0" name="Line"/>
            <p:cNvSpPr/>
            <p:nvPr/>
          </p:nvSpPr>
          <p:spPr>
            <a:xfrm>
              <a:off x="10764772" y="6432482"/>
              <a:ext cx="127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2880"/>
                    <a:pt x="0" y="5760"/>
                    <a:pt x="0" y="9360"/>
                  </a:cubicBezTo>
                  <a:cubicBezTo>
                    <a:pt x="0" y="12960"/>
                    <a:pt x="10800" y="1728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1" name="Line"/>
            <p:cNvSpPr/>
            <p:nvPr/>
          </p:nvSpPr>
          <p:spPr>
            <a:xfrm>
              <a:off x="10879697" y="6343582"/>
              <a:ext cx="100976" cy="149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485" fill="norm" stroke="1" extrusionOk="0">
                  <a:moveTo>
                    <a:pt x="13367" y="0"/>
                  </a:moveTo>
                  <a:cubicBezTo>
                    <a:pt x="9317" y="3651"/>
                    <a:pt x="5267" y="7301"/>
                    <a:pt x="3017" y="9887"/>
                  </a:cubicBezTo>
                  <a:cubicBezTo>
                    <a:pt x="767" y="12473"/>
                    <a:pt x="317" y="13994"/>
                    <a:pt x="92" y="15668"/>
                  </a:cubicBezTo>
                  <a:cubicBezTo>
                    <a:pt x="-133" y="17341"/>
                    <a:pt x="-133" y="19166"/>
                    <a:pt x="2342" y="20231"/>
                  </a:cubicBezTo>
                  <a:cubicBezTo>
                    <a:pt x="4817" y="21296"/>
                    <a:pt x="9767" y="21600"/>
                    <a:pt x="13367" y="21448"/>
                  </a:cubicBezTo>
                  <a:cubicBezTo>
                    <a:pt x="16967" y="21296"/>
                    <a:pt x="19217" y="20687"/>
                    <a:pt x="21467" y="20079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2" name="Line"/>
            <p:cNvSpPr/>
            <p:nvPr/>
          </p:nvSpPr>
          <p:spPr>
            <a:xfrm>
              <a:off x="10942572" y="6432482"/>
              <a:ext cx="190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3" name="Line"/>
            <p:cNvSpPr/>
            <p:nvPr/>
          </p:nvSpPr>
          <p:spPr>
            <a:xfrm>
              <a:off x="10682222" y="6654732"/>
              <a:ext cx="266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4" name="Line"/>
            <p:cNvSpPr/>
            <p:nvPr/>
          </p:nvSpPr>
          <p:spPr>
            <a:xfrm>
              <a:off x="10771122" y="6686482"/>
              <a:ext cx="266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1" name="Drawing"/>
          <p:cNvGrpSpPr/>
          <p:nvPr/>
        </p:nvGrpSpPr>
        <p:grpSpPr>
          <a:xfrm>
            <a:off x="1574194" y="1775483"/>
            <a:ext cx="11279344" cy="7842651"/>
            <a:chOff x="-19049" y="0"/>
            <a:chExt cx="11279343" cy="7842650"/>
          </a:xfrm>
        </p:grpSpPr>
        <p:sp>
          <p:nvSpPr>
            <p:cNvPr id="3037" name="Line"/>
            <p:cNvSpPr/>
            <p:nvPr/>
          </p:nvSpPr>
          <p:spPr>
            <a:xfrm>
              <a:off x="1709360" y="1072492"/>
              <a:ext cx="184151" cy="281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855" y="520"/>
                    <a:pt x="20110" y="1040"/>
                    <a:pt x="19490" y="1544"/>
                  </a:cubicBezTo>
                  <a:cubicBezTo>
                    <a:pt x="18869" y="2048"/>
                    <a:pt x="18372" y="2535"/>
                    <a:pt x="17503" y="3072"/>
                  </a:cubicBezTo>
                  <a:cubicBezTo>
                    <a:pt x="16634" y="3608"/>
                    <a:pt x="15393" y="4193"/>
                    <a:pt x="14524" y="4803"/>
                  </a:cubicBezTo>
                  <a:cubicBezTo>
                    <a:pt x="13655" y="5412"/>
                    <a:pt x="13159" y="6046"/>
                    <a:pt x="12910" y="6712"/>
                  </a:cubicBezTo>
                  <a:cubicBezTo>
                    <a:pt x="12662" y="7379"/>
                    <a:pt x="12662" y="8078"/>
                    <a:pt x="12662" y="8785"/>
                  </a:cubicBezTo>
                  <a:cubicBezTo>
                    <a:pt x="12662" y="9492"/>
                    <a:pt x="12662" y="10207"/>
                    <a:pt x="12538" y="10865"/>
                  </a:cubicBezTo>
                  <a:cubicBezTo>
                    <a:pt x="12414" y="11523"/>
                    <a:pt x="12166" y="12125"/>
                    <a:pt x="11917" y="12702"/>
                  </a:cubicBezTo>
                  <a:cubicBezTo>
                    <a:pt x="11669" y="13279"/>
                    <a:pt x="11421" y="13831"/>
                    <a:pt x="11048" y="14327"/>
                  </a:cubicBezTo>
                  <a:cubicBezTo>
                    <a:pt x="10676" y="14823"/>
                    <a:pt x="10179" y="15261"/>
                    <a:pt x="9683" y="15700"/>
                  </a:cubicBezTo>
                  <a:cubicBezTo>
                    <a:pt x="9186" y="16139"/>
                    <a:pt x="8690" y="16578"/>
                    <a:pt x="7697" y="17090"/>
                  </a:cubicBezTo>
                  <a:cubicBezTo>
                    <a:pt x="6703" y="17602"/>
                    <a:pt x="5214" y="18187"/>
                    <a:pt x="4097" y="18740"/>
                  </a:cubicBezTo>
                  <a:cubicBezTo>
                    <a:pt x="2979" y="19292"/>
                    <a:pt x="2234" y="19812"/>
                    <a:pt x="1614" y="20284"/>
                  </a:cubicBezTo>
                  <a:cubicBezTo>
                    <a:pt x="993" y="20755"/>
                    <a:pt x="497" y="2117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8" name="Line"/>
            <p:cNvSpPr/>
            <p:nvPr/>
          </p:nvSpPr>
          <p:spPr>
            <a:xfrm>
              <a:off x="3963610" y="1104242"/>
              <a:ext cx="267924" cy="288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600" fill="norm" stroke="1" extrusionOk="0">
                  <a:moveTo>
                    <a:pt x="20920" y="0"/>
                  </a:moveTo>
                  <a:cubicBezTo>
                    <a:pt x="21260" y="412"/>
                    <a:pt x="21600" y="825"/>
                    <a:pt x="21515" y="1269"/>
                  </a:cubicBezTo>
                  <a:cubicBezTo>
                    <a:pt x="21430" y="1713"/>
                    <a:pt x="20920" y="2189"/>
                    <a:pt x="20409" y="2680"/>
                  </a:cubicBezTo>
                  <a:cubicBezTo>
                    <a:pt x="19899" y="3172"/>
                    <a:pt x="19389" y="3679"/>
                    <a:pt x="18964" y="4219"/>
                  </a:cubicBezTo>
                  <a:cubicBezTo>
                    <a:pt x="18539" y="4758"/>
                    <a:pt x="18198" y="5329"/>
                    <a:pt x="17943" y="5955"/>
                  </a:cubicBezTo>
                  <a:cubicBezTo>
                    <a:pt x="17688" y="6581"/>
                    <a:pt x="17518" y="7263"/>
                    <a:pt x="17433" y="7890"/>
                  </a:cubicBezTo>
                  <a:cubicBezTo>
                    <a:pt x="17348" y="8516"/>
                    <a:pt x="17348" y="9087"/>
                    <a:pt x="17433" y="9674"/>
                  </a:cubicBezTo>
                  <a:cubicBezTo>
                    <a:pt x="17518" y="10261"/>
                    <a:pt x="17688" y="10863"/>
                    <a:pt x="17773" y="11498"/>
                  </a:cubicBezTo>
                  <a:cubicBezTo>
                    <a:pt x="17858" y="12132"/>
                    <a:pt x="17858" y="12798"/>
                    <a:pt x="17858" y="13425"/>
                  </a:cubicBezTo>
                  <a:cubicBezTo>
                    <a:pt x="17858" y="14051"/>
                    <a:pt x="17858" y="14638"/>
                    <a:pt x="17688" y="15193"/>
                  </a:cubicBezTo>
                  <a:cubicBezTo>
                    <a:pt x="17518" y="15748"/>
                    <a:pt x="17178" y="16271"/>
                    <a:pt x="16583" y="16771"/>
                  </a:cubicBezTo>
                  <a:cubicBezTo>
                    <a:pt x="15987" y="17270"/>
                    <a:pt x="15137" y="17746"/>
                    <a:pt x="14372" y="18198"/>
                  </a:cubicBezTo>
                  <a:cubicBezTo>
                    <a:pt x="13606" y="18650"/>
                    <a:pt x="12926" y="19078"/>
                    <a:pt x="11991" y="19499"/>
                  </a:cubicBezTo>
                  <a:cubicBezTo>
                    <a:pt x="11055" y="19919"/>
                    <a:pt x="9865" y="20331"/>
                    <a:pt x="8844" y="20633"/>
                  </a:cubicBezTo>
                  <a:cubicBezTo>
                    <a:pt x="7824" y="20934"/>
                    <a:pt x="6973" y="21124"/>
                    <a:pt x="5528" y="21267"/>
                  </a:cubicBezTo>
                  <a:cubicBezTo>
                    <a:pt x="4082" y="21410"/>
                    <a:pt x="2041" y="2150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9" name="Line"/>
            <p:cNvSpPr/>
            <p:nvPr/>
          </p:nvSpPr>
          <p:spPr>
            <a:xfrm>
              <a:off x="198060" y="1764642"/>
              <a:ext cx="80708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9800"/>
                  </a:moveTo>
                  <a:cubicBezTo>
                    <a:pt x="244" y="19800"/>
                    <a:pt x="487" y="19800"/>
                    <a:pt x="714" y="19500"/>
                  </a:cubicBezTo>
                  <a:cubicBezTo>
                    <a:pt x="940" y="19200"/>
                    <a:pt x="1150" y="18600"/>
                    <a:pt x="1365" y="18000"/>
                  </a:cubicBezTo>
                  <a:cubicBezTo>
                    <a:pt x="1580" y="17400"/>
                    <a:pt x="1801" y="16800"/>
                    <a:pt x="2020" y="16200"/>
                  </a:cubicBezTo>
                  <a:cubicBezTo>
                    <a:pt x="2238" y="15600"/>
                    <a:pt x="2453" y="15000"/>
                    <a:pt x="2679" y="14700"/>
                  </a:cubicBezTo>
                  <a:cubicBezTo>
                    <a:pt x="2906" y="14400"/>
                    <a:pt x="3144" y="14400"/>
                    <a:pt x="3371" y="14400"/>
                  </a:cubicBezTo>
                  <a:cubicBezTo>
                    <a:pt x="3597" y="14400"/>
                    <a:pt x="3812" y="14400"/>
                    <a:pt x="4025" y="14400"/>
                  </a:cubicBezTo>
                  <a:cubicBezTo>
                    <a:pt x="4237" y="14400"/>
                    <a:pt x="4447" y="14400"/>
                    <a:pt x="4662" y="14400"/>
                  </a:cubicBezTo>
                  <a:cubicBezTo>
                    <a:pt x="4877" y="14400"/>
                    <a:pt x="5098" y="14400"/>
                    <a:pt x="5319" y="14100"/>
                  </a:cubicBezTo>
                  <a:cubicBezTo>
                    <a:pt x="5540" y="13800"/>
                    <a:pt x="5761" y="13200"/>
                    <a:pt x="5988" y="12600"/>
                  </a:cubicBezTo>
                  <a:cubicBezTo>
                    <a:pt x="6214" y="12000"/>
                    <a:pt x="6447" y="11400"/>
                    <a:pt x="6662" y="10800"/>
                  </a:cubicBezTo>
                  <a:cubicBezTo>
                    <a:pt x="6877" y="10200"/>
                    <a:pt x="7075" y="9600"/>
                    <a:pt x="7274" y="9000"/>
                  </a:cubicBezTo>
                  <a:cubicBezTo>
                    <a:pt x="7472" y="8400"/>
                    <a:pt x="7670" y="7800"/>
                    <a:pt x="7877" y="7200"/>
                  </a:cubicBezTo>
                  <a:cubicBezTo>
                    <a:pt x="8084" y="6600"/>
                    <a:pt x="8299" y="6000"/>
                    <a:pt x="8511" y="5400"/>
                  </a:cubicBezTo>
                  <a:cubicBezTo>
                    <a:pt x="8724" y="4800"/>
                    <a:pt x="8933" y="4200"/>
                    <a:pt x="9146" y="3600"/>
                  </a:cubicBezTo>
                  <a:cubicBezTo>
                    <a:pt x="9358" y="3000"/>
                    <a:pt x="9574" y="2400"/>
                    <a:pt x="9792" y="1800"/>
                  </a:cubicBezTo>
                  <a:cubicBezTo>
                    <a:pt x="10010" y="1200"/>
                    <a:pt x="10231" y="600"/>
                    <a:pt x="10457" y="300"/>
                  </a:cubicBezTo>
                  <a:cubicBezTo>
                    <a:pt x="10684" y="0"/>
                    <a:pt x="10916" y="0"/>
                    <a:pt x="11143" y="0"/>
                  </a:cubicBezTo>
                  <a:cubicBezTo>
                    <a:pt x="11369" y="0"/>
                    <a:pt x="11590" y="0"/>
                    <a:pt x="11817" y="0"/>
                  </a:cubicBezTo>
                  <a:cubicBezTo>
                    <a:pt x="12043" y="0"/>
                    <a:pt x="12276" y="0"/>
                    <a:pt x="12511" y="0"/>
                  </a:cubicBezTo>
                  <a:cubicBezTo>
                    <a:pt x="12746" y="0"/>
                    <a:pt x="12984" y="0"/>
                    <a:pt x="13219" y="0"/>
                  </a:cubicBezTo>
                  <a:cubicBezTo>
                    <a:pt x="13454" y="0"/>
                    <a:pt x="13686" y="0"/>
                    <a:pt x="13924" y="300"/>
                  </a:cubicBezTo>
                  <a:cubicBezTo>
                    <a:pt x="14162" y="600"/>
                    <a:pt x="14406" y="1200"/>
                    <a:pt x="14652" y="1800"/>
                  </a:cubicBezTo>
                  <a:cubicBezTo>
                    <a:pt x="14899" y="2400"/>
                    <a:pt x="15148" y="3000"/>
                    <a:pt x="15389" y="3600"/>
                  </a:cubicBezTo>
                  <a:cubicBezTo>
                    <a:pt x="15629" y="4200"/>
                    <a:pt x="15862" y="4800"/>
                    <a:pt x="16099" y="5100"/>
                  </a:cubicBezTo>
                  <a:cubicBezTo>
                    <a:pt x="16337" y="5400"/>
                    <a:pt x="16581" y="5400"/>
                    <a:pt x="16827" y="5700"/>
                  </a:cubicBezTo>
                  <a:cubicBezTo>
                    <a:pt x="17074" y="6000"/>
                    <a:pt x="17323" y="6600"/>
                    <a:pt x="17567" y="7200"/>
                  </a:cubicBezTo>
                  <a:cubicBezTo>
                    <a:pt x="17810" y="7800"/>
                    <a:pt x="18048" y="8400"/>
                    <a:pt x="18280" y="9000"/>
                  </a:cubicBezTo>
                  <a:cubicBezTo>
                    <a:pt x="18513" y="9600"/>
                    <a:pt x="18739" y="10200"/>
                    <a:pt x="18955" y="11100"/>
                  </a:cubicBezTo>
                  <a:cubicBezTo>
                    <a:pt x="19170" y="12000"/>
                    <a:pt x="19374" y="13200"/>
                    <a:pt x="19589" y="14100"/>
                  </a:cubicBezTo>
                  <a:cubicBezTo>
                    <a:pt x="19804" y="15000"/>
                    <a:pt x="20031" y="15600"/>
                    <a:pt x="20252" y="16200"/>
                  </a:cubicBezTo>
                  <a:cubicBezTo>
                    <a:pt x="20473" y="16800"/>
                    <a:pt x="20688" y="17400"/>
                    <a:pt x="20892" y="18300"/>
                  </a:cubicBezTo>
                  <a:cubicBezTo>
                    <a:pt x="21096" y="19200"/>
                    <a:pt x="21288" y="20400"/>
                    <a:pt x="21405" y="21000"/>
                  </a:cubicBezTo>
                  <a:cubicBezTo>
                    <a:pt x="21521" y="21600"/>
                    <a:pt x="21560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0" name="Line"/>
            <p:cNvSpPr/>
            <p:nvPr/>
          </p:nvSpPr>
          <p:spPr>
            <a:xfrm>
              <a:off x="140910" y="2685392"/>
              <a:ext cx="80200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969"/>
                  </a:moveTo>
                  <a:cubicBezTo>
                    <a:pt x="177" y="11077"/>
                    <a:pt x="353" y="12185"/>
                    <a:pt x="539" y="13015"/>
                  </a:cubicBezTo>
                  <a:cubicBezTo>
                    <a:pt x="724" y="13846"/>
                    <a:pt x="918" y="14400"/>
                    <a:pt x="1132" y="14954"/>
                  </a:cubicBezTo>
                  <a:cubicBezTo>
                    <a:pt x="1345" y="15508"/>
                    <a:pt x="1579" y="16062"/>
                    <a:pt x="1787" y="16892"/>
                  </a:cubicBezTo>
                  <a:cubicBezTo>
                    <a:pt x="1995" y="17723"/>
                    <a:pt x="2178" y="18831"/>
                    <a:pt x="2374" y="19662"/>
                  </a:cubicBezTo>
                  <a:cubicBezTo>
                    <a:pt x="2571" y="20492"/>
                    <a:pt x="2782" y="21046"/>
                    <a:pt x="3001" y="21323"/>
                  </a:cubicBezTo>
                  <a:cubicBezTo>
                    <a:pt x="3221" y="21600"/>
                    <a:pt x="3449" y="21600"/>
                    <a:pt x="3683" y="21600"/>
                  </a:cubicBezTo>
                  <a:cubicBezTo>
                    <a:pt x="3916" y="21600"/>
                    <a:pt x="4156" y="21600"/>
                    <a:pt x="4387" y="21600"/>
                  </a:cubicBezTo>
                  <a:cubicBezTo>
                    <a:pt x="4618" y="21600"/>
                    <a:pt x="4840" y="21600"/>
                    <a:pt x="5065" y="21323"/>
                  </a:cubicBezTo>
                  <a:cubicBezTo>
                    <a:pt x="5290" y="21046"/>
                    <a:pt x="5518" y="20492"/>
                    <a:pt x="5752" y="19938"/>
                  </a:cubicBezTo>
                  <a:cubicBezTo>
                    <a:pt x="5986" y="19385"/>
                    <a:pt x="6225" y="18831"/>
                    <a:pt x="6450" y="18277"/>
                  </a:cubicBezTo>
                  <a:cubicBezTo>
                    <a:pt x="6676" y="17723"/>
                    <a:pt x="6886" y="17169"/>
                    <a:pt x="7097" y="16338"/>
                  </a:cubicBezTo>
                  <a:cubicBezTo>
                    <a:pt x="7308" y="15508"/>
                    <a:pt x="7519" y="14400"/>
                    <a:pt x="7736" y="13569"/>
                  </a:cubicBezTo>
                  <a:cubicBezTo>
                    <a:pt x="7952" y="12738"/>
                    <a:pt x="8175" y="12185"/>
                    <a:pt x="8400" y="11354"/>
                  </a:cubicBezTo>
                  <a:cubicBezTo>
                    <a:pt x="8625" y="10523"/>
                    <a:pt x="8853" y="9415"/>
                    <a:pt x="9090" y="8585"/>
                  </a:cubicBezTo>
                  <a:cubicBezTo>
                    <a:pt x="9326" y="7754"/>
                    <a:pt x="9571" y="7200"/>
                    <a:pt x="9794" y="6646"/>
                  </a:cubicBezTo>
                  <a:cubicBezTo>
                    <a:pt x="10016" y="6092"/>
                    <a:pt x="10216" y="5538"/>
                    <a:pt x="10415" y="4985"/>
                  </a:cubicBezTo>
                  <a:cubicBezTo>
                    <a:pt x="10615" y="4431"/>
                    <a:pt x="10814" y="3877"/>
                    <a:pt x="11017" y="3600"/>
                  </a:cubicBezTo>
                  <a:cubicBezTo>
                    <a:pt x="11219" y="3323"/>
                    <a:pt x="11424" y="3323"/>
                    <a:pt x="11627" y="3046"/>
                  </a:cubicBezTo>
                  <a:cubicBezTo>
                    <a:pt x="11829" y="2769"/>
                    <a:pt x="12029" y="2215"/>
                    <a:pt x="12237" y="1662"/>
                  </a:cubicBezTo>
                  <a:cubicBezTo>
                    <a:pt x="12445" y="1108"/>
                    <a:pt x="12661" y="554"/>
                    <a:pt x="12884" y="277"/>
                  </a:cubicBezTo>
                  <a:cubicBezTo>
                    <a:pt x="13106" y="0"/>
                    <a:pt x="13334" y="0"/>
                    <a:pt x="13559" y="0"/>
                  </a:cubicBezTo>
                  <a:cubicBezTo>
                    <a:pt x="13784" y="0"/>
                    <a:pt x="14007" y="0"/>
                    <a:pt x="14223" y="0"/>
                  </a:cubicBezTo>
                  <a:cubicBezTo>
                    <a:pt x="14440" y="0"/>
                    <a:pt x="14651" y="0"/>
                    <a:pt x="14865" y="0"/>
                  </a:cubicBezTo>
                  <a:cubicBezTo>
                    <a:pt x="15078" y="0"/>
                    <a:pt x="15295" y="0"/>
                    <a:pt x="15526" y="0"/>
                  </a:cubicBezTo>
                  <a:cubicBezTo>
                    <a:pt x="15757" y="0"/>
                    <a:pt x="16002" y="0"/>
                    <a:pt x="16219" y="554"/>
                  </a:cubicBezTo>
                  <a:cubicBezTo>
                    <a:pt x="16435" y="1108"/>
                    <a:pt x="16623" y="2215"/>
                    <a:pt x="16837" y="3046"/>
                  </a:cubicBezTo>
                  <a:cubicBezTo>
                    <a:pt x="17051" y="3877"/>
                    <a:pt x="17290" y="4431"/>
                    <a:pt x="17530" y="4708"/>
                  </a:cubicBezTo>
                  <a:cubicBezTo>
                    <a:pt x="17769" y="4985"/>
                    <a:pt x="18009" y="4985"/>
                    <a:pt x="18231" y="4985"/>
                  </a:cubicBezTo>
                  <a:cubicBezTo>
                    <a:pt x="18453" y="4985"/>
                    <a:pt x="18658" y="4985"/>
                    <a:pt x="18869" y="4985"/>
                  </a:cubicBezTo>
                  <a:cubicBezTo>
                    <a:pt x="19080" y="4985"/>
                    <a:pt x="19297" y="4985"/>
                    <a:pt x="19528" y="5262"/>
                  </a:cubicBezTo>
                  <a:cubicBezTo>
                    <a:pt x="19759" y="5538"/>
                    <a:pt x="20004" y="6092"/>
                    <a:pt x="20235" y="6646"/>
                  </a:cubicBezTo>
                  <a:cubicBezTo>
                    <a:pt x="20466" y="7200"/>
                    <a:pt x="20682" y="7754"/>
                    <a:pt x="20907" y="9692"/>
                  </a:cubicBezTo>
                  <a:cubicBezTo>
                    <a:pt x="21133" y="11631"/>
                    <a:pt x="21366" y="14954"/>
                    <a:pt x="21600" y="182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1" name="Line"/>
            <p:cNvSpPr/>
            <p:nvPr/>
          </p:nvSpPr>
          <p:spPr>
            <a:xfrm>
              <a:off x="6179760" y="1180442"/>
              <a:ext cx="329838" cy="273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20769" y="0"/>
                  </a:moveTo>
                  <a:cubicBezTo>
                    <a:pt x="21046" y="553"/>
                    <a:pt x="21323" y="1105"/>
                    <a:pt x="21462" y="1725"/>
                  </a:cubicBezTo>
                  <a:cubicBezTo>
                    <a:pt x="21600" y="2344"/>
                    <a:pt x="21600" y="3031"/>
                    <a:pt x="21531" y="3700"/>
                  </a:cubicBezTo>
                  <a:cubicBezTo>
                    <a:pt x="21462" y="4370"/>
                    <a:pt x="21323" y="5023"/>
                    <a:pt x="21046" y="5626"/>
                  </a:cubicBezTo>
                  <a:cubicBezTo>
                    <a:pt x="20769" y="6229"/>
                    <a:pt x="20354" y="6781"/>
                    <a:pt x="19662" y="7384"/>
                  </a:cubicBezTo>
                  <a:cubicBezTo>
                    <a:pt x="18969" y="7987"/>
                    <a:pt x="18000" y="8640"/>
                    <a:pt x="16962" y="9318"/>
                  </a:cubicBezTo>
                  <a:cubicBezTo>
                    <a:pt x="15923" y="9996"/>
                    <a:pt x="14815" y="10700"/>
                    <a:pt x="13777" y="11378"/>
                  </a:cubicBezTo>
                  <a:cubicBezTo>
                    <a:pt x="12738" y="12056"/>
                    <a:pt x="11769" y="12709"/>
                    <a:pt x="10869" y="13353"/>
                  </a:cubicBezTo>
                  <a:cubicBezTo>
                    <a:pt x="9969" y="13998"/>
                    <a:pt x="9138" y="14634"/>
                    <a:pt x="8446" y="15204"/>
                  </a:cubicBezTo>
                  <a:cubicBezTo>
                    <a:pt x="7754" y="15773"/>
                    <a:pt x="7200" y="16275"/>
                    <a:pt x="6508" y="16861"/>
                  </a:cubicBezTo>
                  <a:cubicBezTo>
                    <a:pt x="5815" y="17447"/>
                    <a:pt x="4985" y="18117"/>
                    <a:pt x="4154" y="18745"/>
                  </a:cubicBezTo>
                  <a:cubicBezTo>
                    <a:pt x="3323" y="19373"/>
                    <a:pt x="2492" y="19959"/>
                    <a:pt x="1800" y="20428"/>
                  </a:cubicBezTo>
                  <a:cubicBezTo>
                    <a:pt x="1108" y="20897"/>
                    <a:pt x="554" y="2124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2" name="Line"/>
            <p:cNvSpPr/>
            <p:nvPr/>
          </p:nvSpPr>
          <p:spPr>
            <a:xfrm>
              <a:off x="2331660" y="1289765"/>
              <a:ext cx="124885" cy="432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fill="norm" stroke="1" extrusionOk="0">
                  <a:moveTo>
                    <a:pt x="7688" y="8783"/>
                  </a:moveTo>
                  <a:cubicBezTo>
                    <a:pt x="7322" y="12049"/>
                    <a:pt x="6956" y="15315"/>
                    <a:pt x="6773" y="17265"/>
                  </a:cubicBezTo>
                  <a:cubicBezTo>
                    <a:pt x="6590" y="19214"/>
                    <a:pt x="6590" y="19846"/>
                    <a:pt x="6590" y="20426"/>
                  </a:cubicBezTo>
                  <a:cubicBezTo>
                    <a:pt x="6590" y="21005"/>
                    <a:pt x="6590" y="21532"/>
                    <a:pt x="6590" y="21532"/>
                  </a:cubicBezTo>
                  <a:cubicBezTo>
                    <a:pt x="6590" y="21532"/>
                    <a:pt x="6590" y="21005"/>
                    <a:pt x="5492" y="18792"/>
                  </a:cubicBezTo>
                  <a:cubicBezTo>
                    <a:pt x="4393" y="16580"/>
                    <a:pt x="2197" y="12681"/>
                    <a:pt x="1098" y="9731"/>
                  </a:cubicBezTo>
                  <a:cubicBezTo>
                    <a:pt x="0" y="6781"/>
                    <a:pt x="0" y="4779"/>
                    <a:pt x="0" y="3514"/>
                  </a:cubicBezTo>
                  <a:cubicBezTo>
                    <a:pt x="0" y="2250"/>
                    <a:pt x="0" y="1723"/>
                    <a:pt x="915" y="1249"/>
                  </a:cubicBezTo>
                  <a:cubicBezTo>
                    <a:pt x="1831" y="775"/>
                    <a:pt x="3661" y="353"/>
                    <a:pt x="5492" y="143"/>
                  </a:cubicBezTo>
                  <a:cubicBezTo>
                    <a:pt x="7322" y="-68"/>
                    <a:pt x="9153" y="-68"/>
                    <a:pt x="11349" y="301"/>
                  </a:cubicBezTo>
                  <a:cubicBezTo>
                    <a:pt x="13546" y="670"/>
                    <a:pt x="16108" y="1407"/>
                    <a:pt x="18122" y="2303"/>
                  </a:cubicBezTo>
                  <a:cubicBezTo>
                    <a:pt x="20136" y="3198"/>
                    <a:pt x="21600" y="4252"/>
                    <a:pt x="21600" y="5464"/>
                  </a:cubicBezTo>
                  <a:cubicBezTo>
                    <a:pt x="21600" y="6675"/>
                    <a:pt x="20136" y="8045"/>
                    <a:pt x="17390" y="9046"/>
                  </a:cubicBezTo>
                  <a:cubicBezTo>
                    <a:pt x="14644" y="10047"/>
                    <a:pt x="10617" y="10679"/>
                    <a:pt x="7871" y="11153"/>
                  </a:cubicBezTo>
                  <a:cubicBezTo>
                    <a:pt x="5125" y="11628"/>
                    <a:pt x="3661" y="11944"/>
                    <a:pt x="3478" y="12154"/>
                  </a:cubicBezTo>
                  <a:cubicBezTo>
                    <a:pt x="3295" y="12365"/>
                    <a:pt x="4393" y="12471"/>
                    <a:pt x="5492" y="125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3" name="Line"/>
            <p:cNvSpPr/>
            <p:nvPr/>
          </p:nvSpPr>
          <p:spPr>
            <a:xfrm>
              <a:off x="2478890" y="1535110"/>
              <a:ext cx="113121" cy="123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0687" fill="norm" stroke="1" extrusionOk="0">
                  <a:moveTo>
                    <a:pt x="17777" y="3343"/>
                  </a:moveTo>
                  <a:cubicBezTo>
                    <a:pt x="16177" y="2281"/>
                    <a:pt x="14577" y="1218"/>
                    <a:pt x="12377" y="510"/>
                  </a:cubicBezTo>
                  <a:cubicBezTo>
                    <a:pt x="10177" y="-198"/>
                    <a:pt x="7377" y="-552"/>
                    <a:pt x="5177" y="2104"/>
                  </a:cubicBezTo>
                  <a:cubicBezTo>
                    <a:pt x="2977" y="4759"/>
                    <a:pt x="1377" y="10425"/>
                    <a:pt x="577" y="14143"/>
                  </a:cubicBezTo>
                  <a:cubicBezTo>
                    <a:pt x="-223" y="17861"/>
                    <a:pt x="-223" y="19632"/>
                    <a:pt x="777" y="20340"/>
                  </a:cubicBezTo>
                  <a:cubicBezTo>
                    <a:pt x="1777" y="21048"/>
                    <a:pt x="3777" y="20694"/>
                    <a:pt x="7377" y="19100"/>
                  </a:cubicBezTo>
                  <a:cubicBezTo>
                    <a:pt x="10977" y="17507"/>
                    <a:pt x="16177" y="14674"/>
                    <a:pt x="21377" y="118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4" name="Line"/>
            <p:cNvSpPr/>
            <p:nvPr/>
          </p:nvSpPr>
          <p:spPr>
            <a:xfrm>
              <a:off x="2585660" y="1529692"/>
              <a:ext cx="88513" cy="130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440" fill="norm" stroke="1" extrusionOk="0">
                  <a:moveTo>
                    <a:pt x="0" y="2090"/>
                  </a:moveTo>
                  <a:cubicBezTo>
                    <a:pt x="4521" y="3832"/>
                    <a:pt x="9042" y="5574"/>
                    <a:pt x="12809" y="8187"/>
                  </a:cubicBezTo>
                  <a:cubicBezTo>
                    <a:pt x="16577" y="10800"/>
                    <a:pt x="19591" y="14284"/>
                    <a:pt x="20595" y="16897"/>
                  </a:cubicBezTo>
                  <a:cubicBezTo>
                    <a:pt x="21600" y="19510"/>
                    <a:pt x="20595" y="21252"/>
                    <a:pt x="19340" y="21426"/>
                  </a:cubicBezTo>
                  <a:cubicBezTo>
                    <a:pt x="18084" y="21600"/>
                    <a:pt x="16577" y="20206"/>
                    <a:pt x="15572" y="16897"/>
                  </a:cubicBezTo>
                  <a:cubicBezTo>
                    <a:pt x="14567" y="13587"/>
                    <a:pt x="14065" y="8361"/>
                    <a:pt x="14819" y="5226"/>
                  </a:cubicBezTo>
                  <a:cubicBezTo>
                    <a:pt x="15572" y="2090"/>
                    <a:pt x="17581" y="1045"/>
                    <a:pt x="1959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5" name="Line"/>
            <p:cNvSpPr/>
            <p:nvPr/>
          </p:nvSpPr>
          <p:spPr>
            <a:xfrm>
              <a:off x="2534860" y="1561442"/>
              <a:ext cx="317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5082"/>
                    <a:pt x="2880" y="10165"/>
                    <a:pt x="6480" y="13765"/>
                  </a:cubicBezTo>
                  <a:cubicBezTo>
                    <a:pt x="10080" y="17365"/>
                    <a:pt x="15840" y="1948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6" name="Line"/>
            <p:cNvSpPr/>
            <p:nvPr/>
          </p:nvSpPr>
          <p:spPr>
            <a:xfrm>
              <a:off x="2722097" y="1332842"/>
              <a:ext cx="256538" cy="430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526" fill="norm" stroke="1" extrusionOk="0">
                  <a:moveTo>
                    <a:pt x="6116" y="0"/>
                  </a:moveTo>
                  <a:cubicBezTo>
                    <a:pt x="5230" y="0"/>
                    <a:pt x="4345" y="0"/>
                    <a:pt x="3814" y="424"/>
                  </a:cubicBezTo>
                  <a:cubicBezTo>
                    <a:pt x="3283" y="847"/>
                    <a:pt x="3106" y="1694"/>
                    <a:pt x="3017" y="3971"/>
                  </a:cubicBezTo>
                  <a:cubicBezTo>
                    <a:pt x="2929" y="6247"/>
                    <a:pt x="2929" y="9953"/>
                    <a:pt x="3106" y="12124"/>
                  </a:cubicBezTo>
                  <a:cubicBezTo>
                    <a:pt x="3283" y="14294"/>
                    <a:pt x="3637" y="14929"/>
                    <a:pt x="4168" y="15406"/>
                  </a:cubicBezTo>
                  <a:cubicBezTo>
                    <a:pt x="4699" y="15882"/>
                    <a:pt x="5408" y="16200"/>
                    <a:pt x="5762" y="15988"/>
                  </a:cubicBezTo>
                  <a:cubicBezTo>
                    <a:pt x="6116" y="15776"/>
                    <a:pt x="6116" y="15035"/>
                    <a:pt x="5408" y="14135"/>
                  </a:cubicBezTo>
                  <a:cubicBezTo>
                    <a:pt x="4699" y="13235"/>
                    <a:pt x="3283" y="12176"/>
                    <a:pt x="2132" y="11488"/>
                  </a:cubicBezTo>
                  <a:cubicBezTo>
                    <a:pt x="981" y="10800"/>
                    <a:pt x="96" y="10482"/>
                    <a:pt x="8" y="10535"/>
                  </a:cubicBezTo>
                  <a:cubicBezTo>
                    <a:pt x="-81" y="10588"/>
                    <a:pt x="627" y="11012"/>
                    <a:pt x="1867" y="11224"/>
                  </a:cubicBezTo>
                  <a:cubicBezTo>
                    <a:pt x="3106" y="11435"/>
                    <a:pt x="4876" y="11435"/>
                    <a:pt x="6470" y="11276"/>
                  </a:cubicBezTo>
                  <a:cubicBezTo>
                    <a:pt x="8063" y="11118"/>
                    <a:pt x="9480" y="10800"/>
                    <a:pt x="10630" y="10747"/>
                  </a:cubicBezTo>
                  <a:cubicBezTo>
                    <a:pt x="11781" y="10694"/>
                    <a:pt x="12667" y="10906"/>
                    <a:pt x="13463" y="10853"/>
                  </a:cubicBezTo>
                  <a:cubicBezTo>
                    <a:pt x="14260" y="10800"/>
                    <a:pt x="14968" y="10482"/>
                    <a:pt x="15588" y="10588"/>
                  </a:cubicBezTo>
                  <a:cubicBezTo>
                    <a:pt x="16208" y="10694"/>
                    <a:pt x="16739" y="11224"/>
                    <a:pt x="17535" y="12388"/>
                  </a:cubicBezTo>
                  <a:cubicBezTo>
                    <a:pt x="18332" y="13553"/>
                    <a:pt x="19394" y="15353"/>
                    <a:pt x="20103" y="16518"/>
                  </a:cubicBezTo>
                  <a:cubicBezTo>
                    <a:pt x="20811" y="17682"/>
                    <a:pt x="21165" y="18212"/>
                    <a:pt x="21342" y="18794"/>
                  </a:cubicBezTo>
                  <a:cubicBezTo>
                    <a:pt x="21519" y="19376"/>
                    <a:pt x="21519" y="20012"/>
                    <a:pt x="21165" y="20488"/>
                  </a:cubicBezTo>
                  <a:cubicBezTo>
                    <a:pt x="20811" y="20965"/>
                    <a:pt x="20103" y="21282"/>
                    <a:pt x="19306" y="21441"/>
                  </a:cubicBezTo>
                  <a:cubicBezTo>
                    <a:pt x="18509" y="21600"/>
                    <a:pt x="17624" y="21600"/>
                    <a:pt x="16827" y="20859"/>
                  </a:cubicBezTo>
                  <a:cubicBezTo>
                    <a:pt x="16030" y="20118"/>
                    <a:pt x="15322" y="18635"/>
                    <a:pt x="14614" y="171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7" name="Line"/>
            <p:cNvSpPr/>
            <p:nvPr/>
          </p:nvSpPr>
          <p:spPr>
            <a:xfrm>
              <a:off x="3443274" y="1260566"/>
              <a:ext cx="149138" cy="392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314" fill="norm" stroke="1" extrusionOk="0">
                  <a:moveTo>
                    <a:pt x="14551" y="7715"/>
                  </a:moveTo>
                  <a:cubicBezTo>
                    <a:pt x="13334" y="7255"/>
                    <a:pt x="12117" y="6796"/>
                    <a:pt x="10900" y="6853"/>
                  </a:cubicBezTo>
                  <a:cubicBezTo>
                    <a:pt x="9683" y="6911"/>
                    <a:pt x="8466" y="7485"/>
                    <a:pt x="6793" y="9266"/>
                  </a:cubicBezTo>
                  <a:cubicBezTo>
                    <a:pt x="5120" y="11047"/>
                    <a:pt x="2990" y="14034"/>
                    <a:pt x="1773" y="15815"/>
                  </a:cubicBezTo>
                  <a:cubicBezTo>
                    <a:pt x="556" y="17596"/>
                    <a:pt x="252" y="18170"/>
                    <a:pt x="100" y="19032"/>
                  </a:cubicBezTo>
                  <a:cubicBezTo>
                    <a:pt x="-52" y="19893"/>
                    <a:pt x="-52" y="21042"/>
                    <a:pt x="252" y="21272"/>
                  </a:cubicBezTo>
                  <a:cubicBezTo>
                    <a:pt x="556" y="21502"/>
                    <a:pt x="1165" y="20813"/>
                    <a:pt x="2838" y="18572"/>
                  </a:cubicBezTo>
                  <a:cubicBezTo>
                    <a:pt x="4511" y="16332"/>
                    <a:pt x="7249" y="12540"/>
                    <a:pt x="9683" y="9323"/>
                  </a:cubicBezTo>
                  <a:cubicBezTo>
                    <a:pt x="12117" y="6106"/>
                    <a:pt x="14247" y="3464"/>
                    <a:pt x="15920" y="1913"/>
                  </a:cubicBezTo>
                  <a:cubicBezTo>
                    <a:pt x="17593" y="362"/>
                    <a:pt x="18810" y="-98"/>
                    <a:pt x="19723" y="17"/>
                  </a:cubicBezTo>
                  <a:cubicBezTo>
                    <a:pt x="20635" y="132"/>
                    <a:pt x="21244" y="821"/>
                    <a:pt x="21396" y="2774"/>
                  </a:cubicBezTo>
                  <a:cubicBezTo>
                    <a:pt x="21548" y="4728"/>
                    <a:pt x="21244" y="7945"/>
                    <a:pt x="20787" y="11047"/>
                  </a:cubicBezTo>
                  <a:cubicBezTo>
                    <a:pt x="20331" y="14149"/>
                    <a:pt x="19723" y="17136"/>
                    <a:pt x="19114" y="201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8" name="Line"/>
            <p:cNvSpPr/>
            <p:nvPr/>
          </p:nvSpPr>
          <p:spPr>
            <a:xfrm>
              <a:off x="3455610" y="1466192"/>
              <a:ext cx="2603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88" y="16000"/>
                    <a:pt x="7376" y="10400"/>
                    <a:pt x="10976" y="6800"/>
                  </a:cubicBezTo>
                  <a:cubicBezTo>
                    <a:pt x="14576" y="3200"/>
                    <a:pt x="18088" y="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9" name="Line"/>
            <p:cNvSpPr/>
            <p:nvPr/>
          </p:nvSpPr>
          <p:spPr>
            <a:xfrm>
              <a:off x="4924577" y="1159491"/>
              <a:ext cx="109099" cy="463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405" fill="norm" stroke="1" extrusionOk="0">
                  <a:moveTo>
                    <a:pt x="3323" y="8297"/>
                  </a:moveTo>
                  <a:cubicBezTo>
                    <a:pt x="2908" y="11621"/>
                    <a:pt x="2492" y="14944"/>
                    <a:pt x="2285" y="16849"/>
                  </a:cubicBezTo>
                  <a:cubicBezTo>
                    <a:pt x="2077" y="18755"/>
                    <a:pt x="2077" y="19244"/>
                    <a:pt x="1869" y="19879"/>
                  </a:cubicBezTo>
                  <a:cubicBezTo>
                    <a:pt x="1662" y="20515"/>
                    <a:pt x="1246" y="21297"/>
                    <a:pt x="831" y="21394"/>
                  </a:cubicBezTo>
                  <a:cubicBezTo>
                    <a:pt x="415" y="21492"/>
                    <a:pt x="0" y="20906"/>
                    <a:pt x="0" y="18853"/>
                  </a:cubicBezTo>
                  <a:cubicBezTo>
                    <a:pt x="0" y="16801"/>
                    <a:pt x="415" y="13282"/>
                    <a:pt x="1869" y="10106"/>
                  </a:cubicBezTo>
                  <a:cubicBezTo>
                    <a:pt x="3323" y="6929"/>
                    <a:pt x="5815" y="4095"/>
                    <a:pt x="7685" y="2433"/>
                  </a:cubicBezTo>
                  <a:cubicBezTo>
                    <a:pt x="9554" y="772"/>
                    <a:pt x="10800" y="283"/>
                    <a:pt x="12462" y="87"/>
                  </a:cubicBezTo>
                  <a:cubicBezTo>
                    <a:pt x="14123" y="-108"/>
                    <a:pt x="16200" y="-10"/>
                    <a:pt x="18069" y="723"/>
                  </a:cubicBezTo>
                  <a:cubicBezTo>
                    <a:pt x="19938" y="1456"/>
                    <a:pt x="21600" y="2824"/>
                    <a:pt x="21392" y="4339"/>
                  </a:cubicBezTo>
                  <a:cubicBezTo>
                    <a:pt x="21185" y="5854"/>
                    <a:pt x="19108" y="7516"/>
                    <a:pt x="15369" y="8786"/>
                  </a:cubicBezTo>
                  <a:cubicBezTo>
                    <a:pt x="11631" y="10057"/>
                    <a:pt x="6231" y="10936"/>
                    <a:pt x="831" y="118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0" name="Line"/>
            <p:cNvSpPr/>
            <p:nvPr/>
          </p:nvSpPr>
          <p:spPr>
            <a:xfrm>
              <a:off x="4981971" y="1339192"/>
              <a:ext cx="296090" cy="260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448" fill="norm" stroke="1" extrusionOk="0">
                  <a:moveTo>
                    <a:pt x="7642" y="9929"/>
                  </a:moveTo>
                  <a:cubicBezTo>
                    <a:pt x="7335" y="9058"/>
                    <a:pt x="7029" y="8187"/>
                    <a:pt x="6493" y="7577"/>
                  </a:cubicBezTo>
                  <a:cubicBezTo>
                    <a:pt x="5957" y="6968"/>
                    <a:pt x="5191" y="6619"/>
                    <a:pt x="4195" y="6794"/>
                  </a:cubicBezTo>
                  <a:cubicBezTo>
                    <a:pt x="3199" y="6968"/>
                    <a:pt x="1974" y="7665"/>
                    <a:pt x="1131" y="9494"/>
                  </a:cubicBezTo>
                  <a:cubicBezTo>
                    <a:pt x="289" y="11323"/>
                    <a:pt x="-171" y="14284"/>
                    <a:pt x="59" y="16461"/>
                  </a:cubicBezTo>
                  <a:cubicBezTo>
                    <a:pt x="289" y="18639"/>
                    <a:pt x="1208" y="20032"/>
                    <a:pt x="2050" y="20555"/>
                  </a:cubicBezTo>
                  <a:cubicBezTo>
                    <a:pt x="2893" y="21077"/>
                    <a:pt x="3659" y="20729"/>
                    <a:pt x="4501" y="19335"/>
                  </a:cubicBezTo>
                  <a:cubicBezTo>
                    <a:pt x="5344" y="17942"/>
                    <a:pt x="6263" y="15503"/>
                    <a:pt x="6723" y="13500"/>
                  </a:cubicBezTo>
                  <a:cubicBezTo>
                    <a:pt x="7182" y="11497"/>
                    <a:pt x="7182" y="9929"/>
                    <a:pt x="7029" y="9668"/>
                  </a:cubicBezTo>
                  <a:cubicBezTo>
                    <a:pt x="6876" y="9406"/>
                    <a:pt x="6569" y="10452"/>
                    <a:pt x="6646" y="11323"/>
                  </a:cubicBezTo>
                  <a:cubicBezTo>
                    <a:pt x="6723" y="12194"/>
                    <a:pt x="7182" y="12890"/>
                    <a:pt x="7795" y="12977"/>
                  </a:cubicBezTo>
                  <a:cubicBezTo>
                    <a:pt x="8408" y="13065"/>
                    <a:pt x="9174" y="12542"/>
                    <a:pt x="9786" y="11758"/>
                  </a:cubicBezTo>
                  <a:cubicBezTo>
                    <a:pt x="10399" y="10974"/>
                    <a:pt x="10859" y="9929"/>
                    <a:pt x="11318" y="8971"/>
                  </a:cubicBezTo>
                  <a:cubicBezTo>
                    <a:pt x="11778" y="8013"/>
                    <a:pt x="12238" y="7142"/>
                    <a:pt x="12697" y="7142"/>
                  </a:cubicBezTo>
                  <a:cubicBezTo>
                    <a:pt x="13157" y="7142"/>
                    <a:pt x="13616" y="8013"/>
                    <a:pt x="14229" y="9842"/>
                  </a:cubicBezTo>
                  <a:cubicBezTo>
                    <a:pt x="14842" y="11671"/>
                    <a:pt x="15608" y="14458"/>
                    <a:pt x="16067" y="16287"/>
                  </a:cubicBezTo>
                  <a:cubicBezTo>
                    <a:pt x="16527" y="18116"/>
                    <a:pt x="16680" y="18987"/>
                    <a:pt x="16603" y="19858"/>
                  </a:cubicBezTo>
                  <a:cubicBezTo>
                    <a:pt x="16527" y="20729"/>
                    <a:pt x="16220" y="21600"/>
                    <a:pt x="15838" y="21426"/>
                  </a:cubicBezTo>
                  <a:cubicBezTo>
                    <a:pt x="15455" y="21252"/>
                    <a:pt x="14995" y="20032"/>
                    <a:pt x="14995" y="17594"/>
                  </a:cubicBezTo>
                  <a:cubicBezTo>
                    <a:pt x="14995" y="15155"/>
                    <a:pt x="15455" y="11497"/>
                    <a:pt x="16603" y="8361"/>
                  </a:cubicBezTo>
                  <a:cubicBezTo>
                    <a:pt x="17752" y="5226"/>
                    <a:pt x="19591" y="2613"/>
                    <a:pt x="2142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1" name="Line"/>
            <p:cNvSpPr/>
            <p:nvPr/>
          </p:nvSpPr>
          <p:spPr>
            <a:xfrm>
              <a:off x="5364844" y="1148692"/>
              <a:ext cx="71967" cy="421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7" fill="norm" stroke="1" extrusionOk="0">
                  <a:moveTo>
                    <a:pt x="21600" y="0"/>
                  </a:moveTo>
                  <a:cubicBezTo>
                    <a:pt x="18424" y="107"/>
                    <a:pt x="15247" y="215"/>
                    <a:pt x="12071" y="1719"/>
                  </a:cubicBezTo>
                  <a:cubicBezTo>
                    <a:pt x="8894" y="3224"/>
                    <a:pt x="5718" y="6125"/>
                    <a:pt x="3494" y="9242"/>
                  </a:cubicBezTo>
                  <a:cubicBezTo>
                    <a:pt x="1271" y="12358"/>
                    <a:pt x="0" y="15690"/>
                    <a:pt x="0" y="17678"/>
                  </a:cubicBezTo>
                  <a:cubicBezTo>
                    <a:pt x="0" y="19666"/>
                    <a:pt x="1271" y="20310"/>
                    <a:pt x="3176" y="20794"/>
                  </a:cubicBezTo>
                  <a:cubicBezTo>
                    <a:pt x="5082" y="21278"/>
                    <a:pt x="7624" y="21600"/>
                    <a:pt x="9529" y="21278"/>
                  </a:cubicBezTo>
                  <a:cubicBezTo>
                    <a:pt x="11435" y="20955"/>
                    <a:pt x="12706" y="19988"/>
                    <a:pt x="13976" y="190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2" name="Line"/>
            <p:cNvSpPr/>
            <p:nvPr/>
          </p:nvSpPr>
          <p:spPr>
            <a:xfrm>
              <a:off x="5297102" y="1409042"/>
              <a:ext cx="265915" cy="247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418" fill="norm" stroke="1" extrusionOk="0">
                  <a:moveTo>
                    <a:pt x="3062" y="0"/>
                  </a:moveTo>
                  <a:cubicBezTo>
                    <a:pt x="2212" y="0"/>
                    <a:pt x="1362" y="0"/>
                    <a:pt x="766" y="458"/>
                  </a:cubicBezTo>
                  <a:cubicBezTo>
                    <a:pt x="171" y="915"/>
                    <a:pt x="-169" y="1831"/>
                    <a:pt x="86" y="2471"/>
                  </a:cubicBezTo>
                  <a:cubicBezTo>
                    <a:pt x="341" y="3112"/>
                    <a:pt x="1192" y="3478"/>
                    <a:pt x="3148" y="3203"/>
                  </a:cubicBezTo>
                  <a:cubicBezTo>
                    <a:pt x="5103" y="2929"/>
                    <a:pt x="8165" y="2014"/>
                    <a:pt x="10036" y="1281"/>
                  </a:cubicBezTo>
                  <a:cubicBezTo>
                    <a:pt x="11907" y="549"/>
                    <a:pt x="12587" y="0"/>
                    <a:pt x="13182" y="92"/>
                  </a:cubicBezTo>
                  <a:cubicBezTo>
                    <a:pt x="13777" y="183"/>
                    <a:pt x="14288" y="915"/>
                    <a:pt x="14883" y="1556"/>
                  </a:cubicBezTo>
                  <a:cubicBezTo>
                    <a:pt x="15478" y="2197"/>
                    <a:pt x="16159" y="2746"/>
                    <a:pt x="17094" y="3020"/>
                  </a:cubicBezTo>
                  <a:cubicBezTo>
                    <a:pt x="18029" y="3295"/>
                    <a:pt x="19220" y="3295"/>
                    <a:pt x="19815" y="4119"/>
                  </a:cubicBezTo>
                  <a:cubicBezTo>
                    <a:pt x="20411" y="4942"/>
                    <a:pt x="20411" y="6590"/>
                    <a:pt x="20581" y="9061"/>
                  </a:cubicBezTo>
                  <a:cubicBezTo>
                    <a:pt x="20751" y="11532"/>
                    <a:pt x="21091" y="14827"/>
                    <a:pt x="21261" y="16932"/>
                  </a:cubicBezTo>
                  <a:cubicBezTo>
                    <a:pt x="21431" y="19037"/>
                    <a:pt x="21431" y="19953"/>
                    <a:pt x="21006" y="20593"/>
                  </a:cubicBezTo>
                  <a:cubicBezTo>
                    <a:pt x="20581" y="21234"/>
                    <a:pt x="19730" y="21600"/>
                    <a:pt x="18540" y="21325"/>
                  </a:cubicBezTo>
                  <a:cubicBezTo>
                    <a:pt x="17349" y="21051"/>
                    <a:pt x="15818" y="20136"/>
                    <a:pt x="15053" y="18580"/>
                  </a:cubicBezTo>
                  <a:cubicBezTo>
                    <a:pt x="14288" y="17024"/>
                    <a:pt x="14288" y="14827"/>
                    <a:pt x="14288" y="126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3" name="Line"/>
            <p:cNvSpPr/>
            <p:nvPr/>
          </p:nvSpPr>
          <p:spPr>
            <a:xfrm>
              <a:off x="5925760" y="1282042"/>
              <a:ext cx="2540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5526"/>
                    <a:pt x="18000" y="11051"/>
                    <a:pt x="14400" y="14651"/>
                  </a:cubicBezTo>
                  <a:cubicBezTo>
                    <a:pt x="10800" y="18251"/>
                    <a:pt x="5400" y="1992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4" name="Line"/>
            <p:cNvSpPr/>
            <p:nvPr/>
          </p:nvSpPr>
          <p:spPr>
            <a:xfrm>
              <a:off x="5925760" y="1177022"/>
              <a:ext cx="174187" cy="390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555" fill="norm" stroke="1" extrusionOk="0">
                  <a:moveTo>
                    <a:pt x="1543" y="2290"/>
                  </a:moveTo>
                  <a:cubicBezTo>
                    <a:pt x="1800" y="1706"/>
                    <a:pt x="2057" y="1123"/>
                    <a:pt x="2829" y="714"/>
                  </a:cubicBezTo>
                  <a:cubicBezTo>
                    <a:pt x="3600" y="305"/>
                    <a:pt x="4886" y="72"/>
                    <a:pt x="7071" y="13"/>
                  </a:cubicBezTo>
                  <a:cubicBezTo>
                    <a:pt x="9257" y="-45"/>
                    <a:pt x="12343" y="72"/>
                    <a:pt x="14271" y="656"/>
                  </a:cubicBezTo>
                  <a:cubicBezTo>
                    <a:pt x="16200" y="1239"/>
                    <a:pt x="16971" y="2290"/>
                    <a:pt x="16457" y="3283"/>
                  </a:cubicBezTo>
                  <a:cubicBezTo>
                    <a:pt x="15943" y="4275"/>
                    <a:pt x="14143" y="5209"/>
                    <a:pt x="12471" y="5968"/>
                  </a:cubicBezTo>
                  <a:cubicBezTo>
                    <a:pt x="10800" y="6727"/>
                    <a:pt x="9257" y="7311"/>
                    <a:pt x="8486" y="7953"/>
                  </a:cubicBezTo>
                  <a:cubicBezTo>
                    <a:pt x="7714" y="8595"/>
                    <a:pt x="7714" y="9296"/>
                    <a:pt x="9129" y="10113"/>
                  </a:cubicBezTo>
                  <a:cubicBezTo>
                    <a:pt x="10543" y="10930"/>
                    <a:pt x="13371" y="11864"/>
                    <a:pt x="15814" y="12740"/>
                  </a:cubicBezTo>
                  <a:cubicBezTo>
                    <a:pt x="18257" y="13616"/>
                    <a:pt x="20314" y="14433"/>
                    <a:pt x="20957" y="15600"/>
                  </a:cubicBezTo>
                  <a:cubicBezTo>
                    <a:pt x="21600" y="16768"/>
                    <a:pt x="20829" y="18286"/>
                    <a:pt x="17100" y="19337"/>
                  </a:cubicBezTo>
                  <a:cubicBezTo>
                    <a:pt x="13371" y="20387"/>
                    <a:pt x="6686" y="20971"/>
                    <a:pt x="0" y="215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055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830933" y="856592"/>
              <a:ext cx="4562783" cy="924984"/>
            </a:xfrm>
            <a:prstGeom prst="rect">
              <a:avLst/>
            </a:prstGeom>
            <a:effectLst/>
          </p:spPr>
        </p:pic>
        <p:sp>
          <p:nvSpPr>
            <p:cNvPr id="3057" name="Line"/>
            <p:cNvSpPr/>
            <p:nvPr/>
          </p:nvSpPr>
          <p:spPr>
            <a:xfrm>
              <a:off x="286960" y="2310742"/>
              <a:ext cx="44451" cy="299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9" fill="norm" stroke="1" extrusionOk="0">
                  <a:moveTo>
                    <a:pt x="0" y="0"/>
                  </a:moveTo>
                  <a:cubicBezTo>
                    <a:pt x="3086" y="4563"/>
                    <a:pt x="6171" y="9127"/>
                    <a:pt x="7714" y="12397"/>
                  </a:cubicBezTo>
                  <a:cubicBezTo>
                    <a:pt x="9257" y="15668"/>
                    <a:pt x="9257" y="17645"/>
                    <a:pt x="9771" y="19090"/>
                  </a:cubicBezTo>
                  <a:cubicBezTo>
                    <a:pt x="10286" y="20535"/>
                    <a:pt x="11314" y="21448"/>
                    <a:pt x="13371" y="21524"/>
                  </a:cubicBezTo>
                  <a:cubicBezTo>
                    <a:pt x="15429" y="21600"/>
                    <a:pt x="18514" y="20839"/>
                    <a:pt x="21600" y="200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8" name="Line"/>
            <p:cNvSpPr/>
            <p:nvPr/>
          </p:nvSpPr>
          <p:spPr>
            <a:xfrm>
              <a:off x="293310" y="2253592"/>
              <a:ext cx="2603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83" y="17486"/>
                    <a:pt x="4566" y="13371"/>
                    <a:pt x="8166" y="9771"/>
                  </a:cubicBezTo>
                  <a:cubicBezTo>
                    <a:pt x="11766" y="6171"/>
                    <a:pt x="16683" y="308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9" name="Line"/>
            <p:cNvSpPr/>
            <p:nvPr/>
          </p:nvSpPr>
          <p:spPr>
            <a:xfrm>
              <a:off x="312360" y="2405992"/>
              <a:ext cx="2476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69" y="16062"/>
                    <a:pt x="10338" y="10523"/>
                    <a:pt x="13938" y="6923"/>
                  </a:cubicBezTo>
                  <a:cubicBezTo>
                    <a:pt x="17538" y="3323"/>
                    <a:pt x="19569" y="166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0" name="Line"/>
            <p:cNvSpPr/>
            <p:nvPr/>
          </p:nvSpPr>
          <p:spPr>
            <a:xfrm>
              <a:off x="404617" y="3053692"/>
              <a:ext cx="15694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5023"/>
                    <a:pt x="-1582" y="10047"/>
                    <a:pt x="1118" y="13647"/>
                  </a:cubicBezTo>
                  <a:cubicBezTo>
                    <a:pt x="3818" y="17247"/>
                    <a:pt x="11918" y="19423"/>
                    <a:pt x="200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1" name="Line"/>
            <p:cNvSpPr/>
            <p:nvPr/>
          </p:nvSpPr>
          <p:spPr>
            <a:xfrm>
              <a:off x="356810" y="3017309"/>
              <a:ext cx="368301" cy="271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4" fill="norm" stroke="1" extrusionOk="0">
                  <a:moveTo>
                    <a:pt x="0" y="3883"/>
                  </a:moveTo>
                  <a:cubicBezTo>
                    <a:pt x="621" y="3213"/>
                    <a:pt x="1241" y="2543"/>
                    <a:pt x="1738" y="2543"/>
                  </a:cubicBezTo>
                  <a:cubicBezTo>
                    <a:pt x="2234" y="2543"/>
                    <a:pt x="2607" y="3213"/>
                    <a:pt x="3476" y="4636"/>
                  </a:cubicBezTo>
                  <a:cubicBezTo>
                    <a:pt x="4345" y="6059"/>
                    <a:pt x="5710" y="8236"/>
                    <a:pt x="6641" y="9576"/>
                  </a:cubicBezTo>
                  <a:cubicBezTo>
                    <a:pt x="7572" y="10915"/>
                    <a:pt x="8069" y="11417"/>
                    <a:pt x="8628" y="11752"/>
                  </a:cubicBezTo>
                  <a:cubicBezTo>
                    <a:pt x="9186" y="12087"/>
                    <a:pt x="9807" y="12255"/>
                    <a:pt x="10862" y="11250"/>
                  </a:cubicBezTo>
                  <a:cubicBezTo>
                    <a:pt x="11917" y="10245"/>
                    <a:pt x="13407" y="8069"/>
                    <a:pt x="14524" y="6143"/>
                  </a:cubicBezTo>
                  <a:cubicBezTo>
                    <a:pt x="15641" y="4217"/>
                    <a:pt x="16386" y="2543"/>
                    <a:pt x="17007" y="1455"/>
                  </a:cubicBezTo>
                  <a:cubicBezTo>
                    <a:pt x="17628" y="366"/>
                    <a:pt x="18124" y="-136"/>
                    <a:pt x="18372" y="31"/>
                  </a:cubicBezTo>
                  <a:cubicBezTo>
                    <a:pt x="18621" y="199"/>
                    <a:pt x="18621" y="1036"/>
                    <a:pt x="18807" y="3464"/>
                  </a:cubicBezTo>
                  <a:cubicBezTo>
                    <a:pt x="18993" y="5892"/>
                    <a:pt x="19366" y="9911"/>
                    <a:pt x="19862" y="13176"/>
                  </a:cubicBezTo>
                  <a:cubicBezTo>
                    <a:pt x="20359" y="16441"/>
                    <a:pt x="20979" y="18952"/>
                    <a:pt x="21600" y="214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2" name="Line"/>
            <p:cNvSpPr/>
            <p:nvPr/>
          </p:nvSpPr>
          <p:spPr>
            <a:xfrm>
              <a:off x="439360" y="3726792"/>
              <a:ext cx="75374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146" y="10800"/>
                    <a:pt x="291" y="10800"/>
                    <a:pt x="452" y="10575"/>
                  </a:cubicBezTo>
                  <a:cubicBezTo>
                    <a:pt x="613" y="10350"/>
                    <a:pt x="789" y="9900"/>
                    <a:pt x="1001" y="9225"/>
                  </a:cubicBezTo>
                  <a:cubicBezTo>
                    <a:pt x="1213" y="8550"/>
                    <a:pt x="1462" y="7650"/>
                    <a:pt x="1689" y="6975"/>
                  </a:cubicBezTo>
                  <a:cubicBezTo>
                    <a:pt x="1917" y="6300"/>
                    <a:pt x="2123" y="5850"/>
                    <a:pt x="2332" y="5400"/>
                  </a:cubicBezTo>
                  <a:cubicBezTo>
                    <a:pt x="2542" y="4950"/>
                    <a:pt x="2754" y="4500"/>
                    <a:pt x="2981" y="3825"/>
                  </a:cubicBezTo>
                  <a:cubicBezTo>
                    <a:pt x="3209" y="3150"/>
                    <a:pt x="3451" y="2250"/>
                    <a:pt x="3694" y="1800"/>
                  </a:cubicBezTo>
                  <a:cubicBezTo>
                    <a:pt x="3937" y="1350"/>
                    <a:pt x="4179" y="1350"/>
                    <a:pt x="4437" y="1350"/>
                  </a:cubicBezTo>
                  <a:cubicBezTo>
                    <a:pt x="4695" y="1350"/>
                    <a:pt x="4968" y="1350"/>
                    <a:pt x="5210" y="1350"/>
                  </a:cubicBezTo>
                  <a:cubicBezTo>
                    <a:pt x="5453" y="1350"/>
                    <a:pt x="5665" y="1350"/>
                    <a:pt x="5890" y="1575"/>
                  </a:cubicBezTo>
                  <a:cubicBezTo>
                    <a:pt x="6114" y="1800"/>
                    <a:pt x="6351" y="2250"/>
                    <a:pt x="6590" y="2475"/>
                  </a:cubicBezTo>
                  <a:cubicBezTo>
                    <a:pt x="6830" y="2700"/>
                    <a:pt x="7073" y="2700"/>
                    <a:pt x="7321" y="2700"/>
                  </a:cubicBezTo>
                  <a:cubicBezTo>
                    <a:pt x="7570" y="2700"/>
                    <a:pt x="7825" y="2700"/>
                    <a:pt x="8089" y="2700"/>
                  </a:cubicBezTo>
                  <a:cubicBezTo>
                    <a:pt x="8352" y="2700"/>
                    <a:pt x="8625" y="2700"/>
                    <a:pt x="8865" y="2475"/>
                  </a:cubicBezTo>
                  <a:cubicBezTo>
                    <a:pt x="9105" y="2250"/>
                    <a:pt x="9311" y="1800"/>
                    <a:pt x="9526" y="1575"/>
                  </a:cubicBezTo>
                  <a:cubicBezTo>
                    <a:pt x="9742" y="1350"/>
                    <a:pt x="9966" y="1350"/>
                    <a:pt x="10190" y="1350"/>
                  </a:cubicBezTo>
                  <a:cubicBezTo>
                    <a:pt x="10415" y="1350"/>
                    <a:pt x="10639" y="1350"/>
                    <a:pt x="10870" y="1350"/>
                  </a:cubicBezTo>
                  <a:cubicBezTo>
                    <a:pt x="11100" y="1350"/>
                    <a:pt x="11337" y="1350"/>
                    <a:pt x="11570" y="1350"/>
                  </a:cubicBezTo>
                  <a:cubicBezTo>
                    <a:pt x="11804" y="1350"/>
                    <a:pt x="12034" y="1350"/>
                    <a:pt x="12262" y="1350"/>
                  </a:cubicBezTo>
                  <a:cubicBezTo>
                    <a:pt x="12489" y="1350"/>
                    <a:pt x="12714" y="1350"/>
                    <a:pt x="12938" y="1350"/>
                  </a:cubicBezTo>
                  <a:cubicBezTo>
                    <a:pt x="13163" y="1350"/>
                    <a:pt x="13387" y="1350"/>
                    <a:pt x="13614" y="1350"/>
                  </a:cubicBezTo>
                  <a:cubicBezTo>
                    <a:pt x="13842" y="1350"/>
                    <a:pt x="14072" y="1350"/>
                    <a:pt x="14300" y="1350"/>
                  </a:cubicBezTo>
                  <a:cubicBezTo>
                    <a:pt x="14527" y="1350"/>
                    <a:pt x="14752" y="1350"/>
                    <a:pt x="14982" y="1125"/>
                  </a:cubicBezTo>
                  <a:cubicBezTo>
                    <a:pt x="15213" y="900"/>
                    <a:pt x="15449" y="450"/>
                    <a:pt x="15680" y="225"/>
                  </a:cubicBezTo>
                  <a:cubicBezTo>
                    <a:pt x="15910" y="0"/>
                    <a:pt x="16135" y="0"/>
                    <a:pt x="16365" y="0"/>
                  </a:cubicBezTo>
                  <a:cubicBezTo>
                    <a:pt x="16596" y="0"/>
                    <a:pt x="16832" y="0"/>
                    <a:pt x="17060" y="0"/>
                  </a:cubicBezTo>
                  <a:cubicBezTo>
                    <a:pt x="17287" y="0"/>
                    <a:pt x="17506" y="0"/>
                    <a:pt x="17727" y="225"/>
                  </a:cubicBezTo>
                  <a:cubicBezTo>
                    <a:pt x="17948" y="450"/>
                    <a:pt x="18173" y="900"/>
                    <a:pt x="18385" y="1350"/>
                  </a:cubicBezTo>
                  <a:cubicBezTo>
                    <a:pt x="18597" y="1800"/>
                    <a:pt x="18798" y="2250"/>
                    <a:pt x="19016" y="2700"/>
                  </a:cubicBezTo>
                  <a:cubicBezTo>
                    <a:pt x="19234" y="3150"/>
                    <a:pt x="19471" y="3600"/>
                    <a:pt x="19701" y="4275"/>
                  </a:cubicBezTo>
                  <a:cubicBezTo>
                    <a:pt x="19932" y="4950"/>
                    <a:pt x="20156" y="5850"/>
                    <a:pt x="20411" y="7425"/>
                  </a:cubicBezTo>
                  <a:cubicBezTo>
                    <a:pt x="20666" y="9000"/>
                    <a:pt x="20951" y="11250"/>
                    <a:pt x="21154" y="13725"/>
                  </a:cubicBezTo>
                  <a:cubicBezTo>
                    <a:pt x="21357" y="16200"/>
                    <a:pt x="21479" y="189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063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9050" y="1988619"/>
              <a:ext cx="1070528" cy="1471018"/>
            </a:xfrm>
            <a:prstGeom prst="rect">
              <a:avLst/>
            </a:prstGeom>
            <a:effectLst/>
          </p:spPr>
        </p:pic>
        <p:sp>
          <p:nvSpPr>
            <p:cNvPr id="3065" name="Line"/>
            <p:cNvSpPr/>
            <p:nvPr/>
          </p:nvSpPr>
          <p:spPr>
            <a:xfrm>
              <a:off x="7144960" y="1320142"/>
              <a:ext cx="44451" cy="329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5" fill="norm" stroke="1" extrusionOk="0">
                  <a:moveTo>
                    <a:pt x="21600" y="0"/>
                  </a:moveTo>
                  <a:cubicBezTo>
                    <a:pt x="18514" y="5538"/>
                    <a:pt x="15429" y="11077"/>
                    <a:pt x="13371" y="14331"/>
                  </a:cubicBezTo>
                  <a:cubicBezTo>
                    <a:pt x="11314" y="17585"/>
                    <a:pt x="10286" y="18554"/>
                    <a:pt x="9257" y="19523"/>
                  </a:cubicBezTo>
                  <a:cubicBezTo>
                    <a:pt x="8229" y="20492"/>
                    <a:pt x="7200" y="21462"/>
                    <a:pt x="5657" y="21531"/>
                  </a:cubicBezTo>
                  <a:cubicBezTo>
                    <a:pt x="4114" y="21600"/>
                    <a:pt x="2057" y="20769"/>
                    <a:pt x="0" y="199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6" name="Line"/>
            <p:cNvSpPr/>
            <p:nvPr/>
          </p:nvSpPr>
          <p:spPr>
            <a:xfrm>
              <a:off x="6982723" y="1282042"/>
              <a:ext cx="378138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600" fill="norm" stroke="1" extrusionOk="0">
                  <a:moveTo>
                    <a:pt x="558" y="21600"/>
                  </a:moveTo>
                  <a:cubicBezTo>
                    <a:pt x="198" y="19584"/>
                    <a:pt x="-162" y="17568"/>
                    <a:pt x="78" y="16128"/>
                  </a:cubicBezTo>
                  <a:cubicBezTo>
                    <a:pt x="318" y="14688"/>
                    <a:pt x="1158" y="13824"/>
                    <a:pt x="3618" y="11952"/>
                  </a:cubicBezTo>
                  <a:cubicBezTo>
                    <a:pt x="6078" y="10080"/>
                    <a:pt x="10158" y="7200"/>
                    <a:pt x="13398" y="5040"/>
                  </a:cubicBezTo>
                  <a:cubicBezTo>
                    <a:pt x="16638" y="2880"/>
                    <a:pt x="19038" y="1440"/>
                    <a:pt x="2143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7" name="Line"/>
            <p:cNvSpPr/>
            <p:nvPr/>
          </p:nvSpPr>
          <p:spPr>
            <a:xfrm>
              <a:off x="7270740" y="1515769"/>
              <a:ext cx="117239" cy="150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1029" fill="norm" stroke="1" extrusionOk="0">
                  <a:moveTo>
                    <a:pt x="10451" y="4609"/>
                  </a:moveTo>
                  <a:cubicBezTo>
                    <a:pt x="8935" y="2834"/>
                    <a:pt x="7419" y="1059"/>
                    <a:pt x="5903" y="615"/>
                  </a:cubicBezTo>
                  <a:cubicBezTo>
                    <a:pt x="4387" y="171"/>
                    <a:pt x="2872" y="1059"/>
                    <a:pt x="1735" y="3426"/>
                  </a:cubicBezTo>
                  <a:cubicBezTo>
                    <a:pt x="598" y="5793"/>
                    <a:pt x="-160" y="9639"/>
                    <a:pt x="29" y="12894"/>
                  </a:cubicBezTo>
                  <a:cubicBezTo>
                    <a:pt x="219" y="16149"/>
                    <a:pt x="1356" y="18812"/>
                    <a:pt x="3819" y="20143"/>
                  </a:cubicBezTo>
                  <a:cubicBezTo>
                    <a:pt x="6282" y="21475"/>
                    <a:pt x="10072" y="21475"/>
                    <a:pt x="13293" y="18960"/>
                  </a:cubicBezTo>
                  <a:cubicBezTo>
                    <a:pt x="16514" y="16445"/>
                    <a:pt x="19166" y="11415"/>
                    <a:pt x="20303" y="8160"/>
                  </a:cubicBezTo>
                  <a:cubicBezTo>
                    <a:pt x="21440" y="4905"/>
                    <a:pt x="21061" y="3426"/>
                    <a:pt x="19924" y="2242"/>
                  </a:cubicBezTo>
                  <a:cubicBezTo>
                    <a:pt x="18787" y="1059"/>
                    <a:pt x="16893" y="171"/>
                    <a:pt x="16135" y="23"/>
                  </a:cubicBezTo>
                  <a:cubicBezTo>
                    <a:pt x="15377" y="-125"/>
                    <a:pt x="15756" y="467"/>
                    <a:pt x="16135" y="10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8" name="Line"/>
            <p:cNvSpPr/>
            <p:nvPr/>
          </p:nvSpPr>
          <p:spPr>
            <a:xfrm>
              <a:off x="7509027" y="1260228"/>
              <a:ext cx="410101" cy="396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406" fill="norm" stroke="1" extrusionOk="0">
                  <a:moveTo>
                    <a:pt x="4899" y="1863"/>
                  </a:moveTo>
                  <a:cubicBezTo>
                    <a:pt x="4231" y="3006"/>
                    <a:pt x="3563" y="4149"/>
                    <a:pt x="3062" y="6263"/>
                  </a:cubicBezTo>
                  <a:cubicBezTo>
                    <a:pt x="2561" y="8377"/>
                    <a:pt x="2227" y="11463"/>
                    <a:pt x="2060" y="13577"/>
                  </a:cubicBezTo>
                  <a:cubicBezTo>
                    <a:pt x="1893" y="15692"/>
                    <a:pt x="1893" y="16835"/>
                    <a:pt x="1893" y="17749"/>
                  </a:cubicBezTo>
                  <a:cubicBezTo>
                    <a:pt x="1893" y="18663"/>
                    <a:pt x="1893" y="19349"/>
                    <a:pt x="2227" y="19749"/>
                  </a:cubicBezTo>
                  <a:cubicBezTo>
                    <a:pt x="2561" y="20149"/>
                    <a:pt x="3229" y="20263"/>
                    <a:pt x="3730" y="20035"/>
                  </a:cubicBezTo>
                  <a:cubicBezTo>
                    <a:pt x="4231" y="19806"/>
                    <a:pt x="4565" y="19235"/>
                    <a:pt x="4732" y="18549"/>
                  </a:cubicBezTo>
                  <a:cubicBezTo>
                    <a:pt x="4899" y="17863"/>
                    <a:pt x="4899" y="17063"/>
                    <a:pt x="4454" y="16263"/>
                  </a:cubicBezTo>
                  <a:cubicBezTo>
                    <a:pt x="4008" y="15463"/>
                    <a:pt x="3118" y="14663"/>
                    <a:pt x="2115" y="14149"/>
                  </a:cubicBezTo>
                  <a:cubicBezTo>
                    <a:pt x="1113" y="13635"/>
                    <a:pt x="0" y="13406"/>
                    <a:pt x="0" y="13292"/>
                  </a:cubicBezTo>
                  <a:cubicBezTo>
                    <a:pt x="0" y="13177"/>
                    <a:pt x="1113" y="13177"/>
                    <a:pt x="2672" y="13235"/>
                  </a:cubicBezTo>
                  <a:cubicBezTo>
                    <a:pt x="4231" y="13292"/>
                    <a:pt x="6235" y="13406"/>
                    <a:pt x="7515" y="13463"/>
                  </a:cubicBezTo>
                  <a:cubicBezTo>
                    <a:pt x="8796" y="13520"/>
                    <a:pt x="9353" y="13520"/>
                    <a:pt x="9909" y="13463"/>
                  </a:cubicBezTo>
                  <a:cubicBezTo>
                    <a:pt x="10466" y="13406"/>
                    <a:pt x="11023" y="13292"/>
                    <a:pt x="11078" y="13063"/>
                  </a:cubicBezTo>
                  <a:cubicBezTo>
                    <a:pt x="11134" y="12835"/>
                    <a:pt x="10689" y="12492"/>
                    <a:pt x="10076" y="12377"/>
                  </a:cubicBezTo>
                  <a:cubicBezTo>
                    <a:pt x="9464" y="12263"/>
                    <a:pt x="8685" y="12377"/>
                    <a:pt x="7849" y="12949"/>
                  </a:cubicBezTo>
                  <a:cubicBezTo>
                    <a:pt x="7014" y="13520"/>
                    <a:pt x="6124" y="14549"/>
                    <a:pt x="5678" y="15349"/>
                  </a:cubicBezTo>
                  <a:cubicBezTo>
                    <a:pt x="5233" y="16149"/>
                    <a:pt x="5233" y="16720"/>
                    <a:pt x="5567" y="17120"/>
                  </a:cubicBezTo>
                  <a:cubicBezTo>
                    <a:pt x="5901" y="17520"/>
                    <a:pt x="6569" y="17749"/>
                    <a:pt x="7404" y="17520"/>
                  </a:cubicBezTo>
                  <a:cubicBezTo>
                    <a:pt x="8239" y="17292"/>
                    <a:pt x="9241" y="16606"/>
                    <a:pt x="9965" y="15749"/>
                  </a:cubicBezTo>
                  <a:cubicBezTo>
                    <a:pt x="10689" y="14892"/>
                    <a:pt x="11134" y="13863"/>
                    <a:pt x="11245" y="13635"/>
                  </a:cubicBezTo>
                  <a:cubicBezTo>
                    <a:pt x="11357" y="13406"/>
                    <a:pt x="11134" y="13977"/>
                    <a:pt x="11023" y="14549"/>
                  </a:cubicBezTo>
                  <a:cubicBezTo>
                    <a:pt x="10911" y="15120"/>
                    <a:pt x="10911" y="15692"/>
                    <a:pt x="11078" y="16206"/>
                  </a:cubicBezTo>
                  <a:cubicBezTo>
                    <a:pt x="11245" y="16720"/>
                    <a:pt x="11579" y="17177"/>
                    <a:pt x="12025" y="17463"/>
                  </a:cubicBezTo>
                  <a:cubicBezTo>
                    <a:pt x="12470" y="17749"/>
                    <a:pt x="13027" y="17863"/>
                    <a:pt x="13806" y="17577"/>
                  </a:cubicBezTo>
                  <a:cubicBezTo>
                    <a:pt x="14586" y="17292"/>
                    <a:pt x="15588" y="16606"/>
                    <a:pt x="16868" y="14320"/>
                  </a:cubicBezTo>
                  <a:cubicBezTo>
                    <a:pt x="18148" y="12035"/>
                    <a:pt x="19707" y="8149"/>
                    <a:pt x="20542" y="5863"/>
                  </a:cubicBezTo>
                  <a:cubicBezTo>
                    <a:pt x="21377" y="3577"/>
                    <a:pt x="21489" y="2892"/>
                    <a:pt x="21544" y="2092"/>
                  </a:cubicBezTo>
                  <a:cubicBezTo>
                    <a:pt x="21600" y="1292"/>
                    <a:pt x="21600" y="377"/>
                    <a:pt x="21266" y="92"/>
                  </a:cubicBezTo>
                  <a:cubicBezTo>
                    <a:pt x="20932" y="-194"/>
                    <a:pt x="20264" y="149"/>
                    <a:pt x="19485" y="1635"/>
                  </a:cubicBezTo>
                  <a:cubicBezTo>
                    <a:pt x="18705" y="3120"/>
                    <a:pt x="17814" y="5749"/>
                    <a:pt x="17313" y="8606"/>
                  </a:cubicBezTo>
                  <a:cubicBezTo>
                    <a:pt x="16812" y="11463"/>
                    <a:pt x="16701" y="14549"/>
                    <a:pt x="16979" y="16720"/>
                  </a:cubicBezTo>
                  <a:cubicBezTo>
                    <a:pt x="17258" y="18892"/>
                    <a:pt x="17926" y="20149"/>
                    <a:pt x="18594" y="214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9" name="Line"/>
            <p:cNvSpPr/>
            <p:nvPr/>
          </p:nvSpPr>
          <p:spPr>
            <a:xfrm>
              <a:off x="528260" y="3993492"/>
              <a:ext cx="63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640"/>
                    <a:pt x="0" y="9280"/>
                    <a:pt x="3600" y="12880"/>
                  </a:cubicBezTo>
                  <a:cubicBezTo>
                    <a:pt x="7200" y="16480"/>
                    <a:pt x="14400" y="190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0" name="Line"/>
            <p:cNvSpPr/>
            <p:nvPr/>
          </p:nvSpPr>
          <p:spPr>
            <a:xfrm>
              <a:off x="350460" y="3965975"/>
              <a:ext cx="374651" cy="97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0" fill="norm" stroke="1" extrusionOk="0">
                  <a:moveTo>
                    <a:pt x="0" y="21140"/>
                  </a:moveTo>
                  <a:cubicBezTo>
                    <a:pt x="1831" y="17004"/>
                    <a:pt x="3661" y="12868"/>
                    <a:pt x="6590" y="9191"/>
                  </a:cubicBezTo>
                  <a:cubicBezTo>
                    <a:pt x="9519" y="5514"/>
                    <a:pt x="13546" y="2297"/>
                    <a:pt x="16231" y="919"/>
                  </a:cubicBezTo>
                  <a:cubicBezTo>
                    <a:pt x="18915" y="-460"/>
                    <a:pt x="20258" y="0"/>
                    <a:pt x="21600" y="4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1" name="Line"/>
            <p:cNvSpPr/>
            <p:nvPr/>
          </p:nvSpPr>
          <p:spPr>
            <a:xfrm>
              <a:off x="671456" y="4145892"/>
              <a:ext cx="94137" cy="13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454" fill="norm" stroke="1" extrusionOk="0">
                  <a:moveTo>
                    <a:pt x="11903" y="6873"/>
                  </a:moveTo>
                  <a:cubicBezTo>
                    <a:pt x="9085" y="5564"/>
                    <a:pt x="6268" y="4255"/>
                    <a:pt x="4155" y="4255"/>
                  </a:cubicBezTo>
                  <a:cubicBezTo>
                    <a:pt x="2042" y="4255"/>
                    <a:pt x="633" y="5564"/>
                    <a:pt x="164" y="8182"/>
                  </a:cubicBezTo>
                  <a:cubicBezTo>
                    <a:pt x="-306" y="10800"/>
                    <a:pt x="164" y="14727"/>
                    <a:pt x="2511" y="17345"/>
                  </a:cubicBezTo>
                  <a:cubicBezTo>
                    <a:pt x="4859" y="19964"/>
                    <a:pt x="9085" y="21273"/>
                    <a:pt x="12607" y="21436"/>
                  </a:cubicBezTo>
                  <a:cubicBezTo>
                    <a:pt x="16129" y="21600"/>
                    <a:pt x="18946" y="20618"/>
                    <a:pt x="20120" y="17673"/>
                  </a:cubicBezTo>
                  <a:cubicBezTo>
                    <a:pt x="21294" y="14727"/>
                    <a:pt x="20824" y="9818"/>
                    <a:pt x="20590" y="6545"/>
                  </a:cubicBezTo>
                  <a:cubicBezTo>
                    <a:pt x="20355" y="3273"/>
                    <a:pt x="20355" y="1636"/>
                    <a:pt x="2035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2" name="Line"/>
            <p:cNvSpPr/>
            <p:nvPr/>
          </p:nvSpPr>
          <p:spPr>
            <a:xfrm>
              <a:off x="916522" y="3891892"/>
              <a:ext cx="56239" cy="371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409" fill="norm" stroke="1" extrusionOk="0">
                  <a:moveTo>
                    <a:pt x="21255" y="0"/>
                  </a:moveTo>
                  <a:cubicBezTo>
                    <a:pt x="17255" y="244"/>
                    <a:pt x="13255" y="488"/>
                    <a:pt x="9655" y="1769"/>
                  </a:cubicBezTo>
                  <a:cubicBezTo>
                    <a:pt x="6055" y="3051"/>
                    <a:pt x="2855" y="5369"/>
                    <a:pt x="1255" y="8420"/>
                  </a:cubicBezTo>
                  <a:cubicBezTo>
                    <a:pt x="-345" y="11471"/>
                    <a:pt x="-345" y="15254"/>
                    <a:pt x="855" y="17634"/>
                  </a:cubicBezTo>
                  <a:cubicBezTo>
                    <a:pt x="2055" y="20014"/>
                    <a:pt x="4455" y="20990"/>
                    <a:pt x="7255" y="21295"/>
                  </a:cubicBezTo>
                  <a:cubicBezTo>
                    <a:pt x="10055" y="21600"/>
                    <a:pt x="13255" y="21234"/>
                    <a:pt x="16455" y="208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3" name="Line"/>
            <p:cNvSpPr/>
            <p:nvPr/>
          </p:nvSpPr>
          <p:spPr>
            <a:xfrm>
              <a:off x="890210" y="4139542"/>
              <a:ext cx="20320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4" name="Line"/>
            <p:cNvSpPr/>
            <p:nvPr/>
          </p:nvSpPr>
          <p:spPr>
            <a:xfrm>
              <a:off x="1027970" y="3881370"/>
              <a:ext cx="287691" cy="347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465" fill="norm" stroke="1" extrusionOk="0">
                  <a:moveTo>
                    <a:pt x="9604" y="13610"/>
                  </a:moveTo>
                  <a:cubicBezTo>
                    <a:pt x="7239" y="14134"/>
                    <a:pt x="4874" y="14658"/>
                    <a:pt x="3219" y="15312"/>
                  </a:cubicBezTo>
                  <a:cubicBezTo>
                    <a:pt x="1563" y="15967"/>
                    <a:pt x="617" y="16752"/>
                    <a:pt x="223" y="17472"/>
                  </a:cubicBezTo>
                  <a:cubicBezTo>
                    <a:pt x="-171" y="18192"/>
                    <a:pt x="-13" y="18847"/>
                    <a:pt x="460" y="19174"/>
                  </a:cubicBezTo>
                  <a:cubicBezTo>
                    <a:pt x="933" y="19501"/>
                    <a:pt x="1721" y="19501"/>
                    <a:pt x="2903" y="19240"/>
                  </a:cubicBezTo>
                  <a:cubicBezTo>
                    <a:pt x="4086" y="18978"/>
                    <a:pt x="5663" y="18454"/>
                    <a:pt x="6766" y="17996"/>
                  </a:cubicBezTo>
                  <a:cubicBezTo>
                    <a:pt x="7870" y="17538"/>
                    <a:pt x="8501" y="17145"/>
                    <a:pt x="8737" y="17276"/>
                  </a:cubicBezTo>
                  <a:cubicBezTo>
                    <a:pt x="8974" y="17407"/>
                    <a:pt x="8816" y="18061"/>
                    <a:pt x="9052" y="18585"/>
                  </a:cubicBezTo>
                  <a:cubicBezTo>
                    <a:pt x="9289" y="19109"/>
                    <a:pt x="9920" y="19501"/>
                    <a:pt x="10629" y="19632"/>
                  </a:cubicBezTo>
                  <a:cubicBezTo>
                    <a:pt x="11338" y="19763"/>
                    <a:pt x="12127" y="19632"/>
                    <a:pt x="13309" y="18716"/>
                  </a:cubicBezTo>
                  <a:cubicBezTo>
                    <a:pt x="14492" y="17800"/>
                    <a:pt x="16068" y="16098"/>
                    <a:pt x="17487" y="13218"/>
                  </a:cubicBezTo>
                  <a:cubicBezTo>
                    <a:pt x="18906" y="10338"/>
                    <a:pt x="20168" y="6280"/>
                    <a:pt x="20798" y="3858"/>
                  </a:cubicBezTo>
                  <a:cubicBezTo>
                    <a:pt x="21429" y="1436"/>
                    <a:pt x="21429" y="650"/>
                    <a:pt x="21035" y="258"/>
                  </a:cubicBezTo>
                  <a:cubicBezTo>
                    <a:pt x="20641" y="-135"/>
                    <a:pt x="19852" y="-135"/>
                    <a:pt x="18985" y="650"/>
                  </a:cubicBezTo>
                  <a:cubicBezTo>
                    <a:pt x="18118" y="1436"/>
                    <a:pt x="17172" y="3007"/>
                    <a:pt x="16463" y="5560"/>
                  </a:cubicBezTo>
                  <a:cubicBezTo>
                    <a:pt x="15753" y="8112"/>
                    <a:pt x="15280" y="11647"/>
                    <a:pt x="16147" y="14461"/>
                  </a:cubicBezTo>
                  <a:cubicBezTo>
                    <a:pt x="17014" y="17276"/>
                    <a:pt x="19222" y="19370"/>
                    <a:pt x="21429" y="214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5" name="Line"/>
            <p:cNvSpPr/>
            <p:nvPr/>
          </p:nvSpPr>
          <p:spPr>
            <a:xfrm>
              <a:off x="1683960" y="3758542"/>
              <a:ext cx="28329" cy="49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8" h="21600" fill="norm" stroke="1" extrusionOk="0">
                  <a:moveTo>
                    <a:pt x="0" y="0"/>
                  </a:moveTo>
                  <a:cubicBezTo>
                    <a:pt x="6171" y="462"/>
                    <a:pt x="12343" y="923"/>
                    <a:pt x="16200" y="2077"/>
                  </a:cubicBezTo>
                  <a:cubicBezTo>
                    <a:pt x="20057" y="3231"/>
                    <a:pt x="21600" y="5077"/>
                    <a:pt x="20057" y="7477"/>
                  </a:cubicBezTo>
                  <a:cubicBezTo>
                    <a:pt x="18514" y="9877"/>
                    <a:pt x="13886" y="12831"/>
                    <a:pt x="12343" y="15277"/>
                  </a:cubicBezTo>
                  <a:cubicBezTo>
                    <a:pt x="10800" y="17723"/>
                    <a:pt x="12343" y="19662"/>
                    <a:pt x="1388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6" name="Line"/>
            <p:cNvSpPr/>
            <p:nvPr/>
          </p:nvSpPr>
          <p:spPr>
            <a:xfrm>
              <a:off x="369510" y="4298292"/>
              <a:ext cx="71501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5" y="20769"/>
                    <a:pt x="371" y="19938"/>
                    <a:pt x="579" y="19385"/>
                  </a:cubicBezTo>
                  <a:cubicBezTo>
                    <a:pt x="787" y="18831"/>
                    <a:pt x="1017" y="18554"/>
                    <a:pt x="1247" y="17585"/>
                  </a:cubicBezTo>
                  <a:cubicBezTo>
                    <a:pt x="1477" y="16615"/>
                    <a:pt x="1707" y="14954"/>
                    <a:pt x="1947" y="13431"/>
                  </a:cubicBezTo>
                  <a:cubicBezTo>
                    <a:pt x="2187" y="11908"/>
                    <a:pt x="2436" y="10523"/>
                    <a:pt x="2673" y="9277"/>
                  </a:cubicBezTo>
                  <a:cubicBezTo>
                    <a:pt x="2909" y="8031"/>
                    <a:pt x="3133" y="6923"/>
                    <a:pt x="3363" y="5954"/>
                  </a:cubicBezTo>
                  <a:cubicBezTo>
                    <a:pt x="3594" y="4985"/>
                    <a:pt x="3830" y="4154"/>
                    <a:pt x="4067" y="3462"/>
                  </a:cubicBezTo>
                  <a:cubicBezTo>
                    <a:pt x="4303" y="2769"/>
                    <a:pt x="4540" y="2215"/>
                    <a:pt x="4780" y="1662"/>
                  </a:cubicBezTo>
                  <a:cubicBezTo>
                    <a:pt x="5020" y="1108"/>
                    <a:pt x="5263" y="554"/>
                    <a:pt x="5528" y="277"/>
                  </a:cubicBezTo>
                  <a:cubicBezTo>
                    <a:pt x="5793" y="0"/>
                    <a:pt x="6081" y="0"/>
                    <a:pt x="6350" y="0"/>
                  </a:cubicBezTo>
                  <a:cubicBezTo>
                    <a:pt x="6618" y="0"/>
                    <a:pt x="6867" y="0"/>
                    <a:pt x="7120" y="138"/>
                  </a:cubicBezTo>
                  <a:cubicBezTo>
                    <a:pt x="7373" y="277"/>
                    <a:pt x="7628" y="554"/>
                    <a:pt x="7894" y="831"/>
                  </a:cubicBezTo>
                  <a:cubicBezTo>
                    <a:pt x="8159" y="1108"/>
                    <a:pt x="8434" y="1385"/>
                    <a:pt x="8703" y="1662"/>
                  </a:cubicBezTo>
                  <a:cubicBezTo>
                    <a:pt x="8971" y="1938"/>
                    <a:pt x="9233" y="2215"/>
                    <a:pt x="9499" y="2492"/>
                  </a:cubicBezTo>
                  <a:cubicBezTo>
                    <a:pt x="9764" y="2769"/>
                    <a:pt x="10033" y="3046"/>
                    <a:pt x="10301" y="3323"/>
                  </a:cubicBezTo>
                  <a:cubicBezTo>
                    <a:pt x="10570" y="3600"/>
                    <a:pt x="10838" y="3877"/>
                    <a:pt x="11113" y="4015"/>
                  </a:cubicBezTo>
                  <a:cubicBezTo>
                    <a:pt x="11388" y="4154"/>
                    <a:pt x="11670" y="4154"/>
                    <a:pt x="11941" y="4292"/>
                  </a:cubicBezTo>
                  <a:cubicBezTo>
                    <a:pt x="12213" y="4431"/>
                    <a:pt x="12475" y="4708"/>
                    <a:pt x="12737" y="4985"/>
                  </a:cubicBezTo>
                  <a:cubicBezTo>
                    <a:pt x="13000" y="5262"/>
                    <a:pt x="13262" y="5538"/>
                    <a:pt x="13514" y="5815"/>
                  </a:cubicBezTo>
                  <a:cubicBezTo>
                    <a:pt x="13767" y="6092"/>
                    <a:pt x="14010" y="6369"/>
                    <a:pt x="14243" y="6646"/>
                  </a:cubicBezTo>
                  <a:cubicBezTo>
                    <a:pt x="14477" y="6923"/>
                    <a:pt x="14701" y="7200"/>
                    <a:pt x="14950" y="7477"/>
                  </a:cubicBezTo>
                  <a:cubicBezTo>
                    <a:pt x="15199" y="7754"/>
                    <a:pt x="15474" y="8031"/>
                    <a:pt x="15743" y="8169"/>
                  </a:cubicBezTo>
                  <a:cubicBezTo>
                    <a:pt x="16011" y="8308"/>
                    <a:pt x="16274" y="8308"/>
                    <a:pt x="16533" y="8308"/>
                  </a:cubicBezTo>
                  <a:cubicBezTo>
                    <a:pt x="16791" y="8308"/>
                    <a:pt x="17047" y="8308"/>
                    <a:pt x="17319" y="8308"/>
                  </a:cubicBezTo>
                  <a:cubicBezTo>
                    <a:pt x="17591" y="8308"/>
                    <a:pt x="17879" y="8308"/>
                    <a:pt x="18147" y="8169"/>
                  </a:cubicBezTo>
                  <a:cubicBezTo>
                    <a:pt x="18416" y="8031"/>
                    <a:pt x="18665" y="7754"/>
                    <a:pt x="18892" y="7477"/>
                  </a:cubicBezTo>
                  <a:cubicBezTo>
                    <a:pt x="19119" y="7200"/>
                    <a:pt x="19324" y="6923"/>
                    <a:pt x="19554" y="6508"/>
                  </a:cubicBezTo>
                  <a:cubicBezTo>
                    <a:pt x="19784" y="6092"/>
                    <a:pt x="20040" y="5538"/>
                    <a:pt x="20299" y="5123"/>
                  </a:cubicBezTo>
                  <a:cubicBezTo>
                    <a:pt x="20558" y="4708"/>
                    <a:pt x="20820" y="4431"/>
                    <a:pt x="21037" y="4154"/>
                  </a:cubicBezTo>
                  <a:cubicBezTo>
                    <a:pt x="21255" y="3877"/>
                    <a:pt x="21427" y="3600"/>
                    <a:pt x="21600" y="33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7" name="Line"/>
            <p:cNvSpPr/>
            <p:nvPr/>
          </p:nvSpPr>
          <p:spPr>
            <a:xfrm>
              <a:off x="6116902" y="3764892"/>
              <a:ext cx="50160" cy="52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600" fill="norm" stroke="1" extrusionOk="0">
                  <a:moveTo>
                    <a:pt x="21327" y="0"/>
                  </a:moveTo>
                  <a:cubicBezTo>
                    <a:pt x="19527" y="2371"/>
                    <a:pt x="17727" y="4741"/>
                    <a:pt x="15027" y="7156"/>
                  </a:cubicBezTo>
                  <a:cubicBezTo>
                    <a:pt x="12327" y="9571"/>
                    <a:pt x="8727" y="12029"/>
                    <a:pt x="6027" y="14093"/>
                  </a:cubicBezTo>
                  <a:cubicBezTo>
                    <a:pt x="3327" y="16156"/>
                    <a:pt x="1527" y="17824"/>
                    <a:pt x="627" y="18878"/>
                  </a:cubicBezTo>
                  <a:cubicBezTo>
                    <a:pt x="-273" y="19932"/>
                    <a:pt x="-273" y="20371"/>
                    <a:pt x="1077" y="20722"/>
                  </a:cubicBezTo>
                  <a:cubicBezTo>
                    <a:pt x="2427" y="21073"/>
                    <a:pt x="5127" y="21337"/>
                    <a:pt x="782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8" name="Line"/>
            <p:cNvSpPr/>
            <p:nvPr/>
          </p:nvSpPr>
          <p:spPr>
            <a:xfrm>
              <a:off x="4004795" y="3758542"/>
              <a:ext cx="79466" cy="647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600" fill="norm" stroke="1" extrusionOk="0">
                  <a:moveTo>
                    <a:pt x="21340" y="0"/>
                  </a:moveTo>
                  <a:cubicBezTo>
                    <a:pt x="18498" y="1412"/>
                    <a:pt x="15656" y="2824"/>
                    <a:pt x="13382" y="4447"/>
                  </a:cubicBezTo>
                  <a:cubicBezTo>
                    <a:pt x="11108" y="6071"/>
                    <a:pt x="9403" y="7906"/>
                    <a:pt x="7982" y="9741"/>
                  </a:cubicBezTo>
                  <a:cubicBezTo>
                    <a:pt x="6561" y="11576"/>
                    <a:pt x="5424" y="13412"/>
                    <a:pt x="3719" y="14824"/>
                  </a:cubicBezTo>
                  <a:cubicBezTo>
                    <a:pt x="2014" y="16235"/>
                    <a:pt x="-260" y="17224"/>
                    <a:pt x="24" y="18282"/>
                  </a:cubicBezTo>
                  <a:cubicBezTo>
                    <a:pt x="308" y="19341"/>
                    <a:pt x="3151" y="20471"/>
                    <a:pt x="599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9" name="Line"/>
            <p:cNvSpPr/>
            <p:nvPr/>
          </p:nvSpPr>
          <p:spPr>
            <a:xfrm>
              <a:off x="2739884" y="2156225"/>
              <a:ext cx="252177" cy="331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523" fill="norm" stroke="1" extrusionOk="0">
                  <a:moveTo>
                    <a:pt x="5785" y="3027"/>
                  </a:moveTo>
                  <a:cubicBezTo>
                    <a:pt x="6325" y="2476"/>
                    <a:pt x="6865" y="1926"/>
                    <a:pt x="7675" y="1307"/>
                  </a:cubicBezTo>
                  <a:cubicBezTo>
                    <a:pt x="8485" y="688"/>
                    <a:pt x="9565" y="0"/>
                    <a:pt x="10105" y="0"/>
                  </a:cubicBezTo>
                  <a:cubicBezTo>
                    <a:pt x="10645" y="0"/>
                    <a:pt x="10645" y="688"/>
                    <a:pt x="9565" y="2752"/>
                  </a:cubicBezTo>
                  <a:cubicBezTo>
                    <a:pt x="8485" y="4815"/>
                    <a:pt x="6325" y="8255"/>
                    <a:pt x="4525" y="11282"/>
                  </a:cubicBezTo>
                  <a:cubicBezTo>
                    <a:pt x="2725" y="14308"/>
                    <a:pt x="1285" y="16922"/>
                    <a:pt x="565" y="18573"/>
                  </a:cubicBezTo>
                  <a:cubicBezTo>
                    <a:pt x="-155" y="20224"/>
                    <a:pt x="-155" y="20912"/>
                    <a:pt x="385" y="21256"/>
                  </a:cubicBezTo>
                  <a:cubicBezTo>
                    <a:pt x="925" y="21600"/>
                    <a:pt x="2005" y="21600"/>
                    <a:pt x="5155" y="21325"/>
                  </a:cubicBezTo>
                  <a:cubicBezTo>
                    <a:pt x="8305" y="21050"/>
                    <a:pt x="13525" y="20499"/>
                    <a:pt x="16585" y="20087"/>
                  </a:cubicBezTo>
                  <a:cubicBezTo>
                    <a:pt x="19645" y="19674"/>
                    <a:pt x="20545" y="19399"/>
                    <a:pt x="21445" y="191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0" name="Line"/>
            <p:cNvSpPr/>
            <p:nvPr/>
          </p:nvSpPr>
          <p:spPr>
            <a:xfrm>
              <a:off x="2947610" y="2374242"/>
              <a:ext cx="508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00" y="5462"/>
                    <a:pt x="1800" y="10924"/>
                    <a:pt x="3150" y="14400"/>
                  </a:cubicBezTo>
                  <a:cubicBezTo>
                    <a:pt x="4500" y="17876"/>
                    <a:pt x="6300" y="19366"/>
                    <a:pt x="9450" y="20234"/>
                  </a:cubicBezTo>
                  <a:cubicBezTo>
                    <a:pt x="12600" y="21103"/>
                    <a:pt x="17100" y="2135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1" name="Line"/>
            <p:cNvSpPr/>
            <p:nvPr/>
          </p:nvSpPr>
          <p:spPr>
            <a:xfrm>
              <a:off x="3165892" y="2228249"/>
              <a:ext cx="253969" cy="260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421" fill="norm" stroke="1" extrusionOk="0">
                  <a:moveTo>
                    <a:pt x="14553" y="2086"/>
                  </a:moveTo>
                  <a:cubicBezTo>
                    <a:pt x="12622" y="1563"/>
                    <a:pt x="10690" y="1040"/>
                    <a:pt x="8670" y="1302"/>
                  </a:cubicBezTo>
                  <a:cubicBezTo>
                    <a:pt x="6651" y="1563"/>
                    <a:pt x="4543" y="2608"/>
                    <a:pt x="2963" y="4611"/>
                  </a:cubicBezTo>
                  <a:cubicBezTo>
                    <a:pt x="1382" y="6615"/>
                    <a:pt x="329" y="9576"/>
                    <a:pt x="65" y="12189"/>
                  </a:cubicBezTo>
                  <a:cubicBezTo>
                    <a:pt x="-198" y="14802"/>
                    <a:pt x="329" y="17066"/>
                    <a:pt x="1646" y="18721"/>
                  </a:cubicBezTo>
                  <a:cubicBezTo>
                    <a:pt x="2963" y="20376"/>
                    <a:pt x="5070" y="21421"/>
                    <a:pt x="7792" y="21421"/>
                  </a:cubicBezTo>
                  <a:cubicBezTo>
                    <a:pt x="10514" y="21421"/>
                    <a:pt x="13851" y="20376"/>
                    <a:pt x="16309" y="17676"/>
                  </a:cubicBezTo>
                  <a:cubicBezTo>
                    <a:pt x="18768" y="14976"/>
                    <a:pt x="20348" y="10621"/>
                    <a:pt x="20875" y="7486"/>
                  </a:cubicBezTo>
                  <a:cubicBezTo>
                    <a:pt x="21402" y="4350"/>
                    <a:pt x="20875" y="2434"/>
                    <a:pt x="19119" y="1302"/>
                  </a:cubicBezTo>
                  <a:cubicBezTo>
                    <a:pt x="17363" y="169"/>
                    <a:pt x="14378" y="-179"/>
                    <a:pt x="11392" y="82"/>
                  </a:cubicBezTo>
                  <a:cubicBezTo>
                    <a:pt x="8407" y="344"/>
                    <a:pt x="5422" y="1215"/>
                    <a:pt x="2436" y="20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2" name="Line"/>
            <p:cNvSpPr/>
            <p:nvPr/>
          </p:nvSpPr>
          <p:spPr>
            <a:xfrm>
              <a:off x="4993763" y="2106130"/>
              <a:ext cx="220798" cy="345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240" fill="norm" stroke="1" extrusionOk="0">
                  <a:moveTo>
                    <a:pt x="21459" y="87"/>
                  </a:moveTo>
                  <a:cubicBezTo>
                    <a:pt x="19196" y="-43"/>
                    <a:pt x="16933" y="-173"/>
                    <a:pt x="14156" y="868"/>
                  </a:cubicBezTo>
                  <a:cubicBezTo>
                    <a:pt x="11379" y="1909"/>
                    <a:pt x="8088" y="4121"/>
                    <a:pt x="5619" y="6593"/>
                  </a:cubicBezTo>
                  <a:cubicBezTo>
                    <a:pt x="3150" y="9066"/>
                    <a:pt x="1505" y="11798"/>
                    <a:pt x="682" y="14010"/>
                  </a:cubicBezTo>
                  <a:cubicBezTo>
                    <a:pt x="-141" y="16222"/>
                    <a:pt x="-141" y="17914"/>
                    <a:pt x="270" y="19020"/>
                  </a:cubicBezTo>
                  <a:cubicBezTo>
                    <a:pt x="682" y="20126"/>
                    <a:pt x="1505" y="20646"/>
                    <a:pt x="3253" y="20972"/>
                  </a:cubicBezTo>
                  <a:cubicBezTo>
                    <a:pt x="5002" y="21297"/>
                    <a:pt x="7676" y="21427"/>
                    <a:pt x="10042" y="20776"/>
                  </a:cubicBezTo>
                  <a:cubicBezTo>
                    <a:pt x="12408" y="20126"/>
                    <a:pt x="14465" y="18694"/>
                    <a:pt x="15493" y="17588"/>
                  </a:cubicBezTo>
                  <a:cubicBezTo>
                    <a:pt x="16522" y="16482"/>
                    <a:pt x="16522" y="15702"/>
                    <a:pt x="15802" y="14856"/>
                  </a:cubicBezTo>
                  <a:cubicBezTo>
                    <a:pt x="15082" y="14010"/>
                    <a:pt x="13642" y="13099"/>
                    <a:pt x="11893" y="12449"/>
                  </a:cubicBezTo>
                  <a:cubicBezTo>
                    <a:pt x="10145" y="11798"/>
                    <a:pt x="8088" y="11408"/>
                    <a:pt x="6442" y="11213"/>
                  </a:cubicBezTo>
                  <a:cubicBezTo>
                    <a:pt x="4796" y="11017"/>
                    <a:pt x="3562" y="11017"/>
                    <a:pt x="2842" y="11473"/>
                  </a:cubicBezTo>
                  <a:cubicBezTo>
                    <a:pt x="2122" y="11928"/>
                    <a:pt x="1916" y="12839"/>
                    <a:pt x="1710" y="137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3" name="Line"/>
            <p:cNvSpPr/>
            <p:nvPr/>
          </p:nvSpPr>
          <p:spPr>
            <a:xfrm>
              <a:off x="5305180" y="2151992"/>
              <a:ext cx="238986" cy="280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358" fill="norm" stroke="1" extrusionOk="0">
                  <a:moveTo>
                    <a:pt x="16330" y="0"/>
                  </a:moveTo>
                  <a:cubicBezTo>
                    <a:pt x="14057" y="0"/>
                    <a:pt x="11783" y="0"/>
                    <a:pt x="9414" y="1370"/>
                  </a:cubicBezTo>
                  <a:cubicBezTo>
                    <a:pt x="7046" y="2740"/>
                    <a:pt x="4583" y="5481"/>
                    <a:pt x="2878" y="8624"/>
                  </a:cubicBezTo>
                  <a:cubicBezTo>
                    <a:pt x="1172" y="11767"/>
                    <a:pt x="225" y="15313"/>
                    <a:pt x="35" y="17490"/>
                  </a:cubicBezTo>
                  <a:cubicBezTo>
                    <a:pt x="-154" y="19666"/>
                    <a:pt x="414" y="20472"/>
                    <a:pt x="1741" y="20955"/>
                  </a:cubicBezTo>
                  <a:cubicBezTo>
                    <a:pt x="3067" y="21439"/>
                    <a:pt x="5151" y="21600"/>
                    <a:pt x="7709" y="20794"/>
                  </a:cubicBezTo>
                  <a:cubicBezTo>
                    <a:pt x="10267" y="19988"/>
                    <a:pt x="13299" y="18215"/>
                    <a:pt x="15667" y="15878"/>
                  </a:cubicBezTo>
                  <a:cubicBezTo>
                    <a:pt x="18035" y="13540"/>
                    <a:pt x="19741" y="10639"/>
                    <a:pt x="20593" y="8785"/>
                  </a:cubicBezTo>
                  <a:cubicBezTo>
                    <a:pt x="21446" y="6931"/>
                    <a:pt x="21446" y="6125"/>
                    <a:pt x="21351" y="5239"/>
                  </a:cubicBezTo>
                  <a:cubicBezTo>
                    <a:pt x="21257" y="4352"/>
                    <a:pt x="21067" y="3385"/>
                    <a:pt x="20025" y="2579"/>
                  </a:cubicBezTo>
                  <a:cubicBezTo>
                    <a:pt x="18983" y="1773"/>
                    <a:pt x="17088" y="1128"/>
                    <a:pt x="14530" y="967"/>
                  </a:cubicBezTo>
                  <a:cubicBezTo>
                    <a:pt x="11972" y="806"/>
                    <a:pt x="8751" y="1128"/>
                    <a:pt x="5530" y="14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4" name="Line"/>
            <p:cNvSpPr/>
            <p:nvPr/>
          </p:nvSpPr>
          <p:spPr>
            <a:xfrm>
              <a:off x="2788860" y="3212442"/>
              <a:ext cx="571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00" y="5760"/>
                    <a:pt x="1600" y="11520"/>
                    <a:pt x="3200" y="15120"/>
                  </a:cubicBezTo>
                  <a:cubicBezTo>
                    <a:pt x="4800" y="18720"/>
                    <a:pt x="7200" y="20160"/>
                    <a:pt x="10400" y="20880"/>
                  </a:cubicBezTo>
                  <a:cubicBezTo>
                    <a:pt x="13600" y="21600"/>
                    <a:pt x="17600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5" name="Line"/>
            <p:cNvSpPr/>
            <p:nvPr/>
          </p:nvSpPr>
          <p:spPr>
            <a:xfrm>
              <a:off x="3011207" y="3201265"/>
              <a:ext cx="190155" cy="208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6" h="21092" fill="norm" stroke="1" extrusionOk="0">
                  <a:moveTo>
                    <a:pt x="12268" y="3054"/>
                  </a:moveTo>
                  <a:cubicBezTo>
                    <a:pt x="11131" y="2626"/>
                    <a:pt x="9994" y="2198"/>
                    <a:pt x="7834" y="3482"/>
                  </a:cubicBezTo>
                  <a:cubicBezTo>
                    <a:pt x="5674" y="4765"/>
                    <a:pt x="2491" y="7759"/>
                    <a:pt x="1013" y="10539"/>
                  </a:cubicBezTo>
                  <a:cubicBezTo>
                    <a:pt x="-465" y="13319"/>
                    <a:pt x="-238" y="15886"/>
                    <a:pt x="1127" y="17917"/>
                  </a:cubicBezTo>
                  <a:cubicBezTo>
                    <a:pt x="2491" y="19949"/>
                    <a:pt x="4992" y="21446"/>
                    <a:pt x="8630" y="21018"/>
                  </a:cubicBezTo>
                  <a:cubicBezTo>
                    <a:pt x="12268" y="20591"/>
                    <a:pt x="17042" y="18238"/>
                    <a:pt x="19089" y="14816"/>
                  </a:cubicBezTo>
                  <a:cubicBezTo>
                    <a:pt x="21135" y="11395"/>
                    <a:pt x="20453" y="6903"/>
                    <a:pt x="19543" y="4230"/>
                  </a:cubicBezTo>
                  <a:cubicBezTo>
                    <a:pt x="18634" y="1557"/>
                    <a:pt x="17497" y="701"/>
                    <a:pt x="16360" y="274"/>
                  </a:cubicBezTo>
                  <a:cubicBezTo>
                    <a:pt x="15223" y="-154"/>
                    <a:pt x="14087" y="-154"/>
                    <a:pt x="13291" y="808"/>
                  </a:cubicBezTo>
                  <a:cubicBezTo>
                    <a:pt x="12495" y="1771"/>
                    <a:pt x="12040" y="3696"/>
                    <a:pt x="12154" y="4979"/>
                  </a:cubicBezTo>
                  <a:cubicBezTo>
                    <a:pt x="12268" y="6262"/>
                    <a:pt x="12950" y="6903"/>
                    <a:pt x="13632" y="75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6" name="Line"/>
            <p:cNvSpPr/>
            <p:nvPr/>
          </p:nvSpPr>
          <p:spPr>
            <a:xfrm>
              <a:off x="3252410" y="3203660"/>
              <a:ext cx="208874" cy="200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0890" fill="norm" stroke="1" extrusionOk="0">
                  <a:moveTo>
                    <a:pt x="14115" y="6204"/>
                  </a:moveTo>
                  <a:cubicBezTo>
                    <a:pt x="14115" y="5102"/>
                    <a:pt x="14115" y="4000"/>
                    <a:pt x="13366" y="2788"/>
                  </a:cubicBezTo>
                  <a:cubicBezTo>
                    <a:pt x="12618" y="1575"/>
                    <a:pt x="11121" y="253"/>
                    <a:pt x="9196" y="32"/>
                  </a:cubicBezTo>
                  <a:cubicBezTo>
                    <a:pt x="7271" y="-188"/>
                    <a:pt x="4919" y="694"/>
                    <a:pt x="3208" y="3008"/>
                  </a:cubicBezTo>
                  <a:cubicBezTo>
                    <a:pt x="1497" y="5322"/>
                    <a:pt x="428" y="9069"/>
                    <a:pt x="321" y="12155"/>
                  </a:cubicBezTo>
                  <a:cubicBezTo>
                    <a:pt x="214" y="15241"/>
                    <a:pt x="1069" y="17665"/>
                    <a:pt x="3636" y="19208"/>
                  </a:cubicBezTo>
                  <a:cubicBezTo>
                    <a:pt x="6202" y="20751"/>
                    <a:pt x="10479" y="21412"/>
                    <a:pt x="14008" y="20420"/>
                  </a:cubicBezTo>
                  <a:cubicBezTo>
                    <a:pt x="17537" y="19428"/>
                    <a:pt x="20317" y="16783"/>
                    <a:pt x="20958" y="13808"/>
                  </a:cubicBezTo>
                  <a:cubicBezTo>
                    <a:pt x="21600" y="10832"/>
                    <a:pt x="20103" y="7526"/>
                    <a:pt x="16788" y="5322"/>
                  </a:cubicBezTo>
                  <a:cubicBezTo>
                    <a:pt x="13473" y="3118"/>
                    <a:pt x="8341" y="2016"/>
                    <a:pt x="5240" y="1796"/>
                  </a:cubicBezTo>
                  <a:cubicBezTo>
                    <a:pt x="2139" y="1575"/>
                    <a:pt x="1069" y="2236"/>
                    <a:pt x="0" y="28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7" name="Line"/>
            <p:cNvSpPr/>
            <p:nvPr/>
          </p:nvSpPr>
          <p:spPr>
            <a:xfrm>
              <a:off x="4865244" y="3126461"/>
              <a:ext cx="260417" cy="282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490" fill="norm" stroke="1" extrusionOk="0">
                  <a:moveTo>
                    <a:pt x="21431" y="745"/>
                  </a:moveTo>
                  <a:cubicBezTo>
                    <a:pt x="17947" y="423"/>
                    <a:pt x="14463" y="100"/>
                    <a:pt x="11763" y="20"/>
                  </a:cubicBezTo>
                  <a:cubicBezTo>
                    <a:pt x="9063" y="-61"/>
                    <a:pt x="7147" y="100"/>
                    <a:pt x="5492" y="664"/>
                  </a:cubicBezTo>
                  <a:cubicBezTo>
                    <a:pt x="3837" y="1229"/>
                    <a:pt x="2444" y="2196"/>
                    <a:pt x="1660" y="3485"/>
                  </a:cubicBezTo>
                  <a:cubicBezTo>
                    <a:pt x="876" y="4775"/>
                    <a:pt x="702" y="6387"/>
                    <a:pt x="441" y="7757"/>
                  </a:cubicBezTo>
                  <a:cubicBezTo>
                    <a:pt x="179" y="9127"/>
                    <a:pt x="-169" y="10255"/>
                    <a:pt x="92" y="10739"/>
                  </a:cubicBezTo>
                  <a:cubicBezTo>
                    <a:pt x="354" y="11223"/>
                    <a:pt x="1225" y="11061"/>
                    <a:pt x="2531" y="11223"/>
                  </a:cubicBezTo>
                  <a:cubicBezTo>
                    <a:pt x="3837" y="11384"/>
                    <a:pt x="5579" y="11867"/>
                    <a:pt x="7147" y="12996"/>
                  </a:cubicBezTo>
                  <a:cubicBezTo>
                    <a:pt x="8715" y="14124"/>
                    <a:pt x="10108" y="15897"/>
                    <a:pt x="10805" y="17187"/>
                  </a:cubicBezTo>
                  <a:cubicBezTo>
                    <a:pt x="11502" y="18476"/>
                    <a:pt x="11502" y="19282"/>
                    <a:pt x="11154" y="19927"/>
                  </a:cubicBezTo>
                  <a:cubicBezTo>
                    <a:pt x="10805" y="20572"/>
                    <a:pt x="10108" y="21055"/>
                    <a:pt x="8889" y="21297"/>
                  </a:cubicBezTo>
                  <a:cubicBezTo>
                    <a:pt x="7670" y="21539"/>
                    <a:pt x="5928" y="21539"/>
                    <a:pt x="4534" y="21378"/>
                  </a:cubicBezTo>
                  <a:cubicBezTo>
                    <a:pt x="3141" y="21217"/>
                    <a:pt x="2096" y="20894"/>
                    <a:pt x="1050" y="205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8" name="Line"/>
            <p:cNvSpPr/>
            <p:nvPr/>
          </p:nvSpPr>
          <p:spPr>
            <a:xfrm>
              <a:off x="5113209" y="3187042"/>
              <a:ext cx="191869" cy="204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0" h="21118" fill="norm" stroke="1" extrusionOk="0">
                  <a:moveTo>
                    <a:pt x="19754" y="3273"/>
                  </a:moveTo>
                  <a:cubicBezTo>
                    <a:pt x="17935" y="1745"/>
                    <a:pt x="16116" y="218"/>
                    <a:pt x="13842" y="109"/>
                  </a:cubicBezTo>
                  <a:cubicBezTo>
                    <a:pt x="11569" y="0"/>
                    <a:pt x="8840" y="1309"/>
                    <a:pt x="6453" y="3818"/>
                  </a:cubicBezTo>
                  <a:cubicBezTo>
                    <a:pt x="4065" y="6327"/>
                    <a:pt x="2019" y="10036"/>
                    <a:pt x="882" y="12764"/>
                  </a:cubicBezTo>
                  <a:cubicBezTo>
                    <a:pt x="-255" y="15491"/>
                    <a:pt x="-482" y="17236"/>
                    <a:pt x="1337" y="18764"/>
                  </a:cubicBezTo>
                  <a:cubicBezTo>
                    <a:pt x="3156" y="20291"/>
                    <a:pt x="7021" y="21600"/>
                    <a:pt x="10432" y="20945"/>
                  </a:cubicBezTo>
                  <a:cubicBezTo>
                    <a:pt x="13842" y="20291"/>
                    <a:pt x="16798" y="17673"/>
                    <a:pt x="18617" y="14509"/>
                  </a:cubicBezTo>
                  <a:cubicBezTo>
                    <a:pt x="20436" y="11345"/>
                    <a:pt x="21118" y="7636"/>
                    <a:pt x="20209" y="5127"/>
                  </a:cubicBezTo>
                  <a:cubicBezTo>
                    <a:pt x="19299" y="2618"/>
                    <a:pt x="16798" y="1309"/>
                    <a:pt x="14297" y="655"/>
                  </a:cubicBezTo>
                  <a:cubicBezTo>
                    <a:pt x="11796" y="0"/>
                    <a:pt x="9295" y="0"/>
                    <a:pt x="679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9" name="Line"/>
            <p:cNvSpPr/>
            <p:nvPr/>
          </p:nvSpPr>
          <p:spPr>
            <a:xfrm>
              <a:off x="7170723" y="2177392"/>
              <a:ext cx="56788" cy="297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350" fill="norm" stroke="1" extrusionOk="0">
                  <a:moveTo>
                    <a:pt x="4663" y="0"/>
                  </a:moveTo>
                  <a:cubicBezTo>
                    <a:pt x="3063" y="3651"/>
                    <a:pt x="1463" y="7301"/>
                    <a:pt x="663" y="10268"/>
                  </a:cubicBezTo>
                  <a:cubicBezTo>
                    <a:pt x="-137" y="13234"/>
                    <a:pt x="-137" y="15515"/>
                    <a:pt x="263" y="17341"/>
                  </a:cubicBezTo>
                  <a:cubicBezTo>
                    <a:pt x="663" y="19166"/>
                    <a:pt x="1463" y="20535"/>
                    <a:pt x="3863" y="21068"/>
                  </a:cubicBezTo>
                  <a:cubicBezTo>
                    <a:pt x="6263" y="21600"/>
                    <a:pt x="10263" y="21296"/>
                    <a:pt x="13463" y="20839"/>
                  </a:cubicBezTo>
                  <a:cubicBezTo>
                    <a:pt x="16663" y="20383"/>
                    <a:pt x="19063" y="19775"/>
                    <a:pt x="21463" y="19166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0" name="Line"/>
            <p:cNvSpPr/>
            <p:nvPr/>
          </p:nvSpPr>
          <p:spPr>
            <a:xfrm>
              <a:off x="7371004" y="2196442"/>
              <a:ext cx="194163" cy="232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352" fill="norm" stroke="1" extrusionOk="0">
                  <a:moveTo>
                    <a:pt x="12686" y="4670"/>
                  </a:moveTo>
                  <a:cubicBezTo>
                    <a:pt x="12456" y="3697"/>
                    <a:pt x="12226" y="2724"/>
                    <a:pt x="10962" y="1849"/>
                  </a:cubicBezTo>
                  <a:cubicBezTo>
                    <a:pt x="9699" y="973"/>
                    <a:pt x="7401" y="195"/>
                    <a:pt x="5562" y="681"/>
                  </a:cubicBezTo>
                  <a:cubicBezTo>
                    <a:pt x="3724" y="1168"/>
                    <a:pt x="2345" y="2919"/>
                    <a:pt x="1311" y="5935"/>
                  </a:cubicBezTo>
                  <a:cubicBezTo>
                    <a:pt x="277" y="8951"/>
                    <a:pt x="-412" y="13232"/>
                    <a:pt x="277" y="16249"/>
                  </a:cubicBezTo>
                  <a:cubicBezTo>
                    <a:pt x="967" y="19265"/>
                    <a:pt x="3035" y="21016"/>
                    <a:pt x="6022" y="21308"/>
                  </a:cubicBezTo>
                  <a:cubicBezTo>
                    <a:pt x="9009" y="21600"/>
                    <a:pt x="12916" y="20432"/>
                    <a:pt x="15903" y="18000"/>
                  </a:cubicBezTo>
                  <a:cubicBezTo>
                    <a:pt x="18890" y="15568"/>
                    <a:pt x="20958" y="11870"/>
                    <a:pt x="21073" y="8659"/>
                  </a:cubicBezTo>
                  <a:cubicBezTo>
                    <a:pt x="21188" y="5449"/>
                    <a:pt x="19350" y="2724"/>
                    <a:pt x="17741" y="1362"/>
                  </a:cubicBezTo>
                  <a:cubicBezTo>
                    <a:pt x="16133" y="0"/>
                    <a:pt x="14754" y="0"/>
                    <a:pt x="13490" y="0"/>
                  </a:cubicBezTo>
                  <a:cubicBezTo>
                    <a:pt x="12226" y="0"/>
                    <a:pt x="11077" y="0"/>
                    <a:pt x="10273" y="486"/>
                  </a:cubicBezTo>
                  <a:cubicBezTo>
                    <a:pt x="9469" y="973"/>
                    <a:pt x="9009" y="1946"/>
                    <a:pt x="9928" y="3114"/>
                  </a:cubicBezTo>
                  <a:cubicBezTo>
                    <a:pt x="10848" y="4281"/>
                    <a:pt x="13145" y="5643"/>
                    <a:pt x="15443" y="7005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1" name="Line"/>
            <p:cNvSpPr/>
            <p:nvPr/>
          </p:nvSpPr>
          <p:spPr>
            <a:xfrm>
              <a:off x="7669061" y="2221842"/>
              <a:ext cx="171713" cy="208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0" h="20869" fill="norm" stroke="1" extrusionOk="0">
                  <a:moveTo>
                    <a:pt x="12701" y="8259"/>
                  </a:moveTo>
                  <a:cubicBezTo>
                    <a:pt x="12701" y="7200"/>
                    <a:pt x="12701" y="6141"/>
                    <a:pt x="11673" y="4765"/>
                  </a:cubicBezTo>
                  <a:cubicBezTo>
                    <a:pt x="10644" y="3388"/>
                    <a:pt x="8587" y="1694"/>
                    <a:pt x="6916" y="847"/>
                  </a:cubicBezTo>
                  <a:cubicBezTo>
                    <a:pt x="5244" y="0"/>
                    <a:pt x="3958" y="0"/>
                    <a:pt x="2544" y="1694"/>
                  </a:cubicBezTo>
                  <a:cubicBezTo>
                    <a:pt x="1130" y="3388"/>
                    <a:pt x="-413" y="6776"/>
                    <a:pt x="101" y="10482"/>
                  </a:cubicBezTo>
                  <a:cubicBezTo>
                    <a:pt x="616" y="14188"/>
                    <a:pt x="3187" y="18212"/>
                    <a:pt x="6144" y="19906"/>
                  </a:cubicBezTo>
                  <a:cubicBezTo>
                    <a:pt x="9101" y="21600"/>
                    <a:pt x="12444" y="20965"/>
                    <a:pt x="15273" y="18741"/>
                  </a:cubicBezTo>
                  <a:cubicBezTo>
                    <a:pt x="18101" y="16518"/>
                    <a:pt x="20416" y="12706"/>
                    <a:pt x="20801" y="9847"/>
                  </a:cubicBezTo>
                  <a:cubicBezTo>
                    <a:pt x="21187" y="6988"/>
                    <a:pt x="19644" y="5082"/>
                    <a:pt x="17458" y="3600"/>
                  </a:cubicBezTo>
                  <a:cubicBezTo>
                    <a:pt x="15273" y="2118"/>
                    <a:pt x="12444" y="1059"/>
                    <a:pt x="9616" y="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2" name="Line"/>
            <p:cNvSpPr/>
            <p:nvPr/>
          </p:nvSpPr>
          <p:spPr>
            <a:xfrm>
              <a:off x="6897310" y="3166986"/>
              <a:ext cx="76201" cy="304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5" fill="norm" stroke="1" extrusionOk="0">
                  <a:moveTo>
                    <a:pt x="0" y="2733"/>
                  </a:moveTo>
                  <a:cubicBezTo>
                    <a:pt x="1800" y="1549"/>
                    <a:pt x="3600" y="366"/>
                    <a:pt x="5400" y="70"/>
                  </a:cubicBezTo>
                  <a:cubicBezTo>
                    <a:pt x="7200" y="-226"/>
                    <a:pt x="9000" y="366"/>
                    <a:pt x="10500" y="2733"/>
                  </a:cubicBezTo>
                  <a:cubicBezTo>
                    <a:pt x="12000" y="5100"/>
                    <a:pt x="13200" y="9242"/>
                    <a:pt x="13500" y="12349"/>
                  </a:cubicBezTo>
                  <a:cubicBezTo>
                    <a:pt x="13800" y="15456"/>
                    <a:pt x="13200" y="17527"/>
                    <a:pt x="13200" y="18933"/>
                  </a:cubicBezTo>
                  <a:cubicBezTo>
                    <a:pt x="13200" y="20338"/>
                    <a:pt x="13800" y="21078"/>
                    <a:pt x="15300" y="21226"/>
                  </a:cubicBezTo>
                  <a:cubicBezTo>
                    <a:pt x="16800" y="21374"/>
                    <a:pt x="19200" y="20930"/>
                    <a:pt x="21600" y="20486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3" name="Line"/>
            <p:cNvSpPr/>
            <p:nvPr/>
          </p:nvSpPr>
          <p:spPr>
            <a:xfrm>
              <a:off x="7158455" y="3143442"/>
              <a:ext cx="259556" cy="347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480" fill="norm" stroke="1" extrusionOk="0">
                  <a:moveTo>
                    <a:pt x="21534" y="2303"/>
                  </a:moveTo>
                  <a:cubicBezTo>
                    <a:pt x="21358" y="1518"/>
                    <a:pt x="21183" y="732"/>
                    <a:pt x="20656" y="340"/>
                  </a:cubicBezTo>
                  <a:cubicBezTo>
                    <a:pt x="20129" y="-53"/>
                    <a:pt x="19251" y="-53"/>
                    <a:pt x="17319" y="78"/>
                  </a:cubicBezTo>
                  <a:cubicBezTo>
                    <a:pt x="15388" y="209"/>
                    <a:pt x="12402" y="471"/>
                    <a:pt x="9768" y="732"/>
                  </a:cubicBezTo>
                  <a:cubicBezTo>
                    <a:pt x="7134" y="994"/>
                    <a:pt x="4851" y="1256"/>
                    <a:pt x="3271" y="1452"/>
                  </a:cubicBezTo>
                  <a:cubicBezTo>
                    <a:pt x="1690" y="1649"/>
                    <a:pt x="812" y="1780"/>
                    <a:pt x="373" y="2500"/>
                  </a:cubicBezTo>
                  <a:cubicBezTo>
                    <a:pt x="-66" y="3220"/>
                    <a:pt x="-66" y="4529"/>
                    <a:pt x="110" y="5707"/>
                  </a:cubicBezTo>
                  <a:cubicBezTo>
                    <a:pt x="285" y="6885"/>
                    <a:pt x="636" y="7932"/>
                    <a:pt x="900" y="8980"/>
                  </a:cubicBezTo>
                  <a:cubicBezTo>
                    <a:pt x="1163" y="10027"/>
                    <a:pt x="1339" y="11074"/>
                    <a:pt x="1778" y="11402"/>
                  </a:cubicBezTo>
                  <a:cubicBezTo>
                    <a:pt x="2217" y="11729"/>
                    <a:pt x="2919" y="11336"/>
                    <a:pt x="4149" y="11074"/>
                  </a:cubicBezTo>
                  <a:cubicBezTo>
                    <a:pt x="5378" y="10812"/>
                    <a:pt x="7134" y="10682"/>
                    <a:pt x="9154" y="11205"/>
                  </a:cubicBezTo>
                  <a:cubicBezTo>
                    <a:pt x="11173" y="11729"/>
                    <a:pt x="13456" y="12907"/>
                    <a:pt x="14861" y="14020"/>
                  </a:cubicBezTo>
                  <a:cubicBezTo>
                    <a:pt x="16266" y="15132"/>
                    <a:pt x="16793" y="16180"/>
                    <a:pt x="17056" y="17031"/>
                  </a:cubicBezTo>
                  <a:cubicBezTo>
                    <a:pt x="17319" y="17882"/>
                    <a:pt x="17319" y="18536"/>
                    <a:pt x="16441" y="19256"/>
                  </a:cubicBezTo>
                  <a:cubicBezTo>
                    <a:pt x="15563" y="19976"/>
                    <a:pt x="13807" y="20762"/>
                    <a:pt x="11963" y="21154"/>
                  </a:cubicBezTo>
                  <a:cubicBezTo>
                    <a:pt x="10119" y="21547"/>
                    <a:pt x="8188" y="21547"/>
                    <a:pt x="6871" y="21351"/>
                  </a:cubicBezTo>
                  <a:cubicBezTo>
                    <a:pt x="5554" y="21154"/>
                    <a:pt x="4851" y="20762"/>
                    <a:pt x="4149" y="20369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4" name="Line"/>
            <p:cNvSpPr/>
            <p:nvPr/>
          </p:nvSpPr>
          <p:spPr>
            <a:xfrm>
              <a:off x="7600473" y="3174342"/>
              <a:ext cx="294053" cy="277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467" fill="norm" stroke="1" extrusionOk="0">
                  <a:moveTo>
                    <a:pt x="12071" y="2945"/>
                  </a:moveTo>
                  <a:cubicBezTo>
                    <a:pt x="11612" y="1964"/>
                    <a:pt x="11152" y="982"/>
                    <a:pt x="10463" y="491"/>
                  </a:cubicBezTo>
                  <a:cubicBezTo>
                    <a:pt x="9773" y="0"/>
                    <a:pt x="8854" y="0"/>
                    <a:pt x="7476" y="982"/>
                  </a:cubicBezTo>
                  <a:cubicBezTo>
                    <a:pt x="6097" y="1964"/>
                    <a:pt x="4259" y="3927"/>
                    <a:pt x="2880" y="6791"/>
                  </a:cubicBezTo>
                  <a:cubicBezTo>
                    <a:pt x="1501" y="9655"/>
                    <a:pt x="582" y="13418"/>
                    <a:pt x="199" y="15709"/>
                  </a:cubicBezTo>
                  <a:cubicBezTo>
                    <a:pt x="-184" y="18000"/>
                    <a:pt x="-31" y="18818"/>
                    <a:pt x="812" y="19636"/>
                  </a:cubicBezTo>
                  <a:cubicBezTo>
                    <a:pt x="1654" y="20455"/>
                    <a:pt x="3186" y="21273"/>
                    <a:pt x="5254" y="21436"/>
                  </a:cubicBezTo>
                  <a:cubicBezTo>
                    <a:pt x="7322" y="21600"/>
                    <a:pt x="9927" y="21109"/>
                    <a:pt x="12454" y="19718"/>
                  </a:cubicBezTo>
                  <a:cubicBezTo>
                    <a:pt x="14982" y="18327"/>
                    <a:pt x="17433" y="16036"/>
                    <a:pt x="19042" y="13500"/>
                  </a:cubicBezTo>
                  <a:cubicBezTo>
                    <a:pt x="20650" y="10964"/>
                    <a:pt x="21416" y="8182"/>
                    <a:pt x="21263" y="5973"/>
                  </a:cubicBezTo>
                  <a:cubicBezTo>
                    <a:pt x="21110" y="3764"/>
                    <a:pt x="20037" y="2127"/>
                    <a:pt x="17510" y="1227"/>
                  </a:cubicBezTo>
                  <a:cubicBezTo>
                    <a:pt x="14982" y="327"/>
                    <a:pt x="10999" y="164"/>
                    <a:pt x="7016" y="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5" name="Line"/>
            <p:cNvSpPr/>
            <p:nvPr/>
          </p:nvSpPr>
          <p:spPr>
            <a:xfrm>
              <a:off x="2754666" y="3892377"/>
              <a:ext cx="26837" cy="234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61" h="21363" fill="norm" stroke="1" extrusionOk="0">
                  <a:moveTo>
                    <a:pt x="6410" y="1692"/>
                  </a:moveTo>
                  <a:cubicBezTo>
                    <a:pt x="11039" y="727"/>
                    <a:pt x="15667" y="-237"/>
                    <a:pt x="17982" y="52"/>
                  </a:cubicBezTo>
                  <a:cubicBezTo>
                    <a:pt x="20296" y="342"/>
                    <a:pt x="20296" y="1884"/>
                    <a:pt x="16439" y="5356"/>
                  </a:cubicBezTo>
                  <a:cubicBezTo>
                    <a:pt x="12582" y="8827"/>
                    <a:pt x="4867" y="14227"/>
                    <a:pt x="1782" y="17217"/>
                  </a:cubicBezTo>
                  <a:cubicBezTo>
                    <a:pt x="-1304" y="20206"/>
                    <a:pt x="239" y="20784"/>
                    <a:pt x="1782" y="21363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6" name="Line"/>
            <p:cNvSpPr/>
            <p:nvPr/>
          </p:nvSpPr>
          <p:spPr>
            <a:xfrm>
              <a:off x="2884110" y="3891892"/>
              <a:ext cx="133351" cy="195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7" fill="norm" stroke="1" extrusionOk="0">
                  <a:moveTo>
                    <a:pt x="11314" y="0"/>
                  </a:moveTo>
                  <a:cubicBezTo>
                    <a:pt x="8229" y="3484"/>
                    <a:pt x="5143" y="6968"/>
                    <a:pt x="3086" y="10219"/>
                  </a:cubicBezTo>
                  <a:cubicBezTo>
                    <a:pt x="1029" y="13471"/>
                    <a:pt x="0" y="16490"/>
                    <a:pt x="0" y="18465"/>
                  </a:cubicBezTo>
                  <a:cubicBezTo>
                    <a:pt x="0" y="20439"/>
                    <a:pt x="1029" y="21368"/>
                    <a:pt x="3943" y="21484"/>
                  </a:cubicBezTo>
                  <a:cubicBezTo>
                    <a:pt x="6857" y="21600"/>
                    <a:pt x="11657" y="20903"/>
                    <a:pt x="14914" y="20090"/>
                  </a:cubicBezTo>
                  <a:cubicBezTo>
                    <a:pt x="18171" y="19277"/>
                    <a:pt x="19886" y="18348"/>
                    <a:pt x="21600" y="17419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7" name="Line"/>
            <p:cNvSpPr/>
            <p:nvPr/>
          </p:nvSpPr>
          <p:spPr>
            <a:xfrm>
              <a:off x="2960310" y="3999842"/>
              <a:ext cx="50801" cy="17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4" fill="norm" stroke="1" extrusionOk="0">
                  <a:moveTo>
                    <a:pt x="8100" y="0"/>
                  </a:moveTo>
                  <a:cubicBezTo>
                    <a:pt x="5400" y="4114"/>
                    <a:pt x="2700" y="8229"/>
                    <a:pt x="1350" y="11186"/>
                  </a:cubicBezTo>
                  <a:cubicBezTo>
                    <a:pt x="0" y="14143"/>
                    <a:pt x="0" y="15943"/>
                    <a:pt x="0" y="17486"/>
                  </a:cubicBezTo>
                  <a:cubicBezTo>
                    <a:pt x="0" y="19029"/>
                    <a:pt x="0" y="20314"/>
                    <a:pt x="2250" y="20957"/>
                  </a:cubicBezTo>
                  <a:cubicBezTo>
                    <a:pt x="4500" y="21600"/>
                    <a:pt x="9000" y="21600"/>
                    <a:pt x="12600" y="21343"/>
                  </a:cubicBezTo>
                  <a:cubicBezTo>
                    <a:pt x="16200" y="21086"/>
                    <a:pt x="18900" y="20571"/>
                    <a:pt x="21600" y="20057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8" name="Line"/>
            <p:cNvSpPr/>
            <p:nvPr/>
          </p:nvSpPr>
          <p:spPr>
            <a:xfrm>
              <a:off x="3109856" y="3925364"/>
              <a:ext cx="174711" cy="238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361" fill="norm" stroke="1" extrusionOk="0">
                  <a:moveTo>
                    <a:pt x="13148" y="2688"/>
                  </a:moveTo>
                  <a:cubicBezTo>
                    <a:pt x="12394" y="1930"/>
                    <a:pt x="11641" y="1172"/>
                    <a:pt x="10636" y="983"/>
                  </a:cubicBezTo>
                  <a:cubicBezTo>
                    <a:pt x="9631" y="793"/>
                    <a:pt x="8376" y="1172"/>
                    <a:pt x="6617" y="2878"/>
                  </a:cubicBezTo>
                  <a:cubicBezTo>
                    <a:pt x="4859" y="4583"/>
                    <a:pt x="2599" y="7614"/>
                    <a:pt x="1343" y="10646"/>
                  </a:cubicBezTo>
                  <a:cubicBezTo>
                    <a:pt x="87" y="13678"/>
                    <a:pt x="-164" y="16709"/>
                    <a:pt x="87" y="18604"/>
                  </a:cubicBezTo>
                  <a:cubicBezTo>
                    <a:pt x="338" y="20499"/>
                    <a:pt x="1092" y="21257"/>
                    <a:pt x="2976" y="21351"/>
                  </a:cubicBezTo>
                  <a:cubicBezTo>
                    <a:pt x="4859" y="21446"/>
                    <a:pt x="7873" y="20878"/>
                    <a:pt x="11264" y="18509"/>
                  </a:cubicBezTo>
                  <a:cubicBezTo>
                    <a:pt x="14655" y="16141"/>
                    <a:pt x="18422" y="11972"/>
                    <a:pt x="19929" y="8751"/>
                  </a:cubicBezTo>
                  <a:cubicBezTo>
                    <a:pt x="21436" y="5530"/>
                    <a:pt x="20683" y="3257"/>
                    <a:pt x="18799" y="1835"/>
                  </a:cubicBezTo>
                  <a:cubicBezTo>
                    <a:pt x="16915" y="414"/>
                    <a:pt x="13901" y="-154"/>
                    <a:pt x="11641" y="35"/>
                  </a:cubicBezTo>
                  <a:cubicBezTo>
                    <a:pt x="9380" y="225"/>
                    <a:pt x="7873" y="1172"/>
                    <a:pt x="6366" y="212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9" name="Line"/>
            <p:cNvSpPr/>
            <p:nvPr/>
          </p:nvSpPr>
          <p:spPr>
            <a:xfrm>
              <a:off x="4697623" y="3980792"/>
              <a:ext cx="21638" cy="285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3" h="21405" fill="norm" stroke="1" extrusionOk="0">
                  <a:moveTo>
                    <a:pt x="20073" y="0"/>
                  </a:moveTo>
                  <a:cubicBezTo>
                    <a:pt x="20073" y="3812"/>
                    <a:pt x="20073" y="7624"/>
                    <a:pt x="17128" y="10721"/>
                  </a:cubicBezTo>
                  <a:cubicBezTo>
                    <a:pt x="14182" y="13818"/>
                    <a:pt x="8291" y="16200"/>
                    <a:pt x="4364" y="18026"/>
                  </a:cubicBezTo>
                  <a:cubicBezTo>
                    <a:pt x="437" y="19853"/>
                    <a:pt x="-1527" y="21124"/>
                    <a:pt x="1418" y="21362"/>
                  </a:cubicBezTo>
                  <a:cubicBezTo>
                    <a:pt x="4364" y="21600"/>
                    <a:pt x="12218" y="20806"/>
                    <a:pt x="20073" y="20012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0" name="Line"/>
            <p:cNvSpPr/>
            <p:nvPr/>
          </p:nvSpPr>
          <p:spPr>
            <a:xfrm>
              <a:off x="4852973" y="3999842"/>
              <a:ext cx="37738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600" fill="norm" stroke="1" extrusionOk="0">
                  <a:moveTo>
                    <a:pt x="21394" y="0"/>
                  </a:moveTo>
                  <a:cubicBezTo>
                    <a:pt x="15394" y="4160"/>
                    <a:pt x="9394" y="8320"/>
                    <a:pt x="5794" y="11280"/>
                  </a:cubicBezTo>
                  <a:cubicBezTo>
                    <a:pt x="2194" y="14240"/>
                    <a:pt x="994" y="16000"/>
                    <a:pt x="394" y="17280"/>
                  </a:cubicBezTo>
                  <a:cubicBezTo>
                    <a:pt x="-206" y="18560"/>
                    <a:pt x="-206" y="19360"/>
                    <a:pt x="994" y="20000"/>
                  </a:cubicBezTo>
                  <a:cubicBezTo>
                    <a:pt x="2194" y="20640"/>
                    <a:pt x="4594" y="21120"/>
                    <a:pt x="6994" y="2160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1" name="Line"/>
            <p:cNvSpPr/>
            <p:nvPr/>
          </p:nvSpPr>
          <p:spPr>
            <a:xfrm>
              <a:off x="4993633" y="3992996"/>
              <a:ext cx="234835" cy="285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407" fill="norm" stroke="1" extrusionOk="0">
                  <a:moveTo>
                    <a:pt x="13186" y="3849"/>
                  </a:moveTo>
                  <a:cubicBezTo>
                    <a:pt x="12993" y="3054"/>
                    <a:pt x="12800" y="2260"/>
                    <a:pt x="12415" y="1546"/>
                  </a:cubicBezTo>
                  <a:cubicBezTo>
                    <a:pt x="12029" y="831"/>
                    <a:pt x="11450" y="196"/>
                    <a:pt x="10679" y="37"/>
                  </a:cubicBezTo>
                  <a:cubicBezTo>
                    <a:pt x="9908" y="-122"/>
                    <a:pt x="8943" y="196"/>
                    <a:pt x="7593" y="1625"/>
                  </a:cubicBezTo>
                  <a:cubicBezTo>
                    <a:pt x="6243" y="3054"/>
                    <a:pt x="4508" y="5596"/>
                    <a:pt x="3158" y="8454"/>
                  </a:cubicBezTo>
                  <a:cubicBezTo>
                    <a:pt x="1808" y="11313"/>
                    <a:pt x="843" y="14490"/>
                    <a:pt x="361" y="16475"/>
                  </a:cubicBezTo>
                  <a:cubicBezTo>
                    <a:pt x="-121" y="18460"/>
                    <a:pt x="-121" y="19254"/>
                    <a:pt x="361" y="19969"/>
                  </a:cubicBezTo>
                  <a:cubicBezTo>
                    <a:pt x="843" y="20684"/>
                    <a:pt x="1808" y="21319"/>
                    <a:pt x="3543" y="21399"/>
                  </a:cubicBezTo>
                  <a:cubicBezTo>
                    <a:pt x="5279" y="21478"/>
                    <a:pt x="7786" y="21002"/>
                    <a:pt x="10775" y="19254"/>
                  </a:cubicBezTo>
                  <a:cubicBezTo>
                    <a:pt x="13765" y="17507"/>
                    <a:pt x="17236" y="14490"/>
                    <a:pt x="19165" y="11631"/>
                  </a:cubicBezTo>
                  <a:cubicBezTo>
                    <a:pt x="21093" y="8772"/>
                    <a:pt x="21479" y="6072"/>
                    <a:pt x="21383" y="4404"/>
                  </a:cubicBezTo>
                  <a:cubicBezTo>
                    <a:pt x="21286" y="2737"/>
                    <a:pt x="20708" y="2102"/>
                    <a:pt x="18875" y="2022"/>
                  </a:cubicBezTo>
                  <a:cubicBezTo>
                    <a:pt x="17043" y="1943"/>
                    <a:pt x="13958" y="2419"/>
                    <a:pt x="10872" y="2896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2" name="Line"/>
            <p:cNvSpPr/>
            <p:nvPr/>
          </p:nvSpPr>
          <p:spPr>
            <a:xfrm>
              <a:off x="6684434" y="3949984"/>
              <a:ext cx="250977" cy="270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410" fill="norm" stroke="1" extrusionOk="0">
                  <a:moveTo>
                    <a:pt x="2443" y="3441"/>
                  </a:moveTo>
                  <a:cubicBezTo>
                    <a:pt x="2803" y="2604"/>
                    <a:pt x="3163" y="1767"/>
                    <a:pt x="4603" y="1097"/>
                  </a:cubicBezTo>
                  <a:cubicBezTo>
                    <a:pt x="6043" y="427"/>
                    <a:pt x="8563" y="-75"/>
                    <a:pt x="10633" y="9"/>
                  </a:cubicBezTo>
                  <a:cubicBezTo>
                    <a:pt x="12703" y="92"/>
                    <a:pt x="14323" y="762"/>
                    <a:pt x="14503" y="2437"/>
                  </a:cubicBezTo>
                  <a:cubicBezTo>
                    <a:pt x="14683" y="4111"/>
                    <a:pt x="13423" y="6790"/>
                    <a:pt x="10903" y="9804"/>
                  </a:cubicBezTo>
                  <a:cubicBezTo>
                    <a:pt x="8383" y="12818"/>
                    <a:pt x="4603" y="16167"/>
                    <a:pt x="2443" y="18176"/>
                  </a:cubicBezTo>
                  <a:cubicBezTo>
                    <a:pt x="283" y="20185"/>
                    <a:pt x="-257" y="20855"/>
                    <a:pt x="103" y="21190"/>
                  </a:cubicBezTo>
                  <a:cubicBezTo>
                    <a:pt x="463" y="21525"/>
                    <a:pt x="1723" y="21525"/>
                    <a:pt x="4963" y="20855"/>
                  </a:cubicBezTo>
                  <a:cubicBezTo>
                    <a:pt x="8203" y="20185"/>
                    <a:pt x="13423" y="18846"/>
                    <a:pt x="16483" y="18092"/>
                  </a:cubicBezTo>
                  <a:cubicBezTo>
                    <a:pt x="19543" y="17339"/>
                    <a:pt x="20443" y="17172"/>
                    <a:pt x="21343" y="17004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3" name="Line"/>
            <p:cNvSpPr/>
            <p:nvPr/>
          </p:nvSpPr>
          <p:spPr>
            <a:xfrm>
              <a:off x="6996022" y="3948517"/>
              <a:ext cx="111970" cy="26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5" h="21325" fill="norm" stroke="1" extrusionOk="0">
                  <a:moveTo>
                    <a:pt x="15853" y="4060"/>
                  </a:moveTo>
                  <a:cubicBezTo>
                    <a:pt x="16245" y="3223"/>
                    <a:pt x="16638" y="2386"/>
                    <a:pt x="16245" y="1632"/>
                  </a:cubicBezTo>
                  <a:cubicBezTo>
                    <a:pt x="15853" y="879"/>
                    <a:pt x="14674" y="209"/>
                    <a:pt x="13103" y="41"/>
                  </a:cubicBezTo>
                  <a:cubicBezTo>
                    <a:pt x="11533" y="-126"/>
                    <a:pt x="9569" y="209"/>
                    <a:pt x="7016" y="1130"/>
                  </a:cubicBezTo>
                  <a:cubicBezTo>
                    <a:pt x="4463" y="2051"/>
                    <a:pt x="1322" y="3558"/>
                    <a:pt x="340" y="5148"/>
                  </a:cubicBezTo>
                  <a:cubicBezTo>
                    <a:pt x="-642" y="6739"/>
                    <a:pt x="536" y="8414"/>
                    <a:pt x="3482" y="10004"/>
                  </a:cubicBezTo>
                  <a:cubicBezTo>
                    <a:pt x="6427" y="11595"/>
                    <a:pt x="11140" y="13102"/>
                    <a:pt x="14674" y="14693"/>
                  </a:cubicBezTo>
                  <a:cubicBezTo>
                    <a:pt x="18209" y="16283"/>
                    <a:pt x="20565" y="17958"/>
                    <a:pt x="20762" y="19130"/>
                  </a:cubicBezTo>
                  <a:cubicBezTo>
                    <a:pt x="20958" y="20302"/>
                    <a:pt x="18994" y="20972"/>
                    <a:pt x="15853" y="21223"/>
                  </a:cubicBezTo>
                  <a:cubicBezTo>
                    <a:pt x="12711" y="21474"/>
                    <a:pt x="8391" y="21307"/>
                    <a:pt x="5642" y="20218"/>
                  </a:cubicBezTo>
                  <a:cubicBezTo>
                    <a:pt x="2893" y="19130"/>
                    <a:pt x="1714" y="17121"/>
                    <a:pt x="536" y="15111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4" name="Line"/>
            <p:cNvSpPr/>
            <p:nvPr/>
          </p:nvSpPr>
          <p:spPr>
            <a:xfrm>
              <a:off x="6986210" y="3939261"/>
              <a:ext cx="311151" cy="41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0" fill="norm" stroke="1" extrusionOk="0">
                  <a:moveTo>
                    <a:pt x="0" y="21190"/>
                  </a:moveTo>
                  <a:cubicBezTo>
                    <a:pt x="1469" y="14710"/>
                    <a:pt x="2939" y="8230"/>
                    <a:pt x="5878" y="4450"/>
                  </a:cubicBezTo>
                  <a:cubicBezTo>
                    <a:pt x="8816" y="670"/>
                    <a:pt x="13224" y="-410"/>
                    <a:pt x="16090" y="130"/>
                  </a:cubicBezTo>
                  <a:cubicBezTo>
                    <a:pt x="18955" y="670"/>
                    <a:pt x="20278" y="2830"/>
                    <a:pt x="21600" y="499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5" name="Line"/>
            <p:cNvSpPr/>
            <p:nvPr/>
          </p:nvSpPr>
          <p:spPr>
            <a:xfrm>
              <a:off x="7295061" y="3978796"/>
              <a:ext cx="252456" cy="212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5" h="21066" fill="norm" stroke="1" extrusionOk="0">
                  <a:moveTo>
                    <a:pt x="8094" y="827"/>
                  </a:moveTo>
                  <a:cubicBezTo>
                    <a:pt x="5460" y="5230"/>
                    <a:pt x="2825" y="9634"/>
                    <a:pt x="1420" y="12361"/>
                  </a:cubicBezTo>
                  <a:cubicBezTo>
                    <a:pt x="16" y="15087"/>
                    <a:pt x="-160" y="16135"/>
                    <a:pt x="103" y="17498"/>
                  </a:cubicBezTo>
                  <a:cubicBezTo>
                    <a:pt x="367" y="18861"/>
                    <a:pt x="1069" y="20539"/>
                    <a:pt x="3352" y="20959"/>
                  </a:cubicBezTo>
                  <a:cubicBezTo>
                    <a:pt x="5635" y="21378"/>
                    <a:pt x="9499" y="20539"/>
                    <a:pt x="12660" y="18861"/>
                  </a:cubicBezTo>
                  <a:cubicBezTo>
                    <a:pt x="15820" y="17184"/>
                    <a:pt x="18279" y="14667"/>
                    <a:pt x="19684" y="12151"/>
                  </a:cubicBezTo>
                  <a:cubicBezTo>
                    <a:pt x="21089" y="9634"/>
                    <a:pt x="21440" y="7118"/>
                    <a:pt x="20123" y="5021"/>
                  </a:cubicBezTo>
                  <a:cubicBezTo>
                    <a:pt x="18806" y="2924"/>
                    <a:pt x="15820" y="1246"/>
                    <a:pt x="13713" y="512"/>
                  </a:cubicBezTo>
                  <a:cubicBezTo>
                    <a:pt x="11606" y="-222"/>
                    <a:pt x="10377" y="-12"/>
                    <a:pt x="9147" y="197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6" name="Line"/>
            <p:cNvSpPr/>
            <p:nvPr/>
          </p:nvSpPr>
          <p:spPr>
            <a:xfrm>
              <a:off x="3583886" y="2160672"/>
              <a:ext cx="125725" cy="379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418" fill="norm" stroke="1" extrusionOk="0">
                  <a:moveTo>
                    <a:pt x="21383" y="585"/>
                  </a:moveTo>
                  <a:cubicBezTo>
                    <a:pt x="19583" y="227"/>
                    <a:pt x="17783" y="-131"/>
                    <a:pt x="15803" y="48"/>
                  </a:cubicBezTo>
                  <a:cubicBezTo>
                    <a:pt x="13823" y="227"/>
                    <a:pt x="11663" y="943"/>
                    <a:pt x="8963" y="2733"/>
                  </a:cubicBezTo>
                  <a:cubicBezTo>
                    <a:pt x="6263" y="4523"/>
                    <a:pt x="3023" y="7387"/>
                    <a:pt x="1403" y="10192"/>
                  </a:cubicBezTo>
                  <a:cubicBezTo>
                    <a:pt x="-217" y="12996"/>
                    <a:pt x="-217" y="15741"/>
                    <a:pt x="323" y="17471"/>
                  </a:cubicBezTo>
                  <a:cubicBezTo>
                    <a:pt x="863" y="19202"/>
                    <a:pt x="1943" y="19918"/>
                    <a:pt x="4103" y="20455"/>
                  </a:cubicBezTo>
                  <a:cubicBezTo>
                    <a:pt x="6263" y="20992"/>
                    <a:pt x="9503" y="21350"/>
                    <a:pt x="11663" y="21409"/>
                  </a:cubicBezTo>
                  <a:cubicBezTo>
                    <a:pt x="13823" y="21469"/>
                    <a:pt x="14903" y="21230"/>
                    <a:pt x="15983" y="20992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7" name="Line"/>
            <p:cNvSpPr/>
            <p:nvPr/>
          </p:nvSpPr>
          <p:spPr>
            <a:xfrm>
              <a:off x="3723105" y="2221791"/>
              <a:ext cx="137747" cy="272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352" fill="norm" stroke="1" extrusionOk="0">
                  <a:moveTo>
                    <a:pt x="18532" y="503"/>
                  </a:moveTo>
                  <a:cubicBezTo>
                    <a:pt x="16895" y="170"/>
                    <a:pt x="15259" y="-162"/>
                    <a:pt x="12477" y="87"/>
                  </a:cubicBezTo>
                  <a:cubicBezTo>
                    <a:pt x="9695" y="336"/>
                    <a:pt x="5768" y="1167"/>
                    <a:pt x="3477" y="2496"/>
                  </a:cubicBezTo>
                  <a:cubicBezTo>
                    <a:pt x="1186" y="3826"/>
                    <a:pt x="532" y="5653"/>
                    <a:pt x="204" y="6983"/>
                  </a:cubicBezTo>
                  <a:cubicBezTo>
                    <a:pt x="-123" y="8312"/>
                    <a:pt x="-123" y="9143"/>
                    <a:pt x="695" y="9558"/>
                  </a:cubicBezTo>
                  <a:cubicBezTo>
                    <a:pt x="1513" y="9973"/>
                    <a:pt x="3150" y="9973"/>
                    <a:pt x="5604" y="9973"/>
                  </a:cubicBezTo>
                  <a:cubicBezTo>
                    <a:pt x="8059" y="9973"/>
                    <a:pt x="11332" y="9973"/>
                    <a:pt x="14113" y="10804"/>
                  </a:cubicBezTo>
                  <a:cubicBezTo>
                    <a:pt x="16895" y="11635"/>
                    <a:pt x="19186" y="13296"/>
                    <a:pt x="20332" y="14626"/>
                  </a:cubicBezTo>
                  <a:cubicBezTo>
                    <a:pt x="21477" y="15955"/>
                    <a:pt x="21477" y="16952"/>
                    <a:pt x="20986" y="17783"/>
                  </a:cubicBezTo>
                  <a:cubicBezTo>
                    <a:pt x="20495" y="18613"/>
                    <a:pt x="19513" y="19278"/>
                    <a:pt x="17877" y="19860"/>
                  </a:cubicBezTo>
                  <a:cubicBezTo>
                    <a:pt x="16241" y="20441"/>
                    <a:pt x="13950" y="20940"/>
                    <a:pt x="11659" y="21189"/>
                  </a:cubicBezTo>
                  <a:cubicBezTo>
                    <a:pt x="9368" y="21438"/>
                    <a:pt x="7077" y="21438"/>
                    <a:pt x="6750" y="20940"/>
                  </a:cubicBezTo>
                  <a:cubicBezTo>
                    <a:pt x="6422" y="20441"/>
                    <a:pt x="8059" y="19444"/>
                    <a:pt x="9695" y="18447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8" name="Line"/>
            <p:cNvSpPr/>
            <p:nvPr/>
          </p:nvSpPr>
          <p:spPr>
            <a:xfrm>
              <a:off x="3908577" y="2227062"/>
              <a:ext cx="95337" cy="277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421" fill="norm" stroke="1" extrusionOk="0">
                  <a:moveTo>
                    <a:pt x="17843" y="2051"/>
                  </a:moveTo>
                  <a:cubicBezTo>
                    <a:pt x="17374" y="1069"/>
                    <a:pt x="16904" y="88"/>
                    <a:pt x="15965" y="6"/>
                  </a:cubicBezTo>
                  <a:cubicBezTo>
                    <a:pt x="15026" y="-76"/>
                    <a:pt x="13617" y="742"/>
                    <a:pt x="11035" y="3524"/>
                  </a:cubicBezTo>
                  <a:cubicBezTo>
                    <a:pt x="8452" y="6306"/>
                    <a:pt x="4696" y="11051"/>
                    <a:pt x="2583" y="13915"/>
                  </a:cubicBezTo>
                  <a:cubicBezTo>
                    <a:pt x="470" y="16779"/>
                    <a:pt x="0" y="17760"/>
                    <a:pt x="0" y="18660"/>
                  </a:cubicBezTo>
                  <a:cubicBezTo>
                    <a:pt x="0" y="19560"/>
                    <a:pt x="470" y="20379"/>
                    <a:pt x="1878" y="20869"/>
                  </a:cubicBezTo>
                  <a:cubicBezTo>
                    <a:pt x="3287" y="21360"/>
                    <a:pt x="5635" y="21524"/>
                    <a:pt x="7748" y="21360"/>
                  </a:cubicBezTo>
                  <a:cubicBezTo>
                    <a:pt x="9861" y="21197"/>
                    <a:pt x="11739" y="20706"/>
                    <a:pt x="13852" y="19969"/>
                  </a:cubicBezTo>
                  <a:cubicBezTo>
                    <a:pt x="15965" y="19233"/>
                    <a:pt x="18313" y="18251"/>
                    <a:pt x="19722" y="17351"/>
                  </a:cubicBezTo>
                  <a:cubicBezTo>
                    <a:pt x="21130" y="16451"/>
                    <a:pt x="21600" y="15633"/>
                    <a:pt x="20661" y="15142"/>
                  </a:cubicBezTo>
                  <a:cubicBezTo>
                    <a:pt x="19722" y="14651"/>
                    <a:pt x="17374" y="14488"/>
                    <a:pt x="14557" y="14815"/>
                  </a:cubicBezTo>
                  <a:cubicBezTo>
                    <a:pt x="11739" y="15142"/>
                    <a:pt x="8452" y="15960"/>
                    <a:pt x="5165" y="16779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9" name="Line"/>
            <p:cNvSpPr/>
            <p:nvPr/>
          </p:nvSpPr>
          <p:spPr>
            <a:xfrm>
              <a:off x="4020760" y="2132942"/>
              <a:ext cx="83492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6" h="21600" fill="norm" stroke="1" extrusionOk="0">
                  <a:moveTo>
                    <a:pt x="0" y="0"/>
                  </a:moveTo>
                  <a:cubicBezTo>
                    <a:pt x="2571" y="118"/>
                    <a:pt x="5143" y="236"/>
                    <a:pt x="8229" y="1475"/>
                  </a:cubicBezTo>
                  <a:cubicBezTo>
                    <a:pt x="11314" y="2715"/>
                    <a:pt x="14914" y="5075"/>
                    <a:pt x="17486" y="7495"/>
                  </a:cubicBezTo>
                  <a:cubicBezTo>
                    <a:pt x="20057" y="9915"/>
                    <a:pt x="21600" y="12393"/>
                    <a:pt x="18771" y="14754"/>
                  </a:cubicBezTo>
                  <a:cubicBezTo>
                    <a:pt x="15943" y="17115"/>
                    <a:pt x="8743" y="19357"/>
                    <a:pt x="1543" y="21600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0" name="Line"/>
            <p:cNvSpPr/>
            <p:nvPr/>
          </p:nvSpPr>
          <p:spPr>
            <a:xfrm>
              <a:off x="3592731" y="3117192"/>
              <a:ext cx="129580" cy="376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1439" fill="norm" stroke="1" extrusionOk="0">
                  <a:moveTo>
                    <a:pt x="11732" y="0"/>
                  </a:moveTo>
                  <a:cubicBezTo>
                    <a:pt x="10018" y="241"/>
                    <a:pt x="8303" y="483"/>
                    <a:pt x="6589" y="1448"/>
                  </a:cubicBezTo>
                  <a:cubicBezTo>
                    <a:pt x="4875" y="2413"/>
                    <a:pt x="3160" y="4103"/>
                    <a:pt x="1789" y="6577"/>
                  </a:cubicBezTo>
                  <a:cubicBezTo>
                    <a:pt x="418" y="9050"/>
                    <a:pt x="-611" y="12308"/>
                    <a:pt x="418" y="14963"/>
                  </a:cubicBezTo>
                  <a:cubicBezTo>
                    <a:pt x="1446" y="17618"/>
                    <a:pt x="4532" y="19669"/>
                    <a:pt x="8303" y="20635"/>
                  </a:cubicBezTo>
                  <a:cubicBezTo>
                    <a:pt x="12075" y="21600"/>
                    <a:pt x="16532" y="21479"/>
                    <a:pt x="20989" y="21359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1" name="Line"/>
            <p:cNvSpPr/>
            <p:nvPr/>
          </p:nvSpPr>
          <p:spPr>
            <a:xfrm>
              <a:off x="3944560" y="3104492"/>
              <a:ext cx="107280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3" h="21600" fill="norm" stroke="1" extrusionOk="0">
                  <a:moveTo>
                    <a:pt x="0" y="0"/>
                  </a:moveTo>
                  <a:cubicBezTo>
                    <a:pt x="3738" y="884"/>
                    <a:pt x="7477" y="1768"/>
                    <a:pt x="11631" y="3663"/>
                  </a:cubicBezTo>
                  <a:cubicBezTo>
                    <a:pt x="15785" y="5558"/>
                    <a:pt x="20354" y="8463"/>
                    <a:pt x="20977" y="11053"/>
                  </a:cubicBezTo>
                  <a:cubicBezTo>
                    <a:pt x="21600" y="13642"/>
                    <a:pt x="18277" y="15916"/>
                    <a:pt x="14954" y="17621"/>
                  </a:cubicBezTo>
                  <a:cubicBezTo>
                    <a:pt x="11631" y="19326"/>
                    <a:pt x="8308" y="20463"/>
                    <a:pt x="4985" y="21600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2" name="Line"/>
            <p:cNvSpPr/>
            <p:nvPr/>
          </p:nvSpPr>
          <p:spPr>
            <a:xfrm>
              <a:off x="3668499" y="3174342"/>
              <a:ext cx="90972" cy="229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9" h="21333" fill="norm" stroke="1" extrusionOk="0">
                  <a:moveTo>
                    <a:pt x="13643" y="1178"/>
                  </a:moveTo>
                  <a:cubicBezTo>
                    <a:pt x="11723" y="589"/>
                    <a:pt x="9803" y="0"/>
                    <a:pt x="7883" y="0"/>
                  </a:cubicBezTo>
                  <a:cubicBezTo>
                    <a:pt x="5963" y="0"/>
                    <a:pt x="4043" y="589"/>
                    <a:pt x="2363" y="1964"/>
                  </a:cubicBezTo>
                  <a:cubicBezTo>
                    <a:pt x="683" y="3338"/>
                    <a:pt x="-757" y="5498"/>
                    <a:pt x="443" y="7265"/>
                  </a:cubicBezTo>
                  <a:cubicBezTo>
                    <a:pt x="1643" y="9033"/>
                    <a:pt x="5483" y="10407"/>
                    <a:pt x="9323" y="11684"/>
                  </a:cubicBezTo>
                  <a:cubicBezTo>
                    <a:pt x="13163" y="12960"/>
                    <a:pt x="17003" y="14138"/>
                    <a:pt x="18923" y="15218"/>
                  </a:cubicBezTo>
                  <a:cubicBezTo>
                    <a:pt x="20843" y="16298"/>
                    <a:pt x="20843" y="17280"/>
                    <a:pt x="20363" y="18262"/>
                  </a:cubicBezTo>
                  <a:cubicBezTo>
                    <a:pt x="19883" y="19244"/>
                    <a:pt x="18923" y="20225"/>
                    <a:pt x="17003" y="20815"/>
                  </a:cubicBezTo>
                  <a:cubicBezTo>
                    <a:pt x="15083" y="21404"/>
                    <a:pt x="12203" y="21600"/>
                    <a:pt x="10283" y="20815"/>
                  </a:cubicBezTo>
                  <a:cubicBezTo>
                    <a:pt x="8363" y="20029"/>
                    <a:pt x="7403" y="18262"/>
                    <a:pt x="8603" y="16004"/>
                  </a:cubicBezTo>
                  <a:cubicBezTo>
                    <a:pt x="9803" y="13745"/>
                    <a:pt x="13163" y="10996"/>
                    <a:pt x="14363" y="8640"/>
                  </a:cubicBezTo>
                  <a:cubicBezTo>
                    <a:pt x="15563" y="6284"/>
                    <a:pt x="14603" y="4320"/>
                    <a:pt x="12923" y="3142"/>
                  </a:cubicBezTo>
                  <a:cubicBezTo>
                    <a:pt x="11243" y="1964"/>
                    <a:pt x="8843" y="1571"/>
                    <a:pt x="6683" y="1669"/>
                  </a:cubicBezTo>
                  <a:cubicBezTo>
                    <a:pt x="4523" y="1767"/>
                    <a:pt x="2603" y="2356"/>
                    <a:pt x="2363" y="3142"/>
                  </a:cubicBezTo>
                  <a:cubicBezTo>
                    <a:pt x="2123" y="3927"/>
                    <a:pt x="3563" y="4909"/>
                    <a:pt x="5003" y="5891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3" name="Line"/>
            <p:cNvSpPr/>
            <p:nvPr/>
          </p:nvSpPr>
          <p:spPr>
            <a:xfrm>
              <a:off x="3811189" y="3180692"/>
              <a:ext cx="82572" cy="144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347" fill="norm" stroke="1" extrusionOk="0">
                  <a:moveTo>
                    <a:pt x="8105" y="0"/>
                  </a:moveTo>
                  <a:cubicBezTo>
                    <a:pt x="5945" y="5009"/>
                    <a:pt x="3785" y="10017"/>
                    <a:pt x="2165" y="13617"/>
                  </a:cubicBezTo>
                  <a:cubicBezTo>
                    <a:pt x="545" y="17217"/>
                    <a:pt x="-535" y="19409"/>
                    <a:pt x="275" y="20504"/>
                  </a:cubicBezTo>
                  <a:cubicBezTo>
                    <a:pt x="1085" y="21600"/>
                    <a:pt x="3785" y="21600"/>
                    <a:pt x="7565" y="20661"/>
                  </a:cubicBezTo>
                  <a:cubicBezTo>
                    <a:pt x="11345" y="19722"/>
                    <a:pt x="16205" y="17843"/>
                    <a:pt x="21065" y="15965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4" name="Line"/>
            <p:cNvSpPr/>
            <p:nvPr/>
          </p:nvSpPr>
          <p:spPr>
            <a:xfrm>
              <a:off x="3887410" y="3282292"/>
              <a:ext cx="190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486"/>
                    <a:pt x="4800" y="10971"/>
                    <a:pt x="8400" y="14571"/>
                  </a:cubicBezTo>
                  <a:cubicBezTo>
                    <a:pt x="12000" y="18171"/>
                    <a:pt x="16800" y="1988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5" name="Line"/>
            <p:cNvSpPr/>
            <p:nvPr/>
          </p:nvSpPr>
          <p:spPr>
            <a:xfrm>
              <a:off x="5705226" y="2177392"/>
              <a:ext cx="118935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21293" y="0"/>
                  </a:moveTo>
                  <a:cubicBezTo>
                    <a:pt x="19398" y="0"/>
                    <a:pt x="17504" y="0"/>
                    <a:pt x="14661" y="813"/>
                  </a:cubicBezTo>
                  <a:cubicBezTo>
                    <a:pt x="11819" y="1626"/>
                    <a:pt x="8030" y="3252"/>
                    <a:pt x="5188" y="5865"/>
                  </a:cubicBezTo>
                  <a:cubicBezTo>
                    <a:pt x="2346" y="8477"/>
                    <a:pt x="451" y="12077"/>
                    <a:pt x="72" y="14574"/>
                  </a:cubicBezTo>
                  <a:cubicBezTo>
                    <a:pt x="-307" y="17071"/>
                    <a:pt x="830" y="18465"/>
                    <a:pt x="3104" y="19452"/>
                  </a:cubicBezTo>
                  <a:cubicBezTo>
                    <a:pt x="5377" y="20439"/>
                    <a:pt x="8788" y="21019"/>
                    <a:pt x="12198" y="21600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6" name="Line"/>
            <p:cNvSpPr/>
            <p:nvPr/>
          </p:nvSpPr>
          <p:spPr>
            <a:xfrm>
              <a:off x="6103560" y="2228192"/>
              <a:ext cx="120647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600" fill="norm" stroke="1" extrusionOk="0">
                  <a:moveTo>
                    <a:pt x="7821" y="0"/>
                  </a:moveTo>
                  <a:cubicBezTo>
                    <a:pt x="9683" y="99"/>
                    <a:pt x="11545" y="197"/>
                    <a:pt x="13593" y="740"/>
                  </a:cubicBezTo>
                  <a:cubicBezTo>
                    <a:pt x="15641" y="1282"/>
                    <a:pt x="17876" y="2268"/>
                    <a:pt x="19366" y="3945"/>
                  </a:cubicBezTo>
                  <a:cubicBezTo>
                    <a:pt x="20855" y="5622"/>
                    <a:pt x="21600" y="7989"/>
                    <a:pt x="21041" y="10060"/>
                  </a:cubicBezTo>
                  <a:cubicBezTo>
                    <a:pt x="20483" y="12132"/>
                    <a:pt x="18621" y="13907"/>
                    <a:pt x="14897" y="15781"/>
                  </a:cubicBezTo>
                  <a:cubicBezTo>
                    <a:pt x="11172" y="17655"/>
                    <a:pt x="5586" y="1962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7" name="Line"/>
            <p:cNvSpPr/>
            <p:nvPr/>
          </p:nvSpPr>
          <p:spPr>
            <a:xfrm>
              <a:off x="5814547" y="2251475"/>
              <a:ext cx="104864" cy="211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18810" y="2160"/>
                  </a:moveTo>
                  <a:cubicBezTo>
                    <a:pt x="19242" y="1080"/>
                    <a:pt x="19674" y="0"/>
                    <a:pt x="19674" y="0"/>
                  </a:cubicBezTo>
                  <a:cubicBezTo>
                    <a:pt x="19674" y="0"/>
                    <a:pt x="19242" y="1080"/>
                    <a:pt x="16434" y="3888"/>
                  </a:cubicBezTo>
                  <a:cubicBezTo>
                    <a:pt x="13626" y="6696"/>
                    <a:pt x="8442" y="11232"/>
                    <a:pt x="4986" y="14040"/>
                  </a:cubicBezTo>
                  <a:cubicBezTo>
                    <a:pt x="1530" y="16848"/>
                    <a:pt x="-198" y="17928"/>
                    <a:pt x="18" y="18684"/>
                  </a:cubicBezTo>
                  <a:cubicBezTo>
                    <a:pt x="234" y="19440"/>
                    <a:pt x="2394" y="19872"/>
                    <a:pt x="6282" y="20304"/>
                  </a:cubicBezTo>
                  <a:cubicBezTo>
                    <a:pt x="10170" y="20736"/>
                    <a:pt x="15786" y="21168"/>
                    <a:pt x="21402" y="21600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8" name="Line"/>
            <p:cNvSpPr/>
            <p:nvPr/>
          </p:nvSpPr>
          <p:spPr>
            <a:xfrm>
              <a:off x="5869336" y="2412342"/>
              <a:ext cx="24675" cy="160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20982" y="0"/>
                  </a:moveTo>
                  <a:cubicBezTo>
                    <a:pt x="13782" y="6253"/>
                    <a:pt x="6582" y="12505"/>
                    <a:pt x="2982" y="16342"/>
                  </a:cubicBezTo>
                  <a:cubicBezTo>
                    <a:pt x="-618" y="20179"/>
                    <a:pt x="-618" y="21600"/>
                    <a:pt x="1182" y="21600"/>
                  </a:cubicBezTo>
                  <a:cubicBezTo>
                    <a:pt x="2982" y="21600"/>
                    <a:pt x="6582" y="20179"/>
                    <a:pt x="10182" y="18758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9" name="Line"/>
            <p:cNvSpPr/>
            <p:nvPr/>
          </p:nvSpPr>
          <p:spPr>
            <a:xfrm>
              <a:off x="6001960" y="2304392"/>
              <a:ext cx="101601" cy="182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00" y="0"/>
                  </a:moveTo>
                  <a:cubicBezTo>
                    <a:pt x="9000" y="1256"/>
                    <a:pt x="9900" y="2512"/>
                    <a:pt x="9000" y="5023"/>
                  </a:cubicBezTo>
                  <a:cubicBezTo>
                    <a:pt x="8100" y="7535"/>
                    <a:pt x="5400" y="11302"/>
                    <a:pt x="3375" y="13940"/>
                  </a:cubicBezTo>
                  <a:cubicBezTo>
                    <a:pt x="1350" y="16577"/>
                    <a:pt x="0" y="18084"/>
                    <a:pt x="0" y="19340"/>
                  </a:cubicBezTo>
                  <a:cubicBezTo>
                    <a:pt x="0" y="20595"/>
                    <a:pt x="1350" y="21600"/>
                    <a:pt x="5175" y="21600"/>
                  </a:cubicBezTo>
                  <a:cubicBezTo>
                    <a:pt x="9000" y="21600"/>
                    <a:pt x="15300" y="20595"/>
                    <a:pt x="21600" y="19591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0" name="Line"/>
            <p:cNvSpPr/>
            <p:nvPr/>
          </p:nvSpPr>
          <p:spPr>
            <a:xfrm>
              <a:off x="6046410" y="2431392"/>
              <a:ext cx="254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1" name="Line"/>
            <p:cNvSpPr/>
            <p:nvPr/>
          </p:nvSpPr>
          <p:spPr>
            <a:xfrm>
              <a:off x="5508605" y="3124491"/>
              <a:ext cx="125056" cy="405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0" h="21550" fill="norm" stroke="1" extrusionOk="0">
                  <a:moveTo>
                    <a:pt x="18795" y="963"/>
                  </a:moveTo>
                  <a:cubicBezTo>
                    <a:pt x="17733" y="513"/>
                    <a:pt x="16671" y="63"/>
                    <a:pt x="15431" y="6"/>
                  </a:cubicBezTo>
                  <a:cubicBezTo>
                    <a:pt x="14192" y="-50"/>
                    <a:pt x="12776" y="288"/>
                    <a:pt x="10297" y="1694"/>
                  </a:cubicBezTo>
                  <a:cubicBezTo>
                    <a:pt x="7818" y="3100"/>
                    <a:pt x="4277" y="5575"/>
                    <a:pt x="2153" y="8163"/>
                  </a:cubicBezTo>
                  <a:cubicBezTo>
                    <a:pt x="28" y="10750"/>
                    <a:pt x="-680" y="13450"/>
                    <a:pt x="736" y="15531"/>
                  </a:cubicBezTo>
                  <a:cubicBezTo>
                    <a:pt x="2153" y="17612"/>
                    <a:pt x="5694" y="19075"/>
                    <a:pt x="9412" y="19975"/>
                  </a:cubicBezTo>
                  <a:cubicBezTo>
                    <a:pt x="13130" y="20875"/>
                    <a:pt x="17025" y="21212"/>
                    <a:pt x="20920" y="21550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2" name="Line"/>
            <p:cNvSpPr/>
            <p:nvPr/>
          </p:nvSpPr>
          <p:spPr>
            <a:xfrm>
              <a:off x="5670544" y="3167992"/>
              <a:ext cx="115517" cy="293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379" fill="norm" stroke="1" extrusionOk="0">
                  <a:moveTo>
                    <a:pt x="21433" y="0"/>
                  </a:moveTo>
                  <a:cubicBezTo>
                    <a:pt x="17898" y="1080"/>
                    <a:pt x="14364" y="2160"/>
                    <a:pt x="11026" y="4243"/>
                  </a:cubicBezTo>
                  <a:cubicBezTo>
                    <a:pt x="7688" y="6326"/>
                    <a:pt x="4546" y="9411"/>
                    <a:pt x="2582" y="11726"/>
                  </a:cubicBezTo>
                  <a:cubicBezTo>
                    <a:pt x="618" y="14040"/>
                    <a:pt x="-167" y="15583"/>
                    <a:pt x="29" y="17126"/>
                  </a:cubicBezTo>
                  <a:cubicBezTo>
                    <a:pt x="226" y="18669"/>
                    <a:pt x="1404" y="20211"/>
                    <a:pt x="3171" y="20906"/>
                  </a:cubicBezTo>
                  <a:cubicBezTo>
                    <a:pt x="4938" y="21600"/>
                    <a:pt x="7295" y="21446"/>
                    <a:pt x="9062" y="20983"/>
                  </a:cubicBezTo>
                  <a:cubicBezTo>
                    <a:pt x="10829" y="20520"/>
                    <a:pt x="12008" y="19749"/>
                    <a:pt x="12400" y="18977"/>
                  </a:cubicBezTo>
                  <a:cubicBezTo>
                    <a:pt x="12793" y="18206"/>
                    <a:pt x="12400" y="17434"/>
                    <a:pt x="11418" y="16817"/>
                  </a:cubicBezTo>
                  <a:cubicBezTo>
                    <a:pt x="10437" y="16200"/>
                    <a:pt x="8866" y="15737"/>
                    <a:pt x="7688" y="15506"/>
                  </a:cubicBezTo>
                  <a:cubicBezTo>
                    <a:pt x="6509" y="15274"/>
                    <a:pt x="5724" y="15274"/>
                    <a:pt x="4938" y="15274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3" name="Line"/>
            <p:cNvSpPr/>
            <p:nvPr/>
          </p:nvSpPr>
          <p:spPr>
            <a:xfrm>
              <a:off x="5865730" y="3142592"/>
              <a:ext cx="110831" cy="265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524" fill="norm" stroke="1" extrusionOk="0">
                  <a:moveTo>
                    <a:pt x="21339" y="0"/>
                  </a:moveTo>
                  <a:cubicBezTo>
                    <a:pt x="19301" y="171"/>
                    <a:pt x="17264" y="343"/>
                    <a:pt x="15226" y="1200"/>
                  </a:cubicBezTo>
                  <a:cubicBezTo>
                    <a:pt x="13188" y="2057"/>
                    <a:pt x="11150" y="3600"/>
                    <a:pt x="8705" y="6000"/>
                  </a:cubicBezTo>
                  <a:cubicBezTo>
                    <a:pt x="6260" y="8400"/>
                    <a:pt x="3407" y="11657"/>
                    <a:pt x="1777" y="14143"/>
                  </a:cubicBezTo>
                  <a:cubicBezTo>
                    <a:pt x="147" y="16629"/>
                    <a:pt x="-261" y="18343"/>
                    <a:pt x="147" y="19543"/>
                  </a:cubicBezTo>
                  <a:cubicBezTo>
                    <a:pt x="554" y="20743"/>
                    <a:pt x="1777" y="21429"/>
                    <a:pt x="3407" y="21514"/>
                  </a:cubicBezTo>
                  <a:cubicBezTo>
                    <a:pt x="5037" y="21600"/>
                    <a:pt x="7075" y="21086"/>
                    <a:pt x="8705" y="20400"/>
                  </a:cubicBezTo>
                  <a:cubicBezTo>
                    <a:pt x="10335" y="19714"/>
                    <a:pt x="11558" y="18857"/>
                    <a:pt x="12169" y="18000"/>
                  </a:cubicBezTo>
                  <a:cubicBezTo>
                    <a:pt x="12781" y="17143"/>
                    <a:pt x="12781" y="16286"/>
                    <a:pt x="11762" y="15686"/>
                  </a:cubicBezTo>
                  <a:cubicBezTo>
                    <a:pt x="10743" y="15086"/>
                    <a:pt x="8705" y="14743"/>
                    <a:pt x="6667" y="14829"/>
                  </a:cubicBezTo>
                  <a:cubicBezTo>
                    <a:pt x="4630" y="14914"/>
                    <a:pt x="2592" y="15429"/>
                    <a:pt x="554" y="15943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4" name="Line"/>
            <p:cNvSpPr/>
            <p:nvPr/>
          </p:nvSpPr>
          <p:spPr>
            <a:xfrm>
              <a:off x="6001960" y="3122045"/>
              <a:ext cx="95423" cy="395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8" h="21451" fill="norm" stroke="1" extrusionOk="0">
                  <a:moveTo>
                    <a:pt x="4136" y="81"/>
                  </a:moveTo>
                  <a:cubicBezTo>
                    <a:pt x="6434" y="-34"/>
                    <a:pt x="8732" y="-149"/>
                    <a:pt x="11489" y="655"/>
                  </a:cubicBezTo>
                  <a:cubicBezTo>
                    <a:pt x="14247" y="1460"/>
                    <a:pt x="17464" y="3183"/>
                    <a:pt x="19302" y="5538"/>
                  </a:cubicBezTo>
                  <a:cubicBezTo>
                    <a:pt x="21140" y="7894"/>
                    <a:pt x="21600" y="10881"/>
                    <a:pt x="18153" y="13638"/>
                  </a:cubicBezTo>
                  <a:cubicBezTo>
                    <a:pt x="14706" y="16396"/>
                    <a:pt x="7353" y="18923"/>
                    <a:pt x="0" y="21451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5" name="Line"/>
            <p:cNvSpPr/>
            <p:nvPr/>
          </p:nvSpPr>
          <p:spPr>
            <a:xfrm>
              <a:off x="2376448" y="1890832"/>
              <a:ext cx="1196121" cy="827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38" fill="norm" stroke="1" extrusionOk="0">
                  <a:moveTo>
                    <a:pt x="13035" y="1756"/>
                  </a:moveTo>
                  <a:cubicBezTo>
                    <a:pt x="12806" y="1260"/>
                    <a:pt x="12577" y="765"/>
                    <a:pt x="12119" y="434"/>
                  </a:cubicBezTo>
                  <a:cubicBezTo>
                    <a:pt x="11661" y="103"/>
                    <a:pt x="10974" y="-62"/>
                    <a:pt x="10191" y="21"/>
                  </a:cubicBezTo>
                  <a:cubicBezTo>
                    <a:pt x="9409" y="103"/>
                    <a:pt x="8531" y="434"/>
                    <a:pt x="7673" y="902"/>
                  </a:cubicBezTo>
                  <a:cubicBezTo>
                    <a:pt x="6814" y="1371"/>
                    <a:pt x="5975" y="1977"/>
                    <a:pt x="5116" y="2776"/>
                  </a:cubicBezTo>
                  <a:cubicBezTo>
                    <a:pt x="4257" y="3575"/>
                    <a:pt x="3379" y="4567"/>
                    <a:pt x="2673" y="5531"/>
                  </a:cubicBezTo>
                  <a:cubicBezTo>
                    <a:pt x="1967" y="6495"/>
                    <a:pt x="1433" y="7432"/>
                    <a:pt x="1052" y="8341"/>
                  </a:cubicBezTo>
                  <a:cubicBezTo>
                    <a:pt x="670" y="9250"/>
                    <a:pt x="441" y="10132"/>
                    <a:pt x="269" y="11151"/>
                  </a:cubicBezTo>
                  <a:cubicBezTo>
                    <a:pt x="97" y="12171"/>
                    <a:pt x="-17" y="13328"/>
                    <a:pt x="2" y="14320"/>
                  </a:cubicBezTo>
                  <a:cubicBezTo>
                    <a:pt x="21" y="15311"/>
                    <a:pt x="174" y="16138"/>
                    <a:pt x="613" y="16854"/>
                  </a:cubicBezTo>
                  <a:cubicBezTo>
                    <a:pt x="1052" y="17571"/>
                    <a:pt x="1777" y="18177"/>
                    <a:pt x="2521" y="18618"/>
                  </a:cubicBezTo>
                  <a:cubicBezTo>
                    <a:pt x="3265" y="19058"/>
                    <a:pt x="4028" y="19334"/>
                    <a:pt x="4715" y="19609"/>
                  </a:cubicBezTo>
                  <a:cubicBezTo>
                    <a:pt x="5402" y="19885"/>
                    <a:pt x="6013" y="20160"/>
                    <a:pt x="6833" y="20464"/>
                  </a:cubicBezTo>
                  <a:cubicBezTo>
                    <a:pt x="7654" y="20767"/>
                    <a:pt x="8684" y="21097"/>
                    <a:pt x="9714" y="21290"/>
                  </a:cubicBezTo>
                  <a:cubicBezTo>
                    <a:pt x="10745" y="21483"/>
                    <a:pt x="11775" y="21538"/>
                    <a:pt x="12787" y="21538"/>
                  </a:cubicBezTo>
                  <a:cubicBezTo>
                    <a:pt x="13798" y="21538"/>
                    <a:pt x="14790" y="21483"/>
                    <a:pt x="15687" y="21428"/>
                  </a:cubicBezTo>
                  <a:cubicBezTo>
                    <a:pt x="16584" y="21373"/>
                    <a:pt x="17385" y="21318"/>
                    <a:pt x="18072" y="21097"/>
                  </a:cubicBezTo>
                  <a:cubicBezTo>
                    <a:pt x="18759" y="20877"/>
                    <a:pt x="19331" y="20491"/>
                    <a:pt x="19847" y="19692"/>
                  </a:cubicBezTo>
                  <a:cubicBezTo>
                    <a:pt x="20362" y="18893"/>
                    <a:pt x="20820" y="17681"/>
                    <a:pt x="21125" y="16441"/>
                  </a:cubicBezTo>
                  <a:cubicBezTo>
                    <a:pt x="21430" y="15201"/>
                    <a:pt x="21583" y="13934"/>
                    <a:pt x="21564" y="12556"/>
                  </a:cubicBezTo>
                  <a:cubicBezTo>
                    <a:pt x="21545" y="11179"/>
                    <a:pt x="21354" y="9691"/>
                    <a:pt x="21030" y="8424"/>
                  </a:cubicBezTo>
                  <a:cubicBezTo>
                    <a:pt x="20705" y="7156"/>
                    <a:pt x="20247" y="6109"/>
                    <a:pt x="19694" y="5173"/>
                  </a:cubicBezTo>
                  <a:cubicBezTo>
                    <a:pt x="19141" y="4236"/>
                    <a:pt x="18492" y="3409"/>
                    <a:pt x="17671" y="2831"/>
                  </a:cubicBezTo>
                  <a:cubicBezTo>
                    <a:pt x="16851" y="2252"/>
                    <a:pt x="15859" y="1922"/>
                    <a:pt x="15019" y="1674"/>
                  </a:cubicBezTo>
                  <a:cubicBezTo>
                    <a:pt x="14179" y="1426"/>
                    <a:pt x="13493" y="1260"/>
                    <a:pt x="13054" y="1040"/>
                  </a:cubicBezTo>
                  <a:cubicBezTo>
                    <a:pt x="12615" y="820"/>
                    <a:pt x="12424" y="544"/>
                    <a:pt x="12233" y="269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6" name="Line"/>
            <p:cNvSpPr/>
            <p:nvPr/>
          </p:nvSpPr>
          <p:spPr>
            <a:xfrm>
              <a:off x="1183355" y="967717"/>
              <a:ext cx="1319151" cy="116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600" fill="norm" stroke="1" extrusionOk="0">
                  <a:moveTo>
                    <a:pt x="21573" y="21600"/>
                  </a:moveTo>
                  <a:cubicBezTo>
                    <a:pt x="20915" y="20504"/>
                    <a:pt x="20258" y="19409"/>
                    <a:pt x="19565" y="18430"/>
                  </a:cubicBezTo>
                  <a:cubicBezTo>
                    <a:pt x="18873" y="17452"/>
                    <a:pt x="18146" y="16591"/>
                    <a:pt x="17263" y="15789"/>
                  </a:cubicBezTo>
                  <a:cubicBezTo>
                    <a:pt x="16381" y="14987"/>
                    <a:pt x="15342" y="14243"/>
                    <a:pt x="14390" y="13520"/>
                  </a:cubicBezTo>
                  <a:cubicBezTo>
                    <a:pt x="13438" y="12796"/>
                    <a:pt x="12573" y="12091"/>
                    <a:pt x="11535" y="11289"/>
                  </a:cubicBezTo>
                  <a:cubicBezTo>
                    <a:pt x="10496" y="10487"/>
                    <a:pt x="9285" y="9587"/>
                    <a:pt x="8211" y="8785"/>
                  </a:cubicBezTo>
                  <a:cubicBezTo>
                    <a:pt x="7138" y="7983"/>
                    <a:pt x="6204" y="7278"/>
                    <a:pt x="5390" y="6535"/>
                  </a:cubicBezTo>
                  <a:cubicBezTo>
                    <a:pt x="4577" y="5791"/>
                    <a:pt x="3885" y="5009"/>
                    <a:pt x="3261" y="4265"/>
                  </a:cubicBezTo>
                  <a:cubicBezTo>
                    <a:pt x="2638" y="3522"/>
                    <a:pt x="2085" y="2817"/>
                    <a:pt x="1738" y="2407"/>
                  </a:cubicBezTo>
                  <a:cubicBezTo>
                    <a:pt x="1392" y="1996"/>
                    <a:pt x="1254" y="1878"/>
                    <a:pt x="1046" y="1722"/>
                  </a:cubicBezTo>
                  <a:cubicBezTo>
                    <a:pt x="838" y="1565"/>
                    <a:pt x="561" y="1370"/>
                    <a:pt x="423" y="1389"/>
                  </a:cubicBezTo>
                  <a:cubicBezTo>
                    <a:pt x="285" y="1409"/>
                    <a:pt x="285" y="1643"/>
                    <a:pt x="388" y="2270"/>
                  </a:cubicBezTo>
                  <a:cubicBezTo>
                    <a:pt x="492" y="2896"/>
                    <a:pt x="700" y="3913"/>
                    <a:pt x="804" y="4637"/>
                  </a:cubicBezTo>
                  <a:cubicBezTo>
                    <a:pt x="908" y="5361"/>
                    <a:pt x="908" y="5791"/>
                    <a:pt x="890" y="6104"/>
                  </a:cubicBezTo>
                  <a:cubicBezTo>
                    <a:pt x="873" y="6417"/>
                    <a:pt x="838" y="6613"/>
                    <a:pt x="769" y="6613"/>
                  </a:cubicBezTo>
                  <a:cubicBezTo>
                    <a:pt x="700" y="6613"/>
                    <a:pt x="596" y="6417"/>
                    <a:pt x="458" y="5772"/>
                  </a:cubicBezTo>
                  <a:cubicBezTo>
                    <a:pt x="319" y="5126"/>
                    <a:pt x="146" y="4030"/>
                    <a:pt x="60" y="3189"/>
                  </a:cubicBezTo>
                  <a:cubicBezTo>
                    <a:pt x="-27" y="2348"/>
                    <a:pt x="-27" y="1761"/>
                    <a:pt x="111" y="1330"/>
                  </a:cubicBezTo>
                  <a:cubicBezTo>
                    <a:pt x="250" y="900"/>
                    <a:pt x="527" y="626"/>
                    <a:pt x="1115" y="430"/>
                  </a:cubicBezTo>
                  <a:cubicBezTo>
                    <a:pt x="1704" y="235"/>
                    <a:pt x="2604" y="117"/>
                    <a:pt x="3175" y="59"/>
                  </a:cubicBezTo>
                  <a:cubicBezTo>
                    <a:pt x="3746" y="0"/>
                    <a:pt x="3988" y="0"/>
                    <a:pt x="4231" y="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7" name="Line"/>
            <p:cNvSpPr/>
            <p:nvPr/>
          </p:nvSpPr>
          <p:spPr>
            <a:xfrm>
              <a:off x="500138" y="342536"/>
              <a:ext cx="298643" cy="368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369" fill="norm" stroke="1" extrusionOk="0">
                  <a:moveTo>
                    <a:pt x="5172" y="904"/>
                  </a:moveTo>
                  <a:cubicBezTo>
                    <a:pt x="4411" y="658"/>
                    <a:pt x="3651" y="413"/>
                    <a:pt x="3042" y="658"/>
                  </a:cubicBezTo>
                  <a:cubicBezTo>
                    <a:pt x="2434" y="904"/>
                    <a:pt x="1977" y="1640"/>
                    <a:pt x="1369" y="3481"/>
                  </a:cubicBezTo>
                  <a:cubicBezTo>
                    <a:pt x="761" y="5322"/>
                    <a:pt x="0" y="8267"/>
                    <a:pt x="0" y="10783"/>
                  </a:cubicBezTo>
                  <a:cubicBezTo>
                    <a:pt x="0" y="13299"/>
                    <a:pt x="761" y="15386"/>
                    <a:pt x="2054" y="17104"/>
                  </a:cubicBezTo>
                  <a:cubicBezTo>
                    <a:pt x="3346" y="18822"/>
                    <a:pt x="5172" y="20172"/>
                    <a:pt x="6845" y="20847"/>
                  </a:cubicBezTo>
                  <a:cubicBezTo>
                    <a:pt x="8518" y="21522"/>
                    <a:pt x="10039" y="21522"/>
                    <a:pt x="11789" y="20970"/>
                  </a:cubicBezTo>
                  <a:cubicBezTo>
                    <a:pt x="13538" y="20417"/>
                    <a:pt x="15515" y="19313"/>
                    <a:pt x="17189" y="17656"/>
                  </a:cubicBezTo>
                  <a:cubicBezTo>
                    <a:pt x="18862" y="15999"/>
                    <a:pt x="20231" y="13790"/>
                    <a:pt x="20915" y="11765"/>
                  </a:cubicBezTo>
                  <a:cubicBezTo>
                    <a:pt x="21600" y="9740"/>
                    <a:pt x="21600" y="7899"/>
                    <a:pt x="21144" y="6427"/>
                  </a:cubicBezTo>
                  <a:cubicBezTo>
                    <a:pt x="20687" y="4954"/>
                    <a:pt x="19775" y="3849"/>
                    <a:pt x="17873" y="2867"/>
                  </a:cubicBezTo>
                  <a:cubicBezTo>
                    <a:pt x="15972" y="1886"/>
                    <a:pt x="13082" y="1027"/>
                    <a:pt x="10268" y="536"/>
                  </a:cubicBezTo>
                  <a:cubicBezTo>
                    <a:pt x="7454" y="45"/>
                    <a:pt x="4715" y="-78"/>
                    <a:pt x="3042" y="45"/>
                  </a:cubicBezTo>
                  <a:cubicBezTo>
                    <a:pt x="1369" y="167"/>
                    <a:pt x="761" y="536"/>
                    <a:pt x="152" y="904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8" name="Line"/>
            <p:cNvSpPr/>
            <p:nvPr/>
          </p:nvSpPr>
          <p:spPr>
            <a:xfrm>
              <a:off x="1003905" y="554967"/>
              <a:ext cx="63501" cy="159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8" fill="norm" stroke="1" extrusionOk="0">
                  <a:moveTo>
                    <a:pt x="0" y="0"/>
                  </a:moveTo>
                  <a:cubicBezTo>
                    <a:pt x="4320" y="5968"/>
                    <a:pt x="8640" y="11937"/>
                    <a:pt x="11520" y="15774"/>
                  </a:cubicBezTo>
                  <a:cubicBezTo>
                    <a:pt x="14400" y="19611"/>
                    <a:pt x="15840" y="21316"/>
                    <a:pt x="17280" y="21458"/>
                  </a:cubicBezTo>
                  <a:cubicBezTo>
                    <a:pt x="18720" y="21600"/>
                    <a:pt x="20160" y="20179"/>
                    <a:pt x="21600" y="18758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9" name="Line"/>
            <p:cNvSpPr/>
            <p:nvPr/>
          </p:nvSpPr>
          <p:spPr>
            <a:xfrm>
              <a:off x="1257905" y="472417"/>
              <a:ext cx="508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00" y="6369"/>
                    <a:pt x="5400" y="12738"/>
                    <a:pt x="9000" y="16338"/>
                  </a:cubicBezTo>
                  <a:cubicBezTo>
                    <a:pt x="12600" y="19938"/>
                    <a:pt x="17100" y="20769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0" name="Line"/>
            <p:cNvSpPr/>
            <p:nvPr/>
          </p:nvSpPr>
          <p:spPr>
            <a:xfrm>
              <a:off x="4834776" y="1869780"/>
              <a:ext cx="821588" cy="682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491" fill="norm" stroke="1" extrusionOk="0">
                  <a:moveTo>
                    <a:pt x="14536" y="2789"/>
                  </a:moveTo>
                  <a:cubicBezTo>
                    <a:pt x="14426" y="2122"/>
                    <a:pt x="14315" y="1455"/>
                    <a:pt x="13929" y="955"/>
                  </a:cubicBezTo>
                  <a:cubicBezTo>
                    <a:pt x="13542" y="455"/>
                    <a:pt x="12879" y="122"/>
                    <a:pt x="11912" y="55"/>
                  </a:cubicBezTo>
                  <a:cubicBezTo>
                    <a:pt x="10946" y="-11"/>
                    <a:pt x="9675" y="189"/>
                    <a:pt x="8404" y="722"/>
                  </a:cubicBezTo>
                  <a:cubicBezTo>
                    <a:pt x="7134" y="1255"/>
                    <a:pt x="5863" y="2122"/>
                    <a:pt x="4676" y="3289"/>
                  </a:cubicBezTo>
                  <a:cubicBezTo>
                    <a:pt x="3488" y="4455"/>
                    <a:pt x="2383" y="5922"/>
                    <a:pt x="1582" y="7355"/>
                  </a:cubicBezTo>
                  <a:cubicBezTo>
                    <a:pt x="781" y="8789"/>
                    <a:pt x="284" y="10189"/>
                    <a:pt x="90" y="11489"/>
                  </a:cubicBezTo>
                  <a:cubicBezTo>
                    <a:pt x="-103" y="12789"/>
                    <a:pt x="7" y="13989"/>
                    <a:pt x="477" y="15155"/>
                  </a:cubicBezTo>
                  <a:cubicBezTo>
                    <a:pt x="947" y="16322"/>
                    <a:pt x="1775" y="17455"/>
                    <a:pt x="2935" y="18422"/>
                  </a:cubicBezTo>
                  <a:cubicBezTo>
                    <a:pt x="4095" y="19389"/>
                    <a:pt x="5587" y="20189"/>
                    <a:pt x="6996" y="20722"/>
                  </a:cubicBezTo>
                  <a:cubicBezTo>
                    <a:pt x="8404" y="21255"/>
                    <a:pt x="9730" y="21522"/>
                    <a:pt x="10946" y="21489"/>
                  </a:cubicBezTo>
                  <a:cubicBezTo>
                    <a:pt x="12161" y="21455"/>
                    <a:pt x="13266" y="21122"/>
                    <a:pt x="14481" y="20355"/>
                  </a:cubicBezTo>
                  <a:cubicBezTo>
                    <a:pt x="15696" y="19589"/>
                    <a:pt x="17022" y="18389"/>
                    <a:pt x="18017" y="17055"/>
                  </a:cubicBezTo>
                  <a:cubicBezTo>
                    <a:pt x="19011" y="15722"/>
                    <a:pt x="19674" y="14255"/>
                    <a:pt x="20199" y="12722"/>
                  </a:cubicBezTo>
                  <a:cubicBezTo>
                    <a:pt x="20724" y="11189"/>
                    <a:pt x="21110" y="9589"/>
                    <a:pt x="21304" y="8189"/>
                  </a:cubicBezTo>
                  <a:cubicBezTo>
                    <a:pt x="21497" y="6789"/>
                    <a:pt x="21497" y="5589"/>
                    <a:pt x="21248" y="4422"/>
                  </a:cubicBezTo>
                  <a:cubicBezTo>
                    <a:pt x="21000" y="3255"/>
                    <a:pt x="20503" y="2122"/>
                    <a:pt x="19923" y="1355"/>
                  </a:cubicBezTo>
                  <a:cubicBezTo>
                    <a:pt x="19343" y="589"/>
                    <a:pt x="18680" y="189"/>
                    <a:pt x="17989" y="55"/>
                  </a:cubicBezTo>
                  <a:cubicBezTo>
                    <a:pt x="17299" y="-78"/>
                    <a:pt x="16580" y="55"/>
                    <a:pt x="15862" y="189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1" name="Line"/>
            <p:cNvSpPr/>
            <p:nvPr/>
          </p:nvSpPr>
          <p:spPr>
            <a:xfrm>
              <a:off x="5442555" y="389867"/>
              <a:ext cx="609601" cy="153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20975"/>
                    <a:pt x="0" y="20350"/>
                    <a:pt x="112" y="19666"/>
                  </a:cubicBezTo>
                  <a:cubicBezTo>
                    <a:pt x="225" y="18982"/>
                    <a:pt x="450" y="18238"/>
                    <a:pt x="675" y="17360"/>
                  </a:cubicBezTo>
                  <a:cubicBezTo>
                    <a:pt x="900" y="16483"/>
                    <a:pt x="1125" y="15471"/>
                    <a:pt x="1350" y="14564"/>
                  </a:cubicBezTo>
                  <a:cubicBezTo>
                    <a:pt x="1575" y="13656"/>
                    <a:pt x="1800" y="12853"/>
                    <a:pt x="2212" y="11960"/>
                  </a:cubicBezTo>
                  <a:cubicBezTo>
                    <a:pt x="2625" y="11068"/>
                    <a:pt x="3225" y="10086"/>
                    <a:pt x="4050" y="9119"/>
                  </a:cubicBezTo>
                  <a:cubicBezTo>
                    <a:pt x="4875" y="8152"/>
                    <a:pt x="5925" y="7200"/>
                    <a:pt x="7163" y="6337"/>
                  </a:cubicBezTo>
                  <a:cubicBezTo>
                    <a:pt x="8400" y="5474"/>
                    <a:pt x="9825" y="4701"/>
                    <a:pt x="11400" y="3927"/>
                  </a:cubicBezTo>
                  <a:cubicBezTo>
                    <a:pt x="12975" y="3154"/>
                    <a:pt x="14700" y="2380"/>
                    <a:pt x="16425" y="1726"/>
                  </a:cubicBezTo>
                  <a:cubicBezTo>
                    <a:pt x="18150" y="1071"/>
                    <a:pt x="19875" y="536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2" name="Line"/>
            <p:cNvSpPr/>
            <p:nvPr/>
          </p:nvSpPr>
          <p:spPr>
            <a:xfrm>
              <a:off x="5893405" y="267782"/>
              <a:ext cx="228601" cy="293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6" fill="norm" stroke="1" extrusionOk="0">
                  <a:moveTo>
                    <a:pt x="4800" y="4733"/>
                  </a:moveTo>
                  <a:cubicBezTo>
                    <a:pt x="4000" y="4116"/>
                    <a:pt x="3200" y="3499"/>
                    <a:pt x="2200" y="2727"/>
                  </a:cubicBezTo>
                  <a:cubicBezTo>
                    <a:pt x="1200" y="1956"/>
                    <a:pt x="0" y="1030"/>
                    <a:pt x="0" y="490"/>
                  </a:cubicBezTo>
                  <a:cubicBezTo>
                    <a:pt x="0" y="-50"/>
                    <a:pt x="1200" y="-204"/>
                    <a:pt x="4100" y="336"/>
                  </a:cubicBezTo>
                  <a:cubicBezTo>
                    <a:pt x="7000" y="876"/>
                    <a:pt x="11600" y="2110"/>
                    <a:pt x="14700" y="3345"/>
                  </a:cubicBezTo>
                  <a:cubicBezTo>
                    <a:pt x="17800" y="4579"/>
                    <a:pt x="19400" y="5813"/>
                    <a:pt x="20100" y="7896"/>
                  </a:cubicBezTo>
                  <a:cubicBezTo>
                    <a:pt x="20800" y="9979"/>
                    <a:pt x="20600" y="12910"/>
                    <a:pt x="20700" y="15302"/>
                  </a:cubicBezTo>
                  <a:cubicBezTo>
                    <a:pt x="20800" y="17693"/>
                    <a:pt x="21200" y="19545"/>
                    <a:pt x="21600" y="21396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3" name="Line"/>
            <p:cNvSpPr/>
            <p:nvPr/>
          </p:nvSpPr>
          <p:spPr>
            <a:xfrm>
              <a:off x="6461482" y="114300"/>
              <a:ext cx="194915" cy="317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7" h="21484" fill="norm" stroke="1" extrusionOk="0">
                  <a:moveTo>
                    <a:pt x="9235" y="2316"/>
                  </a:moveTo>
                  <a:cubicBezTo>
                    <a:pt x="9235" y="1601"/>
                    <a:pt x="9235" y="885"/>
                    <a:pt x="8667" y="456"/>
                  </a:cubicBezTo>
                  <a:cubicBezTo>
                    <a:pt x="8099" y="27"/>
                    <a:pt x="6962" y="-116"/>
                    <a:pt x="6052" y="99"/>
                  </a:cubicBezTo>
                  <a:cubicBezTo>
                    <a:pt x="5143" y="313"/>
                    <a:pt x="4461" y="885"/>
                    <a:pt x="3324" y="3174"/>
                  </a:cubicBezTo>
                  <a:cubicBezTo>
                    <a:pt x="2187" y="5463"/>
                    <a:pt x="595" y="9468"/>
                    <a:pt x="141" y="12615"/>
                  </a:cubicBezTo>
                  <a:cubicBezTo>
                    <a:pt x="-314" y="15762"/>
                    <a:pt x="368" y="18051"/>
                    <a:pt x="1732" y="19481"/>
                  </a:cubicBezTo>
                  <a:cubicBezTo>
                    <a:pt x="3097" y="20912"/>
                    <a:pt x="5143" y="21484"/>
                    <a:pt x="7530" y="21484"/>
                  </a:cubicBezTo>
                  <a:cubicBezTo>
                    <a:pt x="9918" y="21484"/>
                    <a:pt x="12646" y="20912"/>
                    <a:pt x="15033" y="19338"/>
                  </a:cubicBezTo>
                  <a:cubicBezTo>
                    <a:pt x="17421" y="17765"/>
                    <a:pt x="19467" y="15190"/>
                    <a:pt x="20377" y="12401"/>
                  </a:cubicBezTo>
                  <a:cubicBezTo>
                    <a:pt x="21286" y="9611"/>
                    <a:pt x="21059" y="6607"/>
                    <a:pt x="19922" y="4676"/>
                  </a:cubicBezTo>
                  <a:cubicBezTo>
                    <a:pt x="18785" y="2745"/>
                    <a:pt x="16739" y="1887"/>
                    <a:pt x="14692" y="1744"/>
                  </a:cubicBezTo>
                  <a:cubicBezTo>
                    <a:pt x="12646" y="1601"/>
                    <a:pt x="10600" y="2173"/>
                    <a:pt x="9122" y="2959"/>
                  </a:cubicBezTo>
                  <a:cubicBezTo>
                    <a:pt x="7644" y="3746"/>
                    <a:pt x="6734" y="4748"/>
                    <a:pt x="5825" y="5749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4" name="Line"/>
            <p:cNvSpPr/>
            <p:nvPr/>
          </p:nvSpPr>
          <p:spPr>
            <a:xfrm>
              <a:off x="6744305" y="345417"/>
              <a:ext cx="317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972"/>
                    <a:pt x="0" y="7945"/>
                    <a:pt x="3600" y="11545"/>
                  </a:cubicBezTo>
                  <a:cubicBezTo>
                    <a:pt x="7200" y="15145"/>
                    <a:pt x="14400" y="18372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5" name="Line"/>
            <p:cNvSpPr/>
            <p:nvPr/>
          </p:nvSpPr>
          <p:spPr>
            <a:xfrm>
              <a:off x="6896705" y="258608"/>
              <a:ext cx="247651" cy="254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7" fill="norm" stroke="1" extrusionOk="0">
                  <a:moveTo>
                    <a:pt x="0" y="6199"/>
                  </a:moveTo>
                  <a:cubicBezTo>
                    <a:pt x="0" y="5314"/>
                    <a:pt x="0" y="4428"/>
                    <a:pt x="646" y="3366"/>
                  </a:cubicBezTo>
                  <a:cubicBezTo>
                    <a:pt x="1292" y="2304"/>
                    <a:pt x="2585" y="1064"/>
                    <a:pt x="3692" y="445"/>
                  </a:cubicBezTo>
                  <a:cubicBezTo>
                    <a:pt x="4800" y="-175"/>
                    <a:pt x="5723" y="-175"/>
                    <a:pt x="6646" y="622"/>
                  </a:cubicBezTo>
                  <a:cubicBezTo>
                    <a:pt x="7569" y="1418"/>
                    <a:pt x="8492" y="3012"/>
                    <a:pt x="8492" y="5579"/>
                  </a:cubicBezTo>
                  <a:cubicBezTo>
                    <a:pt x="8492" y="8146"/>
                    <a:pt x="7569" y="11687"/>
                    <a:pt x="6831" y="13812"/>
                  </a:cubicBezTo>
                  <a:cubicBezTo>
                    <a:pt x="6092" y="15936"/>
                    <a:pt x="5538" y="16645"/>
                    <a:pt x="4985" y="17441"/>
                  </a:cubicBezTo>
                  <a:cubicBezTo>
                    <a:pt x="4431" y="18238"/>
                    <a:pt x="3877" y="19123"/>
                    <a:pt x="3969" y="19832"/>
                  </a:cubicBezTo>
                  <a:cubicBezTo>
                    <a:pt x="4062" y="20540"/>
                    <a:pt x="4800" y="21071"/>
                    <a:pt x="6185" y="21248"/>
                  </a:cubicBezTo>
                  <a:cubicBezTo>
                    <a:pt x="7569" y="21425"/>
                    <a:pt x="9600" y="21248"/>
                    <a:pt x="12277" y="20894"/>
                  </a:cubicBezTo>
                  <a:cubicBezTo>
                    <a:pt x="14954" y="20540"/>
                    <a:pt x="18277" y="20009"/>
                    <a:pt x="21600" y="19477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6" name="Line"/>
            <p:cNvSpPr/>
            <p:nvPr/>
          </p:nvSpPr>
          <p:spPr>
            <a:xfrm>
              <a:off x="2554505" y="2923972"/>
              <a:ext cx="1003231" cy="687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442" fill="norm" stroke="1" extrusionOk="0">
                  <a:moveTo>
                    <a:pt x="14813" y="1373"/>
                  </a:moveTo>
                  <a:cubicBezTo>
                    <a:pt x="14450" y="977"/>
                    <a:pt x="14087" y="581"/>
                    <a:pt x="13270" y="316"/>
                  </a:cubicBezTo>
                  <a:cubicBezTo>
                    <a:pt x="12453" y="52"/>
                    <a:pt x="11183" y="-80"/>
                    <a:pt x="9958" y="52"/>
                  </a:cubicBezTo>
                  <a:cubicBezTo>
                    <a:pt x="8732" y="184"/>
                    <a:pt x="7553" y="581"/>
                    <a:pt x="6327" y="1307"/>
                  </a:cubicBezTo>
                  <a:cubicBezTo>
                    <a:pt x="5102" y="2034"/>
                    <a:pt x="3832" y="3091"/>
                    <a:pt x="2833" y="4346"/>
                  </a:cubicBezTo>
                  <a:cubicBezTo>
                    <a:pt x="1835" y="5601"/>
                    <a:pt x="1109" y="7054"/>
                    <a:pt x="632" y="8441"/>
                  </a:cubicBezTo>
                  <a:cubicBezTo>
                    <a:pt x="156" y="9828"/>
                    <a:pt x="-71" y="11149"/>
                    <a:pt x="20" y="12570"/>
                  </a:cubicBezTo>
                  <a:cubicBezTo>
                    <a:pt x="111" y="13990"/>
                    <a:pt x="519" y="15509"/>
                    <a:pt x="1109" y="16698"/>
                  </a:cubicBezTo>
                  <a:cubicBezTo>
                    <a:pt x="1699" y="17887"/>
                    <a:pt x="2470" y="18746"/>
                    <a:pt x="3582" y="19472"/>
                  </a:cubicBezTo>
                  <a:cubicBezTo>
                    <a:pt x="4694" y="20199"/>
                    <a:pt x="6146" y="20793"/>
                    <a:pt x="7666" y="21124"/>
                  </a:cubicBezTo>
                  <a:cubicBezTo>
                    <a:pt x="9186" y="21454"/>
                    <a:pt x="10774" y="21520"/>
                    <a:pt x="12158" y="21355"/>
                  </a:cubicBezTo>
                  <a:cubicBezTo>
                    <a:pt x="13542" y="21190"/>
                    <a:pt x="14722" y="20793"/>
                    <a:pt x="15834" y="20166"/>
                  </a:cubicBezTo>
                  <a:cubicBezTo>
                    <a:pt x="16946" y="19538"/>
                    <a:pt x="17990" y="18680"/>
                    <a:pt x="18852" y="17689"/>
                  </a:cubicBezTo>
                  <a:cubicBezTo>
                    <a:pt x="19714" y="16698"/>
                    <a:pt x="20395" y="15575"/>
                    <a:pt x="20848" y="14089"/>
                  </a:cubicBezTo>
                  <a:cubicBezTo>
                    <a:pt x="21302" y="12603"/>
                    <a:pt x="21529" y="10753"/>
                    <a:pt x="21506" y="9102"/>
                  </a:cubicBezTo>
                  <a:cubicBezTo>
                    <a:pt x="21484" y="7450"/>
                    <a:pt x="21211" y="5997"/>
                    <a:pt x="20826" y="4775"/>
                  </a:cubicBezTo>
                  <a:cubicBezTo>
                    <a:pt x="20440" y="3553"/>
                    <a:pt x="19941" y="2562"/>
                    <a:pt x="19033" y="1869"/>
                  </a:cubicBezTo>
                  <a:cubicBezTo>
                    <a:pt x="18126" y="1175"/>
                    <a:pt x="16810" y="779"/>
                    <a:pt x="15789" y="713"/>
                  </a:cubicBezTo>
                  <a:cubicBezTo>
                    <a:pt x="14768" y="647"/>
                    <a:pt x="14042" y="911"/>
                    <a:pt x="13316" y="1175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7" name="Line"/>
            <p:cNvSpPr/>
            <p:nvPr/>
          </p:nvSpPr>
          <p:spPr>
            <a:xfrm>
              <a:off x="1677005" y="3552167"/>
              <a:ext cx="1035051" cy="132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96" y="207"/>
                    <a:pt x="19391" y="413"/>
                    <a:pt x="18331" y="775"/>
                  </a:cubicBezTo>
                  <a:cubicBezTo>
                    <a:pt x="17271" y="1137"/>
                    <a:pt x="16255" y="1654"/>
                    <a:pt x="15129" y="2325"/>
                  </a:cubicBezTo>
                  <a:cubicBezTo>
                    <a:pt x="14002" y="2997"/>
                    <a:pt x="12766" y="3824"/>
                    <a:pt x="11661" y="4668"/>
                  </a:cubicBezTo>
                  <a:cubicBezTo>
                    <a:pt x="10557" y="5512"/>
                    <a:pt x="9585" y="6373"/>
                    <a:pt x="8702" y="7269"/>
                  </a:cubicBezTo>
                  <a:cubicBezTo>
                    <a:pt x="7818" y="8165"/>
                    <a:pt x="7023" y="9095"/>
                    <a:pt x="6272" y="10128"/>
                  </a:cubicBezTo>
                  <a:cubicBezTo>
                    <a:pt x="5521" y="11162"/>
                    <a:pt x="4815" y="12299"/>
                    <a:pt x="4108" y="13435"/>
                  </a:cubicBezTo>
                  <a:cubicBezTo>
                    <a:pt x="3401" y="14572"/>
                    <a:pt x="2694" y="15709"/>
                    <a:pt x="2120" y="16846"/>
                  </a:cubicBezTo>
                  <a:cubicBezTo>
                    <a:pt x="1546" y="17983"/>
                    <a:pt x="1104" y="19120"/>
                    <a:pt x="773" y="19912"/>
                  </a:cubicBezTo>
                  <a:cubicBezTo>
                    <a:pt x="442" y="20704"/>
                    <a:pt x="221" y="21152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8" name="Line"/>
            <p:cNvSpPr/>
            <p:nvPr/>
          </p:nvSpPr>
          <p:spPr>
            <a:xfrm>
              <a:off x="1486505" y="4784067"/>
              <a:ext cx="1778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" y="4500"/>
                    <a:pt x="1029" y="9000"/>
                    <a:pt x="4629" y="12600"/>
                  </a:cubicBezTo>
                  <a:cubicBezTo>
                    <a:pt x="8229" y="16200"/>
                    <a:pt x="14914" y="18900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9" name="Line"/>
            <p:cNvSpPr/>
            <p:nvPr/>
          </p:nvSpPr>
          <p:spPr>
            <a:xfrm>
              <a:off x="1759555" y="4733267"/>
              <a:ext cx="1397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45" y="3046"/>
                    <a:pt x="13091" y="6092"/>
                    <a:pt x="9491" y="9692"/>
                  </a:cubicBezTo>
                  <a:cubicBezTo>
                    <a:pt x="5891" y="13292"/>
                    <a:pt x="2945" y="17446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0" name="Line"/>
            <p:cNvSpPr/>
            <p:nvPr/>
          </p:nvSpPr>
          <p:spPr>
            <a:xfrm>
              <a:off x="1408629" y="5211694"/>
              <a:ext cx="296715" cy="419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1207" fill="norm" stroke="1" extrusionOk="0">
                  <a:moveTo>
                    <a:pt x="12719" y="852"/>
                  </a:moveTo>
                  <a:cubicBezTo>
                    <a:pt x="10319" y="959"/>
                    <a:pt x="7919" y="1066"/>
                    <a:pt x="5894" y="2189"/>
                  </a:cubicBezTo>
                  <a:cubicBezTo>
                    <a:pt x="3869" y="3312"/>
                    <a:pt x="2219" y="5450"/>
                    <a:pt x="1169" y="8177"/>
                  </a:cubicBezTo>
                  <a:cubicBezTo>
                    <a:pt x="119" y="10904"/>
                    <a:pt x="-331" y="14219"/>
                    <a:pt x="269" y="16571"/>
                  </a:cubicBezTo>
                  <a:cubicBezTo>
                    <a:pt x="869" y="18924"/>
                    <a:pt x="2519" y="20314"/>
                    <a:pt x="4694" y="20902"/>
                  </a:cubicBezTo>
                  <a:cubicBezTo>
                    <a:pt x="6869" y="21490"/>
                    <a:pt x="9569" y="21276"/>
                    <a:pt x="12419" y="19833"/>
                  </a:cubicBezTo>
                  <a:cubicBezTo>
                    <a:pt x="15269" y="18389"/>
                    <a:pt x="18269" y="15716"/>
                    <a:pt x="19769" y="13042"/>
                  </a:cubicBezTo>
                  <a:cubicBezTo>
                    <a:pt x="21269" y="10369"/>
                    <a:pt x="21269" y="7696"/>
                    <a:pt x="20594" y="5504"/>
                  </a:cubicBezTo>
                  <a:cubicBezTo>
                    <a:pt x="19919" y="3312"/>
                    <a:pt x="18569" y="1601"/>
                    <a:pt x="17369" y="745"/>
                  </a:cubicBezTo>
                  <a:cubicBezTo>
                    <a:pt x="16169" y="-110"/>
                    <a:pt x="15119" y="-110"/>
                    <a:pt x="14594" y="157"/>
                  </a:cubicBezTo>
                  <a:cubicBezTo>
                    <a:pt x="14069" y="425"/>
                    <a:pt x="14069" y="959"/>
                    <a:pt x="14369" y="1387"/>
                  </a:cubicBezTo>
                  <a:cubicBezTo>
                    <a:pt x="14669" y="1815"/>
                    <a:pt x="15269" y="2136"/>
                    <a:pt x="15869" y="2456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1" name="Line"/>
            <p:cNvSpPr/>
            <p:nvPr/>
          </p:nvSpPr>
          <p:spPr>
            <a:xfrm>
              <a:off x="1763703" y="5541039"/>
              <a:ext cx="160953" cy="276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357" fill="norm" stroke="1" extrusionOk="0">
                  <a:moveTo>
                    <a:pt x="1134" y="2353"/>
                  </a:moveTo>
                  <a:cubicBezTo>
                    <a:pt x="1695" y="1534"/>
                    <a:pt x="2256" y="716"/>
                    <a:pt x="3518" y="307"/>
                  </a:cubicBezTo>
                  <a:cubicBezTo>
                    <a:pt x="4780" y="-102"/>
                    <a:pt x="6744" y="-102"/>
                    <a:pt x="8006" y="307"/>
                  </a:cubicBezTo>
                  <a:cubicBezTo>
                    <a:pt x="9269" y="716"/>
                    <a:pt x="9830" y="1534"/>
                    <a:pt x="8988" y="3907"/>
                  </a:cubicBezTo>
                  <a:cubicBezTo>
                    <a:pt x="8147" y="6280"/>
                    <a:pt x="5902" y="10207"/>
                    <a:pt x="4079" y="12989"/>
                  </a:cubicBezTo>
                  <a:cubicBezTo>
                    <a:pt x="2256" y="15771"/>
                    <a:pt x="853" y="17407"/>
                    <a:pt x="292" y="18634"/>
                  </a:cubicBezTo>
                  <a:cubicBezTo>
                    <a:pt x="-269" y="19862"/>
                    <a:pt x="12" y="20680"/>
                    <a:pt x="853" y="21089"/>
                  </a:cubicBezTo>
                  <a:cubicBezTo>
                    <a:pt x="1695" y="21498"/>
                    <a:pt x="3097" y="21498"/>
                    <a:pt x="6604" y="20680"/>
                  </a:cubicBezTo>
                  <a:cubicBezTo>
                    <a:pt x="10110" y="19862"/>
                    <a:pt x="15721" y="18225"/>
                    <a:pt x="21331" y="16589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2" name="Line"/>
            <p:cNvSpPr/>
            <p:nvPr/>
          </p:nvSpPr>
          <p:spPr>
            <a:xfrm>
              <a:off x="2058005" y="5488917"/>
              <a:ext cx="6985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73" y="4358"/>
                    <a:pt x="6545" y="8716"/>
                    <a:pt x="8836" y="11653"/>
                  </a:cubicBezTo>
                  <a:cubicBezTo>
                    <a:pt x="11127" y="14589"/>
                    <a:pt x="12436" y="16105"/>
                    <a:pt x="14073" y="17526"/>
                  </a:cubicBezTo>
                  <a:cubicBezTo>
                    <a:pt x="15709" y="18947"/>
                    <a:pt x="17673" y="20274"/>
                    <a:pt x="18982" y="20937"/>
                  </a:cubicBezTo>
                  <a:cubicBezTo>
                    <a:pt x="20291" y="21600"/>
                    <a:pt x="20945" y="21600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3" name="Line"/>
            <p:cNvSpPr/>
            <p:nvPr/>
          </p:nvSpPr>
          <p:spPr>
            <a:xfrm>
              <a:off x="4697959" y="2895254"/>
              <a:ext cx="663502" cy="69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411" fill="norm" stroke="1" extrusionOk="0">
                  <a:moveTo>
                    <a:pt x="18246" y="3220"/>
                  </a:moveTo>
                  <a:cubicBezTo>
                    <a:pt x="18042" y="2568"/>
                    <a:pt x="17838" y="1915"/>
                    <a:pt x="17190" y="1328"/>
                  </a:cubicBezTo>
                  <a:cubicBezTo>
                    <a:pt x="16543" y="740"/>
                    <a:pt x="15453" y="218"/>
                    <a:pt x="13920" y="55"/>
                  </a:cubicBezTo>
                  <a:cubicBezTo>
                    <a:pt x="12387" y="-108"/>
                    <a:pt x="10411" y="88"/>
                    <a:pt x="8469" y="642"/>
                  </a:cubicBezTo>
                  <a:cubicBezTo>
                    <a:pt x="6527" y="1197"/>
                    <a:pt x="4619" y="2111"/>
                    <a:pt x="3256" y="3187"/>
                  </a:cubicBezTo>
                  <a:cubicBezTo>
                    <a:pt x="1893" y="4264"/>
                    <a:pt x="1075" y="5504"/>
                    <a:pt x="564" y="7103"/>
                  </a:cubicBezTo>
                  <a:cubicBezTo>
                    <a:pt x="53" y="8702"/>
                    <a:pt x="-151" y="10659"/>
                    <a:pt x="122" y="12356"/>
                  </a:cubicBezTo>
                  <a:cubicBezTo>
                    <a:pt x="394" y="14053"/>
                    <a:pt x="1144" y="15488"/>
                    <a:pt x="2268" y="16859"/>
                  </a:cubicBezTo>
                  <a:cubicBezTo>
                    <a:pt x="3392" y="18229"/>
                    <a:pt x="4891" y="19534"/>
                    <a:pt x="6493" y="20350"/>
                  </a:cubicBezTo>
                  <a:cubicBezTo>
                    <a:pt x="8094" y="21166"/>
                    <a:pt x="9797" y="21492"/>
                    <a:pt x="11535" y="21394"/>
                  </a:cubicBezTo>
                  <a:cubicBezTo>
                    <a:pt x="13272" y="21296"/>
                    <a:pt x="15044" y="20774"/>
                    <a:pt x="16475" y="19861"/>
                  </a:cubicBezTo>
                  <a:cubicBezTo>
                    <a:pt x="17906" y="18947"/>
                    <a:pt x="18996" y="17642"/>
                    <a:pt x="19780" y="15815"/>
                  </a:cubicBezTo>
                  <a:cubicBezTo>
                    <a:pt x="20563" y="13987"/>
                    <a:pt x="21040" y="11638"/>
                    <a:pt x="21245" y="9811"/>
                  </a:cubicBezTo>
                  <a:cubicBezTo>
                    <a:pt x="21449" y="7984"/>
                    <a:pt x="21381" y="6679"/>
                    <a:pt x="21040" y="5798"/>
                  </a:cubicBezTo>
                  <a:cubicBezTo>
                    <a:pt x="20699" y="4917"/>
                    <a:pt x="20086" y="4460"/>
                    <a:pt x="19200" y="4329"/>
                  </a:cubicBezTo>
                  <a:cubicBezTo>
                    <a:pt x="18315" y="4199"/>
                    <a:pt x="17156" y="4395"/>
                    <a:pt x="15998" y="459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4" name="Line"/>
            <p:cNvSpPr/>
            <p:nvPr/>
          </p:nvSpPr>
          <p:spPr>
            <a:xfrm>
              <a:off x="4604355" y="3628367"/>
              <a:ext cx="279401" cy="152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27" y="750"/>
                    <a:pt x="18655" y="1500"/>
                    <a:pt x="17509" y="2295"/>
                  </a:cubicBezTo>
                  <a:cubicBezTo>
                    <a:pt x="16364" y="3090"/>
                    <a:pt x="15545" y="3930"/>
                    <a:pt x="14645" y="4800"/>
                  </a:cubicBezTo>
                  <a:cubicBezTo>
                    <a:pt x="13745" y="5670"/>
                    <a:pt x="12764" y="6570"/>
                    <a:pt x="11782" y="7590"/>
                  </a:cubicBezTo>
                  <a:cubicBezTo>
                    <a:pt x="10800" y="8610"/>
                    <a:pt x="9818" y="9750"/>
                    <a:pt x="8591" y="10965"/>
                  </a:cubicBezTo>
                  <a:cubicBezTo>
                    <a:pt x="7364" y="12180"/>
                    <a:pt x="5891" y="13470"/>
                    <a:pt x="4582" y="14655"/>
                  </a:cubicBezTo>
                  <a:cubicBezTo>
                    <a:pt x="3273" y="15840"/>
                    <a:pt x="2127" y="16920"/>
                    <a:pt x="1473" y="17955"/>
                  </a:cubicBezTo>
                  <a:cubicBezTo>
                    <a:pt x="818" y="18990"/>
                    <a:pt x="655" y="19980"/>
                    <a:pt x="491" y="20580"/>
                  </a:cubicBezTo>
                  <a:cubicBezTo>
                    <a:pt x="327" y="21180"/>
                    <a:pt x="164" y="21390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5" name="Line"/>
            <p:cNvSpPr/>
            <p:nvPr/>
          </p:nvSpPr>
          <p:spPr>
            <a:xfrm>
              <a:off x="4471005" y="5038067"/>
              <a:ext cx="1270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360"/>
                    <a:pt x="0" y="6720"/>
                    <a:pt x="3600" y="10320"/>
                  </a:cubicBezTo>
                  <a:cubicBezTo>
                    <a:pt x="7200" y="13920"/>
                    <a:pt x="14400" y="17760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6" name="Line"/>
            <p:cNvSpPr/>
            <p:nvPr/>
          </p:nvSpPr>
          <p:spPr>
            <a:xfrm>
              <a:off x="4604355" y="5063467"/>
              <a:ext cx="889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943" y="3240"/>
                    <a:pt x="10286" y="6480"/>
                    <a:pt x="6686" y="10080"/>
                  </a:cubicBezTo>
                  <a:cubicBezTo>
                    <a:pt x="3086" y="13680"/>
                    <a:pt x="1543" y="17640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7" name="Line"/>
            <p:cNvSpPr/>
            <p:nvPr/>
          </p:nvSpPr>
          <p:spPr>
            <a:xfrm>
              <a:off x="4770635" y="5135018"/>
              <a:ext cx="260829" cy="346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8" h="21433" fill="norm" stroke="1" extrusionOk="0">
                  <a:moveTo>
                    <a:pt x="9600" y="680"/>
                  </a:moveTo>
                  <a:cubicBezTo>
                    <a:pt x="7559" y="1335"/>
                    <a:pt x="5518" y="1990"/>
                    <a:pt x="3732" y="3888"/>
                  </a:cubicBezTo>
                  <a:cubicBezTo>
                    <a:pt x="1946" y="5786"/>
                    <a:pt x="415" y="8928"/>
                    <a:pt x="75" y="11808"/>
                  </a:cubicBezTo>
                  <a:cubicBezTo>
                    <a:pt x="-265" y="14688"/>
                    <a:pt x="585" y="17306"/>
                    <a:pt x="1861" y="19008"/>
                  </a:cubicBezTo>
                  <a:cubicBezTo>
                    <a:pt x="3137" y="20710"/>
                    <a:pt x="4837" y="21495"/>
                    <a:pt x="7304" y="21430"/>
                  </a:cubicBezTo>
                  <a:cubicBezTo>
                    <a:pt x="9770" y="21364"/>
                    <a:pt x="13001" y="20448"/>
                    <a:pt x="15637" y="18353"/>
                  </a:cubicBezTo>
                  <a:cubicBezTo>
                    <a:pt x="18274" y="16259"/>
                    <a:pt x="20315" y="12986"/>
                    <a:pt x="20825" y="9975"/>
                  </a:cubicBezTo>
                  <a:cubicBezTo>
                    <a:pt x="21335" y="6964"/>
                    <a:pt x="20315" y="4215"/>
                    <a:pt x="18869" y="2513"/>
                  </a:cubicBezTo>
                  <a:cubicBezTo>
                    <a:pt x="17423" y="811"/>
                    <a:pt x="15552" y="157"/>
                    <a:pt x="13511" y="26"/>
                  </a:cubicBezTo>
                  <a:cubicBezTo>
                    <a:pt x="11470" y="-105"/>
                    <a:pt x="9259" y="288"/>
                    <a:pt x="7048" y="68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8" name="Line"/>
            <p:cNvSpPr/>
            <p:nvPr/>
          </p:nvSpPr>
          <p:spPr>
            <a:xfrm>
              <a:off x="5074255" y="5424066"/>
              <a:ext cx="254001" cy="206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0" fill="norm" stroke="1" extrusionOk="0">
                  <a:moveTo>
                    <a:pt x="0" y="3378"/>
                  </a:moveTo>
                  <a:cubicBezTo>
                    <a:pt x="720" y="2298"/>
                    <a:pt x="1440" y="1218"/>
                    <a:pt x="2880" y="570"/>
                  </a:cubicBezTo>
                  <a:cubicBezTo>
                    <a:pt x="4320" y="-78"/>
                    <a:pt x="6480" y="-294"/>
                    <a:pt x="8100" y="570"/>
                  </a:cubicBezTo>
                  <a:cubicBezTo>
                    <a:pt x="9720" y="1434"/>
                    <a:pt x="10800" y="3378"/>
                    <a:pt x="10440" y="6402"/>
                  </a:cubicBezTo>
                  <a:cubicBezTo>
                    <a:pt x="10080" y="9426"/>
                    <a:pt x="8280" y="13530"/>
                    <a:pt x="7020" y="16230"/>
                  </a:cubicBezTo>
                  <a:cubicBezTo>
                    <a:pt x="5760" y="18930"/>
                    <a:pt x="5040" y="20226"/>
                    <a:pt x="5220" y="20766"/>
                  </a:cubicBezTo>
                  <a:cubicBezTo>
                    <a:pt x="5400" y="21306"/>
                    <a:pt x="6480" y="21090"/>
                    <a:pt x="9360" y="20010"/>
                  </a:cubicBezTo>
                  <a:cubicBezTo>
                    <a:pt x="12240" y="18930"/>
                    <a:pt x="16920" y="16986"/>
                    <a:pt x="21600" y="15042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9" name="Line"/>
            <p:cNvSpPr/>
            <p:nvPr/>
          </p:nvSpPr>
          <p:spPr>
            <a:xfrm>
              <a:off x="5366355" y="5314556"/>
              <a:ext cx="311151" cy="227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2" fill="norm" stroke="1" extrusionOk="0">
                  <a:moveTo>
                    <a:pt x="0" y="3245"/>
                  </a:moveTo>
                  <a:cubicBezTo>
                    <a:pt x="147" y="2254"/>
                    <a:pt x="294" y="1263"/>
                    <a:pt x="735" y="669"/>
                  </a:cubicBezTo>
                  <a:cubicBezTo>
                    <a:pt x="1176" y="74"/>
                    <a:pt x="1910" y="-124"/>
                    <a:pt x="3012" y="74"/>
                  </a:cubicBezTo>
                  <a:cubicBezTo>
                    <a:pt x="4114" y="272"/>
                    <a:pt x="5584" y="867"/>
                    <a:pt x="6612" y="2948"/>
                  </a:cubicBezTo>
                  <a:cubicBezTo>
                    <a:pt x="7641" y="5028"/>
                    <a:pt x="8229" y="8595"/>
                    <a:pt x="8229" y="11469"/>
                  </a:cubicBezTo>
                  <a:cubicBezTo>
                    <a:pt x="8229" y="14342"/>
                    <a:pt x="7641" y="16522"/>
                    <a:pt x="7273" y="18107"/>
                  </a:cubicBezTo>
                  <a:cubicBezTo>
                    <a:pt x="6906" y="19693"/>
                    <a:pt x="6759" y="20683"/>
                    <a:pt x="7273" y="21080"/>
                  </a:cubicBezTo>
                  <a:cubicBezTo>
                    <a:pt x="7788" y="21476"/>
                    <a:pt x="8963" y="21278"/>
                    <a:pt x="11461" y="20584"/>
                  </a:cubicBezTo>
                  <a:cubicBezTo>
                    <a:pt x="13959" y="19891"/>
                    <a:pt x="17780" y="18702"/>
                    <a:pt x="21600" y="17513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0" name="Line"/>
            <p:cNvSpPr/>
            <p:nvPr/>
          </p:nvSpPr>
          <p:spPr>
            <a:xfrm>
              <a:off x="3449131" y="1896099"/>
              <a:ext cx="864838" cy="790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513" fill="norm" stroke="1" extrusionOk="0">
                  <a:moveTo>
                    <a:pt x="14336" y="1520"/>
                  </a:moveTo>
                  <a:cubicBezTo>
                    <a:pt x="14336" y="1232"/>
                    <a:pt x="14336" y="944"/>
                    <a:pt x="14178" y="685"/>
                  </a:cubicBezTo>
                  <a:cubicBezTo>
                    <a:pt x="14021" y="426"/>
                    <a:pt x="13705" y="195"/>
                    <a:pt x="12970" y="80"/>
                  </a:cubicBezTo>
                  <a:cubicBezTo>
                    <a:pt x="12234" y="-35"/>
                    <a:pt x="11078" y="-35"/>
                    <a:pt x="9974" y="138"/>
                  </a:cubicBezTo>
                  <a:cubicBezTo>
                    <a:pt x="8870" y="311"/>
                    <a:pt x="7819" y="656"/>
                    <a:pt x="6689" y="1203"/>
                  </a:cubicBezTo>
                  <a:cubicBezTo>
                    <a:pt x="5559" y="1751"/>
                    <a:pt x="4351" y="2499"/>
                    <a:pt x="3352" y="3450"/>
                  </a:cubicBezTo>
                  <a:cubicBezTo>
                    <a:pt x="2354" y="4400"/>
                    <a:pt x="1565" y="5552"/>
                    <a:pt x="1013" y="6733"/>
                  </a:cubicBezTo>
                  <a:cubicBezTo>
                    <a:pt x="462" y="7914"/>
                    <a:pt x="146" y="9123"/>
                    <a:pt x="41" y="10189"/>
                  </a:cubicBezTo>
                  <a:cubicBezTo>
                    <a:pt x="-64" y="11255"/>
                    <a:pt x="41" y="12176"/>
                    <a:pt x="278" y="13098"/>
                  </a:cubicBezTo>
                  <a:cubicBezTo>
                    <a:pt x="514" y="14019"/>
                    <a:pt x="882" y="14941"/>
                    <a:pt x="1355" y="15747"/>
                  </a:cubicBezTo>
                  <a:cubicBezTo>
                    <a:pt x="1828" y="16554"/>
                    <a:pt x="2406" y="17245"/>
                    <a:pt x="3089" y="17850"/>
                  </a:cubicBezTo>
                  <a:cubicBezTo>
                    <a:pt x="3772" y="18455"/>
                    <a:pt x="4561" y="18973"/>
                    <a:pt x="5349" y="19405"/>
                  </a:cubicBezTo>
                  <a:cubicBezTo>
                    <a:pt x="6137" y="19837"/>
                    <a:pt x="6926" y="20183"/>
                    <a:pt x="7924" y="20528"/>
                  </a:cubicBezTo>
                  <a:cubicBezTo>
                    <a:pt x="8923" y="20874"/>
                    <a:pt x="10132" y="21219"/>
                    <a:pt x="11340" y="21392"/>
                  </a:cubicBezTo>
                  <a:cubicBezTo>
                    <a:pt x="12549" y="21565"/>
                    <a:pt x="13758" y="21565"/>
                    <a:pt x="14940" y="21306"/>
                  </a:cubicBezTo>
                  <a:cubicBezTo>
                    <a:pt x="16123" y="21047"/>
                    <a:pt x="17279" y="20528"/>
                    <a:pt x="18225" y="19779"/>
                  </a:cubicBezTo>
                  <a:cubicBezTo>
                    <a:pt x="19171" y="19031"/>
                    <a:pt x="19907" y="18051"/>
                    <a:pt x="20459" y="16669"/>
                  </a:cubicBezTo>
                  <a:cubicBezTo>
                    <a:pt x="21010" y="15287"/>
                    <a:pt x="21378" y="13501"/>
                    <a:pt x="21457" y="11831"/>
                  </a:cubicBezTo>
                  <a:cubicBezTo>
                    <a:pt x="21536" y="10160"/>
                    <a:pt x="21326" y="8605"/>
                    <a:pt x="20879" y="7251"/>
                  </a:cubicBezTo>
                  <a:cubicBezTo>
                    <a:pt x="20432" y="5898"/>
                    <a:pt x="19749" y="4746"/>
                    <a:pt x="18856" y="3853"/>
                  </a:cubicBezTo>
                  <a:cubicBezTo>
                    <a:pt x="17962" y="2960"/>
                    <a:pt x="16859" y="2327"/>
                    <a:pt x="15991" y="1981"/>
                  </a:cubicBezTo>
                  <a:cubicBezTo>
                    <a:pt x="15124" y="1635"/>
                    <a:pt x="14494" y="1578"/>
                    <a:pt x="14100" y="1463"/>
                  </a:cubicBezTo>
                  <a:cubicBezTo>
                    <a:pt x="13705" y="1347"/>
                    <a:pt x="13548" y="1175"/>
                    <a:pt x="13390" y="1002"/>
                  </a:cubicBezTo>
                </a:path>
              </a:pathLst>
            </a:custGeom>
            <a:noFill/>
            <a:ln w="635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1" name="Line"/>
            <p:cNvSpPr/>
            <p:nvPr/>
          </p:nvSpPr>
          <p:spPr>
            <a:xfrm>
              <a:off x="3763568" y="544383"/>
              <a:ext cx="212138" cy="142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568" fill="norm" stroke="1" extrusionOk="0">
                  <a:moveTo>
                    <a:pt x="16943" y="21568"/>
                  </a:moveTo>
                  <a:cubicBezTo>
                    <a:pt x="17157" y="20416"/>
                    <a:pt x="17371" y="19264"/>
                    <a:pt x="17478" y="18032"/>
                  </a:cubicBezTo>
                  <a:cubicBezTo>
                    <a:pt x="17584" y="16800"/>
                    <a:pt x="17584" y="15488"/>
                    <a:pt x="17264" y="14256"/>
                  </a:cubicBezTo>
                  <a:cubicBezTo>
                    <a:pt x="16943" y="13024"/>
                    <a:pt x="16301" y="11872"/>
                    <a:pt x="15874" y="10640"/>
                  </a:cubicBezTo>
                  <a:cubicBezTo>
                    <a:pt x="15446" y="9408"/>
                    <a:pt x="15232" y="8096"/>
                    <a:pt x="15125" y="6816"/>
                  </a:cubicBezTo>
                  <a:cubicBezTo>
                    <a:pt x="15018" y="5536"/>
                    <a:pt x="15018" y="4288"/>
                    <a:pt x="14484" y="3216"/>
                  </a:cubicBezTo>
                  <a:cubicBezTo>
                    <a:pt x="13949" y="2144"/>
                    <a:pt x="12880" y="1248"/>
                    <a:pt x="12131" y="720"/>
                  </a:cubicBezTo>
                  <a:cubicBezTo>
                    <a:pt x="11383" y="192"/>
                    <a:pt x="10955" y="32"/>
                    <a:pt x="10634" y="48"/>
                  </a:cubicBezTo>
                  <a:cubicBezTo>
                    <a:pt x="10313" y="64"/>
                    <a:pt x="10099" y="256"/>
                    <a:pt x="9458" y="656"/>
                  </a:cubicBezTo>
                  <a:cubicBezTo>
                    <a:pt x="8816" y="1056"/>
                    <a:pt x="7747" y="1664"/>
                    <a:pt x="6998" y="2080"/>
                  </a:cubicBezTo>
                  <a:cubicBezTo>
                    <a:pt x="6250" y="2496"/>
                    <a:pt x="5822" y="2720"/>
                    <a:pt x="5074" y="2864"/>
                  </a:cubicBezTo>
                  <a:cubicBezTo>
                    <a:pt x="4325" y="3008"/>
                    <a:pt x="3256" y="3072"/>
                    <a:pt x="2400" y="3024"/>
                  </a:cubicBezTo>
                  <a:cubicBezTo>
                    <a:pt x="1545" y="2976"/>
                    <a:pt x="903" y="2816"/>
                    <a:pt x="476" y="2416"/>
                  </a:cubicBezTo>
                  <a:cubicBezTo>
                    <a:pt x="48" y="2016"/>
                    <a:pt x="-166" y="1376"/>
                    <a:pt x="155" y="928"/>
                  </a:cubicBezTo>
                  <a:cubicBezTo>
                    <a:pt x="476" y="480"/>
                    <a:pt x="1331" y="224"/>
                    <a:pt x="2293" y="96"/>
                  </a:cubicBezTo>
                  <a:cubicBezTo>
                    <a:pt x="3256" y="-32"/>
                    <a:pt x="4325" y="-32"/>
                    <a:pt x="5608" y="96"/>
                  </a:cubicBezTo>
                  <a:cubicBezTo>
                    <a:pt x="6891" y="224"/>
                    <a:pt x="8388" y="480"/>
                    <a:pt x="10527" y="848"/>
                  </a:cubicBezTo>
                  <a:cubicBezTo>
                    <a:pt x="12666" y="1216"/>
                    <a:pt x="15446" y="1696"/>
                    <a:pt x="17371" y="1968"/>
                  </a:cubicBezTo>
                  <a:cubicBezTo>
                    <a:pt x="19295" y="2240"/>
                    <a:pt x="20365" y="2304"/>
                    <a:pt x="21434" y="2368"/>
                  </a:cubicBezTo>
                </a:path>
              </a:pathLst>
            </a:custGeom>
            <a:noFill/>
            <a:ln w="635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2" name="Line"/>
            <p:cNvSpPr/>
            <p:nvPr/>
          </p:nvSpPr>
          <p:spPr>
            <a:xfrm>
              <a:off x="3369010" y="0"/>
              <a:ext cx="212996" cy="455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401" fill="norm" stroke="1" extrusionOk="0">
                  <a:moveTo>
                    <a:pt x="20237" y="1611"/>
                  </a:moveTo>
                  <a:cubicBezTo>
                    <a:pt x="20237" y="1113"/>
                    <a:pt x="20237" y="616"/>
                    <a:pt x="19702" y="317"/>
                  </a:cubicBezTo>
                  <a:cubicBezTo>
                    <a:pt x="19168" y="19"/>
                    <a:pt x="18098" y="-81"/>
                    <a:pt x="16387" y="68"/>
                  </a:cubicBezTo>
                  <a:cubicBezTo>
                    <a:pt x="14676" y="218"/>
                    <a:pt x="12324" y="616"/>
                    <a:pt x="9651" y="1760"/>
                  </a:cubicBezTo>
                  <a:cubicBezTo>
                    <a:pt x="6977" y="2905"/>
                    <a:pt x="3983" y="4796"/>
                    <a:pt x="2272" y="7384"/>
                  </a:cubicBezTo>
                  <a:cubicBezTo>
                    <a:pt x="562" y="9972"/>
                    <a:pt x="134" y="13257"/>
                    <a:pt x="27" y="15447"/>
                  </a:cubicBezTo>
                  <a:cubicBezTo>
                    <a:pt x="-80" y="17637"/>
                    <a:pt x="134" y="18732"/>
                    <a:pt x="562" y="19528"/>
                  </a:cubicBezTo>
                  <a:cubicBezTo>
                    <a:pt x="989" y="20325"/>
                    <a:pt x="1631" y="20822"/>
                    <a:pt x="2593" y="21121"/>
                  </a:cubicBezTo>
                  <a:cubicBezTo>
                    <a:pt x="3556" y="21419"/>
                    <a:pt x="4839" y="21519"/>
                    <a:pt x="7084" y="21220"/>
                  </a:cubicBezTo>
                  <a:cubicBezTo>
                    <a:pt x="9330" y="20922"/>
                    <a:pt x="12538" y="20225"/>
                    <a:pt x="15104" y="19528"/>
                  </a:cubicBezTo>
                  <a:cubicBezTo>
                    <a:pt x="17670" y="18831"/>
                    <a:pt x="19595" y="18135"/>
                    <a:pt x="21520" y="17438"/>
                  </a:cubicBezTo>
                </a:path>
              </a:pathLst>
            </a:custGeom>
            <a:noFill/>
            <a:ln w="635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3" name="Line"/>
            <p:cNvSpPr/>
            <p:nvPr/>
          </p:nvSpPr>
          <p:spPr>
            <a:xfrm>
              <a:off x="3378805" y="231117"/>
              <a:ext cx="2032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75" y="15600"/>
                    <a:pt x="12150" y="9600"/>
                    <a:pt x="15750" y="6000"/>
                  </a:cubicBezTo>
                  <a:cubicBezTo>
                    <a:pt x="19350" y="2400"/>
                    <a:pt x="20475" y="120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4" name="Line"/>
            <p:cNvSpPr/>
            <p:nvPr/>
          </p:nvSpPr>
          <p:spPr>
            <a:xfrm>
              <a:off x="3797905" y="205717"/>
              <a:ext cx="381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5" name="Line"/>
            <p:cNvSpPr/>
            <p:nvPr/>
          </p:nvSpPr>
          <p:spPr>
            <a:xfrm>
              <a:off x="3880455" y="193017"/>
              <a:ext cx="571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6" name="Line"/>
            <p:cNvSpPr/>
            <p:nvPr/>
          </p:nvSpPr>
          <p:spPr>
            <a:xfrm>
              <a:off x="5616097" y="1945097"/>
              <a:ext cx="745685" cy="838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502" fill="norm" stroke="1" extrusionOk="0">
                  <a:moveTo>
                    <a:pt x="16964" y="1804"/>
                  </a:moveTo>
                  <a:cubicBezTo>
                    <a:pt x="16109" y="1262"/>
                    <a:pt x="15255" y="719"/>
                    <a:pt x="14248" y="393"/>
                  </a:cubicBezTo>
                  <a:cubicBezTo>
                    <a:pt x="13242" y="68"/>
                    <a:pt x="12082" y="-41"/>
                    <a:pt x="11045" y="13"/>
                  </a:cubicBezTo>
                  <a:cubicBezTo>
                    <a:pt x="10008" y="68"/>
                    <a:pt x="9093" y="285"/>
                    <a:pt x="7933" y="773"/>
                  </a:cubicBezTo>
                  <a:cubicBezTo>
                    <a:pt x="6774" y="1262"/>
                    <a:pt x="5371" y="2021"/>
                    <a:pt x="4272" y="3025"/>
                  </a:cubicBezTo>
                  <a:cubicBezTo>
                    <a:pt x="3174" y="4029"/>
                    <a:pt x="2381" y="5278"/>
                    <a:pt x="1709" y="6662"/>
                  </a:cubicBezTo>
                  <a:cubicBezTo>
                    <a:pt x="1038" y="8045"/>
                    <a:pt x="489" y="9565"/>
                    <a:pt x="215" y="11085"/>
                  </a:cubicBezTo>
                  <a:cubicBezTo>
                    <a:pt x="-60" y="12604"/>
                    <a:pt x="-60" y="14124"/>
                    <a:pt x="154" y="15345"/>
                  </a:cubicBezTo>
                  <a:cubicBezTo>
                    <a:pt x="367" y="16566"/>
                    <a:pt x="794" y="17489"/>
                    <a:pt x="1679" y="18438"/>
                  </a:cubicBezTo>
                  <a:cubicBezTo>
                    <a:pt x="2564" y="19388"/>
                    <a:pt x="3906" y="20365"/>
                    <a:pt x="5279" y="20908"/>
                  </a:cubicBezTo>
                  <a:cubicBezTo>
                    <a:pt x="6652" y="21450"/>
                    <a:pt x="8055" y="21559"/>
                    <a:pt x="9398" y="21478"/>
                  </a:cubicBezTo>
                  <a:cubicBezTo>
                    <a:pt x="10740" y="21396"/>
                    <a:pt x="12021" y="21125"/>
                    <a:pt x="13303" y="20609"/>
                  </a:cubicBezTo>
                  <a:cubicBezTo>
                    <a:pt x="14584" y="20094"/>
                    <a:pt x="15865" y="19334"/>
                    <a:pt x="16964" y="18248"/>
                  </a:cubicBezTo>
                  <a:cubicBezTo>
                    <a:pt x="18062" y="17163"/>
                    <a:pt x="18977" y="15752"/>
                    <a:pt x="19709" y="14287"/>
                  </a:cubicBezTo>
                  <a:cubicBezTo>
                    <a:pt x="20442" y="12821"/>
                    <a:pt x="20991" y="11302"/>
                    <a:pt x="21265" y="9782"/>
                  </a:cubicBezTo>
                  <a:cubicBezTo>
                    <a:pt x="21540" y="8263"/>
                    <a:pt x="21540" y="6743"/>
                    <a:pt x="21418" y="5685"/>
                  </a:cubicBezTo>
                  <a:cubicBezTo>
                    <a:pt x="21296" y="4626"/>
                    <a:pt x="21052" y="4029"/>
                    <a:pt x="20686" y="3677"/>
                  </a:cubicBezTo>
                  <a:cubicBezTo>
                    <a:pt x="20320" y="3324"/>
                    <a:pt x="19832" y="3215"/>
                    <a:pt x="19343" y="3107"/>
                  </a:cubicBezTo>
                </a:path>
              </a:pathLst>
            </a:custGeom>
            <a:noFill/>
            <a:ln w="635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7" name="Line"/>
            <p:cNvSpPr/>
            <p:nvPr/>
          </p:nvSpPr>
          <p:spPr>
            <a:xfrm>
              <a:off x="6247787" y="674396"/>
              <a:ext cx="1688586" cy="1391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86" fill="norm" stroke="1" extrusionOk="0">
                  <a:moveTo>
                    <a:pt x="178" y="21586"/>
                  </a:moveTo>
                  <a:cubicBezTo>
                    <a:pt x="97" y="21455"/>
                    <a:pt x="16" y="21323"/>
                    <a:pt x="3" y="21176"/>
                  </a:cubicBezTo>
                  <a:cubicBezTo>
                    <a:pt x="-11" y="21028"/>
                    <a:pt x="43" y="20864"/>
                    <a:pt x="151" y="20503"/>
                  </a:cubicBezTo>
                  <a:cubicBezTo>
                    <a:pt x="259" y="20142"/>
                    <a:pt x="422" y="19584"/>
                    <a:pt x="786" y="18812"/>
                  </a:cubicBezTo>
                  <a:cubicBezTo>
                    <a:pt x="1151" y="18041"/>
                    <a:pt x="1719" y="17056"/>
                    <a:pt x="2341" y="16170"/>
                  </a:cubicBezTo>
                  <a:cubicBezTo>
                    <a:pt x="2963" y="15283"/>
                    <a:pt x="3639" y="14495"/>
                    <a:pt x="4301" y="13642"/>
                  </a:cubicBezTo>
                  <a:cubicBezTo>
                    <a:pt x="4963" y="12788"/>
                    <a:pt x="5612" y="11869"/>
                    <a:pt x="6247" y="11081"/>
                  </a:cubicBezTo>
                  <a:cubicBezTo>
                    <a:pt x="6883" y="10294"/>
                    <a:pt x="7504" y="9637"/>
                    <a:pt x="8180" y="8964"/>
                  </a:cubicBezTo>
                  <a:cubicBezTo>
                    <a:pt x="8856" y="8291"/>
                    <a:pt x="9586" y="7602"/>
                    <a:pt x="10370" y="6962"/>
                  </a:cubicBezTo>
                  <a:cubicBezTo>
                    <a:pt x="11154" y="6322"/>
                    <a:pt x="11992" y="5731"/>
                    <a:pt x="12871" y="5173"/>
                  </a:cubicBezTo>
                  <a:cubicBezTo>
                    <a:pt x="13749" y="4615"/>
                    <a:pt x="14668" y="4089"/>
                    <a:pt x="15547" y="3663"/>
                  </a:cubicBezTo>
                  <a:cubicBezTo>
                    <a:pt x="16426" y="3236"/>
                    <a:pt x="17264" y="2908"/>
                    <a:pt x="17994" y="2645"/>
                  </a:cubicBezTo>
                  <a:cubicBezTo>
                    <a:pt x="18723" y="2382"/>
                    <a:pt x="19345" y="2185"/>
                    <a:pt x="19899" y="1972"/>
                  </a:cubicBezTo>
                  <a:cubicBezTo>
                    <a:pt x="20454" y="1759"/>
                    <a:pt x="20940" y="1529"/>
                    <a:pt x="21224" y="1348"/>
                  </a:cubicBezTo>
                  <a:cubicBezTo>
                    <a:pt x="21508" y="1168"/>
                    <a:pt x="21589" y="1036"/>
                    <a:pt x="21562" y="905"/>
                  </a:cubicBezTo>
                  <a:cubicBezTo>
                    <a:pt x="21535" y="774"/>
                    <a:pt x="21400" y="643"/>
                    <a:pt x="21102" y="511"/>
                  </a:cubicBezTo>
                  <a:cubicBezTo>
                    <a:pt x="20805" y="380"/>
                    <a:pt x="20345" y="249"/>
                    <a:pt x="20035" y="150"/>
                  </a:cubicBezTo>
                  <a:cubicBezTo>
                    <a:pt x="19724" y="52"/>
                    <a:pt x="19561" y="-14"/>
                    <a:pt x="19534" y="2"/>
                  </a:cubicBezTo>
                  <a:cubicBezTo>
                    <a:pt x="19507" y="19"/>
                    <a:pt x="19616" y="117"/>
                    <a:pt x="19886" y="281"/>
                  </a:cubicBezTo>
                  <a:cubicBezTo>
                    <a:pt x="20156" y="446"/>
                    <a:pt x="20589" y="675"/>
                    <a:pt x="20927" y="971"/>
                  </a:cubicBezTo>
                  <a:cubicBezTo>
                    <a:pt x="21265" y="1266"/>
                    <a:pt x="21508" y="1627"/>
                    <a:pt x="21548" y="2021"/>
                  </a:cubicBezTo>
                  <a:cubicBezTo>
                    <a:pt x="21589" y="2415"/>
                    <a:pt x="21427" y="2842"/>
                    <a:pt x="21265" y="3269"/>
                  </a:cubicBezTo>
                </a:path>
              </a:pathLst>
            </a:custGeom>
            <a:noFill/>
            <a:ln w="635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8" name="Line"/>
            <p:cNvSpPr/>
            <p:nvPr/>
          </p:nvSpPr>
          <p:spPr>
            <a:xfrm>
              <a:off x="8434565" y="349250"/>
              <a:ext cx="208391" cy="404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371" fill="norm" stroke="1" extrusionOk="0">
                  <a:moveTo>
                    <a:pt x="21480" y="1812"/>
                  </a:moveTo>
                  <a:cubicBezTo>
                    <a:pt x="21044" y="1252"/>
                    <a:pt x="20607" y="692"/>
                    <a:pt x="19844" y="357"/>
                  </a:cubicBezTo>
                  <a:cubicBezTo>
                    <a:pt x="19080" y="21"/>
                    <a:pt x="17989" y="-91"/>
                    <a:pt x="17007" y="77"/>
                  </a:cubicBezTo>
                  <a:cubicBezTo>
                    <a:pt x="16025" y="245"/>
                    <a:pt x="15153" y="692"/>
                    <a:pt x="13080" y="2483"/>
                  </a:cubicBezTo>
                  <a:cubicBezTo>
                    <a:pt x="11007" y="4274"/>
                    <a:pt x="7735" y="7407"/>
                    <a:pt x="5335" y="10037"/>
                  </a:cubicBezTo>
                  <a:cubicBezTo>
                    <a:pt x="2935" y="12668"/>
                    <a:pt x="1407" y="14794"/>
                    <a:pt x="644" y="16361"/>
                  </a:cubicBezTo>
                  <a:cubicBezTo>
                    <a:pt x="-120" y="17928"/>
                    <a:pt x="-120" y="18935"/>
                    <a:pt x="207" y="19662"/>
                  </a:cubicBezTo>
                  <a:cubicBezTo>
                    <a:pt x="535" y="20390"/>
                    <a:pt x="1189" y="20837"/>
                    <a:pt x="3153" y="21117"/>
                  </a:cubicBezTo>
                  <a:cubicBezTo>
                    <a:pt x="5116" y="21397"/>
                    <a:pt x="8389" y="21509"/>
                    <a:pt x="11335" y="21117"/>
                  </a:cubicBezTo>
                  <a:cubicBezTo>
                    <a:pt x="14280" y="20726"/>
                    <a:pt x="16898" y="19830"/>
                    <a:pt x="19516" y="18935"/>
                  </a:cubicBezTo>
                </a:path>
              </a:pathLst>
            </a:custGeom>
            <a:noFill/>
            <a:ln w="635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9" name="Line"/>
            <p:cNvSpPr/>
            <p:nvPr/>
          </p:nvSpPr>
          <p:spPr>
            <a:xfrm>
              <a:off x="8452455" y="542267"/>
              <a:ext cx="1587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0" name="Line"/>
            <p:cNvSpPr/>
            <p:nvPr/>
          </p:nvSpPr>
          <p:spPr>
            <a:xfrm>
              <a:off x="8731855" y="580367"/>
              <a:ext cx="63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1" name="Line"/>
            <p:cNvSpPr/>
            <p:nvPr/>
          </p:nvSpPr>
          <p:spPr>
            <a:xfrm>
              <a:off x="8827105" y="553616"/>
              <a:ext cx="279401" cy="209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2" fill="norm" stroke="1" extrusionOk="0">
                  <a:moveTo>
                    <a:pt x="0" y="3345"/>
                  </a:moveTo>
                  <a:cubicBezTo>
                    <a:pt x="491" y="2275"/>
                    <a:pt x="982" y="1206"/>
                    <a:pt x="2209" y="564"/>
                  </a:cubicBezTo>
                  <a:cubicBezTo>
                    <a:pt x="3436" y="-77"/>
                    <a:pt x="5400" y="-291"/>
                    <a:pt x="6709" y="564"/>
                  </a:cubicBezTo>
                  <a:cubicBezTo>
                    <a:pt x="8018" y="1420"/>
                    <a:pt x="8673" y="3345"/>
                    <a:pt x="8264" y="6446"/>
                  </a:cubicBezTo>
                  <a:cubicBezTo>
                    <a:pt x="7855" y="9547"/>
                    <a:pt x="6382" y="13824"/>
                    <a:pt x="5564" y="16497"/>
                  </a:cubicBezTo>
                  <a:cubicBezTo>
                    <a:pt x="4745" y="19170"/>
                    <a:pt x="4582" y="20240"/>
                    <a:pt x="5236" y="20774"/>
                  </a:cubicBezTo>
                  <a:cubicBezTo>
                    <a:pt x="5891" y="21309"/>
                    <a:pt x="7364" y="21309"/>
                    <a:pt x="10227" y="20560"/>
                  </a:cubicBezTo>
                  <a:cubicBezTo>
                    <a:pt x="13091" y="19812"/>
                    <a:pt x="17345" y="18315"/>
                    <a:pt x="21600" y="16818"/>
                  </a:cubicBezTo>
                </a:path>
              </a:pathLst>
            </a:custGeom>
            <a:noFill/>
            <a:ln w="635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2" name="Line"/>
            <p:cNvSpPr/>
            <p:nvPr/>
          </p:nvSpPr>
          <p:spPr>
            <a:xfrm>
              <a:off x="3400236" y="2957001"/>
              <a:ext cx="765176" cy="700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413" fill="norm" stroke="1" extrusionOk="0">
                  <a:moveTo>
                    <a:pt x="16535" y="2469"/>
                  </a:moveTo>
                  <a:cubicBezTo>
                    <a:pt x="16297" y="1887"/>
                    <a:pt x="16059" y="1305"/>
                    <a:pt x="15493" y="852"/>
                  </a:cubicBezTo>
                  <a:cubicBezTo>
                    <a:pt x="14928" y="400"/>
                    <a:pt x="14035" y="76"/>
                    <a:pt x="12994" y="12"/>
                  </a:cubicBezTo>
                  <a:cubicBezTo>
                    <a:pt x="11953" y="-53"/>
                    <a:pt x="10763" y="141"/>
                    <a:pt x="9424" y="852"/>
                  </a:cubicBezTo>
                  <a:cubicBezTo>
                    <a:pt x="8085" y="1564"/>
                    <a:pt x="6597" y="2793"/>
                    <a:pt x="5407" y="3860"/>
                  </a:cubicBezTo>
                  <a:cubicBezTo>
                    <a:pt x="4217" y="4927"/>
                    <a:pt x="3325" y="5832"/>
                    <a:pt x="2521" y="6834"/>
                  </a:cubicBezTo>
                  <a:cubicBezTo>
                    <a:pt x="1718" y="7837"/>
                    <a:pt x="1004" y="8936"/>
                    <a:pt x="558" y="10068"/>
                  </a:cubicBezTo>
                  <a:cubicBezTo>
                    <a:pt x="112" y="11200"/>
                    <a:pt x="-67" y="12364"/>
                    <a:pt x="22" y="13431"/>
                  </a:cubicBezTo>
                  <a:cubicBezTo>
                    <a:pt x="112" y="14498"/>
                    <a:pt x="469" y="15468"/>
                    <a:pt x="1034" y="16406"/>
                  </a:cubicBezTo>
                  <a:cubicBezTo>
                    <a:pt x="1599" y="17343"/>
                    <a:pt x="2373" y="18249"/>
                    <a:pt x="3325" y="19057"/>
                  </a:cubicBezTo>
                  <a:cubicBezTo>
                    <a:pt x="4277" y="19866"/>
                    <a:pt x="5407" y="20577"/>
                    <a:pt x="6687" y="20997"/>
                  </a:cubicBezTo>
                  <a:cubicBezTo>
                    <a:pt x="7966" y="21418"/>
                    <a:pt x="9394" y="21547"/>
                    <a:pt x="10912" y="21256"/>
                  </a:cubicBezTo>
                  <a:cubicBezTo>
                    <a:pt x="12429" y="20965"/>
                    <a:pt x="14035" y="20254"/>
                    <a:pt x="15404" y="19348"/>
                  </a:cubicBezTo>
                  <a:cubicBezTo>
                    <a:pt x="16773" y="18443"/>
                    <a:pt x="17903" y="17343"/>
                    <a:pt x="18826" y="15921"/>
                  </a:cubicBezTo>
                  <a:cubicBezTo>
                    <a:pt x="19748" y="14498"/>
                    <a:pt x="20462" y="12752"/>
                    <a:pt x="20878" y="10941"/>
                  </a:cubicBezTo>
                  <a:cubicBezTo>
                    <a:pt x="21295" y="9130"/>
                    <a:pt x="21414" y="7255"/>
                    <a:pt x="21473" y="6123"/>
                  </a:cubicBezTo>
                  <a:cubicBezTo>
                    <a:pt x="21533" y="4991"/>
                    <a:pt x="21533" y="4603"/>
                    <a:pt x="21384" y="4248"/>
                  </a:cubicBezTo>
                  <a:cubicBezTo>
                    <a:pt x="21235" y="3892"/>
                    <a:pt x="20938" y="3569"/>
                    <a:pt x="20640" y="3375"/>
                  </a:cubicBezTo>
                  <a:cubicBezTo>
                    <a:pt x="20343" y="3181"/>
                    <a:pt x="20045" y="3116"/>
                    <a:pt x="19480" y="3763"/>
                  </a:cubicBezTo>
                  <a:cubicBezTo>
                    <a:pt x="18915" y="4409"/>
                    <a:pt x="18082" y="5767"/>
                    <a:pt x="17249" y="7125"/>
                  </a:cubicBezTo>
                </a:path>
              </a:pathLst>
            </a:custGeom>
            <a:noFill/>
            <a:ln w="635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3" name="Line"/>
            <p:cNvSpPr/>
            <p:nvPr/>
          </p:nvSpPr>
          <p:spPr>
            <a:xfrm>
              <a:off x="3654748" y="3698217"/>
              <a:ext cx="155858" cy="1123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21493" y="0"/>
                  </a:moveTo>
                  <a:cubicBezTo>
                    <a:pt x="19742" y="1180"/>
                    <a:pt x="17990" y="2359"/>
                    <a:pt x="16239" y="3661"/>
                  </a:cubicBezTo>
                  <a:cubicBezTo>
                    <a:pt x="14488" y="4963"/>
                    <a:pt x="12736" y="6386"/>
                    <a:pt x="11277" y="7708"/>
                  </a:cubicBezTo>
                  <a:cubicBezTo>
                    <a:pt x="9817" y="9031"/>
                    <a:pt x="8650" y="10251"/>
                    <a:pt x="7044" y="11532"/>
                  </a:cubicBezTo>
                  <a:cubicBezTo>
                    <a:pt x="5439" y="12814"/>
                    <a:pt x="3396" y="14156"/>
                    <a:pt x="2082" y="15519"/>
                  </a:cubicBezTo>
                  <a:cubicBezTo>
                    <a:pt x="769" y="16881"/>
                    <a:pt x="185" y="18264"/>
                    <a:pt x="39" y="19281"/>
                  </a:cubicBezTo>
                  <a:cubicBezTo>
                    <a:pt x="-107" y="20298"/>
                    <a:pt x="185" y="20949"/>
                    <a:pt x="477" y="21600"/>
                  </a:cubicBezTo>
                </a:path>
              </a:pathLst>
            </a:custGeom>
            <a:noFill/>
            <a:ln w="635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4" name="Line"/>
            <p:cNvSpPr/>
            <p:nvPr/>
          </p:nvSpPr>
          <p:spPr>
            <a:xfrm>
              <a:off x="3543905" y="4745967"/>
              <a:ext cx="171451" cy="35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33" y="6353"/>
                    <a:pt x="1067" y="12706"/>
                    <a:pt x="3067" y="16518"/>
                  </a:cubicBezTo>
                  <a:cubicBezTo>
                    <a:pt x="5067" y="20329"/>
                    <a:pt x="8533" y="21600"/>
                    <a:pt x="11867" y="21600"/>
                  </a:cubicBezTo>
                  <a:cubicBezTo>
                    <a:pt x="15200" y="21600"/>
                    <a:pt x="18400" y="20329"/>
                    <a:pt x="21600" y="19059"/>
                  </a:cubicBezTo>
                </a:path>
              </a:pathLst>
            </a:custGeom>
            <a:noFill/>
            <a:ln w="635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5" name="Line"/>
            <p:cNvSpPr/>
            <p:nvPr/>
          </p:nvSpPr>
          <p:spPr>
            <a:xfrm>
              <a:off x="3702655" y="4733267"/>
              <a:ext cx="889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6" name="Line"/>
            <p:cNvSpPr/>
            <p:nvPr/>
          </p:nvSpPr>
          <p:spPr>
            <a:xfrm>
              <a:off x="3170344" y="4944464"/>
              <a:ext cx="164012" cy="443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431" fill="norm" stroke="1" extrusionOk="0">
                  <a:moveTo>
                    <a:pt x="18134" y="1148"/>
                  </a:moveTo>
                  <a:cubicBezTo>
                    <a:pt x="17303" y="739"/>
                    <a:pt x="16472" y="329"/>
                    <a:pt x="15226" y="125"/>
                  </a:cubicBezTo>
                  <a:cubicBezTo>
                    <a:pt x="13980" y="-80"/>
                    <a:pt x="12319" y="-80"/>
                    <a:pt x="10519" y="483"/>
                  </a:cubicBezTo>
                  <a:cubicBezTo>
                    <a:pt x="8719" y="1046"/>
                    <a:pt x="6780" y="2172"/>
                    <a:pt x="4980" y="4322"/>
                  </a:cubicBezTo>
                  <a:cubicBezTo>
                    <a:pt x="3180" y="6472"/>
                    <a:pt x="1519" y="9645"/>
                    <a:pt x="688" y="12511"/>
                  </a:cubicBezTo>
                  <a:cubicBezTo>
                    <a:pt x="-143" y="15378"/>
                    <a:pt x="-143" y="17937"/>
                    <a:pt x="272" y="19473"/>
                  </a:cubicBezTo>
                  <a:cubicBezTo>
                    <a:pt x="688" y="21008"/>
                    <a:pt x="1519" y="21520"/>
                    <a:pt x="4565" y="21418"/>
                  </a:cubicBezTo>
                  <a:cubicBezTo>
                    <a:pt x="7611" y="21315"/>
                    <a:pt x="12872" y="20599"/>
                    <a:pt x="16057" y="19677"/>
                  </a:cubicBezTo>
                  <a:cubicBezTo>
                    <a:pt x="19242" y="18756"/>
                    <a:pt x="20349" y="17630"/>
                    <a:pt x="21457" y="16504"/>
                  </a:cubicBezTo>
                </a:path>
              </a:pathLst>
            </a:custGeom>
            <a:noFill/>
            <a:ln w="635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7" name="Line"/>
            <p:cNvSpPr/>
            <p:nvPr/>
          </p:nvSpPr>
          <p:spPr>
            <a:xfrm>
              <a:off x="3220055" y="5171417"/>
              <a:ext cx="1143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8" name="Line"/>
            <p:cNvSpPr/>
            <p:nvPr/>
          </p:nvSpPr>
          <p:spPr>
            <a:xfrm>
              <a:off x="3416905" y="5190467"/>
              <a:ext cx="165101" cy="17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6" fill="norm" stroke="1" extrusionOk="0">
                  <a:moveTo>
                    <a:pt x="0" y="0"/>
                  </a:moveTo>
                  <a:cubicBezTo>
                    <a:pt x="3323" y="1256"/>
                    <a:pt x="6646" y="2512"/>
                    <a:pt x="8169" y="4521"/>
                  </a:cubicBezTo>
                  <a:cubicBezTo>
                    <a:pt x="9692" y="6530"/>
                    <a:pt x="9415" y="9293"/>
                    <a:pt x="8862" y="11428"/>
                  </a:cubicBezTo>
                  <a:cubicBezTo>
                    <a:pt x="8308" y="13563"/>
                    <a:pt x="7477" y="15070"/>
                    <a:pt x="6785" y="16577"/>
                  </a:cubicBezTo>
                  <a:cubicBezTo>
                    <a:pt x="6092" y="18084"/>
                    <a:pt x="5538" y="19591"/>
                    <a:pt x="6508" y="20470"/>
                  </a:cubicBezTo>
                  <a:cubicBezTo>
                    <a:pt x="7477" y="21349"/>
                    <a:pt x="9969" y="21600"/>
                    <a:pt x="12738" y="20595"/>
                  </a:cubicBezTo>
                  <a:cubicBezTo>
                    <a:pt x="15508" y="19591"/>
                    <a:pt x="18554" y="17330"/>
                    <a:pt x="21600" y="15070"/>
                  </a:cubicBezTo>
                </a:path>
              </a:pathLst>
            </a:custGeom>
            <a:noFill/>
            <a:ln w="635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9" name="Line"/>
            <p:cNvSpPr/>
            <p:nvPr/>
          </p:nvSpPr>
          <p:spPr>
            <a:xfrm>
              <a:off x="3626455" y="5222217"/>
              <a:ext cx="698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82" y="5867"/>
                    <a:pt x="9164" y="11733"/>
                    <a:pt x="12764" y="15333"/>
                  </a:cubicBezTo>
                  <a:cubicBezTo>
                    <a:pt x="16364" y="18933"/>
                    <a:pt x="18982" y="20267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0" name="Line"/>
            <p:cNvSpPr/>
            <p:nvPr/>
          </p:nvSpPr>
          <p:spPr>
            <a:xfrm>
              <a:off x="5412922" y="2974862"/>
              <a:ext cx="852628" cy="738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358" fill="norm" stroke="1" extrusionOk="0">
                  <a:moveTo>
                    <a:pt x="16267" y="2738"/>
                  </a:moveTo>
                  <a:cubicBezTo>
                    <a:pt x="16160" y="2126"/>
                    <a:pt x="16053" y="1514"/>
                    <a:pt x="15387" y="1024"/>
                  </a:cubicBezTo>
                  <a:cubicBezTo>
                    <a:pt x="14720" y="535"/>
                    <a:pt x="13493" y="168"/>
                    <a:pt x="12160" y="45"/>
                  </a:cubicBezTo>
                  <a:cubicBezTo>
                    <a:pt x="10827" y="-77"/>
                    <a:pt x="9387" y="45"/>
                    <a:pt x="8000" y="443"/>
                  </a:cubicBezTo>
                  <a:cubicBezTo>
                    <a:pt x="6613" y="841"/>
                    <a:pt x="5280" y="1514"/>
                    <a:pt x="4080" y="2462"/>
                  </a:cubicBezTo>
                  <a:cubicBezTo>
                    <a:pt x="2880" y="3411"/>
                    <a:pt x="1813" y="4635"/>
                    <a:pt x="1093" y="6103"/>
                  </a:cubicBezTo>
                  <a:cubicBezTo>
                    <a:pt x="373" y="7572"/>
                    <a:pt x="0" y="9285"/>
                    <a:pt x="0" y="10907"/>
                  </a:cubicBezTo>
                  <a:cubicBezTo>
                    <a:pt x="0" y="12528"/>
                    <a:pt x="373" y="14058"/>
                    <a:pt x="1147" y="15435"/>
                  </a:cubicBezTo>
                  <a:cubicBezTo>
                    <a:pt x="1920" y="16811"/>
                    <a:pt x="3093" y="18035"/>
                    <a:pt x="4560" y="18984"/>
                  </a:cubicBezTo>
                  <a:cubicBezTo>
                    <a:pt x="6027" y="19932"/>
                    <a:pt x="7787" y="20605"/>
                    <a:pt x="9467" y="21003"/>
                  </a:cubicBezTo>
                  <a:cubicBezTo>
                    <a:pt x="11147" y="21401"/>
                    <a:pt x="12747" y="21523"/>
                    <a:pt x="14293" y="21064"/>
                  </a:cubicBezTo>
                  <a:cubicBezTo>
                    <a:pt x="15840" y="20605"/>
                    <a:pt x="17333" y="19565"/>
                    <a:pt x="18507" y="18158"/>
                  </a:cubicBezTo>
                  <a:cubicBezTo>
                    <a:pt x="19680" y="16750"/>
                    <a:pt x="20533" y="14976"/>
                    <a:pt x="21013" y="13079"/>
                  </a:cubicBezTo>
                  <a:cubicBezTo>
                    <a:pt x="21493" y="11182"/>
                    <a:pt x="21600" y="9163"/>
                    <a:pt x="21360" y="7633"/>
                  </a:cubicBezTo>
                  <a:cubicBezTo>
                    <a:pt x="21120" y="6103"/>
                    <a:pt x="20533" y="5063"/>
                    <a:pt x="19760" y="4451"/>
                  </a:cubicBezTo>
                  <a:cubicBezTo>
                    <a:pt x="18987" y="3839"/>
                    <a:pt x="18027" y="3656"/>
                    <a:pt x="17280" y="3962"/>
                  </a:cubicBezTo>
                  <a:cubicBezTo>
                    <a:pt x="16533" y="4267"/>
                    <a:pt x="16000" y="5063"/>
                    <a:pt x="15467" y="5858"/>
                  </a:cubicBezTo>
                </a:path>
              </a:pathLst>
            </a:custGeom>
            <a:noFill/>
            <a:ln w="635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1" name="Line"/>
            <p:cNvSpPr/>
            <p:nvPr/>
          </p:nvSpPr>
          <p:spPr>
            <a:xfrm>
              <a:off x="5874355" y="3710917"/>
              <a:ext cx="911316" cy="1522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586" fill="norm" stroke="1" extrusionOk="0">
                  <a:moveTo>
                    <a:pt x="0" y="0"/>
                  </a:moveTo>
                  <a:cubicBezTo>
                    <a:pt x="100" y="720"/>
                    <a:pt x="200" y="1440"/>
                    <a:pt x="526" y="2115"/>
                  </a:cubicBezTo>
                  <a:cubicBezTo>
                    <a:pt x="852" y="2790"/>
                    <a:pt x="1403" y="3420"/>
                    <a:pt x="2305" y="4305"/>
                  </a:cubicBezTo>
                  <a:cubicBezTo>
                    <a:pt x="3207" y="5190"/>
                    <a:pt x="4460" y="6330"/>
                    <a:pt x="5613" y="7320"/>
                  </a:cubicBezTo>
                  <a:cubicBezTo>
                    <a:pt x="6766" y="8310"/>
                    <a:pt x="7818" y="9150"/>
                    <a:pt x="8921" y="10080"/>
                  </a:cubicBezTo>
                  <a:cubicBezTo>
                    <a:pt x="10023" y="11010"/>
                    <a:pt x="11176" y="12030"/>
                    <a:pt x="12329" y="13050"/>
                  </a:cubicBezTo>
                  <a:cubicBezTo>
                    <a:pt x="13481" y="14070"/>
                    <a:pt x="14634" y="15090"/>
                    <a:pt x="15711" y="16065"/>
                  </a:cubicBezTo>
                  <a:cubicBezTo>
                    <a:pt x="16789" y="17040"/>
                    <a:pt x="17791" y="17970"/>
                    <a:pt x="18668" y="18795"/>
                  </a:cubicBezTo>
                  <a:cubicBezTo>
                    <a:pt x="19545" y="19620"/>
                    <a:pt x="20297" y="20340"/>
                    <a:pt x="20798" y="20835"/>
                  </a:cubicBezTo>
                  <a:cubicBezTo>
                    <a:pt x="21299" y="21330"/>
                    <a:pt x="21550" y="21600"/>
                    <a:pt x="21575" y="21585"/>
                  </a:cubicBezTo>
                  <a:cubicBezTo>
                    <a:pt x="21600" y="21570"/>
                    <a:pt x="21400" y="21270"/>
                    <a:pt x="21274" y="21045"/>
                  </a:cubicBezTo>
                  <a:cubicBezTo>
                    <a:pt x="21149" y="20820"/>
                    <a:pt x="21099" y="20670"/>
                    <a:pt x="21049" y="20520"/>
                  </a:cubicBezTo>
                </a:path>
              </a:pathLst>
            </a:custGeom>
            <a:noFill/>
            <a:ln w="635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2" name="Line"/>
            <p:cNvSpPr/>
            <p:nvPr/>
          </p:nvSpPr>
          <p:spPr>
            <a:xfrm>
              <a:off x="6604605" y="5177767"/>
              <a:ext cx="1524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7200"/>
                    <a:pt x="10800" y="14400"/>
                    <a:pt x="14400" y="18000"/>
                  </a:cubicBezTo>
                  <a:cubicBezTo>
                    <a:pt x="18000" y="21600"/>
                    <a:pt x="19800" y="21600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3" name="Line"/>
            <p:cNvSpPr/>
            <p:nvPr/>
          </p:nvSpPr>
          <p:spPr>
            <a:xfrm>
              <a:off x="6826855" y="5133317"/>
              <a:ext cx="825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508" y="4371"/>
                    <a:pt x="9415" y="8743"/>
                    <a:pt x="5815" y="12343"/>
                  </a:cubicBezTo>
                  <a:cubicBezTo>
                    <a:pt x="2215" y="15943"/>
                    <a:pt x="1108" y="18771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4" name="Line"/>
            <p:cNvSpPr/>
            <p:nvPr/>
          </p:nvSpPr>
          <p:spPr>
            <a:xfrm>
              <a:off x="7065744" y="5131047"/>
              <a:ext cx="186562" cy="382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437" fill="norm" stroke="1" extrusionOk="0">
                  <a:moveTo>
                    <a:pt x="21391" y="1195"/>
                  </a:moveTo>
                  <a:cubicBezTo>
                    <a:pt x="20663" y="721"/>
                    <a:pt x="19935" y="246"/>
                    <a:pt x="18843" y="68"/>
                  </a:cubicBezTo>
                  <a:cubicBezTo>
                    <a:pt x="17751" y="-110"/>
                    <a:pt x="16294" y="9"/>
                    <a:pt x="14231" y="1077"/>
                  </a:cubicBezTo>
                  <a:cubicBezTo>
                    <a:pt x="12169" y="2145"/>
                    <a:pt x="9499" y="4163"/>
                    <a:pt x="7072" y="6892"/>
                  </a:cubicBezTo>
                  <a:cubicBezTo>
                    <a:pt x="4645" y="9622"/>
                    <a:pt x="2461" y="13064"/>
                    <a:pt x="1247" y="15497"/>
                  </a:cubicBezTo>
                  <a:cubicBezTo>
                    <a:pt x="34" y="17930"/>
                    <a:pt x="-209" y="19354"/>
                    <a:pt x="155" y="20244"/>
                  </a:cubicBezTo>
                  <a:cubicBezTo>
                    <a:pt x="519" y="21134"/>
                    <a:pt x="1490" y="21490"/>
                    <a:pt x="3795" y="21431"/>
                  </a:cubicBezTo>
                  <a:cubicBezTo>
                    <a:pt x="6101" y="21371"/>
                    <a:pt x="9742" y="20897"/>
                    <a:pt x="12047" y="20363"/>
                  </a:cubicBezTo>
                  <a:cubicBezTo>
                    <a:pt x="14353" y="19828"/>
                    <a:pt x="15324" y="19235"/>
                    <a:pt x="15688" y="18642"/>
                  </a:cubicBezTo>
                  <a:cubicBezTo>
                    <a:pt x="16052" y="18048"/>
                    <a:pt x="15809" y="17455"/>
                    <a:pt x="15566" y="16861"/>
                  </a:cubicBezTo>
                </a:path>
              </a:pathLst>
            </a:custGeom>
            <a:noFill/>
            <a:ln w="635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5" name="Line"/>
            <p:cNvSpPr/>
            <p:nvPr/>
          </p:nvSpPr>
          <p:spPr>
            <a:xfrm>
              <a:off x="7118955" y="5368267"/>
              <a:ext cx="1651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6" name="Line"/>
            <p:cNvSpPr/>
            <p:nvPr/>
          </p:nvSpPr>
          <p:spPr>
            <a:xfrm>
              <a:off x="7341205" y="5394137"/>
              <a:ext cx="215901" cy="159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1" fill="norm" stroke="1" extrusionOk="0">
                  <a:moveTo>
                    <a:pt x="0" y="3304"/>
                  </a:moveTo>
                  <a:cubicBezTo>
                    <a:pt x="847" y="2182"/>
                    <a:pt x="1694" y="1060"/>
                    <a:pt x="2753" y="499"/>
                  </a:cubicBezTo>
                  <a:cubicBezTo>
                    <a:pt x="3812" y="-62"/>
                    <a:pt x="5082" y="-62"/>
                    <a:pt x="6247" y="78"/>
                  </a:cubicBezTo>
                  <a:cubicBezTo>
                    <a:pt x="7412" y="219"/>
                    <a:pt x="8471" y="499"/>
                    <a:pt x="8576" y="3304"/>
                  </a:cubicBezTo>
                  <a:cubicBezTo>
                    <a:pt x="8682" y="6109"/>
                    <a:pt x="7835" y="11439"/>
                    <a:pt x="7200" y="14946"/>
                  </a:cubicBezTo>
                  <a:cubicBezTo>
                    <a:pt x="6565" y="18452"/>
                    <a:pt x="6141" y="20135"/>
                    <a:pt x="6671" y="20837"/>
                  </a:cubicBezTo>
                  <a:cubicBezTo>
                    <a:pt x="7200" y="21538"/>
                    <a:pt x="8682" y="21257"/>
                    <a:pt x="11329" y="19154"/>
                  </a:cubicBezTo>
                  <a:cubicBezTo>
                    <a:pt x="13976" y="17050"/>
                    <a:pt x="17788" y="13122"/>
                    <a:pt x="21600" y="9195"/>
                  </a:cubicBezTo>
                </a:path>
              </a:pathLst>
            </a:custGeom>
            <a:noFill/>
            <a:ln w="635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7" name="Line"/>
            <p:cNvSpPr/>
            <p:nvPr/>
          </p:nvSpPr>
          <p:spPr>
            <a:xfrm>
              <a:off x="7544405" y="5374617"/>
              <a:ext cx="241301" cy="176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fill="norm" stroke="1" extrusionOk="0">
                  <a:moveTo>
                    <a:pt x="0" y="0"/>
                  </a:moveTo>
                  <a:cubicBezTo>
                    <a:pt x="1516" y="1543"/>
                    <a:pt x="3032" y="3086"/>
                    <a:pt x="3789" y="5914"/>
                  </a:cubicBezTo>
                  <a:cubicBezTo>
                    <a:pt x="4547" y="8743"/>
                    <a:pt x="4547" y="12857"/>
                    <a:pt x="4263" y="15429"/>
                  </a:cubicBezTo>
                  <a:cubicBezTo>
                    <a:pt x="3979" y="18000"/>
                    <a:pt x="3411" y="19029"/>
                    <a:pt x="3505" y="19929"/>
                  </a:cubicBezTo>
                  <a:cubicBezTo>
                    <a:pt x="3600" y="20829"/>
                    <a:pt x="4358" y="21600"/>
                    <a:pt x="6253" y="21471"/>
                  </a:cubicBezTo>
                  <a:cubicBezTo>
                    <a:pt x="8147" y="21343"/>
                    <a:pt x="11179" y="20314"/>
                    <a:pt x="13926" y="19671"/>
                  </a:cubicBezTo>
                  <a:cubicBezTo>
                    <a:pt x="16674" y="19029"/>
                    <a:pt x="19137" y="18771"/>
                    <a:pt x="21600" y="18514"/>
                  </a:cubicBezTo>
                </a:path>
              </a:pathLst>
            </a:custGeom>
            <a:noFill/>
            <a:ln w="635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8" name="Line"/>
            <p:cNvSpPr/>
            <p:nvPr/>
          </p:nvSpPr>
          <p:spPr>
            <a:xfrm>
              <a:off x="1473805" y="6009617"/>
              <a:ext cx="22225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954" y="1296"/>
                    <a:pt x="18309" y="2592"/>
                    <a:pt x="15840" y="5472"/>
                  </a:cubicBezTo>
                  <a:cubicBezTo>
                    <a:pt x="13371" y="8352"/>
                    <a:pt x="10080" y="12816"/>
                    <a:pt x="7817" y="15696"/>
                  </a:cubicBezTo>
                  <a:cubicBezTo>
                    <a:pt x="5554" y="18576"/>
                    <a:pt x="4320" y="19872"/>
                    <a:pt x="3189" y="20592"/>
                  </a:cubicBezTo>
                  <a:cubicBezTo>
                    <a:pt x="2057" y="21312"/>
                    <a:pt x="1029" y="21456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9" name="Line"/>
            <p:cNvSpPr/>
            <p:nvPr/>
          </p:nvSpPr>
          <p:spPr>
            <a:xfrm>
              <a:off x="1569055" y="5966346"/>
              <a:ext cx="181196" cy="227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489" fill="norm" stroke="1" extrusionOk="0">
                  <a:moveTo>
                    <a:pt x="0" y="2889"/>
                  </a:moveTo>
                  <a:cubicBezTo>
                    <a:pt x="3724" y="1889"/>
                    <a:pt x="7448" y="889"/>
                    <a:pt x="10800" y="389"/>
                  </a:cubicBezTo>
                  <a:cubicBezTo>
                    <a:pt x="14152" y="-111"/>
                    <a:pt x="17131" y="-111"/>
                    <a:pt x="18993" y="289"/>
                  </a:cubicBezTo>
                  <a:cubicBezTo>
                    <a:pt x="20855" y="689"/>
                    <a:pt x="21600" y="1489"/>
                    <a:pt x="21103" y="4389"/>
                  </a:cubicBezTo>
                  <a:cubicBezTo>
                    <a:pt x="20607" y="7289"/>
                    <a:pt x="18869" y="12289"/>
                    <a:pt x="18000" y="15489"/>
                  </a:cubicBezTo>
                  <a:cubicBezTo>
                    <a:pt x="17131" y="18689"/>
                    <a:pt x="17131" y="20089"/>
                    <a:pt x="17131" y="21489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0" name="Line"/>
            <p:cNvSpPr/>
            <p:nvPr/>
          </p:nvSpPr>
          <p:spPr>
            <a:xfrm>
              <a:off x="827806" y="6587467"/>
              <a:ext cx="245950" cy="192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406" fill="norm" stroke="1" extrusionOk="0">
                  <a:moveTo>
                    <a:pt x="960" y="4930"/>
                  </a:moveTo>
                  <a:cubicBezTo>
                    <a:pt x="406" y="3991"/>
                    <a:pt x="-148" y="3052"/>
                    <a:pt x="37" y="2348"/>
                  </a:cubicBezTo>
                  <a:cubicBezTo>
                    <a:pt x="221" y="1643"/>
                    <a:pt x="1144" y="1174"/>
                    <a:pt x="2898" y="1761"/>
                  </a:cubicBezTo>
                  <a:cubicBezTo>
                    <a:pt x="4652" y="2348"/>
                    <a:pt x="7237" y="3991"/>
                    <a:pt x="9083" y="7043"/>
                  </a:cubicBezTo>
                  <a:cubicBezTo>
                    <a:pt x="10929" y="10096"/>
                    <a:pt x="12037" y="14557"/>
                    <a:pt x="12314" y="17257"/>
                  </a:cubicBezTo>
                  <a:cubicBezTo>
                    <a:pt x="12590" y="19957"/>
                    <a:pt x="12037" y="20896"/>
                    <a:pt x="11298" y="21248"/>
                  </a:cubicBezTo>
                  <a:cubicBezTo>
                    <a:pt x="10560" y="21600"/>
                    <a:pt x="9637" y="21365"/>
                    <a:pt x="9083" y="20543"/>
                  </a:cubicBezTo>
                  <a:cubicBezTo>
                    <a:pt x="8529" y="19722"/>
                    <a:pt x="8344" y="18313"/>
                    <a:pt x="8344" y="16435"/>
                  </a:cubicBezTo>
                  <a:cubicBezTo>
                    <a:pt x="8344" y="14557"/>
                    <a:pt x="8529" y="12209"/>
                    <a:pt x="10744" y="9391"/>
                  </a:cubicBezTo>
                  <a:cubicBezTo>
                    <a:pt x="12960" y="6574"/>
                    <a:pt x="17206" y="3287"/>
                    <a:pt x="21452" y="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1" name="Line"/>
            <p:cNvSpPr/>
            <p:nvPr/>
          </p:nvSpPr>
          <p:spPr>
            <a:xfrm>
              <a:off x="1086818" y="6587467"/>
              <a:ext cx="87596" cy="128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126" fill="norm" stroke="1" extrusionOk="0">
                  <a:moveTo>
                    <a:pt x="9169" y="0"/>
                  </a:moveTo>
                  <a:cubicBezTo>
                    <a:pt x="6598" y="0"/>
                    <a:pt x="4026" y="0"/>
                    <a:pt x="2483" y="871"/>
                  </a:cubicBezTo>
                  <a:cubicBezTo>
                    <a:pt x="941" y="1742"/>
                    <a:pt x="426" y="3484"/>
                    <a:pt x="169" y="6097"/>
                  </a:cubicBezTo>
                  <a:cubicBezTo>
                    <a:pt x="-88" y="8710"/>
                    <a:pt x="-88" y="12194"/>
                    <a:pt x="426" y="14806"/>
                  </a:cubicBezTo>
                  <a:cubicBezTo>
                    <a:pt x="941" y="17419"/>
                    <a:pt x="1969" y="19161"/>
                    <a:pt x="4798" y="20206"/>
                  </a:cubicBezTo>
                  <a:cubicBezTo>
                    <a:pt x="7626" y="21252"/>
                    <a:pt x="12255" y="21600"/>
                    <a:pt x="15598" y="20206"/>
                  </a:cubicBezTo>
                  <a:cubicBezTo>
                    <a:pt x="18941" y="18813"/>
                    <a:pt x="20998" y="15677"/>
                    <a:pt x="21255" y="12368"/>
                  </a:cubicBezTo>
                  <a:cubicBezTo>
                    <a:pt x="21512" y="9058"/>
                    <a:pt x="19969" y="5574"/>
                    <a:pt x="18426" y="209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2" name="Line"/>
            <p:cNvSpPr/>
            <p:nvPr/>
          </p:nvSpPr>
          <p:spPr>
            <a:xfrm>
              <a:off x="1251555" y="6555717"/>
              <a:ext cx="173897" cy="138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375" fill="norm" stroke="1" extrusionOk="0">
                  <a:moveTo>
                    <a:pt x="0" y="0"/>
                  </a:moveTo>
                  <a:cubicBezTo>
                    <a:pt x="0" y="3273"/>
                    <a:pt x="0" y="6545"/>
                    <a:pt x="390" y="8836"/>
                  </a:cubicBezTo>
                  <a:cubicBezTo>
                    <a:pt x="781" y="11127"/>
                    <a:pt x="1561" y="12436"/>
                    <a:pt x="2602" y="13255"/>
                  </a:cubicBezTo>
                  <a:cubicBezTo>
                    <a:pt x="3643" y="14073"/>
                    <a:pt x="4945" y="14400"/>
                    <a:pt x="6376" y="14236"/>
                  </a:cubicBezTo>
                  <a:cubicBezTo>
                    <a:pt x="7807" y="14073"/>
                    <a:pt x="9369" y="13418"/>
                    <a:pt x="10280" y="13909"/>
                  </a:cubicBezTo>
                  <a:cubicBezTo>
                    <a:pt x="11190" y="14400"/>
                    <a:pt x="11451" y="16036"/>
                    <a:pt x="11971" y="17509"/>
                  </a:cubicBezTo>
                  <a:cubicBezTo>
                    <a:pt x="12492" y="18982"/>
                    <a:pt x="13272" y="20291"/>
                    <a:pt x="14313" y="20945"/>
                  </a:cubicBezTo>
                  <a:cubicBezTo>
                    <a:pt x="15354" y="21600"/>
                    <a:pt x="16655" y="21600"/>
                    <a:pt x="18087" y="20291"/>
                  </a:cubicBezTo>
                  <a:cubicBezTo>
                    <a:pt x="19518" y="18982"/>
                    <a:pt x="21080" y="16364"/>
                    <a:pt x="21340" y="13091"/>
                  </a:cubicBezTo>
                  <a:cubicBezTo>
                    <a:pt x="21600" y="9818"/>
                    <a:pt x="20559" y="5891"/>
                    <a:pt x="19518" y="1964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3" name="Line"/>
            <p:cNvSpPr/>
            <p:nvPr/>
          </p:nvSpPr>
          <p:spPr>
            <a:xfrm>
              <a:off x="1613505" y="6441417"/>
              <a:ext cx="3810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760"/>
                    <a:pt x="4800" y="11520"/>
                    <a:pt x="8400" y="15120"/>
                  </a:cubicBezTo>
                  <a:cubicBezTo>
                    <a:pt x="12000" y="18720"/>
                    <a:pt x="16800" y="20160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4" name="Line"/>
            <p:cNvSpPr/>
            <p:nvPr/>
          </p:nvSpPr>
          <p:spPr>
            <a:xfrm>
              <a:off x="1727805" y="6454117"/>
              <a:ext cx="3810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040"/>
                    <a:pt x="0" y="10080"/>
                    <a:pt x="1200" y="13320"/>
                  </a:cubicBezTo>
                  <a:cubicBezTo>
                    <a:pt x="2400" y="16560"/>
                    <a:pt x="4800" y="18000"/>
                    <a:pt x="7800" y="19080"/>
                  </a:cubicBezTo>
                  <a:cubicBezTo>
                    <a:pt x="10800" y="20160"/>
                    <a:pt x="14400" y="20880"/>
                    <a:pt x="16800" y="21240"/>
                  </a:cubicBezTo>
                  <a:cubicBezTo>
                    <a:pt x="19200" y="21600"/>
                    <a:pt x="20400" y="21600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5" name="Line"/>
            <p:cNvSpPr/>
            <p:nvPr/>
          </p:nvSpPr>
          <p:spPr>
            <a:xfrm>
              <a:off x="1575405" y="6504917"/>
              <a:ext cx="2476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08" y="15537"/>
                    <a:pt x="11815" y="9474"/>
                    <a:pt x="15415" y="5874"/>
                  </a:cubicBezTo>
                  <a:cubicBezTo>
                    <a:pt x="19015" y="2274"/>
                    <a:pt x="20308" y="1137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6" name="Line"/>
            <p:cNvSpPr/>
            <p:nvPr/>
          </p:nvSpPr>
          <p:spPr>
            <a:xfrm>
              <a:off x="1562705" y="6625567"/>
              <a:ext cx="2095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7" name="Line"/>
            <p:cNvSpPr/>
            <p:nvPr/>
          </p:nvSpPr>
          <p:spPr>
            <a:xfrm>
              <a:off x="2191355" y="5908017"/>
              <a:ext cx="48895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86" y="2829"/>
                    <a:pt x="6171" y="5657"/>
                    <a:pt x="9117" y="8550"/>
                  </a:cubicBezTo>
                  <a:cubicBezTo>
                    <a:pt x="12062" y="11443"/>
                    <a:pt x="14868" y="14400"/>
                    <a:pt x="16925" y="16586"/>
                  </a:cubicBezTo>
                  <a:cubicBezTo>
                    <a:pt x="18982" y="18771"/>
                    <a:pt x="20291" y="20186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8" name="Line"/>
            <p:cNvSpPr/>
            <p:nvPr/>
          </p:nvSpPr>
          <p:spPr>
            <a:xfrm>
              <a:off x="2150262" y="5888967"/>
              <a:ext cx="206194" cy="190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307" fill="norm" stroke="1" extrusionOk="0">
                  <a:moveTo>
                    <a:pt x="312" y="9969"/>
                  </a:moveTo>
                  <a:cubicBezTo>
                    <a:pt x="91" y="12343"/>
                    <a:pt x="-129" y="14716"/>
                    <a:pt x="91" y="16853"/>
                  </a:cubicBezTo>
                  <a:cubicBezTo>
                    <a:pt x="312" y="18989"/>
                    <a:pt x="973" y="20888"/>
                    <a:pt x="1304" y="21244"/>
                  </a:cubicBezTo>
                  <a:cubicBezTo>
                    <a:pt x="1634" y="21600"/>
                    <a:pt x="1634" y="20413"/>
                    <a:pt x="1414" y="18396"/>
                  </a:cubicBezTo>
                  <a:cubicBezTo>
                    <a:pt x="1193" y="16378"/>
                    <a:pt x="753" y="13530"/>
                    <a:pt x="1083" y="10919"/>
                  </a:cubicBezTo>
                  <a:cubicBezTo>
                    <a:pt x="1414" y="8308"/>
                    <a:pt x="2516" y="5934"/>
                    <a:pt x="6042" y="4154"/>
                  </a:cubicBezTo>
                  <a:cubicBezTo>
                    <a:pt x="9569" y="2374"/>
                    <a:pt x="15520" y="1187"/>
                    <a:pt x="21471" y="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9" name="Line"/>
            <p:cNvSpPr/>
            <p:nvPr/>
          </p:nvSpPr>
          <p:spPr>
            <a:xfrm>
              <a:off x="2725789" y="6384267"/>
              <a:ext cx="157717" cy="173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365" fill="norm" stroke="1" extrusionOk="0">
                  <a:moveTo>
                    <a:pt x="12651" y="0"/>
                  </a:moveTo>
                  <a:cubicBezTo>
                    <a:pt x="8672" y="2863"/>
                    <a:pt x="4693" y="5725"/>
                    <a:pt x="2419" y="8458"/>
                  </a:cubicBezTo>
                  <a:cubicBezTo>
                    <a:pt x="145" y="11190"/>
                    <a:pt x="-423" y="13793"/>
                    <a:pt x="288" y="16265"/>
                  </a:cubicBezTo>
                  <a:cubicBezTo>
                    <a:pt x="998" y="18737"/>
                    <a:pt x="2988" y="21080"/>
                    <a:pt x="6682" y="21340"/>
                  </a:cubicBezTo>
                  <a:cubicBezTo>
                    <a:pt x="10377" y="21600"/>
                    <a:pt x="15777" y="19778"/>
                    <a:pt x="21177" y="17957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0" name="Line"/>
            <p:cNvSpPr/>
            <p:nvPr/>
          </p:nvSpPr>
          <p:spPr>
            <a:xfrm>
              <a:off x="2865802" y="6390617"/>
              <a:ext cx="1173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7" h="21600" fill="norm" stroke="1" extrusionOk="0">
                  <a:moveTo>
                    <a:pt x="13170" y="0"/>
                  </a:moveTo>
                  <a:cubicBezTo>
                    <a:pt x="9074" y="1694"/>
                    <a:pt x="4977" y="3388"/>
                    <a:pt x="2557" y="6141"/>
                  </a:cubicBezTo>
                  <a:cubicBezTo>
                    <a:pt x="136" y="8894"/>
                    <a:pt x="-609" y="12706"/>
                    <a:pt x="508" y="15882"/>
                  </a:cubicBezTo>
                  <a:cubicBezTo>
                    <a:pt x="1625" y="19059"/>
                    <a:pt x="4605" y="21600"/>
                    <a:pt x="8329" y="21600"/>
                  </a:cubicBezTo>
                  <a:cubicBezTo>
                    <a:pt x="12053" y="21600"/>
                    <a:pt x="16522" y="19059"/>
                    <a:pt x="18757" y="16729"/>
                  </a:cubicBezTo>
                  <a:cubicBezTo>
                    <a:pt x="20991" y="14400"/>
                    <a:pt x="20991" y="12282"/>
                    <a:pt x="20060" y="10588"/>
                  </a:cubicBezTo>
                  <a:cubicBezTo>
                    <a:pt x="19129" y="8894"/>
                    <a:pt x="17267" y="7624"/>
                    <a:pt x="15405" y="6776"/>
                  </a:cubicBezTo>
                  <a:cubicBezTo>
                    <a:pt x="13543" y="5929"/>
                    <a:pt x="11681" y="5506"/>
                    <a:pt x="9819" y="5082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1" name="Line"/>
            <p:cNvSpPr/>
            <p:nvPr/>
          </p:nvSpPr>
          <p:spPr>
            <a:xfrm>
              <a:off x="3074005" y="6168367"/>
              <a:ext cx="1905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200"/>
                    <a:pt x="0" y="8400"/>
                    <a:pt x="3600" y="12000"/>
                  </a:cubicBezTo>
                  <a:cubicBezTo>
                    <a:pt x="7200" y="15600"/>
                    <a:pt x="14400" y="18600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2" name="Line"/>
            <p:cNvSpPr/>
            <p:nvPr/>
          </p:nvSpPr>
          <p:spPr>
            <a:xfrm>
              <a:off x="3160788" y="6333467"/>
              <a:ext cx="154518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4" y="0"/>
                  </a:moveTo>
                  <a:cubicBezTo>
                    <a:pt x="592" y="3789"/>
                    <a:pt x="0" y="7579"/>
                    <a:pt x="0" y="10989"/>
                  </a:cubicBezTo>
                  <a:cubicBezTo>
                    <a:pt x="0" y="14400"/>
                    <a:pt x="592" y="17432"/>
                    <a:pt x="1627" y="19137"/>
                  </a:cubicBezTo>
                  <a:cubicBezTo>
                    <a:pt x="2663" y="20842"/>
                    <a:pt x="4142" y="21221"/>
                    <a:pt x="5326" y="20274"/>
                  </a:cubicBezTo>
                  <a:cubicBezTo>
                    <a:pt x="6510" y="19326"/>
                    <a:pt x="7397" y="17053"/>
                    <a:pt x="7989" y="14589"/>
                  </a:cubicBezTo>
                  <a:cubicBezTo>
                    <a:pt x="8581" y="12126"/>
                    <a:pt x="8877" y="9474"/>
                    <a:pt x="9616" y="8716"/>
                  </a:cubicBezTo>
                  <a:cubicBezTo>
                    <a:pt x="10356" y="7958"/>
                    <a:pt x="11540" y="9095"/>
                    <a:pt x="13611" y="11558"/>
                  </a:cubicBezTo>
                  <a:cubicBezTo>
                    <a:pt x="15682" y="14021"/>
                    <a:pt x="18641" y="17811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3" name="Line"/>
            <p:cNvSpPr/>
            <p:nvPr/>
          </p:nvSpPr>
          <p:spPr>
            <a:xfrm>
              <a:off x="3328005" y="6314432"/>
              <a:ext cx="203201" cy="105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54" fill="norm" stroke="1" extrusionOk="0">
                  <a:moveTo>
                    <a:pt x="0" y="3735"/>
                  </a:moveTo>
                  <a:cubicBezTo>
                    <a:pt x="1125" y="7889"/>
                    <a:pt x="2250" y="12043"/>
                    <a:pt x="3038" y="15366"/>
                  </a:cubicBezTo>
                  <a:cubicBezTo>
                    <a:pt x="3825" y="18689"/>
                    <a:pt x="4275" y="21181"/>
                    <a:pt x="4725" y="20558"/>
                  </a:cubicBezTo>
                  <a:cubicBezTo>
                    <a:pt x="5175" y="19935"/>
                    <a:pt x="5625" y="16196"/>
                    <a:pt x="6075" y="13289"/>
                  </a:cubicBezTo>
                  <a:cubicBezTo>
                    <a:pt x="6525" y="10381"/>
                    <a:pt x="6975" y="8304"/>
                    <a:pt x="7650" y="6643"/>
                  </a:cubicBezTo>
                  <a:cubicBezTo>
                    <a:pt x="8325" y="4981"/>
                    <a:pt x="9225" y="3735"/>
                    <a:pt x="9788" y="4150"/>
                  </a:cubicBezTo>
                  <a:cubicBezTo>
                    <a:pt x="10350" y="4566"/>
                    <a:pt x="10575" y="6643"/>
                    <a:pt x="10687" y="8719"/>
                  </a:cubicBezTo>
                  <a:cubicBezTo>
                    <a:pt x="10800" y="10796"/>
                    <a:pt x="10800" y="12873"/>
                    <a:pt x="11138" y="13081"/>
                  </a:cubicBezTo>
                  <a:cubicBezTo>
                    <a:pt x="11475" y="13289"/>
                    <a:pt x="12150" y="11627"/>
                    <a:pt x="12825" y="9343"/>
                  </a:cubicBezTo>
                  <a:cubicBezTo>
                    <a:pt x="13500" y="7058"/>
                    <a:pt x="14175" y="4150"/>
                    <a:pt x="15075" y="2281"/>
                  </a:cubicBezTo>
                  <a:cubicBezTo>
                    <a:pt x="15975" y="412"/>
                    <a:pt x="17100" y="-419"/>
                    <a:pt x="17775" y="204"/>
                  </a:cubicBezTo>
                  <a:cubicBezTo>
                    <a:pt x="18450" y="827"/>
                    <a:pt x="18675" y="2904"/>
                    <a:pt x="19238" y="6227"/>
                  </a:cubicBezTo>
                  <a:cubicBezTo>
                    <a:pt x="19800" y="9550"/>
                    <a:pt x="20700" y="14119"/>
                    <a:pt x="21600" y="18689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4" name="Line"/>
            <p:cNvSpPr/>
            <p:nvPr/>
          </p:nvSpPr>
          <p:spPr>
            <a:xfrm>
              <a:off x="3575655" y="6314417"/>
              <a:ext cx="1206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5" fill="norm" stroke="1" extrusionOk="0">
                  <a:moveTo>
                    <a:pt x="0" y="0"/>
                  </a:moveTo>
                  <a:cubicBezTo>
                    <a:pt x="758" y="4569"/>
                    <a:pt x="1516" y="9138"/>
                    <a:pt x="1895" y="13085"/>
                  </a:cubicBezTo>
                  <a:cubicBezTo>
                    <a:pt x="2274" y="17031"/>
                    <a:pt x="2274" y="20354"/>
                    <a:pt x="2653" y="20977"/>
                  </a:cubicBezTo>
                  <a:cubicBezTo>
                    <a:pt x="3032" y="21600"/>
                    <a:pt x="3789" y="19523"/>
                    <a:pt x="5305" y="15785"/>
                  </a:cubicBezTo>
                  <a:cubicBezTo>
                    <a:pt x="6821" y="12046"/>
                    <a:pt x="9095" y="6646"/>
                    <a:pt x="11179" y="3738"/>
                  </a:cubicBezTo>
                  <a:cubicBezTo>
                    <a:pt x="13263" y="831"/>
                    <a:pt x="15158" y="415"/>
                    <a:pt x="16674" y="1246"/>
                  </a:cubicBezTo>
                  <a:cubicBezTo>
                    <a:pt x="18189" y="2077"/>
                    <a:pt x="19326" y="4154"/>
                    <a:pt x="20084" y="7685"/>
                  </a:cubicBezTo>
                  <a:cubicBezTo>
                    <a:pt x="20842" y="11215"/>
                    <a:pt x="21221" y="16200"/>
                    <a:pt x="21600" y="21185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5" name="Line"/>
            <p:cNvSpPr/>
            <p:nvPr/>
          </p:nvSpPr>
          <p:spPr>
            <a:xfrm>
              <a:off x="3969355" y="6130267"/>
              <a:ext cx="15694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16200" y="0"/>
                  </a:moveTo>
                  <a:cubicBezTo>
                    <a:pt x="18900" y="4015"/>
                    <a:pt x="21600" y="8031"/>
                    <a:pt x="18900" y="11631"/>
                  </a:cubicBezTo>
                  <a:cubicBezTo>
                    <a:pt x="16200" y="15231"/>
                    <a:pt x="8100" y="18415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6" name="Line"/>
            <p:cNvSpPr/>
            <p:nvPr/>
          </p:nvSpPr>
          <p:spPr>
            <a:xfrm>
              <a:off x="4121755" y="6117567"/>
              <a:ext cx="1" cy="323851"/>
            </a:xfrm>
            <a:prstGeom prst="ellipse">
              <a:avLst/>
            </a:pr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7" name="Line"/>
            <p:cNvSpPr/>
            <p:nvPr/>
          </p:nvSpPr>
          <p:spPr>
            <a:xfrm>
              <a:off x="3950305" y="6225517"/>
              <a:ext cx="2921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65" y="18000"/>
                    <a:pt x="10330" y="14400"/>
                    <a:pt x="13930" y="10800"/>
                  </a:cubicBezTo>
                  <a:cubicBezTo>
                    <a:pt x="17530" y="7200"/>
                    <a:pt x="19565" y="360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8" name="Line"/>
            <p:cNvSpPr/>
            <p:nvPr/>
          </p:nvSpPr>
          <p:spPr>
            <a:xfrm>
              <a:off x="3969355" y="6308067"/>
              <a:ext cx="2476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08" y="18900"/>
                    <a:pt x="7015" y="16200"/>
                    <a:pt x="10615" y="12600"/>
                  </a:cubicBezTo>
                  <a:cubicBezTo>
                    <a:pt x="14215" y="9000"/>
                    <a:pt x="17908" y="450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9" name="Line"/>
            <p:cNvSpPr/>
            <p:nvPr/>
          </p:nvSpPr>
          <p:spPr>
            <a:xfrm>
              <a:off x="5430581" y="6607327"/>
              <a:ext cx="253275" cy="388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328" fill="norm" stroke="1" extrusionOk="0">
                  <a:moveTo>
                    <a:pt x="19918" y="2045"/>
                  </a:moveTo>
                  <a:cubicBezTo>
                    <a:pt x="19558" y="1465"/>
                    <a:pt x="19198" y="884"/>
                    <a:pt x="17578" y="478"/>
                  </a:cubicBezTo>
                  <a:cubicBezTo>
                    <a:pt x="15958" y="71"/>
                    <a:pt x="13078" y="-161"/>
                    <a:pt x="10918" y="129"/>
                  </a:cubicBezTo>
                  <a:cubicBezTo>
                    <a:pt x="8758" y="420"/>
                    <a:pt x="7318" y="1233"/>
                    <a:pt x="5968" y="3091"/>
                  </a:cubicBezTo>
                  <a:cubicBezTo>
                    <a:pt x="4618" y="4949"/>
                    <a:pt x="3358" y="7852"/>
                    <a:pt x="2368" y="10465"/>
                  </a:cubicBezTo>
                  <a:cubicBezTo>
                    <a:pt x="1378" y="13078"/>
                    <a:pt x="658" y="15400"/>
                    <a:pt x="298" y="16852"/>
                  </a:cubicBezTo>
                  <a:cubicBezTo>
                    <a:pt x="-62" y="18304"/>
                    <a:pt x="-62" y="18884"/>
                    <a:pt x="118" y="19465"/>
                  </a:cubicBezTo>
                  <a:cubicBezTo>
                    <a:pt x="298" y="20045"/>
                    <a:pt x="658" y="20626"/>
                    <a:pt x="2098" y="20974"/>
                  </a:cubicBezTo>
                  <a:cubicBezTo>
                    <a:pt x="3538" y="21323"/>
                    <a:pt x="6058" y="21439"/>
                    <a:pt x="9478" y="21207"/>
                  </a:cubicBezTo>
                  <a:cubicBezTo>
                    <a:pt x="12898" y="20974"/>
                    <a:pt x="17218" y="20394"/>
                    <a:pt x="21538" y="198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0" name="Line"/>
            <p:cNvSpPr/>
            <p:nvPr/>
          </p:nvSpPr>
          <p:spPr>
            <a:xfrm>
              <a:off x="5461605" y="6822417"/>
              <a:ext cx="1905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20" y="15200"/>
                    <a:pt x="6240" y="8800"/>
                    <a:pt x="9840" y="5200"/>
                  </a:cubicBezTo>
                  <a:cubicBezTo>
                    <a:pt x="13440" y="1600"/>
                    <a:pt x="17520" y="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1" name="Line"/>
            <p:cNvSpPr/>
            <p:nvPr/>
          </p:nvSpPr>
          <p:spPr>
            <a:xfrm>
              <a:off x="5848955" y="6860517"/>
              <a:ext cx="21728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0" y="0"/>
                  </a:moveTo>
                  <a:cubicBezTo>
                    <a:pt x="7855" y="2880"/>
                    <a:pt x="15709" y="5760"/>
                    <a:pt x="18655" y="9360"/>
                  </a:cubicBezTo>
                  <a:cubicBezTo>
                    <a:pt x="21600" y="12960"/>
                    <a:pt x="19636" y="17280"/>
                    <a:pt x="1767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2" name="Line"/>
            <p:cNvSpPr/>
            <p:nvPr/>
          </p:nvSpPr>
          <p:spPr>
            <a:xfrm>
              <a:off x="5982305" y="6885917"/>
              <a:ext cx="63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3" name="Line"/>
            <p:cNvSpPr/>
            <p:nvPr/>
          </p:nvSpPr>
          <p:spPr>
            <a:xfrm>
              <a:off x="6236305" y="6746217"/>
              <a:ext cx="1841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4" name="Line"/>
            <p:cNvSpPr/>
            <p:nvPr/>
          </p:nvSpPr>
          <p:spPr>
            <a:xfrm>
              <a:off x="6274405" y="6854167"/>
              <a:ext cx="1714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5" name="Line"/>
            <p:cNvSpPr/>
            <p:nvPr/>
          </p:nvSpPr>
          <p:spPr>
            <a:xfrm>
              <a:off x="6750147" y="1937004"/>
              <a:ext cx="1502337" cy="660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536" fill="norm" stroke="1" extrusionOk="0">
                  <a:moveTo>
                    <a:pt x="17573" y="3594"/>
                  </a:moveTo>
                  <a:cubicBezTo>
                    <a:pt x="17573" y="3248"/>
                    <a:pt x="17573" y="2903"/>
                    <a:pt x="17512" y="2627"/>
                  </a:cubicBezTo>
                  <a:cubicBezTo>
                    <a:pt x="17451" y="2351"/>
                    <a:pt x="17330" y="2144"/>
                    <a:pt x="16890" y="1765"/>
                  </a:cubicBezTo>
                  <a:cubicBezTo>
                    <a:pt x="16450" y="1385"/>
                    <a:pt x="15692" y="833"/>
                    <a:pt x="14797" y="523"/>
                  </a:cubicBezTo>
                  <a:cubicBezTo>
                    <a:pt x="13902" y="212"/>
                    <a:pt x="12871" y="143"/>
                    <a:pt x="11809" y="74"/>
                  </a:cubicBezTo>
                  <a:cubicBezTo>
                    <a:pt x="10747" y="5"/>
                    <a:pt x="9655" y="-64"/>
                    <a:pt x="8684" y="109"/>
                  </a:cubicBezTo>
                  <a:cubicBezTo>
                    <a:pt x="7713" y="281"/>
                    <a:pt x="6864" y="695"/>
                    <a:pt x="5984" y="1247"/>
                  </a:cubicBezTo>
                  <a:cubicBezTo>
                    <a:pt x="5104" y="1799"/>
                    <a:pt x="4194" y="2489"/>
                    <a:pt x="3405" y="3317"/>
                  </a:cubicBezTo>
                  <a:cubicBezTo>
                    <a:pt x="2617" y="4146"/>
                    <a:pt x="1949" y="5112"/>
                    <a:pt x="1434" y="5974"/>
                  </a:cubicBezTo>
                  <a:cubicBezTo>
                    <a:pt x="918" y="6837"/>
                    <a:pt x="554" y="7596"/>
                    <a:pt x="311" y="8562"/>
                  </a:cubicBezTo>
                  <a:cubicBezTo>
                    <a:pt x="68" y="9528"/>
                    <a:pt x="-53" y="10701"/>
                    <a:pt x="23" y="11771"/>
                  </a:cubicBezTo>
                  <a:cubicBezTo>
                    <a:pt x="99" y="12841"/>
                    <a:pt x="372" y="13807"/>
                    <a:pt x="857" y="14877"/>
                  </a:cubicBezTo>
                  <a:cubicBezTo>
                    <a:pt x="1343" y="15946"/>
                    <a:pt x="2040" y="17119"/>
                    <a:pt x="2829" y="18017"/>
                  </a:cubicBezTo>
                  <a:cubicBezTo>
                    <a:pt x="3618" y="18914"/>
                    <a:pt x="4498" y="19535"/>
                    <a:pt x="5393" y="20052"/>
                  </a:cubicBezTo>
                  <a:cubicBezTo>
                    <a:pt x="6287" y="20570"/>
                    <a:pt x="7198" y="20984"/>
                    <a:pt x="8138" y="21225"/>
                  </a:cubicBezTo>
                  <a:cubicBezTo>
                    <a:pt x="9078" y="21467"/>
                    <a:pt x="10049" y="21536"/>
                    <a:pt x="11066" y="21536"/>
                  </a:cubicBezTo>
                  <a:cubicBezTo>
                    <a:pt x="12082" y="21536"/>
                    <a:pt x="13144" y="21467"/>
                    <a:pt x="14190" y="21260"/>
                  </a:cubicBezTo>
                  <a:cubicBezTo>
                    <a:pt x="15237" y="21053"/>
                    <a:pt x="16268" y="20708"/>
                    <a:pt x="17178" y="20087"/>
                  </a:cubicBezTo>
                  <a:cubicBezTo>
                    <a:pt x="18089" y="19466"/>
                    <a:pt x="18877" y="18569"/>
                    <a:pt x="19514" y="17602"/>
                  </a:cubicBezTo>
                  <a:cubicBezTo>
                    <a:pt x="20151" y="16636"/>
                    <a:pt x="20637" y="15601"/>
                    <a:pt x="20986" y="14532"/>
                  </a:cubicBezTo>
                  <a:cubicBezTo>
                    <a:pt x="21335" y="13462"/>
                    <a:pt x="21547" y="12358"/>
                    <a:pt x="21532" y="11185"/>
                  </a:cubicBezTo>
                  <a:cubicBezTo>
                    <a:pt x="21517" y="10011"/>
                    <a:pt x="21274" y="8769"/>
                    <a:pt x="20864" y="7493"/>
                  </a:cubicBezTo>
                  <a:cubicBezTo>
                    <a:pt x="20455" y="6216"/>
                    <a:pt x="19878" y="4905"/>
                    <a:pt x="19196" y="4042"/>
                  </a:cubicBezTo>
                  <a:cubicBezTo>
                    <a:pt x="18513" y="3179"/>
                    <a:pt x="17725" y="2765"/>
                    <a:pt x="17148" y="2593"/>
                  </a:cubicBezTo>
                  <a:cubicBezTo>
                    <a:pt x="16572" y="2420"/>
                    <a:pt x="16208" y="2489"/>
                    <a:pt x="15844" y="2558"/>
                  </a:cubicBezTo>
                </a:path>
              </a:pathLst>
            </a:custGeom>
            <a:noFill/>
            <a:ln w="635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6" name="Line"/>
            <p:cNvSpPr/>
            <p:nvPr/>
          </p:nvSpPr>
          <p:spPr>
            <a:xfrm>
              <a:off x="8941405" y="2098017"/>
              <a:ext cx="635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6382"/>
                    <a:pt x="14400" y="12764"/>
                    <a:pt x="18000" y="16364"/>
                  </a:cubicBezTo>
                  <a:cubicBezTo>
                    <a:pt x="21600" y="19964"/>
                    <a:pt x="21600" y="20782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7" name="Line"/>
            <p:cNvSpPr/>
            <p:nvPr/>
          </p:nvSpPr>
          <p:spPr>
            <a:xfrm>
              <a:off x="8727622" y="1996417"/>
              <a:ext cx="512234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0" y="21600"/>
                  </a:moveTo>
                  <a:cubicBezTo>
                    <a:pt x="625" y="20000"/>
                    <a:pt x="0" y="18400"/>
                    <a:pt x="0" y="17200"/>
                  </a:cubicBezTo>
                  <a:cubicBezTo>
                    <a:pt x="0" y="16000"/>
                    <a:pt x="625" y="15200"/>
                    <a:pt x="2365" y="13600"/>
                  </a:cubicBezTo>
                  <a:cubicBezTo>
                    <a:pt x="4106" y="12000"/>
                    <a:pt x="6962" y="9600"/>
                    <a:pt x="9952" y="7333"/>
                  </a:cubicBezTo>
                  <a:cubicBezTo>
                    <a:pt x="12942" y="5067"/>
                    <a:pt x="16066" y="2933"/>
                    <a:pt x="18030" y="1733"/>
                  </a:cubicBezTo>
                  <a:cubicBezTo>
                    <a:pt x="19993" y="533"/>
                    <a:pt x="20797" y="267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8" name="Line"/>
            <p:cNvSpPr/>
            <p:nvPr/>
          </p:nvSpPr>
          <p:spPr>
            <a:xfrm>
              <a:off x="9265255" y="2339317"/>
              <a:ext cx="57151" cy="193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7" fill="norm" stroke="1" extrusionOk="0">
                  <a:moveTo>
                    <a:pt x="0" y="0"/>
                  </a:moveTo>
                  <a:cubicBezTo>
                    <a:pt x="4000" y="5165"/>
                    <a:pt x="8000" y="10330"/>
                    <a:pt x="10000" y="13500"/>
                  </a:cubicBezTo>
                  <a:cubicBezTo>
                    <a:pt x="12000" y="16670"/>
                    <a:pt x="12000" y="17843"/>
                    <a:pt x="13200" y="18900"/>
                  </a:cubicBezTo>
                  <a:cubicBezTo>
                    <a:pt x="14400" y="19957"/>
                    <a:pt x="16800" y="20896"/>
                    <a:pt x="18400" y="21248"/>
                  </a:cubicBezTo>
                  <a:cubicBezTo>
                    <a:pt x="20000" y="21600"/>
                    <a:pt x="20800" y="21365"/>
                    <a:pt x="21600" y="21130"/>
                  </a:cubicBezTo>
                </a:path>
              </a:pathLst>
            </a:custGeom>
            <a:noFill/>
            <a:ln w="635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9" name="Line"/>
            <p:cNvSpPr/>
            <p:nvPr/>
          </p:nvSpPr>
          <p:spPr>
            <a:xfrm>
              <a:off x="9512905" y="2459967"/>
              <a:ext cx="190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0" name="Line"/>
            <p:cNvSpPr/>
            <p:nvPr/>
          </p:nvSpPr>
          <p:spPr>
            <a:xfrm>
              <a:off x="9627205" y="2257561"/>
              <a:ext cx="206055" cy="253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532" fill="norm" stroke="1" extrusionOk="0">
                  <a:moveTo>
                    <a:pt x="0" y="5332"/>
                  </a:moveTo>
                  <a:cubicBezTo>
                    <a:pt x="1322" y="3892"/>
                    <a:pt x="2645" y="2452"/>
                    <a:pt x="4408" y="1552"/>
                  </a:cubicBezTo>
                  <a:cubicBezTo>
                    <a:pt x="6171" y="652"/>
                    <a:pt x="8376" y="292"/>
                    <a:pt x="10029" y="112"/>
                  </a:cubicBezTo>
                  <a:cubicBezTo>
                    <a:pt x="11682" y="-68"/>
                    <a:pt x="12784" y="-68"/>
                    <a:pt x="13445" y="382"/>
                  </a:cubicBezTo>
                  <a:cubicBezTo>
                    <a:pt x="14106" y="832"/>
                    <a:pt x="14327" y="1732"/>
                    <a:pt x="13996" y="2992"/>
                  </a:cubicBezTo>
                  <a:cubicBezTo>
                    <a:pt x="13665" y="4252"/>
                    <a:pt x="12784" y="5872"/>
                    <a:pt x="12012" y="7222"/>
                  </a:cubicBezTo>
                  <a:cubicBezTo>
                    <a:pt x="11241" y="8572"/>
                    <a:pt x="10580" y="9652"/>
                    <a:pt x="10910" y="10102"/>
                  </a:cubicBezTo>
                  <a:cubicBezTo>
                    <a:pt x="11241" y="10552"/>
                    <a:pt x="12563" y="10372"/>
                    <a:pt x="14216" y="10732"/>
                  </a:cubicBezTo>
                  <a:cubicBezTo>
                    <a:pt x="15869" y="11092"/>
                    <a:pt x="17853" y="11992"/>
                    <a:pt x="19176" y="12892"/>
                  </a:cubicBezTo>
                  <a:cubicBezTo>
                    <a:pt x="20498" y="13792"/>
                    <a:pt x="21159" y="14692"/>
                    <a:pt x="21380" y="15592"/>
                  </a:cubicBezTo>
                  <a:cubicBezTo>
                    <a:pt x="21600" y="16492"/>
                    <a:pt x="21380" y="17392"/>
                    <a:pt x="20278" y="18382"/>
                  </a:cubicBezTo>
                  <a:cubicBezTo>
                    <a:pt x="19176" y="19372"/>
                    <a:pt x="17192" y="20452"/>
                    <a:pt x="15539" y="20992"/>
                  </a:cubicBezTo>
                  <a:cubicBezTo>
                    <a:pt x="13886" y="21532"/>
                    <a:pt x="12563" y="21532"/>
                    <a:pt x="11241" y="21532"/>
                  </a:cubicBezTo>
                </a:path>
              </a:pathLst>
            </a:custGeom>
            <a:noFill/>
            <a:ln w="635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1" name="Line"/>
            <p:cNvSpPr/>
            <p:nvPr/>
          </p:nvSpPr>
          <p:spPr>
            <a:xfrm>
              <a:off x="6568952" y="2892775"/>
              <a:ext cx="1650240" cy="734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541" fill="norm" stroke="1" extrusionOk="0">
                  <a:moveTo>
                    <a:pt x="18377" y="4253"/>
                  </a:moveTo>
                  <a:cubicBezTo>
                    <a:pt x="18404" y="3942"/>
                    <a:pt x="18432" y="3632"/>
                    <a:pt x="18390" y="3229"/>
                  </a:cubicBezTo>
                  <a:cubicBezTo>
                    <a:pt x="18349" y="2825"/>
                    <a:pt x="18239" y="2329"/>
                    <a:pt x="17868" y="1863"/>
                  </a:cubicBezTo>
                  <a:cubicBezTo>
                    <a:pt x="17496" y="1398"/>
                    <a:pt x="16863" y="963"/>
                    <a:pt x="16079" y="653"/>
                  </a:cubicBezTo>
                  <a:cubicBezTo>
                    <a:pt x="15295" y="342"/>
                    <a:pt x="14359" y="156"/>
                    <a:pt x="13369" y="63"/>
                  </a:cubicBezTo>
                  <a:cubicBezTo>
                    <a:pt x="12378" y="-30"/>
                    <a:pt x="11333" y="-30"/>
                    <a:pt x="10328" y="125"/>
                  </a:cubicBezTo>
                  <a:cubicBezTo>
                    <a:pt x="9324" y="280"/>
                    <a:pt x="8361" y="591"/>
                    <a:pt x="7370" y="1025"/>
                  </a:cubicBezTo>
                  <a:cubicBezTo>
                    <a:pt x="6380" y="1460"/>
                    <a:pt x="5362" y="2018"/>
                    <a:pt x="4454" y="2670"/>
                  </a:cubicBezTo>
                  <a:cubicBezTo>
                    <a:pt x="3546" y="3322"/>
                    <a:pt x="2748" y="4067"/>
                    <a:pt x="2060" y="4936"/>
                  </a:cubicBezTo>
                  <a:cubicBezTo>
                    <a:pt x="1372" y="5804"/>
                    <a:pt x="794" y="6798"/>
                    <a:pt x="436" y="7853"/>
                  </a:cubicBezTo>
                  <a:cubicBezTo>
                    <a:pt x="79" y="8908"/>
                    <a:pt x="-59" y="10025"/>
                    <a:pt x="24" y="11204"/>
                  </a:cubicBezTo>
                  <a:cubicBezTo>
                    <a:pt x="106" y="12384"/>
                    <a:pt x="409" y="13625"/>
                    <a:pt x="890" y="14867"/>
                  </a:cubicBezTo>
                  <a:cubicBezTo>
                    <a:pt x="1372" y="16108"/>
                    <a:pt x="2032" y="17349"/>
                    <a:pt x="2775" y="18311"/>
                  </a:cubicBezTo>
                  <a:cubicBezTo>
                    <a:pt x="3518" y="19273"/>
                    <a:pt x="4344" y="19956"/>
                    <a:pt x="5197" y="20453"/>
                  </a:cubicBezTo>
                  <a:cubicBezTo>
                    <a:pt x="6050" y="20949"/>
                    <a:pt x="6930" y="21260"/>
                    <a:pt x="7811" y="21415"/>
                  </a:cubicBezTo>
                  <a:cubicBezTo>
                    <a:pt x="8691" y="21570"/>
                    <a:pt x="9572" y="21570"/>
                    <a:pt x="10452" y="21477"/>
                  </a:cubicBezTo>
                  <a:cubicBezTo>
                    <a:pt x="11333" y="21384"/>
                    <a:pt x="12213" y="21198"/>
                    <a:pt x="13039" y="20887"/>
                  </a:cubicBezTo>
                  <a:cubicBezTo>
                    <a:pt x="13864" y="20577"/>
                    <a:pt x="14635" y="20142"/>
                    <a:pt x="15515" y="19553"/>
                  </a:cubicBezTo>
                  <a:cubicBezTo>
                    <a:pt x="16396" y="18963"/>
                    <a:pt x="17386" y="18218"/>
                    <a:pt x="18184" y="17380"/>
                  </a:cubicBezTo>
                  <a:cubicBezTo>
                    <a:pt x="18982" y="16542"/>
                    <a:pt x="19587" y="15611"/>
                    <a:pt x="20096" y="14308"/>
                  </a:cubicBezTo>
                  <a:cubicBezTo>
                    <a:pt x="20605" y="13004"/>
                    <a:pt x="21018" y="11329"/>
                    <a:pt x="21252" y="9932"/>
                  </a:cubicBezTo>
                  <a:cubicBezTo>
                    <a:pt x="21486" y="8536"/>
                    <a:pt x="21541" y="7418"/>
                    <a:pt x="21280" y="6363"/>
                  </a:cubicBezTo>
                  <a:cubicBezTo>
                    <a:pt x="21018" y="5308"/>
                    <a:pt x="20440" y="4315"/>
                    <a:pt x="19766" y="3601"/>
                  </a:cubicBezTo>
                  <a:cubicBezTo>
                    <a:pt x="19092" y="2887"/>
                    <a:pt x="18322" y="2453"/>
                    <a:pt x="17868" y="2267"/>
                  </a:cubicBezTo>
                  <a:cubicBezTo>
                    <a:pt x="17414" y="2080"/>
                    <a:pt x="17276" y="2142"/>
                    <a:pt x="17138" y="2204"/>
                  </a:cubicBezTo>
                </a:path>
              </a:pathLst>
            </a:custGeom>
            <a:noFill/>
            <a:ln w="635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2" name="Line"/>
            <p:cNvSpPr/>
            <p:nvPr/>
          </p:nvSpPr>
          <p:spPr>
            <a:xfrm>
              <a:off x="8787783" y="3050517"/>
              <a:ext cx="58373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21274" y="0"/>
                  </a:moveTo>
                  <a:cubicBezTo>
                    <a:pt x="17417" y="354"/>
                    <a:pt x="13560" y="708"/>
                    <a:pt x="10474" y="2538"/>
                  </a:cubicBezTo>
                  <a:cubicBezTo>
                    <a:pt x="7388" y="4367"/>
                    <a:pt x="5074" y="7672"/>
                    <a:pt x="3145" y="10859"/>
                  </a:cubicBezTo>
                  <a:cubicBezTo>
                    <a:pt x="1217" y="14046"/>
                    <a:pt x="-326" y="17115"/>
                    <a:pt x="60" y="18885"/>
                  </a:cubicBezTo>
                  <a:cubicBezTo>
                    <a:pt x="445" y="20656"/>
                    <a:pt x="2760" y="21128"/>
                    <a:pt x="5074" y="21600"/>
                  </a:cubicBezTo>
                </a:path>
              </a:pathLst>
            </a:custGeom>
            <a:noFill/>
            <a:ln w="635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3" name="Line"/>
            <p:cNvSpPr/>
            <p:nvPr/>
          </p:nvSpPr>
          <p:spPr>
            <a:xfrm>
              <a:off x="8578916" y="3018767"/>
              <a:ext cx="39424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2455" y="21600"/>
                  </a:moveTo>
                  <a:cubicBezTo>
                    <a:pt x="1762" y="20160"/>
                    <a:pt x="1069" y="18720"/>
                    <a:pt x="607" y="17100"/>
                  </a:cubicBezTo>
                  <a:cubicBezTo>
                    <a:pt x="145" y="15480"/>
                    <a:pt x="-86" y="13680"/>
                    <a:pt x="30" y="12240"/>
                  </a:cubicBezTo>
                  <a:cubicBezTo>
                    <a:pt x="145" y="10800"/>
                    <a:pt x="607" y="9720"/>
                    <a:pt x="2397" y="7920"/>
                  </a:cubicBezTo>
                  <a:cubicBezTo>
                    <a:pt x="4188" y="6120"/>
                    <a:pt x="7307" y="3600"/>
                    <a:pt x="10714" y="2160"/>
                  </a:cubicBezTo>
                  <a:cubicBezTo>
                    <a:pt x="14121" y="720"/>
                    <a:pt x="17818" y="360"/>
                    <a:pt x="21514" y="0"/>
                  </a:cubicBezTo>
                </a:path>
              </a:pathLst>
            </a:custGeom>
            <a:noFill/>
            <a:ln w="635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4" name="Line"/>
            <p:cNvSpPr/>
            <p:nvPr/>
          </p:nvSpPr>
          <p:spPr>
            <a:xfrm>
              <a:off x="8966805" y="3337973"/>
              <a:ext cx="209551" cy="187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2" fill="norm" stroke="1" extrusionOk="0">
                  <a:moveTo>
                    <a:pt x="0" y="4847"/>
                  </a:moveTo>
                  <a:cubicBezTo>
                    <a:pt x="218" y="3647"/>
                    <a:pt x="436" y="2447"/>
                    <a:pt x="1964" y="1487"/>
                  </a:cubicBezTo>
                  <a:cubicBezTo>
                    <a:pt x="3491" y="527"/>
                    <a:pt x="6327" y="-193"/>
                    <a:pt x="8618" y="47"/>
                  </a:cubicBezTo>
                  <a:cubicBezTo>
                    <a:pt x="10909" y="287"/>
                    <a:pt x="12655" y="1487"/>
                    <a:pt x="12764" y="4007"/>
                  </a:cubicBezTo>
                  <a:cubicBezTo>
                    <a:pt x="12873" y="6527"/>
                    <a:pt x="11345" y="10367"/>
                    <a:pt x="9600" y="13487"/>
                  </a:cubicBezTo>
                  <a:cubicBezTo>
                    <a:pt x="7855" y="16607"/>
                    <a:pt x="5891" y="19007"/>
                    <a:pt x="5891" y="20207"/>
                  </a:cubicBezTo>
                  <a:cubicBezTo>
                    <a:pt x="5891" y="21407"/>
                    <a:pt x="7855" y="21407"/>
                    <a:pt x="10582" y="21167"/>
                  </a:cubicBezTo>
                  <a:cubicBezTo>
                    <a:pt x="13309" y="20927"/>
                    <a:pt x="16800" y="20447"/>
                    <a:pt x="18764" y="20087"/>
                  </a:cubicBezTo>
                  <a:cubicBezTo>
                    <a:pt x="20727" y="19727"/>
                    <a:pt x="21164" y="19487"/>
                    <a:pt x="21600" y="19247"/>
                  </a:cubicBezTo>
                </a:path>
              </a:pathLst>
            </a:custGeom>
            <a:noFill/>
            <a:ln w="635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5" name="Line"/>
            <p:cNvSpPr/>
            <p:nvPr/>
          </p:nvSpPr>
          <p:spPr>
            <a:xfrm>
              <a:off x="9290655" y="3514067"/>
              <a:ext cx="254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6" name="Line"/>
            <p:cNvSpPr/>
            <p:nvPr/>
          </p:nvSpPr>
          <p:spPr>
            <a:xfrm>
              <a:off x="9462105" y="3241867"/>
              <a:ext cx="163389" cy="278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534" fill="norm" stroke="1" extrusionOk="0">
                  <a:moveTo>
                    <a:pt x="0" y="2879"/>
                  </a:moveTo>
                  <a:cubicBezTo>
                    <a:pt x="2215" y="1898"/>
                    <a:pt x="4431" y="916"/>
                    <a:pt x="6508" y="425"/>
                  </a:cubicBezTo>
                  <a:cubicBezTo>
                    <a:pt x="8585" y="-66"/>
                    <a:pt x="10523" y="-66"/>
                    <a:pt x="12185" y="98"/>
                  </a:cubicBezTo>
                  <a:cubicBezTo>
                    <a:pt x="13846" y="261"/>
                    <a:pt x="15231" y="589"/>
                    <a:pt x="15785" y="1570"/>
                  </a:cubicBezTo>
                  <a:cubicBezTo>
                    <a:pt x="16338" y="2552"/>
                    <a:pt x="16062" y="4189"/>
                    <a:pt x="15369" y="5334"/>
                  </a:cubicBezTo>
                  <a:cubicBezTo>
                    <a:pt x="14677" y="6479"/>
                    <a:pt x="13569" y="7134"/>
                    <a:pt x="12462" y="7707"/>
                  </a:cubicBezTo>
                  <a:cubicBezTo>
                    <a:pt x="11354" y="8279"/>
                    <a:pt x="10246" y="8770"/>
                    <a:pt x="10800" y="9261"/>
                  </a:cubicBezTo>
                  <a:cubicBezTo>
                    <a:pt x="11354" y="9752"/>
                    <a:pt x="13569" y="10243"/>
                    <a:pt x="15646" y="11143"/>
                  </a:cubicBezTo>
                  <a:cubicBezTo>
                    <a:pt x="17723" y="12043"/>
                    <a:pt x="19662" y="13352"/>
                    <a:pt x="20631" y="14416"/>
                  </a:cubicBezTo>
                  <a:cubicBezTo>
                    <a:pt x="21600" y="15479"/>
                    <a:pt x="21600" y="16298"/>
                    <a:pt x="20769" y="17361"/>
                  </a:cubicBezTo>
                  <a:cubicBezTo>
                    <a:pt x="19938" y="18425"/>
                    <a:pt x="18277" y="19734"/>
                    <a:pt x="15646" y="20470"/>
                  </a:cubicBezTo>
                  <a:cubicBezTo>
                    <a:pt x="13015" y="21207"/>
                    <a:pt x="9415" y="21370"/>
                    <a:pt x="5815" y="21534"/>
                  </a:cubicBezTo>
                </a:path>
              </a:pathLst>
            </a:custGeom>
            <a:noFill/>
            <a:ln w="635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7" name="Line"/>
            <p:cNvSpPr/>
            <p:nvPr/>
          </p:nvSpPr>
          <p:spPr>
            <a:xfrm>
              <a:off x="2478102" y="3744822"/>
              <a:ext cx="903073" cy="671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352" fill="norm" stroke="1" extrusionOk="0">
                  <a:moveTo>
                    <a:pt x="18901" y="3161"/>
                  </a:moveTo>
                  <a:cubicBezTo>
                    <a:pt x="17488" y="2152"/>
                    <a:pt x="16075" y="1143"/>
                    <a:pt x="14889" y="571"/>
                  </a:cubicBezTo>
                  <a:cubicBezTo>
                    <a:pt x="13703" y="-1"/>
                    <a:pt x="12744" y="-136"/>
                    <a:pt x="11634" y="133"/>
                  </a:cubicBezTo>
                  <a:cubicBezTo>
                    <a:pt x="10524" y="402"/>
                    <a:pt x="9262" y="1075"/>
                    <a:pt x="7899" y="1984"/>
                  </a:cubicBezTo>
                  <a:cubicBezTo>
                    <a:pt x="6537" y="2892"/>
                    <a:pt x="5073" y="4036"/>
                    <a:pt x="3862" y="5247"/>
                  </a:cubicBezTo>
                  <a:cubicBezTo>
                    <a:pt x="2651" y="6458"/>
                    <a:pt x="1692" y="7737"/>
                    <a:pt x="1036" y="9015"/>
                  </a:cubicBezTo>
                  <a:cubicBezTo>
                    <a:pt x="380" y="10294"/>
                    <a:pt x="26" y="11572"/>
                    <a:pt x="1" y="12784"/>
                  </a:cubicBezTo>
                  <a:cubicBezTo>
                    <a:pt x="-24" y="13995"/>
                    <a:pt x="279" y="15139"/>
                    <a:pt x="884" y="16283"/>
                  </a:cubicBezTo>
                  <a:cubicBezTo>
                    <a:pt x="1490" y="17427"/>
                    <a:pt x="2398" y="18571"/>
                    <a:pt x="3332" y="19412"/>
                  </a:cubicBezTo>
                  <a:cubicBezTo>
                    <a:pt x="4266" y="20253"/>
                    <a:pt x="5225" y="20791"/>
                    <a:pt x="6587" y="21094"/>
                  </a:cubicBezTo>
                  <a:cubicBezTo>
                    <a:pt x="7950" y="21397"/>
                    <a:pt x="9716" y="21464"/>
                    <a:pt x="11432" y="21128"/>
                  </a:cubicBezTo>
                  <a:cubicBezTo>
                    <a:pt x="13148" y="20791"/>
                    <a:pt x="14813" y="20051"/>
                    <a:pt x="16201" y="19143"/>
                  </a:cubicBezTo>
                  <a:cubicBezTo>
                    <a:pt x="17589" y="18234"/>
                    <a:pt x="18699" y="17157"/>
                    <a:pt x="19532" y="15744"/>
                  </a:cubicBezTo>
                  <a:cubicBezTo>
                    <a:pt x="20365" y="14331"/>
                    <a:pt x="20920" y="12582"/>
                    <a:pt x="21223" y="10933"/>
                  </a:cubicBezTo>
                  <a:cubicBezTo>
                    <a:pt x="21526" y="9285"/>
                    <a:pt x="21576" y="7737"/>
                    <a:pt x="21500" y="6660"/>
                  </a:cubicBezTo>
                  <a:cubicBezTo>
                    <a:pt x="21425" y="5584"/>
                    <a:pt x="21223" y="4978"/>
                    <a:pt x="20819" y="4507"/>
                  </a:cubicBezTo>
                  <a:cubicBezTo>
                    <a:pt x="20415" y="4036"/>
                    <a:pt x="19810" y="3700"/>
                    <a:pt x="19053" y="3969"/>
                  </a:cubicBezTo>
                  <a:cubicBezTo>
                    <a:pt x="18296" y="4238"/>
                    <a:pt x="17387" y="5113"/>
                    <a:pt x="16479" y="5987"/>
                  </a:cubicBezTo>
                </a:path>
              </a:pathLst>
            </a:custGeom>
            <a:noFill/>
            <a:ln w="635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8" name="Line"/>
            <p:cNvSpPr/>
            <p:nvPr/>
          </p:nvSpPr>
          <p:spPr>
            <a:xfrm>
              <a:off x="2489805" y="4574517"/>
              <a:ext cx="7620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00" y="4281"/>
                    <a:pt x="6000" y="8562"/>
                    <a:pt x="9000" y="11968"/>
                  </a:cubicBezTo>
                  <a:cubicBezTo>
                    <a:pt x="12000" y="15373"/>
                    <a:pt x="15000" y="17903"/>
                    <a:pt x="17100" y="19362"/>
                  </a:cubicBezTo>
                  <a:cubicBezTo>
                    <a:pt x="19200" y="20822"/>
                    <a:pt x="20400" y="21211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9" name="Line"/>
            <p:cNvSpPr/>
            <p:nvPr/>
          </p:nvSpPr>
          <p:spPr>
            <a:xfrm>
              <a:off x="2350105" y="4517367"/>
              <a:ext cx="2540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20" y="18300"/>
                    <a:pt x="3240" y="15000"/>
                    <a:pt x="6390" y="11700"/>
                  </a:cubicBezTo>
                  <a:cubicBezTo>
                    <a:pt x="9540" y="8400"/>
                    <a:pt x="14220" y="5100"/>
                    <a:pt x="17010" y="3150"/>
                  </a:cubicBezTo>
                  <a:cubicBezTo>
                    <a:pt x="19800" y="1200"/>
                    <a:pt x="20700" y="600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0" name="Line"/>
            <p:cNvSpPr/>
            <p:nvPr/>
          </p:nvSpPr>
          <p:spPr>
            <a:xfrm>
              <a:off x="2661255" y="4746975"/>
              <a:ext cx="115550" cy="176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478" fill="norm" stroke="1" extrusionOk="0">
                  <a:moveTo>
                    <a:pt x="0" y="6049"/>
                  </a:moveTo>
                  <a:cubicBezTo>
                    <a:pt x="0" y="4764"/>
                    <a:pt x="0" y="3478"/>
                    <a:pt x="964" y="2449"/>
                  </a:cubicBezTo>
                  <a:cubicBezTo>
                    <a:pt x="1929" y="1421"/>
                    <a:pt x="3857" y="649"/>
                    <a:pt x="5786" y="264"/>
                  </a:cubicBezTo>
                  <a:cubicBezTo>
                    <a:pt x="7714" y="-122"/>
                    <a:pt x="9643" y="-122"/>
                    <a:pt x="10993" y="521"/>
                  </a:cubicBezTo>
                  <a:cubicBezTo>
                    <a:pt x="12343" y="1164"/>
                    <a:pt x="13114" y="2449"/>
                    <a:pt x="12536" y="3735"/>
                  </a:cubicBezTo>
                  <a:cubicBezTo>
                    <a:pt x="11957" y="5021"/>
                    <a:pt x="10029" y="6307"/>
                    <a:pt x="10029" y="6821"/>
                  </a:cubicBezTo>
                  <a:cubicBezTo>
                    <a:pt x="10029" y="7335"/>
                    <a:pt x="11957" y="7078"/>
                    <a:pt x="14079" y="6949"/>
                  </a:cubicBezTo>
                  <a:cubicBezTo>
                    <a:pt x="16200" y="6821"/>
                    <a:pt x="18514" y="6821"/>
                    <a:pt x="19864" y="7464"/>
                  </a:cubicBezTo>
                  <a:cubicBezTo>
                    <a:pt x="21214" y="8107"/>
                    <a:pt x="21600" y="9392"/>
                    <a:pt x="20057" y="11835"/>
                  </a:cubicBezTo>
                  <a:cubicBezTo>
                    <a:pt x="18514" y="14278"/>
                    <a:pt x="15043" y="17878"/>
                    <a:pt x="11571" y="21478"/>
                  </a:cubicBezTo>
                </a:path>
              </a:pathLst>
            </a:custGeom>
            <a:noFill/>
            <a:ln w="635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1" name="Line"/>
            <p:cNvSpPr/>
            <p:nvPr/>
          </p:nvSpPr>
          <p:spPr>
            <a:xfrm>
              <a:off x="2800955" y="4898367"/>
              <a:ext cx="190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2" name="Line"/>
            <p:cNvSpPr/>
            <p:nvPr/>
          </p:nvSpPr>
          <p:spPr>
            <a:xfrm>
              <a:off x="2940655" y="4682467"/>
              <a:ext cx="508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3" name="Line"/>
            <p:cNvSpPr/>
            <p:nvPr/>
          </p:nvSpPr>
          <p:spPr>
            <a:xfrm>
              <a:off x="4535020" y="3815604"/>
              <a:ext cx="960453" cy="533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443" fill="norm" stroke="1" extrusionOk="0">
                  <a:moveTo>
                    <a:pt x="17326" y="4468"/>
                  </a:moveTo>
                  <a:cubicBezTo>
                    <a:pt x="16189" y="3192"/>
                    <a:pt x="15052" y="1917"/>
                    <a:pt x="13844" y="1109"/>
                  </a:cubicBezTo>
                  <a:cubicBezTo>
                    <a:pt x="12636" y="301"/>
                    <a:pt x="11357" y="-39"/>
                    <a:pt x="10031" y="4"/>
                  </a:cubicBezTo>
                  <a:cubicBezTo>
                    <a:pt x="8705" y="46"/>
                    <a:pt x="7331" y="471"/>
                    <a:pt x="5933" y="1407"/>
                  </a:cubicBezTo>
                  <a:cubicBezTo>
                    <a:pt x="4536" y="2342"/>
                    <a:pt x="3115" y="3788"/>
                    <a:pt x="2120" y="5318"/>
                  </a:cubicBezTo>
                  <a:cubicBezTo>
                    <a:pt x="1126" y="6849"/>
                    <a:pt x="557" y="8465"/>
                    <a:pt x="249" y="9911"/>
                  </a:cubicBezTo>
                  <a:cubicBezTo>
                    <a:pt x="-59" y="11356"/>
                    <a:pt x="-106" y="12632"/>
                    <a:pt x="249" y="13992"/>
                  </a:cubicBezTo>
                  <a:cubicBezTo>
                    <a:pt x="605" y="15353"/>
                    <a:pt x="1362" y="16799"/>
                    <a:pt x="2333" y="17989"/>
                  </a:cubicBezTo>
                  <a:cubicBezTo>
                    <a:pt x="3305" y="19180"/>
                    <a:pt x="4489" y="20115"/>
                    <a:pt x="6005" y="20711"/>
                  </a:cubicBezTo>
                  <a:cubicBezTo>
                    <a:pt x="7520" y="21306"/>
                    <a:pt x="9368" y="21561"/>
                    <a:pt x="11144" y="21391"/>
                  </a:cubicBezTo>
                  <a:cubicBezTo>
                    <a:pt x="12920" y="21221"/>
                    <a:pt x="14626" y="20626"/>
                    <a:pt x="16212" y="19775"/>
                  </a:cubicBezTo>
                  <a:cubicBezTo>
                    <a:pt x="17799" y="18925"/>
                    <a:pt x="19268" y="17819"/>
                    <a:pt x="20191" y="16416"/>
                  </a:cubicBezTo>
                  <a:cubicBezTo>
                    <a:pt x="21115" y="15013"/>
                    <a:pt x="21494" y="13312"/>
                    <a:pt x="21494" y="11484"/>
                  </a:cubicBezTo>
                  <a:cubicBezTo>
                    <a:pt x="21494" y="9655"/>
                    <a:pt x="21115" y="7700"/>
                    <a:pt x="20547" y="6637"/>
                  </a:cubicBezTo>
                  <a:cubicBezTo>
                    <a:pt x="19978" y="5574"/>
                    <a:pt x="19220" y="5404"/>
                    <a:pt x="18510" y="5914"/>
                  </a:cubicBezTo>
                  <a:cubicBezTo>
                    <a:pt x="17799" y="6424"/>
                    <a:pt x="17136" y="7615"/>
                    <a:pt x="16473" y="8805"/>
                  </a:cubicBezTo>
                </a:path>
              </a:pathLst>
            </a:custGeom>
            <a:noFill/>
            <a:ln w="635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4" name="Line"/>
            <p:cNvSpPr/>
            <p:nvPr/>
          </p:nvSpPr>
          <p:spPr>
            <a:xfrm>
              <a:off x="5372705" y="4561817"/>
              <a:ext cx="190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538"/>
                    <a:pt x="0" y="11077"/>
                    <a:pt x="3600" y="14677"/>
                  </a:cubicBezTo>
                  <a:cubicBezTo>
                    <a:pt x="7200" y="18277"/>
                    <a:pt x="14400" y="19938"/>
                    <a:pt x="21600" y="21600"/>
                  </a:cubicBezTo>
                </a:path>
              </a:pathLst>
            </a:custGeom>
            <a:noFill/>
            <a:ln w="635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5" name="Line"/>
            <p:cNvSpPr/>
            <p:nvPr/>
          </p:nvSpPr>
          <p:spPr>
            <a:xfrm>
              <a:off x="5137755" y="4479267"/>
              <a:ext cx="3556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14" y="18212"/>
                    <a:pt x="2829" y="14824"/>
                    <a:pt x="5657" y="11647"/>
                  </a:cubicBezTo>
                  <a:cubicBezTo>
                    <a:pt x="8486" y="8471"/>
                    <a:pt x="12729" y="5506"/>
                    <a:pt x="15621" y="3600"/>
                  </a:cubicBezTo>
                  <a:cubicBezTo>
                    <a:pt x="18514" y="1694"/>
                    <a:pt x="20057" y="847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6" name="Line"/>
            <p:cNvSpPr/>
            <p:nvPr/>
          </p:nvSpPr>
          <p:spPr>
            <a:xfrm>
              <a:off x="5525105" y="4654864"/>
              <a:ext cx="93297" cy="199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382" fill="norm" stroke="1" extrusionOk="0">
                  <a:moveTo>
                    <a:pt x="0" y="3647"/>
                  </a:moveTo>
                  <a:cubicBezTo>
                    <a:pt x="480" y="2510"/>
                    <a:pt x="960" y="1374"/>
                    <a:pt x="2400" y="691"/>
                  </a:cubicBezTo>
                  <a:cubicBezTo>
                    <a:pt x="3840" y="9"/>
                    <a:pt x="6240" y="-218"/>
                    <a:pt x="7920" y="237"/>
                  </a:cubicBezTo>
                  <a:cubicBezTo>
                    <a:pt x="9600" y="691"/>
                    <a:pt x="10560" y="1828"/>
                    <a:pt x="10320" y="3193"/>
                  </a:cubicBezTo>
                  <a:cubicBezTo>
                    <a:pt x="10080" y="4557"/>
                    <a:pt x="8640" y="6148"/>
                    <a:pt x="9120" y="7058"/>
                  </a:cubicBezTo>
                  <a:cubicBezTo>
                    <a:pt x="9600" y="7967"/>
                    <a:pt x="12000" y="8195"/>
                    <a:pt x="14400" y="8536"/>
                  </a:cubicBezTo>
                  <a:cubicBezTo>
                    <a:pt x="16800" y="8877"/>
                    <a:pt x="19200" y="9331"/>
                    <a:pt x="20400" y="10241"/>
                  </a:cubicBezTo>
                  <a:cubicBezTo>
                    <a:pt x="21600" y="11150"/>
                    <a:pt x="21600" y="12515"/>
                    <a:pt x="18720" y="14447"/>
                  </a:cubicBezTo>
                  <a:cubicBezTo>
                    <a:pt x="15840" y="16380"/>
                    <a:pt x="10080" y="18881"/>
                    <a:pt x="4320" y="21382"/>
                  </a:cubicBezTo>
                </a:path>
              </a:pathLst>
            </a:custGeom>
            <a:noFill/>
            <a:ln w="635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7" name="Line"/>
            <p:cNvSpPr/>
            <p:nvPr/>
          </p:nvSpPr>
          <p:spPr>
            <a:xfrm>
              <a:off x="5690205" y="4834867"/>
              <a:ext cx="63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8" name="Line"/>
            <p:cNvSpPr/>
            <p:nvPr/>
          </p:nvSpPr>
          <p:spPr>
            <a:xfrm>
              <a:off x="5760055" y="4613566"/>
              <a:ext cx="298451" cy="210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2" fill="norm" stroke="1" extrusionOk="0">
                  <a:moveTo>
                    <a:pt x="0" y="5037"/>
                  </a:moveTo>
                  <a:cubicBezTo>
                    <a:pt x="0" y="3967"/>
                    <a:pt x="0" y="2898"/>
                    <a:pt x="460" y="1936"/>
                  </a:cubicBezTo>
                  <a:cubicBezTo>
                    <a:pt x="919" y="973"/>
                    <a:pt x="1838" y="118"/>
                    <a:pt x="2987" y="11"/>
                  </a:cubicBezTo>
                  <a:cubicBezTo>
                    <a:pt x="4136" y="-96"/>
                    <a:pt x="5515" y="546"/>
                    <a:pt x="6051" y="3219"/>
                  </a:cubicBezTo>
                  <a:cubicBezTo>
                    <a:pt x="6587" y="5892"/>
                    <a:pt x="6281" y="10597"/>
                    <a:pt x="5898" y="13377"/>
                  </a:cubicBezTo>
                  <a:cubicBezTo>
                    <a:pt x="5515" y="16157"/>
                    <a:pt x="5055" y="17013"/>
                    <a:pt x="4672" y="17975"/>
                  </a:cubicBezTo>
                  <a:cubicBezTo>
                    <a:pt x="4289" y="18938"/>
                    <a:pt x="3983" y="20007"/>
                    <a:pt x="4213" y="20649"/>
                  </a:cubicBezTo>
                  <a:cubicBezTo>
                    <a:pt x="4443" y="21290"/>
                    <a:pt x="5209" y="21504"/>
                    <a:pt x="6817" y="20969"/>
                  </a:cubicBezTo>
                  <a:cubicBezTo>
                    <a:pt x="8426" y="20435"/>
                    <a:pt x="10877" y="19152"/>
                    <a:pt x="13481" y="18189"/>
                  </a:cubicBezTo>
                  <a:cubicBezTo>
                    <a:pt x="16085" y="17227"/>
                    <a:pt x="18843" y="16585"/>
                    <a:pt x="21600" y="15944"/>
                  </a:cubicBezTo>
                </a:path>
              </a:pathLst>
            </a:custGeom>
            <a:noFill/>
            <a:ln w="635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9" name="Line"/>
            <p:cNvSpPr/>
            <p:nvPr/>
          </p:nvSpPr>
          <p:spPr>
            <a:xfrm>
              <a:off x="6535436" y="3830347"/>
              <a:ext cx="1270012" cy="631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490" fill="norm" stroke="1" extrusionOk="0">
                  <a:moveTo>
                    <a:pt x="17953" y="2633"/>
                  </a:moveTo>
                  <a:cubicBezTo>
                    <a:pt x="17667" y="2201"/>
                    <a:pt x="17382" y="1769"/>
                    <a:pt x="16723" y="1373"/>
                  </a:cubicBezTo>
                  <a:cubicBezTo>
                    <a:pt x="16064" y="977"/>
                    <a:pt x="15030" y="617"/>
                    <a:pt x="13889" y="365"/>
                  </a:cubicBezTo>
                  <a:cubicBezTo>
                    <a:pt x="12749" y="113"/>
                    <a:pt x="11501" y="-31"/>
                    <a:pt x="10325" y="5"/>
                  </a:cubicBezTo>
                  <a:cubicBezTo>
                    <a:pt x="9149" y="41"/>
                    <a:pt x="8044" y="257"/>
                    <a:pt x="7010" y="653"/>
                  </a:cubicBezTo>
                  <a:cubicBezTo>
                    <a:pt x="5976" y="1049"/>
                    <a:pt x="5014" y="1625"/>
                    <a:pt x="4016" y="2597"/>
                  </a:cubicBezTo>
                  <a:cubicBezTo>
                    <a:pt x="3018" y="3569"/>
                    <a:pt x="1984" y="4937"/>
                    <a:pt x="1271" y="6161"/>
                  </a:cubicBezTo>
                  <a:cubicBezTo>
                    <a:pt x="559" y="7385"/>
                    <a:pt x="167" y="8465"/>
                    <a:pt x="42" y="9725"/>
                  </a:cubicBezTo>
                  <a:cubicBezTo>
                    <a:pt x="-83" y="10985"/>
                    <a:pt x="60" y="12425"/>
                    <a:pt x="612" y="13865"/>
                  </a:cubicBezTo>
                  <a:cubicBezTo>
                    <a:pt x="1165" y="15305"/>
                    <a:pt x="2127" y="16745"/>
                    <a:pt x="3250" y="17861"/>
                  </a:cubicBezTo>
                  <a:cubicBezTo>
                    <a:pt x="4372" y="18977"/>
                    <a:pt x="5656" y="19769"/>
                    <a:pt x="6992" y="20345"/>
                  </a:cubicBezTo>
                  <a:cubicBezTo>
                    <a:pt x="8329" y="20921"/>
                    <a:pt x="9719" y="21281"/>
                    <a:pt x="11073" y="21425"/>
                  </a:cubicBezTo>
                  <a:cubicBezTo>
                    <a:pt x="12428" y="21569"/>
                    <a:pt x="13747" y="21497"/>
                    <a:pt x="15030" y="20957"/>
                  </a:cubicBezTo>
                  <a:cubicBezTo>
                    <a:pt x="16313" y="20417"/>
                    <a:pt x="17561" y="19409"/>
                    <a:pt x="18576" y="18221"/>
                  </a:cubicBezTo>
                  <a:cubicBezTo>
                    <a:pt x="19592" y="17033"/>
                    <a:pt x="20376" y="15665"/>
                    <a:pt x="20858" y="14009"/>
                  </a:cubicBezTo>
                  <a:cubicBezTo>
                    <a:pt x="21339" y="12353"/>
                    <a:pt x="21517" y="10409"/>
                    <a:pt x="21285" y="8645"/>
                  </a:cubicBezTo>
                  <a:cubicBezTo>
                    <a:pt x="21054" y="6881"/>
                    <a:pt x="20412" y="5297"/>
                    <a:pt x="19574" y="4181"/>
                  </a:cubicBezTo>
                  <a:cubicBezTo>
                    <a:pt x="18737" y="3065"/>
                    <a:pt x="17703" y="2417"/>
                    <a:pt x="16812" y="2237"/>
                  </a:cubicBezTo>
                  <a:cubicBezTo>
                    <a:pt x="15921" y="2057"/>
                    <a:pt x="15172" y="2345"/>
                    <a:pt x="14424" y="2633"/>
                  </a:cubicBezTo>
                </a:path>
              </a:pathLst>
            </a:custGeom>
            <a:noFill/>
            <a:ln w="635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0" name="Line"/>
            <p:cNvSpPr/>
            <p:nvPr/>
          </p:nvSpPr>
          <p:spPr>
            <a:xfrm>
              <a:off x="8179405" y="4155954"/>
              <a:ext cx="31751" cy="348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7" fill="norm" stroke="1" extrusionOk="0">
                  <a:moveTo>
                    <a:pt x="0" y="2309"/>
                  </a:moveTo>
                  <a:cubicBezTo>
                    <a:pt x="2880" y="1268"/>
                    <a:pt x="5760" y="227"/>
                    <a:pt x="7920" y="32"/>
                  </a:cubicBezTo>
                  <a:cubicBezTo>
                    <a:pt x="10080" y="-163"/>
                    <a:pt x="11520" y="488"/>
                    <a:pt x="12960" y="3285"/>
                  </a:cubicBezTo>
                  <a:cubicBezTo>
                    <a:pt x="14400" y="6083"/>
                    <a:pt x="15840" y="11027"/>
                    <a:pt x="17280" y="14410"/>
                  </a:cubicBezTo>
                  <a:cubicBezTo>
                    <a:pt x="18720" y="17794"/>
                    <a:pt x="20160" y="19615"/>
                    <a:pt x="21600" y="21437"/>
                  </a:cubicBezTo>
                </a:path>
              </a:pathLst>
            </a:custGeom>
            <a:noFill/>
            <a:ln w="635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1" name="Line"/>
            <p:cNvSpPr/>
            <p:nvPr/>
          </p:nvSpPr>
          <p:spPr>
            <a:xfrm>
              <a:off x="8009656" y="4142717"/>
              <a:ext cx="3348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706" y="21600"/>
                  </a:moveTo>
                  <a:cubicBezTo>
                    <a:pt x="299" y="19680"/>
                    <a:pt x="-109" y="17760"/>
                    <a:pt x="27" y="15840"/>
                  </a:cubicBezTo>
                  <a:cubicBezTo>
                    <a:pt x="163" y="13920"/>
                    <a:pt x="842" y="12000"/>
                    <a:pt x="3016" y="9360"/>
                  </a:cubicBezTo>
                  <a:cubicBezTo>
                    <a:pt x="5189" y="6720"/>
                    <a:pt x="8857" y="3360"/>
                    <a:pt x="12185" y="1680"/>
                  </a:cubicBezTo>
                  <a:cubicBezTo>
                    <a:pt x="15514" y="0"/>
                    <a:pt x="18502" y="0"/>
                    <a:pt x="21491" y="0"/>
                  </a:cubicBezTo>
                </a:path>
              </a:pathLst>
            </a:custGeom>
            <a:noFill/>
            <a:ln w="635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2" name="Line"/>
            <p:cNvSpPr/>
            <p:nvPr/>
          </p:nvSpPr>
          <p:spPr>
            <a:xfrm>
              <a:off x="8325455" y="4403978"/>
              <a:ext cx="150094" cy="234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8" h="21516" fill="norm" stroke="1" extrusionOk="0">
                  <a:moveTo>
                    <a:pt x="0" y="2251"/>
                  </a:moveTo>
                  <a:cubicBezTo>
                    <a:pt x="876" y="1473"/>
                    <a:pt x="1751" y="694"/>
                    <a:pt x="2919" y="305"/>
                  </a:cubicBezTo>
                  <a:cubicBezTo>
                    <a:pt x="4086" y="-84"/>
                    <a:pt x="5546" y="-84"/>
                    <a:pt x="7881" y="208"/>
                  </a:cubicBezTo>
                  <a:cubicBezTo>
                    <a:pt x="10216" y="500"/>
                    <a:pt x="13427" y="1084"/>
                    <a:pt x="15178" y="1862"/>
                  </a:cubicBezTo>
                  <a:cubicBezTo>
                    <a:pt x="16930" y="2640"/>
                    <a:pt x="17222" y="3613"/>
                    <a:pt x="16930" y="4489"/>
                  </a:cubicBezTo>
                  <a:cubicBezTo>
                    <a:pt x="16638" y="5365"/>
                    <a:pt x="15762" y="6143"/>
                    <a:pt x="14741" y="6824"/>
                  </a:cubicBezTo>
                  <a:cubicBezTo>
                    <a:pt x="13719" y="7505"/>
                    <a:pt x="12551" y="8089"/>
                    <a:pt x="12551" y="8673"/>
                  </a:cubicBezTo>
                  <a:cubicBezTo>
                    <a:pt x="12551" y="9257"/>
                    <a:pt x="13719" y="9840"/>
                    <a:pt x="15032" y="10327"/>
                  </a:cubicBezTo>
                  <a:cubicBezTo>
                    <a:pt x="16346" y="10813"/>
                    <a:pt x="17805" y="11202"/>
                    <a:pt x="19119" y="12273"/>
                  </a:cubicBezTo>
                  <a:cubicBezTo>
                    <a:pt x="20432" y="13343"/>
                    <a:pt x="21600" y="15094"/>
                    <a:pt x="19703" y="16748"/>
                  </a:cubicBezTo>
                  <a:cubicBezTo>
                    <a:pt x="17805" y="18402"/>
                    <a:pt x="12843" y="19959"/>
                    <a:pt x="7881" y="21516"/>
                  </a:cubicBezTo>
                </a:path>
              </a:pathLst>
            </a:custGeom>
            <a:noFill/>
            <a:ln w="635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3" name="Line"/>
            <p:cNvSpPr/>
            <p:nvPr/>
          </p:nvSpPr>
          <p:spPr>
            <a:xfrm>
              <a:off x="8579455" y="4606267"/>
              <a:ext cx="190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4" name="Line"/>
            <p:cNvSpPr/>
            <p:nvPr/>
          </p:nvSpPr>
          <p:spPr>
            <a:xfrm>
              <a:off x="8662005" y="4355706"/>
              <a:ext cx="168517" cy="288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501" fill="norm" stroke="1" extrusionOk="0">
                  <a:moveTo>
                    <a:pt x="0" y="2581"/>
                  </a:moveTo>
                  <a:cubicBezTo>
                    <a:pt x="540" y="1793"/>
                    <a:pt x="1080" y="1005"/>
                    <a:pt x="2025" y="532"/>
                  </a:cubicBezTo>
                  <a:cubicBezTo>
                    <a:pt x="2970" y="59"/>
                    <a:pt x="4320" y="-99"/>
                    <a:pt x="6480" y="59"/>
                  </a:cubicBezTo>
                  <a:cubicBezTo>
                    <a:pt x="8640" y="216"/>
                    <a:pt x="11610" y="689"/>
                    <a:pt x="13365" y="1635"/>
                  </a:cubicBezTo>
                  <a:cubicBezTo>
                    <a:pt x="15120" y="2581"/>
                    <a:pt x="15660" y="4000"/>
                    <a:pt x="15390" y="5104"/>
                  </a:cubicBezTo>
                  <a:cubicBezTo>
                    <a:pt x="15120" y="6208"/>
                    <a:pt x="14040" y="6996"/>
                    <a:pt x="12825" y="7627"/>
                  </a:cubicBezTo>
                  <a:cubicBezTo>
                    <a:pt x="11610" y="8257"/>
                    <a:pt x="10260" y="8730"/>
                    <a:pt x="10260" y="9282"/>
                  </a:cubicBezTo>
                  <a:cubicBezTo>
                    <a:pt x="10260" y="9834"/>
                    <a:pt x="11610" y="10465"/>
                    <a:pt x="13635" y="11410"/>
                  </a:cubicBezTo>
                  <a:cubicBezTo>
                    <a:pt x="15660" y="12356"/>
                    <a:pt x="18360" y="13618"/>
                    <a:pt x="19845" y="14643"/>
                  </a:cubicBezTo>
                  <a:cubicBezTo>
                    <a:pt x="21330" y="15667"/>
                    <a:pt x="21600" y="16456"/>
                    <a:pt x="21465" y="17244"/>
                  </a:cubicBezTo>
                  <a:cubicBezTo>
                    <a:pt x="21330" y="18032"/>
                    <a:pt x="20790" y="18821"/>
                    <a:pt x="17280" y="19530"/>
                  </a:cubicBezTo>
                  <a:cubicBezTo>
                    <a:pt x="13770" y="20240"/>
                    <a:pt x="7290" y="20870"/>
                    <a:pt x="810" y="21501"/>
                  </a:cubicBezTo>
                </a:path>
              </a:pathLst>
            </a:custGeom>
            <a:noFill/>
            <a:ln w="635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5" name="Line"/>
            <p:cNvSpPr/>
            <p:nvPr/>
          </p:nvSpPr>
          <p:spPr>
            <a:xfrm>
              <a:off x="7017355" y="6441417"/>
              <a:ext cx="12701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759"/>
                    <a:pt x="21600" y="9519"/>
                    <a:pt x="18000" y="13119"/>
                  </a:cubicBezTo>
                  <a:cubicBezTo>
                    <a:pt x="14400" y="16719"/>
                    <a:pt x="7200" y="1915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6" name="Line"/>
            <p:cNvSpPr/>
            <p:nvPr/>
          </p:nvSpPr>
          <p:spPr>
            <a:xfrm>
              <a:off x="6813592" y="6422367"/>
              <a:ext cx="362514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410" y="21600"/>
                  </a:moveTo>
                  <a:cubicBezTo>
                    <a:pt x="159" y="19872"/>
                    <a:pt x="-92" y="18144"/>
                    <a:pt x="34" y="16560"/>
                  </a:cubicBezTo>
                  <a:cubicBezTo>
                    <a:pt x="159" y="14976"/>
                    <a:pt x="661" y="13536"/>
                    <a:pt x="2482" y="11232"/>
                  </a:cubicBezTo>
                  <a:cubicBezTo>
                    <a:pt x="4303" y="8928"/>
                    <a:pt x="7443" y="5760"/>
                    <a:pt x="10834" y="3744"/>
                  </a:cubicBezTo>
                  <a:cubicBezTo>
                    <a:pt x="14224" y="1728"/>
                    <a:pt x="17866" y="864"/>
                    <a:pt x="2150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7" name="Line"/>
            <p:cNvSpPr/>
            <p:nvPr/>
          </p:nvSpPr>
          <p:spPr>
            <a:xfrm>
              <a:off x="7150705" y="6727167"/>
              <a:ext cx="63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8" name="Line"/>
            <p:cNvSpPr/>
            <p:nvPr/>
          </p:nvSpPr>
          <p:spPr>
            <a:xfrm>
              <a:off x="7214205" y="6860517"/>
              <a:ext cx="190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9" name="Line"/>
            <p:cNvSpPr/>
            <p:nvPr/>
          </p:nvSpPr>
          <p:spPr>
            <a:xfrm>
              <a:off x="7290405" y="6689861"/>
              <a:ext cx="105644" cy="208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1" h="21518" fill="norm" stroke="1" extrusionOk="0">
                  <a:moveTo>
                    <a:pt x="0" y="3191"/>
                  </a:moveTo>
                  <a:cubicBezTo>
                    <a:pt x="408" y="2100"/>
                    <a:pt x="815" y="1009"/>
                    <a:pt x="2038" y="463"/>
                  </a:cubicBezTo>
                  <a:cubicBezTo>
                    <a:pt x="3260" y="-82"/>
                    <a:pt x="5298" y="-82"/>
                    <a:pt x="7336" y="136"/>
                  </a:cubicBezTo>
                  <a:cubicBezTo>
                    <a:pt x="9374" y="354"/>
                    <a:pt x="11411" y="791"/>
                    <a:pt x="12430" y="1554"/>
                  </a:cubicBezTo>
                  <a:cubicBezTo>
                    <a:pt x="13449" y="2318"/>
                    <a:pt x="13449" y="3409"/>
                    <a:pt x="13245" y="4500"/>
                  </a:cubicBezTo>
                  <a:cubicBezTo>
                    <a:pt x="13042" y="5591"/>
                    <a:pt x="12634" y="6682"/>
                    <a:pt x="12430" y="7773"/>
                  </a:cubicBezTo>
                  <a:cubicBezTo>
                    <a:pt x="12226" y="8863"/>
                    <a:pt x="12226" y="9954"/>
                    <a:pt x="13245" y="10718"/>
                  </a:cubicBezTo>
                  <a:cubicBezTo>
                    <a:pt x="14264" y="11482"/>
                    <a:pt x="16302" y="11918"/>
                    <a:pt x="18136" y="12900"/>
                  </a:cubicBezTo>
                  <a:cubicBezTo>
                    <a:pt x="19970" y="13882"/>
                    <a:pt x="21600" y="15409"/>
                    <a:pt x="18951" y="16936"/>
                  </a:cubicBezTo>
                  <a:cubicBezTo>
                    <a:pt x="16302" y="18463"/>
                    <a:pt x="9374" y="19991"/>
                    <a:pt x="2445" y="215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0" name="Line"/>
            <p:cNvSpPr/>
            <p:nvPr/>
          </p:nvSpPr>
          <p:spPr>
            <a:xfrm>
              <a:off x="6953855" y="7029289"/>
              <a:ext cx="501651" cy="53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9" fill="norm" stroke="1" extrusionOk="0">
                  <a:moveTo>
                    <a:pt x="0" y="20989"/>
                  </a:moveTo>
                  <a:cubicBezTo>
                    <a:pt x="3190" y="16835"/>
                    <a:pt x="6380" y="12681"/>
                    <a:pt x="9251" y="8943"/>
                  </a:cubicBezTo>
                  <a:cubicBezTo>
                    <a:pt x="12122" y="5204"/>
                    <a:pt x="14673" y="1881"/>
                    <a:pt x="16678" y="635"/>
                  </a:cubicBezTo>
                  <a:cubicBezTo>
                    <a:pt x="18684" y="-611"/>
                    <a:pt x="20142" y="220"/>
                    <a:pt x="21600" y="10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1" name="Line"/>
            <p:cNvSpPr/>
            <p:nvPr/>
          </p:nvSpPr>
          <p:spPr>
            <a:xfrm>
              <a:off x="6998305" y="7330417"/>
              <a:ext cx="127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6000"/>
                    <a:pt x="7200" y="12000"/>
                    <a:pt x="3600" y="15600"/>
                  </a:cubicBezTo>
                  <a:cubicBezTo>
                    <a:pt x="0" y="19200"/>
                    <a:pt x="0" y="20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2" name="Line"/>
            <p:cNvSpPr/>
            <p:nvPr/>
          </p:nvSpPr>
          <p:spPr>
            <a:xfrm>
              <a:off x="6807805" y="7292317"/>
              <a:ext cx="2921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48" y="17100"/>
                    <a:pt x="4696" y="12600"/>
                    <a:pt x="8296" y="9000"/>
                  </a:cubicBezTo>
                  <a:cubicBezTo>
                    <a:pt x="11896" y="5400"/>
                    <a:pt x="16748" y="27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3" name="Line"/>
            <p:cNvSpPr/>
            <p:nvPr/>
          </p:nvSpPr>
          <p:spPr>
            <a:xfrm>
              <a:off x="7061805" y="7553675"/>
              <a:ext cx="62176" cy="164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468" fill="norm" stroke="1" extrusionOk="0">
                  <a:moveTo>
                    <a:pt x="0" y="2360"/>
                  </a:moveTo>
                  <a:cubicBezTo>
                    <a:pt x="2880" y="1530"/>
                    <a:pt x="5760" y="699"/>
                    <a:pt x="9000" y="283"/>
                  </a:cubicBezTo>
                  <a:cubicBezTo>
                    <a:pt x="12240" y="-132"/>
                    <a:pt x="15840" y="-132"/>
                    <a:pt x="17280" y="560"/>
                  </a:cubicBezTo>
                  <a:cubicBezTo>
                    <a:pt x="18720" y="1253"/>
                    <a:pt x="18000" y="2637"/>
                    <a:pt x="15480" y="4022"/>
                  </a:cubicBezTo>
                  <a:cubicBezTo>
                    <a:pt x="12960" y="5406"/>
                    <a:pt x="8640" y="6791"/>
                    <a:pt x="8280" y="7483"/>
                  </a:cubicBezTo>
                  <a:cubicBezTo>
                    <a:pt x="7920" y="8176"/>
                    <a:pt x="11520" y="8176"/>
                    <a:pt x="14400" y="8730"/>
                  </a:cubicBezTo>
                  <a:cubicBezTo>
                    <a:pt x="17280" y="9283"/>
                    <a:pt x="19440" y="10391"/>
                    <a:pt x="20520" y="11637"/>
                  </a:cubicBezTo>
                  <a:cubicBezTo>
                    <a:pt x="21600" y="12883"/>
                    <a:pt x="21600" y="14268"/>
                    <a:pt x="18000" y="15930"/>
                  </a:cubicBezTo>
                  <a:cubicBezTo>
                    <a:pt x="14400" y="17591"/>
                    <a:pt x="7200" y="19530"/>
                    <a:pt x="0" y="214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4" name="Line"/>
            <p:cNvSpPr/>
            <p:nvPr/>
          </p:nvSpPr>
          <p:spPr>
            <a:xfrm>
              <a:off x="7150705" y="7673317"/>
              <a:ext cx="254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5" name="Line"/>
            <p:cNvSpPr/>
            <p:nvPr/>
          </p:nvSpPr>
          <p:spPr>
            <a:xfrm>
              <a:off x="7252305" y="7519694"/>
              <a:ext cx="85383" cy="198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503" fill="norm" stroke="1" extrusionOk="0">
                  <a:moveTo>
                    <a:pt x="0" y="822"/>
                  </a:moveTo>
                  <a:cubicBezTo>
                    <a:pt x="2634" y="363"/>
                    <a:pt x="5268" y="-97"/>
                    <a:pt x="7639" y="18"/>
                  </a:cubicBezTo>
                  <a:cubicBezTo>
                    <a:pt x="10010" y="133"/>
                    <a:pt x="12117" y="822"/>
                    <a:pt x="12380" y="2086"/>
                  </a:cubicBezTo>
                  <a:cubicBezTo>
                    <a:pt x="12644" y="3350"/>
                    <a:pt x="11063" y="5188"/>
                    <a:pt x="11590" y="6337"/>
                  </a:cubicBezTo>
                  <a:cubicBezTo>
                    <a:pt x="12117" y="7486"/>
                    <a:pt x="14751" y="7946"/>
                    <a:pt x="16859" y="8635"/>
                  </a:cubicBezTo>
                  <a:cubicBezTo>
                    <a:pt x="18966" y="9324"/>
                    <a:pt x="20546" y="10243"/>
                    <a:pt x="21073" y="11852"/>
                  </a:cubicBezTo>
                  <a:cubicBezTo>
                    <a:pt x="21600" y="13460"/>
                    <a:pt x="21073" y="15758"/>
                    <a:pt x="17912" y="17482"/>
                  </a:cubicBezTo>
                  <a:cubicBezTo>
                    <a:pt x="14751" y="19205"/>
                    <a:pt x="8956" y="20354"/>
                    <a:pt x="3161" y="215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246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515721" y="6085817"/>
              <a:ext cx="1221387" cy="1756834"/>
            </a:xfrm>
            <a:prstGeom prst="rect">
              <a:avLst/>
            </a:prstGeom>
            <a:effectLst/>
          </p:spPr>
        </p:pic>
        <p:pic>
          <p:nvPicPr>
            <p:cNvPr id="3248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511441" y="5786730"/>
              <a:ext cx="166315" cy="419788"/>
            </a:xfrm>
            <a:prstGeom prst="rect">
              <a:avLst/>
            </a:prstGeom>
            <a:effectLst/>
          </p:spPr>
        </p:pic>
        <p:pic>
          <p:nvPicPr>
            <p:cNvPr id="3250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411997" y="5969830"/>
              <a:ext cx="348309" cy="172682"/>
            </a:xfrm>
            <a:prstGeom prst="rect">
              <a:avLst/>
            </a:prstGeom>
            <a:effectLst/>
          </p:spPr>
        </p:pic>
        <p:pic>
          <p:nvPicPr>
            <p:cNvPr id="3252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713776" y="5946100"/>
              <a:ext cx="224330" cy="166334"/>
            </a:xfrm>
            <a:prstGeom prst="rect">
              <a:avLst/>
            </a:prstGeom>
            <a:effectLst/>
          </p:spPr>
        </p:pic>
        <p:pic>
          <p:nvPicPr>
            <p:cNvPr id="3254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889061" y="5927067"/>
              <a:ext cx="195095" cy="184151"/>
            </a:xfrm>
            <a:prstGeom prst="rect">
              <a:avLst/>
            </a:prstGeom>
            <a:effectLst/>
          </p:spPr>
        </p:pic>
        <p:pic>
          <p:nvPicPr>
            <p:cNvPr id="3256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256040" y="5711661"/>
              <a:ext cx="342466" cy="527266"/>
            </a:xfrm>
            <a:prstGeom prst="rect">
              <a:avLst/>
            </a:prstGeom>
            <a:effectLst/>
          </p:spPr>
        </p:pic>
        <p:pic>
          <p:nvPicPr>
            <p:cNvPr id="3258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8839805" y="5755617"/>
              <a:ext cx="57151" cy="299579"/>
            </a:xfrm>
            <a:prstGeom prst="rect">
              <a:avLst/>
            </a:prstGeom>
            <a:effectLst/>
          </p:spPr>
        </p:pic>
        <p:pic>
          <p:nvPicPr>
            <p:cNvPr id="3260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8820755" y="5679417"/>
              <a:ext cx="266701" cy="152401"/>
            </a:xfrm>
            <a:prstGeom prst="rect">
              <a:avLst/>
            </a:prstGeom>
            <a:effectLst/>
          </p:spPr>
        </p:pic>
        <p:pic>
          <p:nvPicPr>
            <p:cNvPr id="3262" name="Line Line" descr="Line 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820755" y="5844517"/>
              <a:ext cx="260351" cy="82551"/>
            </a:xfrm>
            <a:prstGeom prst="rect">
              <a:avLst/>
            </a:prstGeom>
            <a:effectLst/>
          </p:spPr>
        </p:pic>
        <p:pic>
          <p:nvPicPr>
            <p:cNvPr id="3264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277955" y="5831817"/>
              <a:ext cx="184151" cy="176087"/>
            </a:xfrm>
            <a:prstGeom prst="rect">
              <a:avLst/>
            </a:prstGeom>
            <a:effectLst/>
          </p:spPr>
        </p:pic>
        <p:pic>
          <p:nvPicPr>
            <p:cNvPr id="3266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9509911" y="5841674"/>
              <a:ext cx="123645" cy="135604"/>
            </a:xfrm>
            <a:prstGeom prst="rect">
              <a:avLst/>
            </a:prstGeom>
            <a:effectLst/>
          </p:spPr>
        </p:pic>
        <p:pic>
          <p:nvPicPr>
            <p:cNvPr id="3268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9693628" y="5666717"/>
              <a:ext cx="124078" cy="306050"/>
            </a:xfrm>
            <a:prstGeom prst="rect">
              <a:avLst/>
            </a:prstGeom>
            <a:effectLst/>
          </p:spPr>
        </p:pic>
        <p:pic>
          <p:nvPicPr>
            <p:cNvPr id="3270" name="Line Line" descr="Line 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9690705" y="5812767"/>
              <a:ext cx="158751" cy="38101"/>
            </a:xfrm>
            <a:prstGeom prst="rect">
              <a:avLst/>
            </a:prstGeom>
            <a:effectLst/>
          </p:spPr>
        </p:pic>
        <p:pic>
          <p:nvPicPr>
            <p:cNvPr id="3272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9826519" y="5744654"/>
              <a:ext cx="283954" cy="258614"/>
            </a:xfrm>
            <a:prstGeom prst="rect">
              <a:avLst/>
            </a:prstGeom>
            <a:effectLst/>
          </p:spPr>
        </p:pic>
        <p:sp>
          <p:nvSpPr>
            <p:cNvPr id="3274" name="Line"/>
            <p:cNvSpPr/>
            <p:nvPr/>
          </p:nvSpPr>
          <p:spPr>
            <a:xfrm>
              <a:off x="7957155" y="6860517"/>
              <a:ext cx="2286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600"/>
                    <a:pt x="9600" y="9200"/>
                    <a:pt x="13200" y="12800"/>
                  </a:cubicBezTo>
                  <a:cubicBezTo>
                    <a:pt x="16800" y="16400"/>
                    <a:pt x="19200" y="19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5" name="Line"/>
            <p:cNvSpPr/>
            <p:nvPr/>
          </p:nvSpPr>
          <p:spPr>
            <a:xfrm>
              <a:off x="7969855" y="6837094"/>
              <a:ext cx="228601" cy="290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9" fill="norm" stroke="1" extrusionOk="0">
                  <a:moveTo>
                    <a:pt x="21600" y="321"/>
                  </a:moveTo>
                  <a:cubicBezTo>
                    <a:pt x="20600" y="10"/>
                    <a:pt x="19600" y="-301"/>
                    <a:pt x="18300" y="554"/>
                  </a:cubicBezTo>
                  <a:cubicBezTo>
                    <a:pt x="17000" y="1408"/>
                    <a:pt x="15400" y="3428"/>
                    <a:pt x="13000" y="6303"/>
                  </a:cubicBezTo>
                  <a:cubicBezTo>
                    <a:pt x="10600" y="9178"/>
                    <a:pt x="7400" y="12908"/>
                    <a:pt x="5100" y="15549"/>
                  </a:cubicBezTo>
                  <a:cubicBezTo>
                    <a:pt x="2800" y="18191"/>
                    <a:pt x="1400" y="19745"/>
                    <a:pt x="0" y="212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6" name="Line"/>
            <p:cNvSpPr/>
            <p:nvPr/>
          </p:nvSpPr>
          <p:spPr>
            <a:xfrm>
              <a:off x="8681055" y="6447767"/>
              <a:ext cx="31751" cy="331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7" fill="norm" stroke="1" extrusionOk="0">
                  <a:moveTo>
                    <a:pt x="21600" y="0"/>
                  </a:moveTo>
                  <a:cubicBezTo>
                    <a:pt x="17280" y="3281"/>
                    <a:pt x="12960" y="6562"/>
                    <a:pt x="9360" y="10185"/>
                  </a:cubicBezTo>
                  <a:cubicBezTo>
                    <a:pt x="5760" y="13808"/>
                    <a:pt x="2880" y="17772"/>
                    <a:pt x="1440" y="19686"/>
                  </a:cubicBezTo>
                  <a:cubicBezTo>
                    <a:pt x="0" y="21600"/>
                    <a:pt x="0" y="21463"/>
                    <a:pt x="0" y="213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7" name="Line"/>
            <p:cNvSpPr/>
            <p:nvPr/>
          </p:nvSpPr>
          <p:spPr>
            <a:xfrm>
              <a:off x="8482659" y="6394850"/>
              <a:ext cx="357147" cy="129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252" fill="norm" stroke="1" extrusionOk="0">
                  <a:moveTo>
                    <a:pt x="93" y="21252"/>
                  </a:moveTo>
                  <a:cubicBezTo>
                    <a:pt x="-34" y="18813"/>
                    <a:pt x="-161" y="16375"/>
                    <a:pt x="665" y="13936"/>
                  </a:cubicBezTo>
                  <a:cubicBezTo>
                    <a:pt x="1491" y="11497"/>
                    <a:pt x="3270" y="9058"/>
                    <a:pt x="6065" y="6620"/>
                  </a:cubicBezTo>
                  <a:cubicBezTo>
                    <a:pt x="8860" y="4181"/>
                    <a:pt x="12672" y="1742"/>
                    <a:pt x="15404" y="697"/>
                  </a:cubicBezTo>
                  <a:cubicBezTo>
                    <a:pt x="18135" y="-348"/>
                    <a:pt x="19787" y="0"/>
                    <a:pt x="21439" y="3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8" name="Line"/>
            <p:cNvSpPr/>
            <p:nvPr/>
          </p:nvSpPr>
          <p:spPr>
            <a:xfrm>
              <a:off x="8776305" y="6627683"/>
              <a:ext cx="118827" cy="226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0" y="2826"/>
                  </a:moveTo>
                  <a:cubicBezTo>
                    <a:pt x="1137" y="2019"/>
                    <a:pt x="2274" y="1211"/>
                    <a:pt x="3789" y="707"/>
                  </a:cubicBezTo>
                  <a:cubicBezTo>
                    <a:pt x="5305" y="202"/>
                    <a:pt x="7200" y="0"/>
                    <a:pt x="9284" y="0"/>
                  </a:cubicBezTo>
                  <a:cubicBezTo>
                    <a:pt x="11368" y="0"/>
                    <a:pt x="13642" y="202"/>
                    <a:pt x="14400" y="1312"/>
                  </a:cubicBezTo>
                  <a:cubicBezTo>
                    <a:pt x="15158" y="2422"/>
                    <a:pt x="14400" y="4441"/>
                    <a:pt x="13263" y="5753"/>
                  </a:cubicBezTo>
                  <a:cubicBezTo>
                    <a:pt x="12126" y="7065"/>
                    <a:pt x="10611" y="7671"/>
                    <a:pt x="10800" y="8075"/>
                  </a:cubicBezTo>
                  <a:cubicBezTo>
                    <a:pt x="10989" y="8479"/>
                    <a:pt x="12884" y="8680"/>
                    <a:pt x="14968" y="9589"/>
                  </a:cubicBezTo>
                  <a:cubicBezTo>
                    <a:pt x="17053" y="10497"/>
                    <a:pt x="19326" y="12112"/>
                    <a:pt x="20463" y="13525"/>
                  </a:cubicBezTo>
                  <a:cubicBezTo>
                    <a:pt x="21600" y="14938"/>
                    <a:pt x="21600" y="16150"/>
                    <a:pt x="20084" y="17462"/>
                  </a:cubicBezTo>
                  <a:cubicBezTo>
                    <a:pt x="18568" y="18774"/>
                    <a:pt x="15537" y="20187"/>
                    <a:pt x="13074" y="20893"/>
                  </a:cubicBezTo>
                  <a:cubicBezTo>
                    <a:pt x="10611" y="21600"/>
                    <a:pt x="8716" y="21600"/>
                    <a:pt x="682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9" name="Line"/>
            <p:cNvSpPr/>
            <p:nvPr/>
          </p:nvSpPr>
          <p:spPr>
            <a:xfrm>
              <a:off x="8922355" y="6822417"/>
              <a:ext cx="381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0" name="Line"/>
            <p:cNvSpPr/>
            <p:nvPr/>
          </p:nvSpPr>
          <p:spPr>
            <a:xfrm>
              <a:off x="9138255" y="6606517"/>
              <a:ext cx="127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400"/>
                    <a:pt x="14400" y="10800"/>
                    <a:pt x="18000" y="14400"/>
                  </a:cubicBezTo>
                  <a:cubicBezTo>
                    <a:pt x="21600" y="18000"/>
                    <a:pt x="21600" y="19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1" name="Line"/>
            <p:cNvSpPr/>
            <p:nvPr/>
          </p:nvSpPr>
          <p:spPr>
            <a:xfrm>
              <a:off x="9500205" y="6841467"/>
              <a:ext cx="1206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2" name="Line"/>
            <p:cNvSpPr/>
            <p:nvPr/>
          </p:nvSpPr>
          <p:spPr>
            <a:xfrm>
              <a:off x="9513391" y="6943067"/>
              <a:ext cx="151915" cy="2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0700" fill="norm" stroke="1" extrusionOk="0">
                  <a:moveTo>
                    <a:pt x="2595" y="0"/>
                  </a:moveTo>
                  <a:cubicBezTo>
                    <a:pt x="1115" y="7200"/>
                    <a:pt x="-364" y="14400"/>
                    <a:pt x="80" y="18000"/>
                  </a:cubicBezTo>
                  <a:cubicBezTo>
                    <a:pt x="524" y="21600"/>
                    <a:pt x="2891" y="21600"/>
                    <a:pt x="6737" y="18000"/>
                  </a:cubicBezTo>
                  <a:cubicBezTo>
                    <a:pt x="10584" y="14400"/>
                    <a:pt x="15910" y="7200"/>
                    <a:pt x="2123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3" name="Line"/>
            <p:cNvSpPr/>
            <p:nvPr/>
          </p:nvSpPr>
          <p:spPr>
            <a:xfrm>
              <a:off x="10103455" y="6428717"/>
              <a:ext cx="25401" cy="256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463"/>
                    <a:pt x="14400" y="8926"/>
                    <a:pt x="12600" y="12050"/>
                  </a:cubicBezTo>
                  <a:cubicBezTo>
                    <a:pt x="10800" y="15174"/>
                    <a:pt x="10800" y="16959"/>
                    <a:pt x="10800" y="18565"/>
                  </a:cubicBezTo>
                  <a:cubicBezTo>
                    <a:pt x="10800" y="20172"/>
                    <a:pt x="10800" y="21600"/>
                    <a:pt x="9000" y="21600"/>
                  </a:cubicBezTo>
                  <a:cubicBezTo>
                    <a:pt x="7200" y="21600"/>
                    <a:pt x="3600" y="20172"/>
                    <a:pt x="0" y="187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4" name="Line"/>
            <p:cNvSpPr/>
            <p:nvPr/>
          </p:nvSpPr>
          <p:spPr>
            <a:xfrm>
              <a:off x="9925655" y="6416017"/>
              <a:ext cx="2349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51" y="17400"/>
                    <a:pt x="3503" y="13200"/>
                    <a:pt x="7103" y="9600"/>
                  </a:cubicBezTo>
                  <a:cubicBezTo>
                    <a:pt x="10703" y="6000"/>
                    <a:pt x="16151" y="30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5" name="Line"/>
            <p:cNvSpPr/>
            <p:nvPr/>
          </p:nvSpPr>
          <p:spPr>
            <a:xfrm>
              <a:off x="10147905" y="6582125"/>
              <a:ext cx="89446" cy="140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098" fill="norm" stroke="1" extrusionOk="0">
                  <a:moveTo>
                    <a:pt x="0" y="2708"/>
                  </a:moveTo>
                  <a:cubicBezTo>
                    <a:pt x="2009" y="1755"/>
                    <a:pt x="4019" y="802"/>
                    <a:pt x="6279" y="325"/>
                  </a:cubicBezTo>
                  <a:cubicBezTo>
                    <a:pt x="8540" y="-151"/>
                    <a:pt x="11051" y="-151"/>
                    <a:pt x="12809" y="643"/>
                  </a:cubicBezTo>
                  <a:cubicBezTo>
                    <a:pt x="14567" y="1437"/>
                    <a:pt x="15572" y="3025"/>
                    <a:pt x="14819" y="4614"/>
                  </a:cubicBezTo>
                  <a:cubicBezTo>
                    <a:pt x="14065" y="6202"/>
                    <a:pt x="11553" y="7790"/>
                    <a:pt x="11553" y="8584"/>
                  </a:cubicBezTo>
                  <a:cubicBezTo>
                    <a:pt x="11553" y="9378"/>
                    <a:pt x="14065" y="9378"/>
                    <a:pt x="16326" y="10014"/>
                  </a:cubicBezTo>
                  <a:cubicBezTo>
                    <a:pt x="18586" y="10649"/>
                    <a:pt x="20595" y="11920"/>
                    <a:pt x="21098" y="13984"/>
                  </a:cubicBezTo>
                  <a:cubicBezTo>
                    <a:pt x="21600" y="16049"/>
                    <a:pt x="20595" y="18908"/>
                    <a:pt x="18837" y="20178"/>
                  </a:cubicBezTo>
                  <a:cubicBezTo>
                    <a:pt x="17079" y="21449"/>
                    <a:pt x="14567" y="21131"/>
                    <a:pt x="12056" y="208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6" name="Line"/>
            <p:cNvSpPr/>
            <p:nvPr/>
          </p:nvSpPr>
          <p:spPr>
            <a:xfrm>
              <a:off x="10274905" y="6701767"/>
              <a:ext cx="317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320"/>
                    <a:pt x="21600" y="8640"/>
                    <a:pt x="18000" y="12240"/>
                  </a:cubicBezTo>
                  <a:cubicBezTo>
                    <a:pt x="14400" y="15840"/>
                    <a:pt x="7200" y="1872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7" name="Line"/>
            <p:cNvSpPr/>
            <p:nvPr/>
          </p:nvSpPr>
          <p:spPr>
            <a:xfrm>
              <a:off x="10395555" y="6581117"/>
              <a:ext cx="127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8" name="Line"/>
            <p:cNvSpPr/>
            <p:nvPr/>
          </p:nvSpPr>
          <p:spPr>
            <a:xfrm>
              <a:off x="9995505" y="6866867"/>
              <a:ext cx="4572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00" y="16800"/>
                    <a:pt x="6600" y="12000"/>
                    <a:pt x="10200" y="8400"/>
                  </a:cubicBezTo>
                  <a:cubicBezTo>
                    <a:pt x="13800" y="4800"/>
                    <a:pt x="17700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9" name="Line"/>
            <p:cNvSpPr/>
            <p:nvPr/>
          </p:nvSpPr>
          <p:spPr>
            <a:xfrm>
              <a:off x="10103455" y="7108167"/>
              <a:ext cx="63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400"/>
                    <a:pt x="0" y="10800"/>
                    <a:pt x="3600" y="14400"/>
                  </a:cubicBezTo>
                  <a:cubicBezTo>
                    <a:pt x="7200" y="18000"/>
                    <a:pt x="14400" y="19800"/>
                    <a:pt x="18000" y="20700"/>
                  </a:cubicBezTo>
                  <a:cubicBezTo>
                    <a:pt x="21600" y="21600"/>
                    <a:pt x="21600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0" name="Line"/>
            <p:cNvSpPr/>
            <p:nvPr/>
          </p:nvSpPr>
          <p:spPr>
            <a:xfrm>
              <a:off x="9963755" y="7051017"/>
              <a:ext cx="2667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00" y="17365"/>
                    <a:pt x="2400" y="13129"/>
                    <a:pt x="6000" y="9529"/>
                  </a:cubicBezTo>
                  <a:cubicBezTo>
                    <a:pt x="9600" y="5929"/>
                    <a:pt x="15600" y="296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1" name="Line"/>
            <p:cNvSpPr/>
            <p:nvPr/>
          </p:nvSpPr>
          <p:spPr>
            <a:xfrm>
              <a:off x="10160605" y="7206798"/>
              <a:ext cx="105659" cy="168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439" fill="norm" stroke="1" extrusionOk="0">
                  <a:moveTo>
                    <a:pt x="0" y="1999"/>
                  </a:moveTo>
                  <a:cubicBezTo>
                    <a:pt x="2118" y="1459"/>
                    <a:pt x="4235" y="919"/>
                    <a:pt x="6353" y="514"/>
                  </a:cubicBezTo>
                  <a:cubicBezTo>
                    <a:pt x="8471" y="109"/>
                    <a:pt x="10588" y="-161"/>
                    <a:pt x="12494" y="109"/>
                  </a:cubicBezTo>
                  <a:cubicBezTo>
                    <a:pt x="14400" y="379"/>
                    <a:pt x="16094" y="1189"/>
                    <a:pt x="16306" y="2674"/>
                  </a:cubicBezTo>
                  <a:cubicBezTo>
                    <a:pt x="16518" y="4159"/>
                    <a:pt x="15247" y="6319"/>
                    <a:pt x="13341" y="7804"/>
                  </a:cubicBezTo>
                  <a:cubicBezTo>
                    <a:pt x="11435" y="9289"/>
                    <a:pt x="8894" y="10099"/>
                    <a:pt x="8682" y="10234"/>
                  </a:cubicBezTo>
                  <a:cubicBezTo>
                    <a:pt x="8471" y="10369"/>
                    <a:pt x="10588" y="9829"/>
                    <a:pt x="13129" y="9829"/>
                  </a:cubicBezTo>
                  <a:cubicBezTo>
                    <a:pt x="15671" y="9829"/>
                    <a:pt x="18635" y="10369"/>
                    <a:pt x="20118" y="11314"/>
                  </a:cubicBezTo>
                  <a:cubicBezTo>
                    <a:pt x="21600" y="12259"/>
                    <a:pt x="21600" y="13609"/>
                    <a:pt x="19271" y="15364"/>
                  </a:cubicBezTo>
                  <a:cubicBezTo>
                    <a:pt x="16941" y="17119"/>
                    <a:pt x="12282" y="19279"/>
                    <a:pt x="7624" y="214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2" name="Line"/>
            <p:cNvSpPr/>
            <p:nvPr/>
          </p:nvSpPr>
          <p:spPr>
            <a:xfrm>
              <a:off x="10281255" y="7362167"/>
              <a:ext cx="254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3" name="Line"/>
            <p:cNvSpPr/>
            <p:nvPr/>
          </p:nvSpPr>
          <p:spPr>
            <a:xfrm>
              <a:off x="10344755" y="7191938"/>
              <a:ext cx="107199" cy="221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0" h="21481" fill="norm" stroke="1" extrusionOk="0">
                  <a:moveTo>
                    <a:pt x="0" y="1732"/>
                  </a:moveTo>
                  <a:cubicBezTo>
                    <a:pt x="1630" y="1115"/>
                    <a:pt x="3260" y="498"/>
                    <a:pt x="5094" y="190"/>
                  </a:cubicBezTo>
                  <a:cubicBezTo>
                    <a:pt x="6928" y="-119"/>
                    <a:pt x="8966" y="-119"/>
                    <a:pt x="10800" y="704"/>
                  </a:cubicBezTo>
                  <a:cubicBezTo>
                    <a:pt x="12634" y="1527"/>
                    <a:pt x="14264" y="3172"/>
                    <a:pt x="14264" y="4304"/>
                  </a:cubicBezTo>
                  <a:cubicBezTo>
                    <a:pt x="14264" y="5435"/>
                    <a:pt x="12634" y="6052"/>
                    <a:pt x="11004" y="6772"/>
                  </a:cubicBezTo>
                  <a:cubicBezTo>
                    <a:pt x="9374" y="7492"/>
                    <a:pt x="7743" y="8315"/>
                    <a:pt x="7947" y="8727"/>
                  </a:cubicBezTo>
                  <a:cubicBezTo>
                    <a:pt x="8151" y="9138"/>
                    <a:pt x="10189" y="9138"/>
                    <a:pt x="12226" y="9344"/>
                  </a:cubicBezTo>
                  <a:cubicBezTo>
                    <a:pt x="14264" y="9550"/>
                    <a:pt x="16302" y="9961"/>
                    <a:pt x="18136" y="10475"/>
                  </a:cubicBezTo>
                  <a:cubicBezTo>
                    <a:pt x="19970" y="10990"/>
                    <a:pt x="21600" y="11607"/>
                    <a:pt x="19970" y="13458"/>
                  </a:cubicBezTo>
                  <a:cubicBezTo>
                    <a:pt x="18340" y="15310"/>
                    <a:pt x="13449" y="18395"/>
                    <a:pt x="8558" y="214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4" name="Line"/>
            <p:cNvSpPr/>
            <p:nvPr/>
          </p:nvSpPr>
          <p:spPr>
            <a:xfrm>
              <a:off x="10674955" y="6727167"/>
              <a:ext cx="1333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5" name="Line"/>
            <p:cNvSpPr/>
            <p:nvPr/>
          </p:nvSpPr>
          <p:spPr>
            <a:xfrm>
              <a:off x="10713055" y="6758917"/>
              <a:ext cx="1206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705" y="0"/>
                    <a:pt x="17811" y="0"/>
                    <a:pt x="14400" y="2731"/>
                  </a:cubicBezTo>
                  <a:cubicBezTo>
                    <a:pt x="10989" y="5462"/>
                    <a:pt x="6063" y="10924"/>
                    <a:pt x="3411" y="14524"/>
                  </a:cubicBezTo>
                  <a:cubicBezTo>
                    <a:pt x="758" y="18124"/>
                    <a:pt x="379" y="1986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6" name="Line"/>
            <p:cNvSpPr/>
            <p:nvPr/>
          </p:nvSpPr>
          <p:spPr>
            <a:xfrm>
              <a:off x="10979755" y="6555717"/>
              <a:ext cx="1270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929"/>
                    <a:pt x="7200" y="11859"/>
                    <a:pt x="3600" y="15459"/>
                  </a:cubicBezTo>
                  <a:cubicBezTo>
                    <a:pt x="0" y="19059"/>
                    <a:pt x="0" y="20329"/>
                    <a:pt x="0" y="20965"/>
                  </a:cubicBezTo>
                  <a:cubicBezTo>
                    <a:pt x="0" y="21600"/>
                    <a:pt x="0" y="21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7" name="Line"/>
            <p:cNvSpPr/>
            <p:nvPr/>
          </p:nvSpPr>
          <p:spPr>
            <a:xfrm>
              <a:off x="10846405" y="6568417"/>
              <a:ext cx="2349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24" y="15300"/>
                    <a:pt x="5449" y="9000"/>
                    <a:pt x="9049" y="5400"/>
                  </a:cubicBezTo>
                  <a:cubicBezTo>
                    <a:pt x="12649" y="1800"/>
                    <a:pt x="17124" y="9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8" name="Line"/>
            <p:cNvSpPr/>
            <p:nvPr/>
          </p:nvSpPr>
          <p:spPr>
            <a:xfrm>
              <a:off x="11011505" y="6758917"/>
              <a:ext cx="127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9" name="Line"/>
            <p:cNvSpPr/>
            <p:nvPr/>
          </p:nvSpPr>
          <p:spPr>
            <a:xfrm>
              <a:off x="11049605" y="6847817"/>
              <a:ext cx="444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0" name="Line"/>
            <p:cNvSpPr/>
            <p:nvPr/>
          </p:nvSpPr>
          <p:spPr>
            <a:xfrm>
              <a:off x="11138505" y="6699396"/>
              <a:ext cx="121789" cy="205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406" fill="norm" stroke="1" extrusionOk="0">
                  <a:moveTo>
                    <a:pt x="0" y="4875"/>
                  </a:moveTo>
                  <a:cubicBezTo>
                    <a:pt x="366" y="3773"/>
                    <a:pt x="732" y="2671"/>
                    <a:pt x="1831" y="1900"/>
                  </a:cubicBezTo>
                  <a:cubicBezTo>
                    <a:pt x="2929" y="1128"/>
                    <a:pt x="4759" y="688"/>
                    <a:pt x="6956" y="357"/>
                  </a:cubicBezTo>
                  <a:cubicBezTo>
                    <a:pt x="9153" y="26"/>
                    <a:pt x="11715" y="-194"/>
                    <a:pt x="13363" y="247"/>
                  </a:cubicBezTo>
                  <a:cubicBezTo>
                    <a:pt x="15010" y="688"/>
                    <a:pt x="15742" y="1790"/>
                    <a:pt x="15559" y="2892"/>
                  </a:cubicBezTo>
                  <a:cubicBezTo>
                    <a:pt x="15376" y="3994"/>
                    <a:pt x="14278" y="5096"/>
                    <a:pt x="12997" y="6088"/>
                  </a:cubicBezTo>
                  <a:cubicBezTo>
                    <a:pt x="11715" y="7079"/>
                    <a:pt x="10251" y="7961"/>
                    <a:pt x="10434" y="8622"/>
                  </a:cubicBezTo>
                  <a:cubicBezTo>
                    <a:pt x="10617" y="9284"/>
                    <a:pt x="12447" y="9724"/>
                    <a:pt x="14644" y="10496"/>
                  </a:cubicBezTo>
                  <a:cubicBezTo>
                    <a:pt x="16841" y="11267"/>
                    <a:pt x="19403" y="12369"/>
                    <a:pt x="20502" y="13471"/>
                  </a:cubicBezTo>
                  <a:cubicBezTo>
                    <a:pt x="21600" y="14573"/>
                    <a:pt x="21234" y="15675"/>
                    <a:pt x="18122" y="16998"/>
                  </a:cubicBezTo>
                  <a:cubicBezTo>
                    <a:pt x="15010" y="18320"/>
                    <a:pt x="9153" y="19863"/>
                    <a:pt x="3295" y="214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0" name="Drawing"/>
          <p:cNvGrpSpPr/>
          <p:nvPr/>
        </p:nvGrpSpPr>
        <p:grpSpPr>
          <a:xfrm>
            <a:off x="1714499" y="2516554"/>
            <a:ext cx="1784351" cy="665062"/>
            <a:chOff x="0" y="0"/>
            <a:chExt cx="1784350" cy="665060"/>
          </a:xfrm>
        </p:grpSpPr>
        <p:sp>
          <p:nvSpPr>
            <p:cNvPr id="3303" name="Line"/>
            <p:cNvSpPr/>
            <p:nvPr/>
          </p:nvSpPr>
          <p:spPr>
            <a:xfrm>
              <a:off x="0" y="0"/>
              <a:ext cx="282755" cy="462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278" fill="norm" stroke="1" extrusionOk="0">
                  <a:moveTo>
                    <a:pt x="12960" y="2829"/>
                  </a:moveTo>
                  <a:cubicBezTo>
                    <a:pt x="12960" y="2342"/>
                    <a:pt x="12960" y="1856"/>
                    <a:pt x="12880" y="1369"/>
                  </a:cubicBezTo>
                  <a:cubicBezTo>
                    <a:pt x="12800" y="883"/>
                    <a:pt x="12640" y="396"/>
                    <a:pt x="11920" y="153"/>
                  </a:cubicBezTo>
                  <a:cubicBezTo>
                    <a:pt x="11200" y="-90"/>
                    <a:pt x="9920" y="-90"/>
                    <a:pt x="8160" y="494"/>
                  </a:cubicBezTo>
                  <a:cubicBezTo>
                    <a:pt x="6400" y="1078"/>
                    <a:pt x="4160" y="2245"/>
                    <a:pt x="2560" y="4337"/>
                  </a:cubicBezTo>
                  <a:cubicBezTo>
                    <a:pt x="960" y="6429"/>
                    <a:pt x="0" y="9445"/>
                    <a:pt x="0" y="11975"/>
                  </a:cubicBezTo>
                  <a:cubicBezTo>
                    <a:pt x="0" y="14505"/>
                    <a:pt x="960" y="16548"/>
                    <a:pt x="2320" y="18105"/>
                  </a:cubicBezTo>
                  <a:cubicBezTo>
                    <a:pt x="3680" y="19661"/>
                    <a:pt x="5440" y="20732"/>
                    <a:pt x="7200" y="21121"/>
                  </a:cubicBezTo>
                  <a:cubicBezTo>
                    <a:pt x="8960" y="21510"/>
                    <a:pt x="10720" y="21218"/>
                    <a:pt x="12960" y="19759"/>
                  </a:cubicBezTo>
                  <a:cubicBezTo>
                    <a:pt x="15200" y="18299"/>
                    <a:pt x="17920" y="15672"/>
                    <a:pt x="19520" y="12899"/>
                  </a:cubicBezTo>
                  <a:cubicBezTo>
                    <a:pt x="21120" y="10126"/>
                    <a:pt x="21600" y="7207"/>
                    <a:pt x="21280" y="5310"/>
                  </a:cubicBezTo>
                  <a:cubicBezTo>
                    <a:pt x="20960" y="3413"/>
                    <a:pt x="19840" y="2537"/>
                    <a:pt x="18720" y="2099"/>
                  </a:cubicBezTo>
                  <a:cubicBezTo>
                    <a:pt x="17600" y="1661"/>
                    <a:pt x="16480" y="1661"/>
                    <a:pt x="15200" y="2391"/>
                  </a:cubicBezTo>
                  <a:cubicBezTo>
                    <a:pt x="13920" y="3121"/>
                    <a:pt x="12480" y="4580"/>
                    <a:pt x="11840" y="5553"/>
                  </a:cubicBezTo>
                  <a:cubicBezTo>
                    <a:pt x="11200" y="6526"/>
                    <a:pt x="11360" y="7013"/>
                    <a:pt x="11520" y="74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4" name="Line"/>
            <p:cNvSpPr/>
            <p:nvPr/>
          </p:nvSpPr>
          <p:spPr>
            <a:xfrm>
              <a:off x="133350" y="239345"/>
              <a:ext cx="247650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46" y="1145"/>
                    <a:pt x="3692" y="2291"/>
                    <a:pt x="6000" y="4745"/>
                  </a:cubicBezTo>
                  <a:cubicBezTo>
                    <a:pt x="8308" y="7200"/>
                    <a:pt x="11077" y="10964"/>
                    <a:pt x="13754" y="13991"/>
                  </a:cubicBezTo>
                  <a:cubicBezTo>
                    <a:pt x="16431" y="17018"/>
                    <a:pt x="19015" y="1930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5" name="Line"/>
            <p:cNvSpPr/>
            <p:nvPr/>
          </p:nvSpPr>
          <p:spPr>
            <a:xfrm>
              <a:off x="589479" y="499695"/>
              <a:ext cx="116587" cy="165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2" h="21361" fill="norm" stroke="1" extrusionOk="0">
                  <a:moveTo>
                    <a:pt x="9287" y="0"/>
                  </a:moveTo>
                  <a:cubicBezTo>
                    <a:pt x="6255" y="2461"/>
                    <a:pt x="3223" y="4922"/>
                    <a:pt x="1518" y="7792"/>
                  </a:cubicBezTo>
                  <a:cubicBezTo>
                    <a:pt x="-187" y="10663"/>
                    <a:pt x="-566" y="13944"/>
                    <a:pt x="950" y="16542"/>
                  </a:cubicBezTo>
                  <a:cubicBezTo>
                    <a:pt x="2466" y="19139"/>
                    <a:pt x="5876" y="21053"/>
                    <a:pt x="9287" y="21327"/>
                  </a:cubicBezTo>
                  <a:cubicBezTo>
                    <a:pt x="12697" y="21600"/>
                    <a:pt x="16108" y="20233"/>
                    <a:pt x="18192" y="17362"/>
                  </a:cubicBezTo>
                  <a:cubicBezTo>
                    <a:pt x="20276" y="14491"/>
                    <a:pt x="21034" y="10116"/>
                    <a:pt x="20845" y="7109"/>
                  </a:cubicBezTo>
                  <a:cubicBezTo>
                    <a:pt x="20655" y="4101"/>
                    <a:pt x="19518" y="2461"/>
                    <a:pt x="16487" y="1641"/>
                  </a:cubicBezTo>
                  <a:cubicBezTo>
                    <a:pt x="13455" y="820"/>
                    <a:pt x="8529" y="820"/>
                    <a:pt x="3602" y="8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6" name="Line"/>
            <p:cNvSpPr/>
            <p:nvPr/>
          </p:nvSpPr>
          <p:spPr>
            <a:xfrm>
              <a:off x="742950" y="321895"/>
              <a:ext cx="151489" cy="323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552" fill="norm" stroke="1" extrusionOk="0">
                  <a:moveTo>
                    <a:pt x="0" y="0"/>
                  </a:moveTo>
                  <a:cubicBezTo>
                    <a:pt x="1800" y="3812"/>
                    <a:pt x="3600" y="7624"/>
                    <a:pt x="4650" y="10376"/>
                  </a:cubicBezTo>
                  <a:cubicBezTo>
                    <a:pt x="5700" y="13129"/>
                    <a:pt x="6000" y="14824"/>
                    <a:pt x="6150" y="16024"/>
                  </a:cubicBezTo>
                  <a:cubicBezTo>
                    <a:pt x="6300" y="17224"/>
                    <a:pt x="6300" y="17929"/>
                    <a:pt x="6150" y="17929"/>
                  </a:cubicBezTo>
                  <a:cubicBezTo>
                    <a:pt x="6000" y="17929"/>
                    <a:pt x="5700" y="17224"/>
                    <a:pt x="5850" y="16518"/>
                  </a:cubicBezTo>
                  <a:cubicBezTo>
                    <a:pt x="6000" y="15812"/>
                    <a:pt x="6600" y="15106"/>
                    <a:pt x="7950" y="14682"/>
                  </a:cubicBezTo>
                  <a:cubicBezTo>
                    <a:pt x="9300" y="14259"/>
                    <a:pt x="11400" y="14118"/>
                    <a:pt x="13200" y="14188"/>
                  </a:cubicBezTo>
                  <a:cubicBezTo>
                    <a:pt x="15000" y="14259"/>
                    <a:pt x="16500" y="14541"/>
                    <a:pt x="17850" y="15106"/>
                  </a:cubicBezTo>
                  <a:cubicBezTo>
                    <a:pt x="19200" y="15671"/>
                    <a:pt x="20400" y="16518"/>
                    <a:pt x="21000" y="17365"/>
                  </a:cubicBezTo>
                  <a:cubicBezTo>
                    <a:pt x="21600" y="18212"/>
                    <a:pt x="21600" y="19059"/>
                    <a:pt x="21150" y="19765"/>
                  </a:cubicBezTo>
                  <a:cubicBezTo>
                    <a:pt x="20700" y="20471"/>
                    <a:pt x="19800" y="21035"/>
                    <a:pt x="18150" y="21318"/>
                  </a:cubicBezTo>
                  <a:cubicBezTo>
                    <a:pt x="16500" y="21600"/>
                    <a:pt x="14100" y="21600"/>
                    <a:pt x="12150" y="21459"/>
                  </a:cubicBezTo>
                  <a:cubicBezTo>
                    <a:pt x="10200" y="21318"/>
                    <a:pt x="8700" y="21035"/>
                    <a:pt x="8550" y="20612"/>
                  </a:cubicBezTo>
                  <a:cubicBezTo>
                    <a:pt x="8400" y="20188"/>
                    <a:pt x="9600" y="19624"/>
                    <a:pt x="11100" y="19129"/>
                  </a:cubicBezTo>
                  <a:cubicBezTo>
                    <a:pt x="12600" y="18635"/>
                    <a:pt x="14400" y="18212"/>
                    <a:pt x="16200" y="177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7" name="Line"/>
            <p:cNvSpPr/>
            <p:nvPr/>
          </p:nvSpPr>
          <p:spPr>
            <a:xfrm>
              <a:off x="946149" y="456947"/>
              <a:ext cx="120651" cy="185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5" fill="norm" stroke="1" extrusionOk="0">
                  <a:moveTo>
                    <a:pt x="21600" y="1261"/>
                  </a:moveTo>
                  <a:cubicBezTo>
                    <a:pt x="20084" y="533"/>
                    <a:pt x="18568" y="-195"/>
                    <a:pt x="15726" y="48"/>
                  </a:cubicBezTo>
                  <a:cubicBezTo>
                    <a:pt x="12884" y="290"/>
                    <a:pt x="8716" y="1504"/>
                    <a:pt x="6442" y="2839"/>
                  </a:cubicBezTo>
                  <a:cubicBezTo>
                    <a:pt x="4168" y="4174"/>
                    <a:pt x="3789" y="5630"/>
                    <a:pt x="5684" y="7693"/>
                  </a:cubicBezTo>
                  <a:cubicBezTo>
                    <a:pt x="7579" y="9756"/>
                    <a:pt x="11747" y="12425"/>
                    <a:pt x="14779" y="14488"/>
                  </a:cubicBezTo>
                  <a:cubicBezTo>
                    <a:pt x="17811" y="16551"/>
                    <a:pt x="19705" y="18007"/>
                    <a:pt x="19705" y="19099"/>
                  </a:cubicBezTo>
                  <a:cubicBezTo>
                    <a:pt x="19705" y="20192"/>
                    <a:pt x="17811" y="20920"/>
                    <a:pt x="14779" y="21162"/>
                  </a:cubicBezTo>
                  <a:cubicBezTo>
                    <a:pt x="11747" y="21405"/>
                    <a:pt x="7579" y="21162"/>
                    <a:pt x="4926" y="20556"/>
                  </a:cubicBezTo>
                  <a:cubicBezTo>
                    <a:pt x="2274" y="19949"/>
                    <a:pt x="1137" y="18978"/>
                    <a:pt x="0" y="180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8" name="Line"/>
            <p:cNvSpPr/>
            <p:nvPr/>
          </p:nvSpPr>
          <p:spPr>
            <a:xfrm>
              <a:off x="1625600" y="178739"/>
              <a:ext cx="158750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5760" y="2735"/>
                    <a:pt x="11520" y="-1585"/>
                    <a:pt x="15120" y="575"/>
                  </a:cubicBezTo>
                  <a:cubicBezTo>
                    <a:pt x="18720" y="2735"/>
                    <a:pt x="20160" y="11375"/>
                    <a:pt x="21600" y="200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9" name="Line"/>
            <p:cNvSpPr/>
            <p:nvPr/>
          </p:nvSpPr>
          <p:spPr>
            <a:xfrm>
              <a:off x="1612900" y="353645"/>
              <a:ext cx="1587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3529" name="Drawing"/>
          <p:cNvGrpSpPr/>
          <p:nvPr/>
        </p:nvGrpSpPr>
        <p:grpSpPr>
          <a:xfrm>
            <a:off x="1577816" y="1058789"/>
            <a:ext cx="11414285" cy="7335911"/>
            <a:chOff x="0" y="-19049"/>
            <a:chExt cx="11414282" cy="7335910"/>
          </a:xfrm>
        </p:grpSpPr>
        <p:sp>
          <p:nvSpPr>
            <p:cNvPr id="3311" name="Line"/>
            <p:cNvSpPr/>
            <p:nvPr/>
          </p:nvSpPr>
          <p:spPr>
            <a:xfrm>
              <a:off x="4084387" y="1227936"/>
              <a:ext cx="230596" cy="458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448" fill="norm" stroke="1" extrusionOk="0">
                  <a:moveTo>
                    <a:pt x="20214" y="1155"/>
                  </a:moveTo>
                  <a:cubicBezTo>
                    <a:pt x="20803" y="759"/>
                    <a:pt x="21392" y="362"/>
                    <a:pt x="21097" y="164"/>
                  </a:cubicBezTo>
                  <a:cubicBezTo>
                    <a:pt x="20803" y="-34"/>
                    <a:pt x="19625" y="-34"/>
                    <a:pt x="17367" y="65"/>
                  </a:cubicBezTo>
                  <a:cubicBezTo>
                    <a:pt x="15108" y="164"/>
                    <a:pt x="11770" y="362"/>
                    <a:pt x="9610" y="560"/>
                  </a:cubicBezTo>
                  <a:cubicBezTo>
                    <a:pt x="7450" y="759"/>
                    <a:pt x="6468" y="957"/>
                    <a:pt x="5683" y="1254"/>
                  </a:cubicBezTo>
                  <a:cubicBezTo>
                    <a:pt x="4897" y="1551"/>
                    <a:pt x="4308" y="1948"/>
                    <a:pt x="3916" y="3731"/>
                  </a:cubicBezTo>
                  <a:cubicBezTo>
                    <a:pt x="3523" y="5515"/>
                    <a:pt x="3327" y="8685"/>
                    <a:pt x="2934" y="11311"/>
                  </a:cubicBezTo>
                  <a:cubicBezTo>
                    <a:pt x="2541" y="13937"/>
                    <a:pt x="1952" y="16017"/>
                    <a:pt x="1461" y="17305"/>
                  </a:cubicBezTo>
                  <a:cubicBezTo>
                    <a:pt x="970" y="18594"/>
                    <a:pt x="577" y="19089"/>
                    <a:pt x="283" y="19683"/>
                  </a:cubicBezTo>
                  <a:cubicBezTo>
                    <a:pt x="-12" y="20278"/>
                    <a:pt x="-208" y="20972"/>
                    <a:pt x="381" y="21269"/>
                  </a:cubicBezTo>
                  <a:cubicBezTo>
                    <a:pt x="970" y="21566"/>
                    <a:pt x="2345" y="21467"/>
                    <a:pt x="5487" y="21170"/>
                  </a:cubicBezTo>
                  <a:cubicBezTo>
                    <a:pt x="8628" y="20872"/>
                    <a:pt x="13537" y="20377"/>
                    <a:pt x="16483" y="19981"/>
                  </a:cubicBezTo>
                  <a:cubicBezTo>
                    <a:pt x="19428" y="19584"/>
                    <a:pt x="20410" y="19287"/>
                    <a:pt x="21392" y="189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2" name="Line"/>
            <p:cNvSpPr/>
            <p:nvPr/>
          </p:nvSpPr>
          <p:spPr>
            <a:xfrm>
              <a:off x="4080032" y="1532010"/>
              <a:ext cx="1651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3" name="Line"/>
            <p:cNvSpPr/>
            <p:nvPr/>
          </p:nvSpPr>
          <p:spPr>
            <a:xfrm>
              <a:off x="4359432" y="1613063"/>
              <a:ext cx="203201" cy="149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6" fill="norm" stroke="1" extrusionOk="0">
                  <a:moveTo>
                    <a:pt x="0" y="209"/>
                  </a:moveTo>
                  <a:cubicBezTo>
                    <a:pt x="2025" y="-87"/>
                    <a:pt x="4050" y="-383"/>
                    <a:pt x="5625" y="1688"/>
                  </a:cubicBezTo>
                  <a:cubicBezTo>
                    <a:pt x="7200" y="3759"/>
                    <a:pt x="8325" y="8198"/>
                    <a:pt x="8888" y="11157"/>
                  </a:cubicBezTo>
                  <a:cubicBezTo>
                    <a:pt x="9450" y="14116"/>
                    <a:pt x="9450" y="15595"/>
                    <a:pt x="9225" y="17222"/>
                  </a:cubicBezTo>
                  <a:cubicBezTo>
                    <a:pt x="9000" y="18850"/>
                    <a:pt x="8550" y="20625"/>
                    <a:pt x="7987" y="20921"/>
                  </a:cubicBezTo>
                  <a:cubicBezTo>
                    <a:pt x="7425" y="21217"/>
                    <a:pt x="6750" y="20033"/>
                    <a:pt x="7088" y="17222"/>
                  </a:cubicBezTo>
                  <a:cubicBezTo>
                    <a:pt x="7425" y="14412"/>
                    <a:pt x="8775" y="9973"/>
                    <a:pt x="11363" y="7014"/>
                  </a:cubicBezTo>
                  <a:cubicBezTo>
                    <a:pt x="13950" y="4055"/>
                    <a:pt x="17775" y="2576"/>
                    <a:pt x="21600" y="10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4" name="Line"/>
            <p:cNvSpPr/>
            <p:nvPr/>
          </p:nvSpPr>
          <p:spPr>
            <a:xfrm>
              <a:off x="4600217" y="1608210"/>
              <a:ext cx="178316" cy="150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265" fill="norm" stroke="1" extrusionOk="0">
                  <a:moveTo>
                    <a:pt x="13022" y="0"/>
                  </a:moveTo>
                  <a:cubicBezTo>
                    <a:pt x="11752" y="0"/>
                    <a:pt x="10481" y="0"/>
                    <a:pt x="8448" y="2100"/>
                  </a:cubicBezTo>
                  <a:cubicBezTo>
                    <a:pt x="6415" y="4200"/>
                    <a:pt x="3620" y="8400"/>
                    <a:pt x="1968" y="11700"/>
                  </a:cubicBezTo>
                  <a:cubicBezTo>
                    <a:pt x="316" y="15000"/>
                    <a:pt x="-192" y="17400"/>
                    <a:pt x="62" y="19050"/>
                  </a:cubicBezTo>
                  <a:cubicBezTo>
                    <a:pt x="316" y="20700"/>
                    <a:pt x="1333" y="21600"/>
                    <a:pt x="5017" y="21150"/>
                  </a:cubicBezTo>
                  <a:cubicBezTo>
                    <a:pt x="8702" y="20700"/>
                    <a:pt x="15055" y="18900"/>
                    <a:pt x="21408" y="171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5" name="Line"/>
            <p:cNvSpPr/>
            <p:nvPr/>
          </p:nvSpPr>
          <p:spPr>
            <a:xfrm>
              <a:off x="5159532" y="1481210"/>
              <a:ext cx="2032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6" name="Line"/>
            <p:cNvSpPr/>
            <p:nvPr/>
          </p:nvSpPr>
          <p:spPr>
            <a:xfrm>
              <a:off x="5630716" y="1240616"/>
              <a:ext cx="270868" cy="310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405" fill="norm" stroke="1" extrusionOk="0">
                  <a:moveTo>
                    <a:pt x="11862" y="389"/>
                  </a:moveTo>
                  <a:cubicBezTo>
                    <a:pt x="10201" y="97"/>
                    <a:pt x="8539" y="-195"/>
                    <a:pt x="7127" y="170"/>
                  </a:cubicBezTo>
                  <a:cubicBezTo>
                    <a:pt x="5715" y="535"/>
                    <a:pt x="4551" y="1556"/>
                    <a:pt x="3305" y="3819"/>
                  </a:cubicBezTo>
                  <a:cubicBezTo>
                    <a:pt x="2059" y="6081"/>
                    <a:pt x="730" y="9583"/>
                    <a:pt x="231" y="12429"/>
                  </a:cubicBezTo>
                  <a:cubicBezTo>
                    <a:pt x="-267" y="15275"/>
                    <a:pt x="65" y="17464"/>
                    <a:pt x="979" y="18997"/>
                  </a:cubicBezTo>
                  <a:cubicBezTo>
                    <a:pt x="1893" y="20529"/>
                    <a:pt x="3388" y="21405"/>
                    <a:pt x="5631" y="21405"/>
                  </a:cubicBezTo>
                  <a:cubicBezTo>
                    <a:pt x="7875" y="21405"/>
                    <a:pt x="10865" y="20529"/>
                    <a:pt x="13441" y="18778"/>
                  </a:cubicBezTo>
                  <a:cubicBezTo>
                    <a:pt x="16016" y="17027"/>
                    <a:pt x="18176" y="14400"/>
                    <a:pt x="19422" y="12064"/>
                  </a:cubicBezTo>
                  <a:cubicBezTo>
                    <a:pt x="20668" y="9729"/>
                    <a:pt x="21001" y="7686"/>
                    <a:pt x="21167" y="6300"/>
                  </a:cubicBezTo>
                  <a:cubicBezTo>
                    <a:pt x="21333" y="4913"/>
                    <a:pt x="21333" y="4183"/>
                    <a:pt x="20751" y="3308"/>
                  </a:cubicBezTo>
                  <a:cubicBezTo>
                    <a:pt x="20170" y="2432"/>
                    <a:pt x="19007" y="1410"/>
                    <a:pt x="17844" y="827"/>
                  </a:cubicBezTo>
                  <a:cubicBezTo>
                    <a:pt x="16681" y="243"/>
                    <a:pt x="15518" y="97"/>
                    <a:pt x="14438" y="608"/>
                  </a:cubicBezTo>
                  <a:cubicBezTo>
                    <a:pt x="13358" y="1119"/>
                    <a:pt x="12361" y="2286"/>
                    <a:pt x="11364" y="34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7" name="Line"/>
            <p:cNvSpPr/>
            <p:nvPr/>
          </p:nvSpPr>
          <p:spPr>
            <a:xfrm>
              <a:off x="5940582" y="1466514"/>
              <a:ext cx="184151" cy="169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8" fill="norm" stroke="1" extrusionOk="0">
                  <a:moveTo>
                    <a:pt x="0" y="5851"/>
                  </a:moveTo>
                  <a:cubicBezTo>
                    <a:pt x="497" y="4518"/>
                    <a:pt x="993" y="3185"/>
                    <a:pt x="1862" y="2518"/>
                  </a:cubicBezTo>
                  <a:cubicBezTo>
                    <a:pt x="2731" y="1851"/>
                    <a:pt x="3972" y="1851"/>
                    <a:pt x="5090" y="2251"/>
                  </a:cubicBezTo>
                  <a:cubicBezTo>
                    <a:pt x="6207" y="2651"/>
                    <a:pt x="7200" y="3451"/>
                    <a:pt x="7945" y="6251"/>
                  </a:cubicBezTo>
                  <a:cubicBezTo>
                    <a:pt x="8690" y="9051"/>
                    <a:pt x="9186" y="13851"/>
                    <a:pt x="9062" y="16918"/>
                  </a:cubicBezTo>
                  <a:cubicBezTo>
                    <a:pt x="8938" y="19985"/>
                    <a:pt x="8193" y="21318"/>
                    <a:pt x="7572" y="21318"/>
                  </a:cubicBezTo>
                  <a:cubicBezTo>
                    <a:pt x="6952" y="21318"/>
                    <a:pt x="6455" y="19985"/>
                    <a:pt x="6952" y="17185"/>
                  </a:cubicBezTo>
                  <a:cubicBezTo>
                    <a:pt x="7448" y="14385"/>
                    <a:pt x="8938" y="10118"/>
                    <a:pt x="10800" y="6918"/>
                  </a:cubicBezTo>
                  <a:cubicBezTo>
                    <a:pt x="12662" y="3718"/>
                    <a:pt x="14897" y="1585"/>
                    <a:pt x="16759" y="651"/>
                  </a:cubicBezTo>
                  <a:cubicBezTo>
                    <a:pt x="18621" y="-282"/>
                    <a:pt x="20110" y="-15"/>
                    <a:pt x="21600" y="2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8" name="Line"/>
            <p:cNvSpPr/>
            <p:nvPr/>
          </p:nvSpPr>
          <p:spPr>
            <a:xfrm>
              <a:off x="6150164" y="1478295"/>
              <a:ext cx="177769" cy="162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4" h="21029" fill="norm" stroke="1" extrusionOk="0">
                  <a:moveTo>
                    <a:pt x="9792" y="5298"/>
                  </a:moveTo>
                  <a:cubicBezTo>
                    <a:pt x="10043" y="3110"/>
                    <a:pt x="10294" y="923"/>
                    <a:pt x="9541" y="240"/>
                  </a:cubicBezTo>
                  <a:cubicBezTo>
                    <a:pt x="8787" y="-444"/>
                    <a:pt x="7029" y="376"/>
                    <a:pt x="5271" y="2153"/>
                  </a:cubicBezTo>
                  <a:cubicBezTo>
                    <a:pt x="3513" y="3931"/>
                    <a:pt x="1754" y="6665"/>
                    <a:pt x="750" y="9399"/>
                  </a:cubicBezTo>
                  <a:cubicBezTo>
                    <a:pt x="-255" y="12133"/>
                    <a:pt x="-506" y="14867"/>
                    <a:pt x="1629" y="17055"/>
                  </a:cubicBezTo>
                  <a:cubicBezTo>
                    <a:pt x="3764" y="19242"/>
                    <a:pt x="8285" y="20883"/>
                    <a:pt x="11927" y="21019"/>
                  </a:cubicBezTo>
                  <a:cubicBezTo>
                    <a:pt x="15568" y="21156"/>
                    <a:pt x="18331" y="19789"/>
                    <a:pt x="21094" y="184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9" name="Line"/>
            <p:cNvSpPr/>
            <p:nvPr/>
          </p:nvSpPr>
          <p:spPr>
            <a:xfrm>
              <a:off x="6512082" y="1093860"/>
              <a:ext cx="160903" cy="50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1" h="21600" fill="norm" stroke="1" extrusionOk="0">
                  <a:moveTo>
                    <a:pt x="0" y="0"/>
                  </a:moveTo>
                  <a:cubicBezTo>
                    <a:pt x="1385" y="0"/>
                    <a:pt x="2769" y="0"/>
                    <a:pt x="5123" y="540"/>
                  </a:cubicBezTo>
                  <a:cubicBezTo>
                    <a:pt x="7477" y="1080"/>
                    <a:pt x="10800" y="2160"/>
                    <a:pt x="13846" y="3960"/>
                  </a:cubicBezTo>
                  <a:cubicBezTo>
                    <a:pt x="16892" y="5760"/>
                    <a:pt x="19662" y="8280"/>
                    <a:pt x="20631" y="10935"/>
                  </a:cubicBezTo>
                  <a:cubicBezTo>
                    <a:pt x="21600" y="13590"/>
                    <a:pt x="20769" y="16380"/>
                    <a:pt x="19385" y="18180"/>
                  </a:cubicBezTo>
                  <a:cubicBezTo>
                    <a:pt x="18000" y="19980"/>
                    <a:pt x="16062" y="20790"/>
                    <a:pt x="13708" y="21195"/>
                  </a:cubicBezTo>
                  <a:cubicBezTo>
                    <a:pt x="11354" y="21600"/>
                    <a:pt x="8585" y="21600"/>
                    <a:pt x="58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0" name="Line"/>
            <p:cNvSpPr/>
            <p:nvPr/>
          </p:nvSpPr>
          <p:spPr>
            <a:xfrm>
              <a:off x="3874402" y="1190234"/>
              <a:ext cx="237381" cy="627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489" fill="norm" stroke="1" extrusionOk="0">
                  <a:moveTo>
                    <a:pt x="15129" y="1266"/>
                  </a:moveTo>
                  <a:cubicBezTo>
                    <a:pt x="14364" y="759"/>
                    <a:pt x="13600" y="251"/>
                    <a:pt x="12740" y="70"/>
                  </a:cubicBezTo>
                  <a:cubicBezTo>
                    <a:pt x="11879" y="-111"/>
                    <a:pt x="10924" y="34"/>
                    <a:pt x="9203" y="795"/>
                  </a:cubicBezTo>
                  <a:cubicBezTo>
                    <a:pt x="7483" y="1556"/>
                    <a:pt x="4998" y="2933"/>
                    <a:pt x="3182" y="4782"/>
                  </a:cubicBezTo>
                  <a:cubicBezTo>
                    <a:pt x="1366" y="6630"/>
                    <a:pt x="219" y="8949"/>
                    <a:pt x="28" y="11088"/>
                  </a:cubicBezTo>
                  <a:cubicBezTo>
                    <a:pt x="-163" y="13226"/>
                    <a:pt x="602" y="15183"/>
                    <a:pt x="2704" y="16814"/>
                  </a:cubicBezTo>
                  <a:cubicBezTo>
                    <a:pt x="4807" y="18445"/>
                    <a:pt x="8248" y="19749"/>
                    <a:pt x="11593" y="20474"/>
                  </a:cubicBezTo>
                  <a:cubicBezTo>
                    <a:pt x="14938" y="21199"/>
                    <a:pt x="18187" y="21344"/>
                    <a:pt x="21437" y="214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1" name="Line"/>
            <p:cNvSpPr/>
            <p:nvPr/>
          </p:nvSpPr>
          <p:spPr>
            <a:xfrm>
              <a:off x="6785132" y="772925"/>
              <a:ext cx="234951" cy="225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4" fill="norm" stroke="1" extrusionOk="0">
                  <a:moveTo>
                    <a:pt x="0" y="3961"/>
                  </a:moveTo>
                  <a:cubicBezTo>
                    <a:pt x="195" y="2952"/>
                    <a:pt x="389" y="1943"/>
                    <a:pt x="1557" y="1236"/>
                  </a:cubicBezTo>
                  <a:cubicBezTo>
                    <a:pt x="2724" y="530"/>
                    <a:pt x="4865" y="126"/>
                    <a:pt x="6422" y="25"/>
                  </a:cubicBezTo>
                  <a:cubicBezTo>
                    <a:pt x="7978" y="-76"/>
                    <a:pt x="8951" y="126"/>
                    <a:pt x="9535" y="731"/>
                  </a:cubicBezTo>
                  <a:cubicBezTo>
                    <a:pt x="10119" y="1337"/>
                    <a:pt x="10314" y="2346"/>
                    <a:pt x="9730" y="4264"/>
                  </a:cubicBezTo>
                  <a:cubicBezTo>
                    <a:pt x="9146" y="6182"/>
                    <a:pt x="7784" y="9008"/>
                    <a:pt x="6227" y="11330"/>
                  </a:cubicBezTo>
                  <a:cubicBezTo>
                    <a:pt x="4670" y="13651"/>
                    <a:pt x="2919" y="15468"/>
                    <a:pt x="1751" y="16780"/>
                  </a:cubicBezTo>
                  <a:cubicBezTo>
                    <a:pt x="584" y="18092"/>
                    <a:pt x="0" y="18900"/>
                    <a:pt x="195" y="19404"/>
                  </a:cubicBezTo>
                  <a:cubicBezTo>
                    <a:pt x="389" y="19909"/>
                    <a:pt x="1362" y="20111"/>
                    <a:pt x="4573" y="20212"/>
                  </a:cubicBezTo>
                  <a:cubicBezTo>
                    <a:pt x="7784" y="20313"/>
                    <a:pt x="13232" y="20313"/>
                    <a:pt x="16443" y="20515"/>
                  </a:cubicBezTo>
                  <a:cubicBezTo>
                    <a:pt x="19654" y="20717"/>
                    <a:pt x="20627" y="21120"/>
                    <a:pt x="21600" y="215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2" name="Line"/>
            <p:cNvSpPr/>
            <p:nvPr/>
          </p:nvSpPr>
          <p:spPr>
            <a:xfrm>
              <a:off x="4003832" y="2020960"/>
              <a:ext cx="22987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" y="20607"/>
                    <a:pt x="119" y="19614"/>
                    <a:pt x="288" y="19241"/>
                  </a:cubicBezTo>
                  <a:cubicBezTo>
                    <a:pt x="457" y="18869"/>
                    <a:pt x="736" y="19117"/>
                    <a:pt x="1213" y="19117"/>
                  </a:cubicBezTo>
                  <a:cubicBezTo>
                    <a:pt x="1691" y="19117"/>
                    <a:pt x="2367" y="18869"/>
                    <a:pt x="3083" y="18124"/>
                  </a:cubicBezTo>
                  <a:cubicBezTo>
                    <a:pt x="3799" y="17379"/>
                    <a:pt x="4555" y="16138"/>
                    <a:pt x="5330" y="15021"/>
                  </a:cubicBezTo>
                  <a:cubicBezTo>
                    <a:pt x="6106" y="13903"/>
                    <a:pt x="6902" y="12910"/>
                    <a:pt x="7737" y="11917"/>
                  </a:cubicBezTo>
                  <a:cubicBezTo>
                    <a:pt x="8572" y="10924"/>
                    <a:pt x="9448" y="9931"/>
                    <a:pt x="10223" y="9186"/>
                  </a:cubicBezTo>
                  <a:cubicBezTo>
                    <a:pt x="10999" y="8441"/>
                    <a:pt x="11675" y="7945"/>
                    <a:pt x="12391" y="7448"/>
                  </a:cubicBezTo>
                  <a:cubicBezTo>
                    <a:pt x="13107" y="6952"/>
                    <a:pt x="13863" y="6455"/>
                    <a:pt x="14659" y="5959"/>
                  </a:cubicBezTo>
                  <a:cubicBezTo>
                    <a:pt x="15454" y="5462"/>
                    <a:pt x="16290" y="4966"/>
                    <a:pt x="17105" y="4593"/>
                  </a:cubicBezTo>
                  <a:cubicBezTo>
                    <a:pt x="17920" y="4221"/>
                    <a:pt x="18716" y="3972"/>
                    <a:pt x="19372" y="3600"/>
                  </a:cubicBezTo>
                  <a:cubicBezTo>
                    <a:pt x="20029" y="3228"/>
                    <a:pt x="20546" y="2731"/>
                    <a:pt x="20894" y="2110"/>
                  </a:cubicBezTo>
                  <a:cubicBezTo>
                    <a:pt x="21242" y="1490"/>
                    <a:pt x="21421" y="74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3" name="Line"/>
            <p:cNvSpPr/>
            <p:nvPr/>
          </p:nvSpPr>
          <p:spPr>
            <a:xfrm>
              <a:off x="4924582" y="2285143"/>
              <a:ext cx="215901" cy="347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4" fill="norm" stroke="1" extrusionOk="0">
                  <a:moveTo>
                    <a:pt x="19059" y="2106"/>
                  </a:moveTo>
                  <a:cubicBezTo>
                    <a:pt x="19059" y="1455"/>
                    <a:pt x="19059" y="805"/>
                    <a:pt x="18424" y="414"/>
                  </a:cubicBezTo>
                  <a:cubicBezTo>
                    <a:pt x="17788" y="24"/>
                    <a:pt x="16518" y="-106"/>
                    <a:pt x="14082" y="89"/>
                  </a:cubicBezTo>
                  <a:cubicBezTo>
                    <a:pt x="11647" y="284"/>
                    <a:pt x="8047" y="805"/>
                    <a:pt x="5718" y="1651"/>
                  </a:cubicBezTo>
                  <a:cubicBezTo>
                    <a:pt x="3388" y="2496"/>
                    <a:pt x="2329" y="3667"/>
                    <a:pt x="1588" y="5945"/>
                  </a:cubicBezTo>
                  <a:cubicBezTo>
                    <a:pt x="847" y="8222"/>
                    <a:pt x="424" y="11605"/>
                    <a:pt x="212" y="14012"/>
                  </a:cubicBezTo>
                  <a:cubicBezTo>
                    <a:pt x="0" y="16419"/>
                    <a:pt x="0" y="17851"/>
                    <a:pt x="0" y="18892"/>
                  </a:cubicBezTo>
                  <a:cubicBezTo>
                    <a:pt x="0" y="19933"/>
                    <a:pt x="0" y="20583"/>
                    <a:pt x="529" y="20974"/>
                  </a:cubicBezTo>
                  <a:cubicBezTo>
                    <a:pt x="1059" y="21364"/>
                    <a:pt x="2118" y="21494"/>
                    <a:pt x="5718" y="21169"/>
                  </a:cubicBezTo>
                  <a:cubicBezTo>
                    <a:pt x="9318" y="20843"/>
                    <a:pt x="15459" y="20063"/>
                    <a:pt x="21600" y="192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4" name="Line"/>
            <p:cNvSpPr/>
            <p:nvPr/>
          </p:nvSpPr>
          <p:spPr>
            <a:xfrm>
              <a:off x="4943632" y="2484510"/>
              <a:ext cx="139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5" name="Line"/>
            <p:cNvSpPr/>
            <p:nvPr/>
          </p:nvSpPr>
          <p:spPr>
            <a:xfrm>
              <a:off x="5216682" y="2522610"/>
              <a:ext cx="171451" cy="198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136"/>
                  </a:moveTo>
                  <a:cubicBezTo>
                    <a:pt x="533" y="2987"/>
                    <a:pt x="1067" y="1838"/>
                    <a:pt x="2400" y="1494"/>
                  </a:cubicBezTo>
                  <a:cubicBezTo>
                    <a:pt x="3733" y="1149"/>
                    <a:pt x="5867" y="1609"/>
                    <a:pt x="7733" y="3562"/>
                  </a:cubicBezTo>
                  <a:cubicBezTo>
                    <a:pt x="9600" y="5515"/>
                    <a:pt x="11200" y="8962"/>
                    <a:pt x="12000" y="11834"/>
                  </a:cubicBezTo>
                  <a:cubicBezTo>
                    <a:pt x="12800" y="14706"/>
                    <a:pt x="12800" y="17004"/>
                    <a:pt x="12000" y="18728"/>
                  </a:cubicBezTo>
                  <a:cubicBezTo>
                    <a:pt x="11200" y="20451"/>
                    <a:pt x="9600" y="21600"/>
                    <a:pt x="8667" y="21600"/>
                  </a:cubicBezTo>
                  <a:cubicBezTo>
                    <a:pt x="7733" y="21600"/>
                    <a:pt x="7467" y="20451"/>
                    <a:pt x="8000" y="17464"/>
                  </a:cubicBezTo>
                  <a:cubicBezTo>
                    <a:pt x="8533" y="14477"/>
                    <a:pt x="9867" y="9651"/>
                    <a:pt x="12267" y="6434"/>
                  </a:cubicBezTo>
                  <a:cubicBezTo>
                    <a:pt x="14667" y="3217"/>
                    <a:pt x="18133" y="160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6" name="Line"/>
            <p:cNvSpPr/>
            <p:nvPr/>
          </p:nvSpPr>
          <p:spPr>
            <a:xfrm>
              <a:off x="5455057" y="2526591"/>
              <a:ext cx="187076" cy="169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146" fill="norm" stroke="1" extrusionOk="0">
                  <a:moveTo>
                    <a:pt x="15452" y="2666"/>
                  </a:moveTo>
                  <a:cubicBezTo>
                    <a:pt x="14732" y="1612"/>
                    <a:pt x="14012" y="558"/>
                    <a:pt x="13052" y="163"/>
                  </a:cubicBezTo>
                  <a:cubicBezTo>
                    <a:pt x="12092" y="-232"/>
                    <a:pt x="10892" y="31"/>
                    <a:pt x="8612" y="1612"/>
                  </a:cubicBezTo>
                  <a:cubicBezTo>
                    <a:pt x="6332" y="3192"/>
                    <a:pt x="2972" y="6090"/>
                    <a:pt x="1292" y="8988"/>
                  </a:cubicBezTo>
                  <a:cubicBezTo>
                    <a:pt x="-388" y="11885"/>
                    <a:pt x="-388" y="14783"/>
                    <a:pt x="1052" y="17022"/>
                  </a:cubicBezTo>
                  <a:cubicBezTo>
                    <a:pt x="2492" y="19261"/>
                    <a:pt x="5372" y="20841"/>
                    <a:pt x="8972" y="21105"/>
                  </a:cubicBezTo>
                  <a:cubicBezTo>
                    <a:pt x="12572" y="21368"/>
                    <a:pt x="16892" y="20314"/>
                    <a:pt x="21212" y="192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7" name="Line"/>
            <p:cNvSpPr/>
            <p:nvPr/>
          </p:nvSpPr>
          <p:spPr>
            <a:xfrm>
              <a:off x="3125098" y="1610540"/>
              <a:ext cx="402485" cy="625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479" fill="norm" stroke="1" extrusionOk="0">
                  <a:moveTo>
                    <a:pt x="20147" y="356"/>
                  </a:moveTo>
                  <a:cubicBezTo>
                    <a:pt x="20825" y="138"/>
                    <a:pt x="21504" y="-80"/>
                    <a:pt x="21447" y="29"/>
                  </a:cubicBezTo>
                  <a:cubicBezTo>
                    <a:pt x="21391" y="138"/>
                    <a:pt x="20599" y="575"/>
                    <a:pt x="18394" y="1520"/>
                  </a:cubicBezTo>
                  <a:cubicBezTo>
                    <a:pt x="16189" y="2465"/>
                    <a:pt x="12570" y="3920"/>
                    <a:pt x="10025" y="4938"/>
                  </a:cubicBezTo>
                  <a:cubicBezTo>
                    <a:pt x="7481" y="5956"/>
                    <a:pt x="6011" y="6538"/>
                    <a:pt x="4993" y="7084"/>
                  </a:cubicBezTo>
                  <a:cubicBezTo>
                    <a:pt x="3975" y="7629"/>
                    <a:pt x="3410" y="8138"/>
                    <a:pt x="3466" y="8465"/>
                  </a:cubicBezTo>
                  <a:cubicBezTo>
                    <a:pt x="3523" y="8793"/>
                    <a:pt x="4201" y="8938"/>
                    <a:pt x="5898" y="9011"/>
                  </a:cubicBezTo>
                  <a:cubicBezTo>
                    <a:pt x="7594" y="9084"/>
                    <a:pt x="10308" y="9084"/>
                    <a:pt x="12400" y="9193"/>
                  </a:cubicBezTo>
                  <a:cubicBezTo>
                    <a:pt x="14492" y="9302"/>
                    <a:pt x="15963" y="9520"/>
                    <a:pt x="17037" y="9775"/>
                  </a:cubicBezTo>
                  <a:cubicBezTo>
                    <a:pt x="18111" y="10029"/>
                    <a:pt x="18790" y="10320"/>
                    <a:pt x="19016" y="10647"/>
                  </a:cubicBezTo>
                  <a:cubicBezTo>
                    <a:pt x="19242" y="10975"/>
                    <a:pt x="19016" y="11338"/>
                    <a:pt x="17489" y="12247"/>
                  </a:cubicBezTo>
                  <a:cubicBezTo>
                    <a:pt x="15963" y="13156"/>
                    <a:pt x="13135" y="14611"/>
                    <a:pt x="10195" y="15956"/>
                  </a:cubicBezTo>
                  <a:cubicBezTo>
                    <a:pt x="7255" y="17302"/>
                    <a:pt x="4201" y="18538"/>
                    <a:pt x="2449" y="19265"/>
                  </a:cubicBezTo>
                  <a:cubicBezTo>
                    <a:pt x="696" y="19993"/>
                    <a:pt x="243" y="20211"/>
                    <a:pt x="74" y="20502"/>
                  </a:cubicBezTo>
                  <a:cubicBezTo>
                    <a:pt x="-96" y="20793"/>
                    <a:pt x="17" y="21156"/>
                    <a:pt x="526" y="21338"/>
                  </a:cubicBezTo>
                  <a:cubicBezTo>
                    <a:pt x="1035" y="21520"/>
                    <a:pt x="1940" y="21520"/>
                    <a:pt x="4088" y="21375"/>
                  </a:cubicBezTo>
                  <a:cubicBezTo>
                    <a:pt x="6237" y="21229"/>
                    <a:pt x="9630" y="20938"/>
                    <a:pt x="12740" y="20720"/>
                  </a:cubicBezTo>
                  <a:cubicBezTo>
                    <a:pt x="15850" y="20502"/>
                    <a:pt x="18677" y="20356"/>
                    <a:pt x="21504" y="202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8" name="Line"/>
            <p:cNvSpPr/>
            <p:nvPr/>
          </p:nvSpPr>
          <p:spPr>
            <a:xfrm>
              <a:off x="3302062" y="2416361"/>
              <a:ext cx="257271" cy="141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199" fill="norm" stroke="1" extrusionOk="0">
                  <a:moveTo>
                    <a:pt x="11862" y="1651"/>
                  </a:moveTo>
                  <a:cubicBezTo>
                    <a:pt x="11160" y="698"/>
                    <a:pt x="10457" y="-255"/>
                    <a:pt x="8965" y="63"/>
                  </a:cubicBezTo>
                  <a:cubicBezTo>
                    <a:pt x="7472" y="380"/>
                    <a:pt x="5189" y="1969"/>
                    <a:pt x="3433" y="5145"/>
                  </a:cubicBezTo>
                  <a:cubicBezTo>
                    <a:pt x="1677" y="8321"/>
                    <a:pt x="447" y="13086"/>
                    <a:pt x="96" y="16263"/>
                  </a:cubicBezTo>
                  <a:cubicBezTo>
                    <a:pt x="-255" y="19439"/>
                    <a:pt x="272" y="21027"/>
                    <a:pt x="3169" y="21186"/>
                  </a:cubicBezTo>
                  <a:cubicBezTo>
                    <a:pt x="6067" y="21345"/>
                    <a:pt x="11335" y="20074"/>
                    <a:pt x="14760" y="18804"/>
                  </a:cubicBezTo>
                  <a:cubicBezTo>
                    <a:pt x="18184" y="17533"/>
                    <a:pt x="19765" y="16263"/>
                    <a:pt x="21345" y="149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9" name="Line"/>
            <p:cNvSpPr/>
            <p:nvPr/>
          </p:nvSpPr>
          <p:spPr>
            <a:xfrm>
              <a:off x="2437731" y="1690760"/>
              <a:ext cx="454852" cy="598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503" fill="norm" stroke="1" extrusionOk="0">
                  <a:moveTo>
                    <a:pt x="21489" y="0"/>
                  </a:moveTo>
                  <a:cubicBezTo>
                    <a:pt x="20489" y="304"/>
                    <a:pt x="19489" y="608"/>
                    <a:pt x="17489" y="1407"/>
                  </a:cubicBezTo>
                  <a:cubicBezTo>
                    <a:pt x="15489" y="2206"/>
                    <a:pt x="12489" y="3499"/>
                    <a:pt x="9789" y="4677"/>
                  </a:cubicBezTo>
                  <a:cubicBezTo>
                    <a:pt x="7089" y="5856"/>
                    <a:pt x="4689" y="6921"/>
                    <a:pt x="3189" y="7644"/>
                  </a:cubicBezTo>
                  <a:cubicBezTo>
                    <a:pt x="1689" y="8366"/>
                    <a:pt x="1089" y="8746"/>
                    <a:pt x="639" y="9089"/>
                  </a:cubicBezTo>
                  <a:cubicBezTo>
                    <a:pt x="189" y="9431"/>
                    <a:pt x="-111" y="9735"/>
                    <a:pt x="39" y="9963"/>
                  </a:cubicBezTo>
                  <a:cubicBezTo>
                    <a:pt x="189" y="10192"/>
                    <a:pt x="789" y="10344"/>
                    <a:pt x="2689" y="10420"/>
                  </a:cubicBezTo>
                  <a:cubicBezTo>
                    <a:pt x="4589" y="10496"/>
                    <a:pt x="7789" y="10496"/>
                    <a:pt x="9739" y="10496"/>
                  </a:cubicBezTo>
                  <a:cubicBezTo>
                    <a:pt x="11689" y="10496"/>
                    <a:pt x="12389" y="10496"/>
                    <a:pt x="13139" y="10572"/>
                  </a:cubicBezTo>
                  <a:cubicBezTo>
                    <a:pt x="13889" y="10648"/>
                    <a:pt x="14689" y="10800"/>
                    <a:pt x="15089" y="11066"/>
                  </a:cubicBezTo>
                  <a:cubicBezTo>
                    <a:pt x="15489" y="11332"/>
                    <a:pt x="15489" y="11713"/>
                    <a:pt x="14339" y="12511"/>
                  </a:cubicBezTo>
                  <a:cubicBezTo>
                    <a:pt x="13189" y="13310"/>
                    <a:pt x="10889" y="14527"/>
                    <a:pt x="8639" y="15744"/>
                  </a:cubicBezTo>
                  <a:cubicBezTo>
                    <a:pt x="6389" y="16961"/>
                    <a:pt x="4189" y="18177"/>
                    <a:pt x="2939" y="18938"/>
                  </a:cubicBezTo>
                  <a:cubicBezTo>
                    <a:pt x="1689" y="19699"/>
                    <a:pt x="1389" y="20003"/>
                    <a:pt x="1089" y="20345"/>
                  </a:cubicBezTo>
                  <a:cubicBezTo>
                    <a:pt x="789" y="20687"/>
                    <a:pt x="489" y="21068"/>
                    <a:pt x="639" y="21296"/>
                  </a:cubicBezTo>
                  <a:cubicBezTo>
                    <a:pt x="789" y="21524"/>
                    <a:pt x="1389" y="21600"/>
                    <a:pt x="3139" y="21334"/>
                  </a:cubicBezTo>
                  <a:cubicBezTo>
                    <a:pt x="4889" y="21068"/>
                    <a:pt x="7789" y="20459"/>
                    <a:pt x="10439" y="20041"/>
                  </a:cubicBezTo>
                  <a:cubicBezTo>
                    <a:pt x="13089" y="19623"/>
                    <a:pt x="15489" y="19394"/>
                    <a:pt x="17889" y="191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0" name="Line"/>
            <p:cNvSpPr/>
            <p:nvPr/>
          </p:nvSpPr>
          <p:spPr>
            <a:xfrm>
              <a:off x="2498882" y="2452760"/>
              <a:ext cx="196851" cy="226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1" fill="norm" stroke="1" extrusionOk="0">
                  <a:moveTo>
                    <a:pt x="0" y="8917"/>
                  </a:moveTo>
                  <a:cubicBezTo>
                    <a:pt x="2323" y="8521"/>
                    <a:pt x="4645" y="8125"/>
                    <a:pt x="6852" y="8917"/>
                  </a:cubicBezTo>
                  <a:cubicBezTo>
                    <a:pt x="9058" y="9710"/>
                    <a:pt x="11148" y="11692"/>
                    <a:pt x="11845" y="13872"/>
                  </a:cubicBezTo>
                  <a:cubicBezTo>
                    <a:pt x="12542" y="16051"/>
                    <a:pt x="11845" y="18429"/>
                    <a:pt x="10916" y="19817"/>
                  </a:cubicBezTo>
                  <a:cubicBezTo>
                    <a:pt x="9987" y="21204"/>
                    <a:pt x="8826" y="21600"/>
                    <a:pt x="7897" y="20906"/>
                  </a:cubicBezTo>
                  <a:cubicBezTo>
                    <a:pt x="6968" y="20213"/>
                    <a:pt x="6271" y="18429"/>
                    <a:pt x="6619" y="15853"/>
                  </a:cubicBezTo>
                  <a:cubicBezTo>
                    <a:pt x="6968" y="13277"/>
                    <a:pt x="8361" y="9908"/>
                    <a:pt x="11032" y="7134"/>
                  </a:cubicBezTo>
                  <a:cubicBezTo>
                    <a:pt x="13703" y="4360"/>
                    <a:pt x="17652" y="21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1" name="Line"/>
            <p:cNvSpPr/>
            <p:nvPr/>
          </p:nvSpPr>
          <p:spPr>
            <a:xfrm>
              <a:off x="1736882" y="3932310"/>
              <a:ext cx="139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2" name="Line"/>
            <p:cNvSpPr/>
            <p:nvPr/>
          </p:nvSpPr>
          <p:spPr>
            <a:xfrm>
              <a:off x="1749582" y="4046610"/>
              <a:ext cx="2222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3" name="Line"/>
            <p:cNvSpPr/>
            <p:nvPr/>
          </p:nvSpPr>
          <p:spPr>
            <a:xfrm>
              <a:off x="2547095" y="3592850"/>
              <a:ext cx="186738" cy="391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478" fill="norm" stroke="1" extrusionOk="0">
                  <a:moveTo>
                    <a:pt x="19227" y="1901"/>
                  </a:moveTo>
                  <a:cubicBezTo>
                    <a:pt x="19712" y="1321"/>
                    <a:pt x="20198" y="740"/>
                    <a:pt x="19591" y="392"/>
                  </a:cubicBezTo>
                  <a:cubicBezTo>
                    <a:pt x="18984" y="43"/>
                    <a:pt x="17285" y="-73"/>
                    <a:pt x="15222" y="43"/>
                  </a:cubicBezTo>
                  <a:cubicBezTo>
                    <a:pt x="13159" y="159"/>
                    <a:pt x="10732" y="508"/>
                    <a:pt x="8548" y="1495"/>
                  </a:cubicBezTo>
                  <a:cubicBezTo>
                    <a:pt x="6364" y="2482"/>
                    <a:pt x="4422" y="4108"/>
                    <a:pt x="3087" y="6779"/>
                  </a:cubicBezTo>
                  <a:cubicBezTo>
                    <a:pt x="1753" y="9450"/>
                    <a:pt x="1024" y="13166"/>
                    <a:pt x="539" y="15662"/>
                  </a:cubicBezTo>
                  <a:cubicBezTo>
                    <a:pt x="54" y="18159"/>
                    <a:pt x="-189" y="19437"/>
                    <a:pt x="175" y="20250"/>
                  </a:cubicBezTo>
                  <a:cubicBezTo>
                    <a:pt x="539" y="21062"/>
                    <a:pt x="1510" y="21411"/>
                    <a:pt x="3937" y="21469"/>
                  </a:cubicBezTo>
                  <a:cubicBezTo>
                    <a:pt x="6364" y="21527"/>
                    <a:pt x="10247" y="21295"/>
                    <a:pt x="13402" y="20946"/>
                  </a:cubicBezTo>
                  <a:cubicBezTo>
                    <a:pt x="16557" y="20598"/>
                    <a:pt x="18984" y="20133"/>
                    <a:pt x="21411" y="196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4" name="Line"/>
            <p:cNvSpPr/>
            <p:nvPr/>
          </p:nvSpPr>
          <p:spPr>
            <a:xfrm>
              <a:off x="2600482" y="3837060"/>
              <a:ext cx="1460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04" y="16800"/>
                    <a:pt x="5009" y="12000"/>
                    <a:pt x="8609" y="8400"/>
                  </a:cubicBezTo>
                  <a:cubicBezTo>
                    <a:pt x="12209" y="4800"/>
                    <a:pt x="16904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5" name="Line"/>
            <p:cNvSpPr/>
            <p:nvPr/>
          </p:nvSpPr>
          <p:spPr>
            <a:xfrm>
              <a:off x="2841782" y="3849760"/>
              <a:ext cx="317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1029"/>
                    <a:pt x="11520" y="2057"/>
                    <a:pt x="15120" y="5657"/>
                  </a:cubicBezTo>
                  <a:cubicBezTo>
                    <a:pt x="18720" y="9257"/>
                    <a:pt x="20160" y="1542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6" name="Line"/>
            <p:cNvSpPr/>
            <p:nvPr/>
          </p:nvSpPr>
          <p:spPr>
            <a:xfrm>
              <a:off x="2956082" y="3894210"/>
              <a:ext cx="127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7" name="Line"/>
            <p:cNvSpPr/>
            <p:nvPr/>
          </p:nvSpPr>
          <p:spPr>
            <a:xfrm>
              <a:off x="3184682" y="3792610"/>
              <a:ext cx="1841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59" y="15840"/>
                    <a:pt x="11917" y="10080"/>
                    <a:pt x="15517" y="6480"/>
                  </a:cubicBezTo>
                  <a:cubicBezTo>
                    <a:pt x="19117" y="2880"/>
                    <a:pt x="20359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8" name="Line"/>
            <p:cNvSpPr/>
            <p:nvPr/>
          </p:nvSpPr>
          <p:spPr>
            <a:xfrm>
              <a:off x="3525538" y="3643144"/>
              <a:ext cx="227735" cy="261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337" fill="norm" stroke="1" extrusionOk="0">
                  <a:moveTo>
                    <a:pt x="8514" y="2352"/>
                  </a:moveTo>
                  <a:cubicBezTo>
                    <a:pt x="8316" y="1488"/>
                    <a:pt x="8118" y="624"/>
                    <a:pt x="7623" y="451"/>
                  </a:cubicBezTo>
                  <a:cubicBezTo>
                    <a:pt x="7127" y="279"/>
                    <a:pt x="6334" y="797"/>
                    <a:pt x="5046" y="2871"/>
                  </a:cubicBezTo>
                  <a:cubicBezTo>
                    <a:pt x="3758" y="4944"/>
                    <a:pt x="1975" y="8573"/>
                    <a:pt x="984" y="11511"/>
                  </a:cubicBezTo>
                  <a:cubicBezTo>
                    <a:pt x="-7" y="14448"/>
                    <a:pt x="-205" y="16695"/>
                    <a:pt x="191" y="18336"/>
                  </a:cubicBezTo>
                  <a:cubicBezTo>
                    <a:pt x="588" y="19978"/>
                    <a:pt x="1578" y="21015"/>
                    <a:pt x="3659" y="21274"/>
                  </a:cubicBezTo>
                  <a:cubicBezTo>
                    <a:pt x="5740" y="21533"/>
                    <a:pt x="8911" y="21015"/>
                    <a:pt x="11883" y="19287"/>
                  </a:cubicBezTo>
                  <a:cubicBezTo>
                    <a:pt x="14856" y="17559"/>
                    <a:pt x="17630" y="14621"/>
                    <a:pt x="19215" y="12029"/>
                  </a:cubicBezTo>
                  <a:cubicBezTo>
                    <a:pt x="20801" y="9437"/>
                    <a:pt x="21197" y="7191"/>
                    <a:pt x="21296" y="5635"/>
                  </a:cubicBezTo>
                  <a:cubicBezTo>
                    <a:pt x="21395" y="4080"/>
                    <a:pt x="21197" y="3216"/>
                    <a:pt x="20701" y="2525"/>
                  </a:cubicBezTo>
                  <a:cubicBezTo>
                    <a:pt x="20206" y="1834"/>
                    <a:pt x="19413" y="1315"/>
                    <a:pt x="18423" y="883"/>
                  </a:cubicBezTo>
                  <a:cubicBezTo>
                    <a:pt x="17432" y="451"/>
                    <a:pt x="16243" y="106"/>
                    <a:pt x="15153" y="19"/>
                  </a:cubicBezTo>
                  <a:cubicBezTo>
                    <a:pt x="14063" y="-67"/>
                    <a:pt x="13072" y="106"/>
                    <a:pt x="12478" y="1056"/>
                  </a:cubicBezTo>
                  <a:cubicBezTo>
                    <a:pt x="11883" y="2007"/>
                    <a:pt x="11685" y="3735"/>
                    <a:pt x="11487" y="54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9" name="Line"/>
            <p:cNvSpPr/>
            <p:nvPr/>
          </p:nvSpPr>
          <p:spPr>
            <a:xfrm>
              <a:off x="3813332" y="3830710"/>
              <a:ext cx="317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0" name="Line"/>
            <p:cNvSpPr/>
            <p:nvPr/>
          </p:nvSpPr>
          <p:spPr>
            <a:xfrm>
              <a:off x="3902232" y="3843410"/>
              <a:ext cx="381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1" name="Line"/>
            <p:cNvSpPr/>
            <p:nvPr/>
          </p:nvSpPr>
          <p:spPr>
            <a:xfrm>
              <a:off x="4029232" y="3583060"/>
              <a:ext cx="89630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7" h="21600" fill="norm" stroke="1" extrusionOk="0">
                  <a:moveTo>
                    <a:pt x="0" y="0"/>
                  </a:moveTo>
                  <a:cubicBezTo>
                    <a:pt x="4909" y="1143"/>
                    <a:pt x="9818" y="2286"/>
                    <a:pt x="13991" y="4400"/>
                  </a:cubicBezTo>
                  <a:cubicBezTo>
                    <a:pt x="18164" y="6514"/>
                    <a:pt x="21600" y="9600"/>
                    <a:pt x="20618" y="12457"/>
                  </a:cubicBezTo>
                  <a:cubicBezTo>
                    <a:pt x="19636" y="15314"/>
                    <a:pt x="14236" y="17943"/>
                    <a:pt x="10309" y="19429"/>
                  </a:cubicBezTo>
                  <a:cubicBezTo>
                    <a:pt x="6382" y="20914"/>
                    <a:pt x="3927" y="21257"/>
                    <a:pt x="147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2" name="Line"/>
            <p:cNvSpPr/>
            <p:nvPr/>
          </p:nvSpPr>
          <p:spPr>
            <a:xfrm>
              <a:off x="2336218" y="3605943"/>
              <a:ext cx="226165" cy="442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385" fill="norm" stroke="1" extrusionOk="0">
                  <a:moveTo>
                    <a:pt x="8770" y="1657"/>
                  </a:moveTo>
                  <a:cubicBezTo>
                    <a:pt x="8770" y="1145"/>
                    <a:pt x="8770" y="634"/>
                    <a:pt x="8070" y="326"/>
                  </a:cubicBezTo>
                  <a:cubicBezTo>
                    <a:pt x="7370" y="19"/>
                    <a:pt x="5970" y="-83"/>
                    <a:pt x="4970" y="71"/>
                  </a:cubicBezTo>
                  <a:cubicBezTo>
                    <a:pt x="3970" y="224"/>
                    <a:pt x="3370" y="634"/>
                    <a:pt x="2470" y="2118"/>
                  </a:cubicBezTo>
                  <a:cubicBezTo>
                    <a:pt x="1570" y="3602"/>
                    <a:pt x="370" y="6162"/>
                    <a:pt x="70" y="8823"/>
                  </a:cubicBezTo>
                  <a:cubicBezTo>
                    <a:pt x="-230" y="11485"/>
                    <a:pt x="370" y="14249"/>
                    <a:pt x="3170" y="16399"/>
                  </a:cubicBezTo>
                  <a:cubicBezTo>
                    <a:pt x="5970" y="18548"/>
                    <a:pt x="10970" y="20084"/>
                    <a:pt x="14370" y="20800"/>
                  </a:cubicBezTo>
                  <a:cubicBezTo>
                    <a:pt x="17770" y="21517"/>
                    <a:pt x="19570" y="21415"/>
                    <a:pt x="21370" y="213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3" name="Line"/>
            <p:cNvSpPr/>
            <p:nvPr/>
          </p:nvSpPr>
          <p:spPr>
            <a:xfrm>
              <a:off x="4143532" y="3365572"/>
              <a:ext cx="177801" cy="152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6" fill="norm" stroke="1" extrusionOk="0">
                  <a:moveTo>
                    <a:pt x="0" y="2846"/>
                  </a:moveTo>
                  <a:cubicBezTo>
                    <a:pt x="1029" y="1970"/>
                    <a:pt x="2057" y="1094"/>
                    <a:pt x="3343" y="511"/>
                  </a:cubicBezTo>
                  <a:cubicBezTo>
                    <a:pt x="4629" y="-73"/>
                    <a:pt x="6171" y="-365"/>
                    <a:pt x="7329" y="803"/>
                  </a:cubicBezTo>
                  <a:cubicBezTo>
                    <a:pt x="8486" y="1970"/>
                    <a:pt x="9257" y="4597"/>
                    <a:pt x="8871" y="7224"/>
                  </a:cubicBezTo>
                  <a:cubicBezTo>
                    <a:pt x="8486" y="9851"/>
                    <a:pt x="6943" y="12478"/>
                    <a:pt x="5400" y="14813"/>
                  </a:cubicBezTo>
                  <a:cubicBezTo>
                    <a:pt x="3857" y="17149"/>
                    <a:pt x="2314" y="19192"/>
                    <a:pt x="2571" y="20213"/>
                  </a:cubicBezTo>
                  <a:cubicBezTo>
                    <a:pt x="2829" y="21235"/>
                    <a:pt x="4886" y="21235"/>
                    <a:pt x="8357" y="20651"/>
                  </a:cubicBezTo>
                  <a:cubicBezTo>
                    <a:pt x="11829" y="20067"/>
                    <a:pt x="16714" y="18900"/>
                    <a:pt x="21600" y="177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4" name="Line"/>
            <p:cNvSpPr/>
            <p:nvPr/>
          </p:nvSpPr>
          <p:spPr>
            <a:xfrm>
              <a:off x="2708432" y="4117254"/>
              <a:ext cx="1473201" cy="132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0" y="21471"/>
                  </a:moveTo>
                  <a:cubicBezTo>
                    <a:pt x="993" y="21471"/>
                    <a:pt x="1986" y="21471"/>
                    <a:pt x="3026" y="20614"/>
                  </a:cubicBezTo>
                  <a:cubicBezTo>
                    <a:pt x="4066" y="19757"/>
                    <a:pt x="5152" y="18042"/>
                    <a:pt x="6362" y="16328"/>
                  </a:cubicBezTo>
                  <a:cubicBezTo>
                    <a:pt x="7572" y="14614"/>
                    <a:pt x="8907" y="12900"/>
                    <a:pt x="10164" y="11185"/>
                  </a:cubicBezTo>
                  <a:cubicBezTo>
                    <a:pt x="11421" y="9471"/>
                    <a:pt x="12600" y="7757"/>
                    <a:pt x="13795" y="6214"/>
                  </a:cubicBezTo>
                  <a:cubicBezTo>
                    <a:pt x="14990" y="4671"/>
                    <a:pt x="16200" y="3300"/>
                    <a:pt x="17348" y="2271"/>
                  </a:cubicBezTo>
                  <a:cubicBezTo>
                    <a:pt x="18497" y="1242"/>
                    <a:pt x="19583" y="557"/>
                    <a:pt x="20234" y="214"/>
                  </a:cubicBezTo>
                  <a:cubicBezTo>
                    <a:pt x="20886" y="-129"/>
                    <a:pt x="21103" y="-129"/>
                    <a:pt x="21259" y="728"/>
                  </a:cubicBezTo>
                  <a:cubicBezTo>
                    <a:pt x="21414" y="1585"/>
                    <a:pt x="21507" y="3300"/>
                    <a:pt x="21600" y="50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5" name="Line"/>
            <p:cNvSpPr/>
            <p:nvPr/>
          </p:nvSpPr>
          <p:spPr>
            <a:xfrm>
              <a:off x="3236277" y="4332310"/>
              <a:ext cx="183356" cy="282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338" fill="norm" stroke="1" extrusionOk="0">
                  <a:moveTo>
                    <a:pt x="20762" y="484"/>
                  </a:moveTo>
                  <a:cubicBezTo>
                    <a:pt x="19521" y="164"/>
                    <a:pt x="18279" y="-156"/>
                    <a:pt x="16417" y="84"/>
                  </a:cubicBezTo>
                  <a:cubicBezTo>
                    <a:pt x="14555" y="324"/>
                    <a:pt x="12073" y="1124"/>
                    <a:pt x="9466" y="2964"/>
                  </a:cubicBezTo>
                  <a:cubicBezTo>
                    <a:pt x="6859" y="4804"/>
                    <a:pt x="4128" y="7684"/>
                    <a:pt x="2514" y="10004"/>
                  </a:cubicBezTo>
                  <a:cubicBezTo>
                    <a:pt x="900" y="12324"/>
                    <a:pt x="404" y="14084"/>
                    <a:pt x="155" y="15684"/>
                  </a:cubicBezTo>
                  <a:cubicBezTo>
                    <a:pt x="-93" y="17284"/>
                    <a:pt x="-93" y="18724"/>
                    <a:pt x="528" y="19684"/>
                  </a:cubicBezTo>
                  <a:cubicBezTo>
                    <a:pt x="1148" y="20644"/>
                    <a:pt x="2390" y="21124"/>
                    <a:pt x="4376" y="21284"/>
                  </a:cubicBezTo>
                  <a:cubicBezTo>
                    <a:pt x="6362" y="21444"/>
                    <a:pt x="9093" y="21284"/>
                    <a:pt x="12073" y="20324"/>
                  </a:cubicBezTo>
                  <a:cubicBezTo>
                    <a:pt x="15052" y="19364"/>
                    <a:pt x="18279" y="17604"/>
                    <a:pt x="21507" y="158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6" name="Line"/>
            <p:cNvSpPr/>
            <p:nvPr/>
          </p:nvSpPr>
          <p:spPr>
            <a:xfrm>
              <a:off x="3286282" y="4510160"/>
              <a:ext cx="889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7" name="Line"/>
            <p:cNvSpPr/>
            <p:nvPr/>
          </p:nvSpPr>
          <p:spPr>
            <a:xfrm>
              <a:off x="3527582" y="4541910"/>
              <a:ext cx="63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8" name="Line"/>
            <p:cNvSpPr/>
            <p:nvPr/>
          </p:nvSpPr>
          <p:spPr>
            <a:xfrm>
              <a:off x="3610132" y="4541910"/>
              <a:ext cx="190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9" name="Line"/>
            <p:cNvSpPr/>
            <p:nvPr/>
          </p:nvSpPr>
          <p:spPr>
            <a:xfrm>
              <a:off x="4746782" y="4008510"/>
              <a:ext cx="2730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86" y="18400"/>
                    <a:pt x="8372" y="15200"/>
                    <a:pt x="11972" y="11600"/>
                  </a:cubicBezTo>
                  <a:cubicBezTo>
                    <a:pt x="15572" y="8000"/>
                    <a:pt x="18586" y="40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0" name="Line"/>
            <p:cNvSpPr/>
            <p:nvPr/>
          </p:nvSpPr>
          <p:spPr>
            <a:xfrm>
              <a:off x="4924582" y="3932310"/>
              <a:ext cx="1905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731"/>
                    <a:pt x="0" y="9463"/>
                    <a:pt x="2400" y="12960"/>
                  </a:cubicBezTo>
                  <a:cubicBezTo>
                    <a:pt x="4800" y="16457"/>
                    <a:pt x="9600" y="18720"/>
                    <a:pt x="13200" y="19954"/>
                  </a:cubicBezTo>
                  <a:cubicBezTo>
                    <a:pt x="16800" y="21189"/>
                    <a:pt x="19200" y="2139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1" name="Line"/>
            <p:cNvSpPr/>
            <p:nvPr/>
          </p:nvSpPr>
          <p:spPr>
            <a:xfrm>
              <a:off x="5454540" y="3449710"/>
              <a:ext cx="117743" cy="384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1440" fill="norm" stroke="1" extrusionOk="0">
                  <a:moveTo>
                    <a:pt x="15396" y="0"/>
                  </a:moveTo>
                  <a:cubicBezTo>
                    <a:pt x="13501" y="0"/>
                    <a:pt x="11606" y="0"/>
                    <a:pt x="10091" y="236"/>
                  </a:cubicBezTo>
                  <a:cubicBezTo>
                    <a:pt x="8575" y="472"/>
                    <a:pt x="7438" y="944"/>
                    <a:pt x="5543" y="2833"/>
                  </a:cubicBezTo>
                  <a:cubicBezTo>
                    <a:pt x="3648" y="4721"/>
                    <a:pt x="996" y="8026"/>
                    <a:pt x="238" y="11036"/>
                  </a:cubicBezTo>
                  <a:cubicBezTo>
                    <a:pt x="-520" y="14046"/>
                    <a:pt x="617" y="16761"/>
                    <a:pt x="2512" y="18531"/>
                  </a:cubicBezTo>
                  <a:cubicBezTo>
                    <a:pt x="4406" y="20302"/>
                    <a:pt x="7059" y="21128"/>
                    <a:pt x="10280" y="21364"/>
                  </a:cubicBezTo>
                  <a:cubicBezTo>
                    <a:pt x="13501" y="21600"/>
                    <a:pt x="17291" y="21246"/>
                    <a:pt x="21080" y="208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2" name="Line"/>
            <p:cNvSpPr/>
            <p:nvPr/>
          </p:nvSpPr>
          <p:spPr>
            <a:xfrm>
              <a:off x="5661182" y="3444771"/>
              <a:ext cx="203201" cy="316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2" fill="norm" stroke="1" extrusionOk="0">
                  <a:moveTo>
                    <a:pt x="21600" y="1192"/>
                  </a:moveTo>
                  <a:cubicBezTo>
                    <a:pt x="20700" y="763"/>
                    <a:pt x="19800" y="334"/>
                    <a:pt x="18788" y="120"/>
                  </a:cubicBezTo>
                  <a:cubicBezTo>
                    <a:pt x="17775" y="-95"/>
                    <a:pt x="16650" y="-95"/>
                    <a:pt x="14400" y="763"/>
                  </a:cubicBezTo>
                  <a:cubicBezTo>
                    <a:pt x="12150" y="1622"/>
                    <a:pt x="8775" y="3338"/>
                    <a:pt x="6188" y="6128"/>
                  </a:cubicBezTo>
                  <a:cubicBezTo>
                    <a:pt x="3600" y="8917"/>
                    <a:pt x="1800" y="12779"/>
                    <a:pt x="900" y="15068"/>
                  </a:cubicBezTo>
                  <a:cubicBezTo>
                    <a:pt x="0" y="17357"/>
                    <a:pt x="0" y="18072"/>
                    <a:pt x="0" y="18787"/>
                  </a:cubicBezTo>
                  <a:cubicBezTo>
                    <a:pt x="0" y="19502"/>
                    <a:pt x="0" y="20218"/>
                    <a:pt x="562" y="20718"/>
                  </a:cubicBezTo>
                  <a:cubicBezTo>
                    <a:pt x="1125" y="21219"/>
                    <a:pt x="2250" y="21505"/>
                    <a:pt x="4500" y="21290"/>
                  </a:cubicBezTo>
                  <a:cubicBezTo>
                    <a:pt x="6750" y="21076"/>
                    <a:pt x="10125" y="20361"/>
                    <a:pt x="12375" y="19717"/>
                  </a:cubicBezTo>
                  <a:cubicBezTo>
                    <a:pt x="14625" y="19073"/>
                    <a:pt x="15750" y="18501"/>
                    <a:pt x="16875" y="179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3" name="Line"/>
            <p:cNvSpPr/>
            <p:nvPr/>
          </p:nvSpPr>
          <p:spPr>
            <a:xfrm>
              <a:off x="5680232" y="3633860"/>
              <a:ext cx="152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4" name="Line"/>
            <p:cNvSpPr/>
            <p:nvPr/>
          </p:nvSpPr>
          <p:spPr>
            <a:xfrm>
              <a:off x="5940582" y="3684660"/>
              <a:ext cx="190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5" name="Line"/>
            <p:cNvSpPr/>
            <p:nvPr/>
          </p:nvSpPr>
          <p:spPr>
            <a:xfrm>
              <a:off x="6010432" y="3681395"/>
              <a:ext cx="165101" cy="157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fill="norm" stroke="1" extrusionOk="0">
                  <a:moveTo>
                    <a:pt x="0" y="2144"/>
                  </a:moveTo>
                  <a:cubicBezTo>
                    <a:pt x="1108" y="1007"/>
                    <a:pt x="2215" y="-130"/>
                    <a:pt x="4708" y="12"/>
                  </a:cubicBezTo>
                  <a:cubicBezTo>
                    <a:pt x="7200" y="154"/>
                    <a:pt x="11077" y="1575"/>
                    <a:pt x="12185" y="4417"/>
                  </a:cubicBezTo>
                  <a:cubicBezTo>
                    <a:pt x="13292" y="7259"/>
                    <a:pt x="11631" y="11523"/>
                    <a:pt x="10385" y="14649"/>
                  </a:cubicBezTo>
                  <a:cubicBezTo>
                    <a:pt x="9138" y="17775"/>
                    <a:pt x="8308" y="19765"/>
                    <a:pt x="8585" y="20617"/>
                  </a:cubicBezTo>
                  <a:cubicBezTo>
                    <a:pt x="8862" y="21470"/>
                    <a:pt x="10246" y="21186"/>
                    <a:pt x="12600" y="20333"/>
                  </a:cubicBezTo>
                  <a:cubicBezTo>
                    <a:pt x="14954" y="19481"/>
                    <a:pt x="18277" y="18059"/>
                    <a:pt x="21600" y="166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6" name="Line"/>
            <p:cNvSpPr/>
            <p:nvPr/>
          </p:nvSpPr>
          <p:spPr>
            <a:xfrm>
              <a:off x="6359682" y="3614810"/>
              <a:ext cx="2222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63" y="14400"/>
                    <a:pt x="4526" y="7200"/>
                    <a:pt x="8126" y="3600"/>
                  </a:cubicBezTo>
                  <a:cubicBezTo>
                    <a:pt x="11726" y="0"/>
                    <a:pt x="16663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7" name="Line"/>
            <p:cNvSpPr/>
            <p:nvPr/>
          </p:nvSpPr>
          <p:spPr>
            <a:xfrm>
              <a:off x="6622907" y="3466643"/>
              <a:ext cx="192329" cy="273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465" fill="norm" stroke="1" extrusionOk="0">
                  <a:moveTo>
                    <a:pt x="12924" y="2658"/>
                  </a:moveTo>
                  <a:cubicBezTo>
                    <a:pt x="10601" y="2492"/>
                    <a:pt x="8279" y="2326"/>
                    <a:pt x="6769" y="2575"/>
                  </a:cubicBezTo>
                  <a:cubicBezTo>
                    <a:pt x="5259" y="2825"/>
                    <a:pt x="4562" y="3489"/>
                    <a:pt x="3401" y="5732"/>
                  </a:cubicBezTo>
                  <a:cubicBezTo>
                    <a:pt x="2240" y="7975"/>
                    <a:pt x="614" y="11797"/>
                    <a:pt x="150" y="14538"/>
                  </a:cubicBezTo>
                  <a:cubicBezTo>
                    <a:pt x="-315" y="17280"/>
                    <a:pt x="382" y="18942"/>
                    <a:pt x="1195" y="20022"/>
                  </a:cubicBezTo>
                  <a:cubicBezTo>
                    <a:pt x="2008" y="21102"/>
                    <a:pt x="2937" y="21600"/>
                    <a:pt x="5027" y="21434"/>
                  </a:cubicBezTo>
                  <a:cubicBezTo>
                    <a:pt x="7117" y="21268"/>
                    <a:pt x="10369" y="20437"/>
                    <a:pt x="13272" y="18443"/>
                  </a:cubicBezTo>
                  <a:cubicBezTo>
                    <a:pt x="16175" y="16449"/>
                    <a:pt x="18730" y="13292"/>
                    <a:pt x="20008" y="10302"/>
                  </a:cubicBezTo>
                  <a:cubicBezTo>
                    <a:pt x="21285" y="7311"/>
                    <a:pt x="21285" y="4486"/>
                    <a:pt x="20820" y="2658"/>
                  </a:cubicBezTo>
                  <a:cubicBezTo>
                    <a:pt x="20356" y="831"/>
                    <a:pt x="19427" y="0"/>
                    <a:pt x="17685" y="0"/>
                  </a:cubicBezTo>
                  <a:cubicBezTo>
                    <a:pt x="15943" y="0"/>
                    <a:pt x="13388" y="831"/>
                    <a:pt x="11995" y="1745"/>
                  </a:cubicBezTo>
                  <a:cubicBezTo>
                    <a:pt x="10601" y="2658"/>
                    <a:pt x="10369" y="3655"/>
                    <a:pt x="10137" y="46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8" name="Line"/>
            <p:cNvSpPr/>
            <p:nvPr/>
          </p:nvSpPr>
          <p:spPr>
            <a:xfrm>
              <a:off x="6861332" y="3691010"/>
              <a:ext cx="127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9" name="Line"/>
            <p:cNvSpPr/>
            <p:nvPr/>
          </p:nvSpPr>
          <p:spPr>
            <a:xfrm>
              <a:off x="6918482" y="3696037"/>
              <a:ext cx="177801" cy="143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80" fill="norm" stroke="1" extrusionOk="0">
                  <a:moveTo>
                    <a:pt x="0" y="3896"/>
                  </a:moveTo>
                  <a:cubicBezTo>
                    <a:pt x="771" y="2662"/>
                    <a:pt x="1543" y="1427"/>
                    <a:pt x="2957" y="656"/>
                  </a:cubicBezTo>
                  <a:cubicBezTo>
                    <a:pt x="4371" y="-115"/>
                    <a:pt x="6429" y="-424"/>
                    <a:pt x="7971" y="965"/>
                  </a:cubicBezTo>
                  <a:cubicBezTo>
                    <a:pt x="9514" y="2353"/>
                    <a:pt x="10543" y="5439"/>
                    <a:pt x="10286" y="8370"/>
                  </a:cubicBezTo>
                  <a:cubicBezTo>
                    <a:pt x="10029" y="11302"/>
                    <a:pt x="8486" y="14079"/>
                    <a:pt x="7457" y="16239"/>
                  </a:cubicBezTo>
                  <a:cubicBezTo>
                    <a:pt x="6429" y="18399"/>
                    <a:pt x="5914" y="19942"/>
                    <a:pt x="6557" y="20559"/>
                  </a:cubicBezTo>
                  <a:cubicBezTo>
                    <a:pt x="7200" y="21176"/>
                    <a:pt x="9000" y="20867"/>
                    <a:pt x="11700" y="19942"/>
                  </a:cubicBezTo>
                  <a:cubicBezTo>
                    <a:pt x="14400" y="19016"/>
                    <a:pt x="18000" y="17473"/>
                    <a:pt x="21600" y="159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0" name="Line"/>
            <p:cNvSpPr/>
            <p:nvPr/>
          </p:nvSpPr>
          <p:spPr>
            <a:xfrm>
              <a:off x="7140732" y="3468760"/>
              <a:ext cx="128659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0" y="0"/>
                  </a:moveTo>
                  <a:cubicBezTo>
                    <a:pt x="2057" y="0"/>
                    <a:pt x="4114" y="0"/>
                    <a:pt x="7029" y="931"/>
                  </a:cubicBezTo>
                  <a:cubicBezTo>
                    <a:pt x="9943" y="1862"/>
                    <a:pt x="13714" y="3724"/>
                    <a:pt x="16629" y="6331"/>
                  </a:cubicBezTo>
                  <a:cubicBezTo>
                    <a:pt x="19543" y="8938"/>
                    <a:pt x="21600" y="12290"/>
                    <a:pt x="20571" y="14959"/>
                  </a:cubicBezTo>
                  <a:cubicBezTo>
                    <a:pt x="19543" y="17628"/>
                    <a:pt x="15429" y="19614"/>
                    <a:pt x="1131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1" name="Line"/>
            <p:cNvSpPr/>
            <p:nvPr/>
          </p:nvSpPr>
          <p:spPr>
            <a:xfrm>
              <a:off x="7274082" y="3275743"/>
              <a:ext cx="196851" cy="142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fill="norm" stroke="1" extrusionOk="0">
                  <a:moveTo>
                    <a:pt x="0" y="3236"/>
                  </a:moveTo>
                  <a:cubicBezTo>
                    <a:pt x="697" y="1966"/>
                    <a:pt x="1394" y="695"/>
                    <a:pt x="2323" y="218"/>
                  </a:cubicBezTo>
                  <a:cubicBezTo>
                    <a:pt x="3252" y="-258"/>
                    <a:pt x="4413" y="60"/>
                    <a:pt x="5342" y="1013"/>
                  </a:cubicBezTo>
                  <a:cubicBezTo>
                    <a:pt x="6271" y="1966"/>
                    <a:pt x="6968" y="3554"/>
                    <a:pt x="6968" y="5936"/>
                  </a:cubicBezTo>
                  <a:cubicBezTo>
                    <a:pt x="6968" y="8318"/>
                    <a:pt x="6271" y="11495"/>
                    <a:pt x="5458" y="13718"/>
                  </a:cubicBezTo>
                  <a:cubicBezTo>
                    <a:pt x="4645" y="15942"/>
                    <a:pt x="3716" y="17213"/>
                    <a:pt x="3948" y="18166"/>
                  </a:cubicBezTo>
                  <a:cubicBezTo>
                    <a:pt x="4181" y="19118"/>
                    <a:pt x="5574" y="19754"/>
                    <a:pt x="8710" y="20230"/>
                  </a:cubicBezTo>
                  <a:cubicBezTo>
                    <a:pt x="11845" y="20707"/>
                    <a:pt x="16723" y="21024"/>
                    <a:pt x="21600" y="213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2" name="Line"/>
            <p:cNvSpPr/>
            <p:nvPr/>
          </p:nvSpPr>
          <p:spPr>
            <a:xfrm>
              <a:off x="5483382" y="4040260"/>
              <a:ext cx="16065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95" y="21120"/>
                    <a:pt x="2391" y="20640"/>
                    <a:pt x="3557" y="18960"/>
                  </a:cubicBezTo>
                  <a:cubicBezTo>
                    <a:pt x="4724" y="17280"/>
                    <a:pt x="5862" y="14400"/>
                    <a:pt x="6972" y="12000"/>
                  </a:cubicBezTo>
                  <a:cubicBezTo>
                    <a:pt x="8082" y="9600"/>
                    <a:pt x="9164" y="7680"/>
                    <a:pt x="10302" y="6240"/>
                  </a:cubicBezTo>
                  <a:cubicBezTo>
                    <a:pt x="11440" y="4800"/>
                    <a:pt x="12636" y="3840"/>
                    <a:pt x="13774" y="3120"/>
                  </a:cubicBezTo>
                  <a:cubicBezTo>
                    <a:pt x="14912" y="2400"/>
                    <a:pt x="15994" y="1920"/>
                    <a:pt x="17289" y="1440"/>
                  </a:cubicBezTo>
                  <a:cubicBezTo>
                    <a:pt x="18583" y="960"/>
                    <a:pt x="20092" y="4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3" name="Line"/>
            <p:cNvSpPr/>
            <p:nvPr/>
          </p:nvSpPr>
          <p:spPr>
            <a:xfrm>
              <a:off x="6005808" y="4317214"/>
              <a:ext cx="252275" cy="296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471" fill="norm" stroke="1" extrusionOk="0">
                  <a:moveTo>
                    <a:pt x="20913" y="1097"/>
                  </a:moveTo>
                  <a:cubicBezTo>
                    <a:pt x="20373" y="484"/>
                    <a:pt x="19833" y="-129"/>
                    <a:pt x="17763" y="24"/>
                  </a:cubicBezTo>
                  <a:cubicBezTo>
                    <a:pt x="15693" y="177"/>
                    <a:pt x="12093" y="1097"/>
                    <a:pt x="9213" y="2628"/>
                  </a:cubicBezTo>
                  <a:cubicBezTo>
                    <a:pt x="6333" y="4160"/>
                    <a:pt x="4173" y="6305"/>
                    <a:pt x="2643" y="8526"/>
                  </a:cubicBezTo>
                  <a:cubicBezTo>
                    <a:pt x="1113" y="10748"/>
                    <a:pt x="213" y="13045"/>
                    <a:pt x="33" y="14960"/>
                  </a:cubicBezTo>
                  <a:cubicBezTo>
                    <a:pt x="-147" y="16875"/>
                    <a:pt x="393" y="18407"/>
                    <a:pt x="1923" y="19556"/>
                  </a:cubicBezTo>
                  <a:cubicBezTo>
                    <a:pt x="3453" y="20705"/>
                    <a:pt x="5973" y="21471"/>
                    <a:pt x="9123" y="21471"/>
                  </a:cubicBezTo>
                  <a:cubicBezTo>
                    <a:pt x="12273" y="21471"/>
                    <a:pt x="16053" y="20705"/>
                    <a:pt x="18213" y="20016"/>
                  </a:cubicBezTo>
                  <a:cubicBezTo>
                    <a:pt x="20373" y="19326"/>
                    <a:pt x="20913" y="18714"/>
                    <a:pt x="21453" y="181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4" name="Line"/>
            <p:cNvSpPr/>
            <p:nvPr/>
          </p:nvSpPr>
          <p:spPr>
            <a:xfrm>
              <a:off x="6063349" y="4497460"/>
              <a:ext cx="143934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47" y="21600"/>
                  </a:moveTo>
                  <a:cubicBezTo>
                    <a:pt x="2224" y="21600"/>
                    <a:pt x="0" y="21600"/>
                    <a:pt x="0" y="20057"/>
                  </a:cubicBezTo>
                  <a:cubicBezTo>
                    <a:pt x="0" y="18514"/>
                    <a:pt x="2224" y="15429"/>
                    <a:pt x="6194" y="11829"/>
                  </a:cubicBezTo>
                  <a:cubicBezTo>
                    <a:pt x="10165" y="8229"/>
                    <a:pt x="15882" y="411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5" name="Line"/>
            <p:cNvSpPr/>
            <p:nvPr/>
          </p:nvSpPr>
          <p:spPr>
            <a:xfrm>
              <a:off x="6359682" y="4510160"/>
              <a:ext cx="127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6" name="Line"/>
            <p:cNvSpPr/>
            <p:nvPr/>
          </p:nvSpPr>
          <p:spPr>
            <a:xfrm>
              <a:off x="6429532" y="4517044"/>
              <a:ext cx="203201" cy="163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3" fill="norm" stroke="1" extrusionOk="0">
                  <a:moveTo>
                    <a:pt x="0" y="4915"/>
                  </a:moveTo>
                  <a:cubicBezTo>
                    <a:pt x="1125" y="3253"/>
                    <a:pt x="2250" y="1592"/>
                    <a:pt x="3487" y="761"/>
                  </a:cubicBezTo>
                  <a:cubicBezTo>
                    <a:pt x="4725" y="-70"/>
                    <a:pt x="6075" y="-70"/>
                    <a:pt x="7312" y="68"/>
                  </a:cubicBezTo>
                  <a:cubicBezTo>
                    <a:pt x="8550" y="207"/>
                    <a:pt x="9675" y="484"/>
                    <a:pt x="10125" y="2145"/>
                  </a:cubicBezTo>
                  <a:cubicBezTo>
                    <a:pt x="10575" y="3807"/>
                    <a:pt x="10350" y="6853"/>
                    <a:pt x="9900" y="9068"/>
                  </a:cubicBezTo>
                  <a:cubicBezTo>
                    <a:pt x="9450" y="11284"/>
                    <a:pt x="8775" y="12668"/>
                    <a:pt x="8100" y="14607"/>
                  </a:cubicBezTo>
                  <a:cubicBezTo>
                    <a:pt x="7425" y="16545"/>
                    <a:pt x="6750" y="19038"/>
                    <a:pt x="7425" y="20284"/>
                  </a:cubicBezTo>
                  <a:cubicBezTo>
                    <a:pt x="8100" y="21530"/>
                    <a:pt x="10125" y="21530"/>
                    <a:pt x="12713" y="21115"/>
                  </a:cubicBezTo>
                  <a:cubicBezTo>
                    <a:pt x="15300" y="20699"/>
                    <a:pt x="18450" y="19868"/>
                    <a:pt x="21600" y="190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7" name="Line"/>
            <p:cNvSpPr/>
            <p:nvPr/>
          </p:nvSpPr>
          <p:spPr>
            <a:xfrm>
              <a:off x="7534432" y="4014860"/>
              <a:ext cx="2032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6800"/>
                    <a:pt x="7200" y="12000"/>
                    <a:pt x="10800" y="8400"/>
                  </a:cubicBezTo>
                  <a:cubicBezTo>
                    <a:pt x="14400" y="4800"/>
                    <a:pt x="18000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8" name="Line"/>
            <p:cNvSpPr/>
            <p:nvPr/>
          </p:nvSpPr>
          <p:spPr>
            <a:xfrm>
              <a:off x="7655032" y="3964060"/>
              <a:ext cx="2545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5024" y="0"/>
                  </a:moveTo>
                  <a:cubicBezTo>
                    <a:pt x="1701" y="4024"/>
                    <a:pt x="-1622" y="8047"/>
                    <a:pt x="870" y="11647"/>
                  </a:cubicBezTo>
                  <a:cubicBezTo>
                    <a:pt x="3363" y="15247"/>
                    <a:pt x="11670" y="18424"/>
                    <a:pt x="1997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9" name="Line"/>
            <p:cNvSpPr/>
            <p:nvPr/>
          </p:nvSpPr>
          <p:spPr>
            <a:xfrm>
              <a:off x="8120189" y="3570360"/>
              <a:ext cx="119094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9" h="21600" fill="norm" stroke="1" extrusionOk="0">
                  <a:moveTo>
                    <a:pt x="16206" y="0"/>
                  </a:moveTo>
                  <a:cubicBezTo>
                    <a:pt x="14375" y="0"/>
                    <a:pt x="12545" y="0"/>
                    <a:pt x="10165" y="707"/>
                  </a:cubicBezTo>
                  <a:cubicBezTo>
                    <a:pt x="7785" y="1414"/>
                    <a:pt x="4857" y="2829"/>
                    <a:pt x="2660" y="5464"/>
                  </a:cubicBezTo>
                  <a:cubicBezTo>
                    <a:pt x="463" y="8100"/>
                    <a:pt x="-1001" y="11957"/>
                    <a:pt x="830" y="14850"/>
                  </a:cubicBezTo>
                  <a:cubicBezTo>
                    <a:pt x="2660" y="17743"/>
                    <a:pt x="7785" y="19671"/>
                    <a:pt x="11630" y="20636"/>
                  </a:cubicBezTo>
                  <a:cubicBezTo>
                    <a:pt x="15474" y="21600"/>
                    <a:pt x="18036" y="21600"/>
                    <a:pt x="2059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0" name="Line"/>
            <p:cNvSpPr/>
            <p:nvPr/>
          </p:nvSpPr>
          <p:spPr>
            <a:xfrm>
              <a:off x="8310455" y="3561232"/>
              <a:ext cx="182828" cy="325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309" fill="norm" stroke="1" extrusionOk="0">
                  <a:moveTo>
                    <a:pt x="21445" y="1013"/>
                  </a:moveTo>
                  <a:cubicBezTo>
                    <a:pt x="20452" y="597"/>
                    <a:pt x="19459" y="182"/>
                    <a:pt x="18093" y="43"/>
                  </a:cubicBezTo>
                  <a:cubicBezTo>
                    <a:pt x="16728" y="-95"/>
                    <a:pt x="14990" y="43"/>
                    <a:pt x="12507" y="1290"/>
                  </a:cubicBezTo>
                  <a:cubicBezTo>
                    <a:pt x="10024" y="2536"/>
                    <a:pt x="6797" y="4890"/>
                    <a:pt x="4562" y="7867"/>
                  </a:cubicBezTo>
                  <a:cubicBezTo>
                    <a:pt x="2328" y="10843"/>
                    <a:pt x="1086" y="14443"/>
                    <a:pt x="466" y="16728"/>
                  </a:cubicBezTo>
                  <a:cubicBezTo>
                    <a:pt x="-155" y="19013"/>
                    <a:pt x="-155" y="19982"/>
                    <a:pt x="466" y="20605"/>
                  </a:cubicBezTo>
                  <a:cubicBezTo>
                    <a:pt x="1086" y="21228"/>
                    <a:pt x="2328" y="21505"/>
                    <a:pt x="5431" y="21159"/>
                  </a:cubicBezTo>
                  <a:cubicBezTo>
                    <a:pt x="8535" y="20813"/>
                    <a:pt x="13500" y="19843"/>
                    <a:pt x="18466" y="188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1" name="Line"/>
            <p:cNvSpPr/>
            <p:nvPr/>
          </p:nvSpPr>
          <p:spPr>
            <a:xfrm>
              <a:off x="8372632" y="3741810"/>
              <a:ext cx="1143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2" name="Line"/>
            <p:cNvSpPr/>
            <p:nvPr/>
          </p:nvSpPr>
          <p:spPr>
            <a:xfrm>
              <a:off x="8544082" y="3765987"/>
              <a:ext cx="139701" cy="132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4" fill="norm" stroke="1" extrusionOk="0">
                  <a:moveTo>
                    <a:pt x="0" y="1207"/>
                  </a:moveTo>
                  <a:cubicBezTo>
                    <a:pt x="3273" y="532"/>
                    <a:pt x="6545" y="-143"/>
                    <a:pt x="8836" y="26"/>
                  </a:cubicBezTo>
                  <a:cubicBezTo>
                    <a:pt x="11127" y="194"/>
                    <a:pt x="12436" y="1207"/>
                    <a:pt x="12600" y="3232"/>
                  </a:cubicBezTo>
                  <a:cubicBezTo>
                    <a:pt x="12764" y="5257"/>
                    <a:pt x="11782" y="8295"/>
                    <a:pt x="10636" y="10488"/>
                  </a:cubicBezTo>
                  <a:cubicBezTo>
                    <a:pt x="9491" y="12682"/>
                    <a:pt x="8182" y="14032"/>
                    <a:pt x="7036" y="15719"/>
                  </a:cubicBezTo>
                  <a:cubicBezTo>
                    <a:pt x="5891" y="17407"/>
                    <a:pt x="4909" y="19432"/>
                    <a:pt x="5236" y="20445"/>
                  </a:cubicBezTo>
                  <a:cubicBezTo>
                    <a:pt x="5564" y="21457"/>
                    <a:pt x="7200" y="21457"/>
                    <a:pt x="10145" y="20276"/>
                  </a:cubicBezTo>
                  <a:cubicBezTo>
                    <a:pt x="13091" y="19094"/>
                    <a:pt x="17345" y="16732"/>
                    <a:pt x="21600" y="143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3" name="Line"/>
            <p:cNvSpPr/>
            <p:nvPr/>
          </p:nvSpPr>
          <p:spPr>
            <a:xfrm>
              <a:off x="8759982" y="3786260"/>
              <a:ext cx="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4" name="Line"/>
            <p:cNvSpPr/>
            <p:nvPr/>
          </p:nvSpPr>
          <p:spPr>
            <a:xfrm>
              <a:off x="8855232" y="3716410"/>
              <a:ext cx="1143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5" name="Line"/>
            <p:cNvSpPr/>
            <p:nvPr/>
          </p:nvSpPr>
          <p:spPr>
            <a:xfrm>
              <a:off x="9105823" y="3599993"/>
              <a:ext cx="187612" cy="250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135" fill="norm" stroke="1" extrusionOk="0">
                  <a:moveTo>
                    <a:pt x="16049" y="714"/>
                  </a:moveTo>
                  <a:cubicBezTo>
                    <a:pt x="14862" y="357"/>
                    <a:pt x="13675" y="0"/>
                    <a:pt x="12488" y="0"/>
                  </a:cubicBezTo>
                  <a:cubicBezTo>
                    <a:pt x="11301" y="0"/>
                    <a:pt x="10115" y="357"/>
                    <a:pt x="8097" y="2321"/>
                  </a:cubicBezTo>
                  <a:cubicBezTo>
                    <a:pt x="6079" y="4284"/>
                    <a:pt x="3231" y="7855"/>
                    <a:pt x="1688" y="10711"/>
                  </a:cubicBezTo>
                  <a:cubicBezTo>
                    <a:pt x="145" y="13567"/>
                    <a:pt x="-92" y="15709"/>
                    <a:pt x="27" y="17226"/>
                  </a:cubicBezTo>
                  <a:cubicBezTo>
                    <a:pt x="145" y="18744"/>
                    <a:pt x="620" y="19636"/>
                    <a:pt x="2282" y="20350"/>
                  </a:cubicBezTo>
                  <a:cubicBezTo>
                    <a:pt x="3943" y="21064"/>
                    <a:pt x="6792" y="21600"/>
                    <a:pt x="10115" y="20529"/>
                  </a:cubicBezTo>
                  <a:cubicBezTo>
                    <a:pt x="13438" y="19458"/>
                    <a:pt x="17235" y="16780"/>
                    <a:pt x="19253" y="13924"/>
                  </a:cubicBezTo>
                  <a:cubicBezTo>
                    <a:pt x="21271" y="11068"/>
                    <a:pt x="21508" y="8033"/>
                    <a:pt x="20321" y="5623"/>
                  </a:cubicBezTo>
                  <a:cubicBezTo>
                    <a:pt x="19134" y="3213"/>
                    <a:pt x="16523" y="1428"/>
                    <a:pt x="14743" y="893"/>
                  </a:cubicBezTo>
                  <a:cubicBezTo>
                    <a:pt x="12963" y="357"/>
                    <a:pt x="12013" y="1071"/>
                    <a:pt x="11064" y="17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6" name="Line"/>
            <p:cNvSpPr/>
            <p:nvPr/>
          </p:nvSpPr>
          <p:spPr>
            <a:xfrm>
              <a:off x="9331482" y="3730052"/>
              <a:ext cx="146051" cy="147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3" fill="norm" stroke="1" extrusionOk="0">
                  <a:moveTo>
                    <a:pt x="0" y="1690"/>
                  </a:moveTo>
                  <a:cubicBezTo>
                    <a:pt x="1565" y="778"/>
                    <a:pt x="3130" y="-135"/>
                    <a:pt x="5322" y="17"/>
                  </a:cubicBezTo>
                  <a:cubicBezTo>
                    <a:pt x="7513" y="169"/>
                    <a:pt x="10330" y="1386"/>
                    <a:pt x="11113" y="3820"/>
                  </a:cubicBezTo>
                  <a:cubicBezTo>
                    <a:pt x="11896" y="6254"/>
                    <a:pt x="10643" y="9904"/>
                    <a:pt x="9391" y="12186"/>
                  </a:cubicBezTo>
                  <a:cubicBezTo>
                    <a:pt x="8139" y="14468"/>
                    <a:pt x="6887" y="15380"/>
                    <a:pt x="5635" y="16597"/>
                  </a:cubicBezTo>
                  <a:cubicBezTo>
                    <a:pt x="4383" y="17814"/>
                    <a:pt x="3130" y="19335"/>
                    <a:pt x="3287" y="20248"/>
                  </a:cubicBezTo>
                  <a:cubicBezTo>
                    <a:pt x="3443" y="21161"/>
                    <a:pt x="5009" y="21465"/>
                    <a:pt x="8296" y="20857"/>
                  </a:cubicBezTo>
                  <a:cubicBezTo>
                    <a:pt x="11583" y="20248"/>
                    <a:pt x="16591" y="18727"/>
                    <a:pt x="21600" y="172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7" name="Line"/>
            <p:cNvSpPr/>
            <p:nvPr/>
          </p:nvSpPr>
          <p:spPr>
            <a:xfrm>
              <a:off x="9572219" y="3748160"/>
              <a:ext cx="19614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400"/>
                    <a:pt x="-1585" y="10800"/>
                    <a:pt x="575" y="14400"/>
                  </a:cubicBezTo>
                  <a:cubicBezTo>
                    <a:pt x="2735" y="18000"/>
                    <a:pt x="11375" y="19800"/>
                    <a:pt x="200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8" name="Line"/>
            <p:cNvSpPr/>
            <p:nvPr/>
          </p:nvSpPr>
          <p:spPr>
            <a:xfrm>
              <a:off x="9648982" y="3551310"/>
              <a:ext cx="85947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2" h="21600" fill="norm" stroke="1" extrusionOk="0">
                  <a:moveTo>
                    <a:pt x="0" y="0"/>
                  </a:moveTo>
                  <a:cubicBezTo>
                    <a:pt x="6171" y="2259"/>
                    <a:pt x="12343" y="4518"/>
                    <a:pt x="16200" y="7412"/>
                  </a:cubicBezTo>
                  <a:cubicBezTo>
                    <a:pt x="20057" y="10306"/>
                    <a:pt x="21600" y="13835"/>
                    <a:pt x="20571" y="16235"/>
                  </a:cubicBezTo>
                  <a:cubicBezTo>
                    <a:pt x="19543" y="18635"/>
                    <a:pt x="15943" y="19906"/>
                    <a:pt x="12857" y="20612"/>
                  </a:cubicBezTo>
                  <a:cubicBezTo>
                    <a:pt x="9771" y="21318"/>
                    <a:pt x="7200" y="21459"/>
                    <a:pt x="462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9" name="Line"/>
            <p:cNvSpPr/>
            <p:nvPr/>
          </p:nvSpPr>
          <p:spPr>
            <a:xfrm>
              <a:off x="9680732" y="3351943"/>
              <a:ext cx="152401" cy="135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1" fill="norm" stroke="1" extrusionOk="0">
                  <a:moveTo>
                    <a:pt x="0" y="3386"/>
                  </a:moveTo>
                  <a:cubicBezTo>
                    <a:pt x="900" y="2057"/>
                    <a:pt x="1800" y="728"/>
                    <a:pt x="3000" y="229"/>
                  </a:cubicBezTo>
                  <a:cubicBezTo>
                    <a:pt x="4200" y="-269"/>
                    <a:pt x="5700" y="63"/>
                    <a:pt x="6750" y="1060"/>
                  </a:cubicBezTo>
                  <a:cubicBezTo>
                    <a:pt x="7800" y="2057"/>
                    <a:pt x="8400" y="3719"/>
                    <a:pt x="8700" y="5546"/>
                  </a:cubicBezTo>
                  <a:cubicBezTo>
                    <a:pt x="9000" y="7374"/>
                    <a:pt x="9000" y="9368"/>
                    <a:pt x="8100" y="11528"/>
                  </a:cubicBezTo>
                  <a:cubicBezTo>
                    <a:pt x="7200" y="13688"/>
                    <a:pt x="5400" y="16014"/>
                    <a:pt x="5400" y="17509"/>
                  </a:cubicBezTo>
                  <a:cubicBezTo>
                    <a:pt x="5400" y="19005"/>
                    <a:pt x="7200" y="19669"/>
                    <a:pt x="10200" y="20168"/>
                  </a:cubicBezTo>
                  <a:cubicBezTo>
                    <a:pt x="13200" y="20666"/>
                    <a:pt x="17400" y="20999"/>
                    <a:pt x="21600" y="213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0" name="Line"/>
            <p:cNvSpPr/>
            <p:nvPr/>
          </p:nvSpPr>
          <p:spPr>
            <a:xfrm>
              <a:off x="8258332" y="4033910"/>
              <a:ext cx="10795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25" y="18450"/>
                    <a:pt x="3049" y="15300"/>
                    <a:pt x="4553" y="13050"/>
                  </a:cubicBezTo>
                  <a:cubicBezTo>
                    <a:pt x="6056" y="10800"/>
                    <a:pt x="7539" y="9450"/>
                    <a:pt x="9085" y="8325"/>
                  </a:cubicBezTo>
                  <a:cubicBezTo>
                    <a:pt x="10631" y="7200"/>
                    <a:pt x="12240" y="6300"/>
                    <a:pt x="13828" y="5625"/>
                  </a:cubicBezTo>
                  <a:cubicBezTo>
                    <a:pt x="15416" y="4950"/>
                    <a:pt x="16984" y="4500"/>
                    <a:pt x="18275" y="3600"/>
                  </a:cubicBezTo>
                  <a:cubicBezTo>
                    <a:pt x="19567" y="2700"/>
                    <a:pt x="20584" y="135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1" name="Line"/>
            <p:cNvSpPr/>
            <p:nvPr/>
          </p:nvSpPr>
          <p:spPr>
            <a:xfrm>
              <a:off x="8522952" y="4213411"/>
              <a:ext cx="243381" cy="241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261" fill="norm" stroke="1" extrusionOk="0">
                  <a:moveTo>
                    <a:pt x="21411" y="967"/>
                  </a:moveTo>
                  <a:cubicBezTo>
                    <a:pt x="20666" y="409"/>
                    <a:pt x="19921" y="-150"/>
                    <a:pt x="18152" y="36"/>
                  </a:cubicBezTo>
                  <a:cubicBezTo>
                    <a:pt x="16383" y="222"/>
                    <a:pt x="13590" y="1153"/>
                    <a:pt x="10704" y="3481"/>
                  </a:cubicBezTo>
                  <a:cubicBezTo>
                    <a:pt x="7818" y="5809"/>
                    <a:pt x="4839" y="9533"/>
                    <a:pt x="3070" y="11953"/>
                  </a:cubicBezTo>
                  <a:cubicBezTo>
                    <a:pt x="1301" y="14374"/>
                    <a:pt x="742" y="15491"/>
                    <a:pt x="370" y="16795"/>
                  </a:cubicBezTo>
                  <a:cubicBezTo>
                    <a:pt x="-3" y="18098"/>
                    <a:pt x="-189" y="19588"/>
                    <a:pt x="277" y="20426"/>
                  </a:cubicBezTo>
                  <a:cubicBezTo>
                    <a:pt x="742" y="21264"/>
                    <a:pt x="1859" y="21450"/>
                    <a:pt x="4001" y="21078"/>
                  </a:cubicBezTo>
                  <a:cubicBezTo>
                    <a:pt x="6142" y="20705"/>
                    <a:pt x="9308" y="19774"/>
                    <a:pt x="11542" y="18750"/>
                  </a:cubicBezTo>
                  <a:cubicBezTo>
                    <a:pt x="13777" y="17726"/>
                    <a:pt x="15080" y="16609"/>
                    <a:pt x="16383" y="154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2" name="Line"/>
            <p:cNvSpPr/>
            <p:nvPr/>
          </p:nvSpPr>
          <p:spPr>
            <a:xfrm>
              <a:off x="8563132" y="4319660"/>
              <a:ext cx="1968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3" name="Line"/>
            <p:cNvSpPr/>
            <p:nvPr/>
          </p:nvSpPr>
          <p:spPr>
            <a:xfrm>
              <a:off x="8779032" y="4371359"/>
              <a:ext cx="158751" cy="105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2" fill="norm" stroke="1" extrusionOk="0">
                  <a:moveTo>
                    <a:pt x="0" y="2361"/>
                  </a:moveTo>
                  <a:cubicBezTo>
                    <a:pt x="1440" y="1514"/>
                    <a:pt x="2880" y="667"/>
                    <a:pt x="4320" y="244"/>
                  </a:cubicBezTo>
                  <a:cubicBezTo>
                    <a:pt x="5760" y="-180"/>
                    <a:pt x="7200" y="-180"/>
                    <a:pt x="8352" y="1302"/>
                  </a:cubicBezTo>
                  <a:cubicBezTo>
                    <a:pt x="9504" y="2785"/>
                    <a:pt x="10368" y="5749"/>
                    <a:pt x="10368" y="8079"/>
                  </a:cubicBezTo>
                  <a:cubicBezTo>
                    <a:pt x="10368" y="10408"/>
                    <a:pt x="9504" y="12102"/>
                    <a:pt x="8784" y="14220"/>
                  </a:cubicBezTo>
                  <a:cubicBezTo>
                    <a:pt x="8064" y="16338"/>
                    <a:pt x="7488" y="18879"/>
                    <a:pt x="7920" y="20149"/>
                  </a:cubicBezTo>
                  <a:cubicBezTo>
                    <a:pt x="8352" y="21420"/>
                    <a:pt x="9792" y="21420"/>
                    <a:pt x="12240" y="20149"/>
                  </a:cubicBezTo>
                  <a:cubicBezTo>
                    <a:pt x="14688" y="18879"/>
                    <a:pt x="18144" y="16338"/>
                    <a:pt x="21600" y="137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4" name="Line"/>
            <p:cNvSpPr/>
            <p:nvPr/>
          </p:nvSpPr>
          <p:spPr>
            <a:xfrm>
              <a:off x="9001282" y="4376810"/>
              <a:ext cx="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5" name="Line"/>
            <p:cNvSpPr/>
            <p:nvPr/>
          </p:nvSpPr>
          <p:spPr>
            <a:xfrm>
              <a:off x="9788682" y="3964060"/>
              <a:ext cx="2159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353" y="17486"/>
                    <a:pt x="12706" y="13371"/>
                    <a:pt x="16306" y="9771"/>
                  </a:cubicBezTo>
                  <a:cubicBezTo>
                    <a:pt x="19906" y="6171"/>
                    <a:pt x="20753" y="308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6" name="Line"/>
            <p:cNvSpPr/>
            <p:nvPr/>
          </p:nvSpPr>
          <p:spPr>
            <a:xfrm>
              <a:off x="9877019" y="3932310"/>
              <a:ext cx="64064" cy="176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226" fill="norm" stroke="1" extrusionOk="0">
                  <a:moveTo>
                    <a:pt x="2276" y="0"/>
                  </a:moveTo>
                  <a:cubicBezTo>
                    <a:pt x="883" y="5336"/>
                    <a:pt x="-511" y="10673"/>
                    <a:pt x="186" y="14358"/>
                  </a:cubicBezTo>
                  <a:cubicBezTo>
                    <a:pt x="883" y="18042"/>
                    <a:pt x="3670" y="20075"/>
                    <a:pt x="7502" y="20838"/>
                  </a:cubicBezTo>
                  <a:cubicBezTo>
                    <a:pt x="11334" y="21600"/>
                    <a:pt x="16212" y="21092"/>
                    <a:pt x="21089" y="205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7" name="Line"/>
            <p:cNvSpPr/>
            <p:nvPr/>
          </p:nvSpPr>
          <p:spPr>
            <a:xfrm>
              <a:off x="10249821" y="3631183"/>
              <a:ext cx="129412" cy="294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347" fill="norm" stroke="1" extrusionOk="0">
                  <a:moveTo>
                    <a:pt x="19210" y="193"/>
                  </a:moveTo>
                  <a:cubicBezTo>
                    <a:pt x="17468" y="40"/>
                    <a:pt x="15726" y="-113"/>
                    <a:pt x="14158" y="117"/>
                  </a:cubicBezTo>
                  <a:cubicBezTo>
                    <a:pt x="12590" y="347"/>
                    <a:pt x="11197" y="959"/>
                    <a:pt x="8932" y="3104"/>
                  </a:cubicBezTo>
                  <a:cubicBezTo>
                    <a:pt x="6668" y="5249"/>
                    <a:pt x="3532" y="8925"/>
                    <a:pt x="1790" y="11683"/>
                  </a:cubicBezTo>
                  <a:cubicBezTo>
                    <a:pt x="48" y="14440"/>
                    <a:pt x="-300" y="16278"/>
                    <a:pt x="223" y="17964"/>
                  </a:cubicBezTo>
                  <a:cubicBezTo>
                    <a:pt x="745" y="19649"/>
                    <a:pt x="2139" y="21181"/>
                    <a:pt x="5797" y="21334"/>
                  </a:cubicBezTo>
                  <a:cubicBezTo>
                    <a:pt x="9455" y="21487"/>
                    <a:pt x="15377" y="20261"/>
                    <a:pt x="21300" y="190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8" name="Line"/>
            <p:cNvSpPr/>
            <p:nvPr/>
          </p:nvSpPr>
          <p:spPr>
            <a:xfrm>
              <a:off x="10394876" y="3659695"/>
              <a:ext cx="149457" cy="245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268" fill="norm" stroke="1" extrusionOk="0">
                  <a:moveTo>
                    <a:pt x="21481" y="3257"/>
                  </a:moveTo>
                  <a:cubicBezTo>
                    <a:pt x="20568" y="2342"/>
                    <a:pt x="19656" y="1426"/>
                    <a:pt x="18287" y="786"/>
                  </a:cubicBezTo>
                  <a:cubicBezTo>
                    <a:pt x="16918" y="145"/>
                    <a:pt x="15092" y="-221"/>
                    <a:pt x="13419" y="145"/>
                  </a:cubicBezTo>
                  <a:cubicBezTo>
                    <a:pt x="11746" y="511"/>
                    <a:pt x="10225" y="1610"/>
                    <a:pt x="8247" y="4081"/>
                  </a:cubicBezTo>
                  <a:cubicBezTo>
                    <a:pt x="6270" y="6552"/>
                    <a:pt x="3836" y="10396"/>
                    <a:pt x="2315" y="12959"/>
                  </a:cubicBezTo>
                  <a:cubicBezTo>
                    <a:pt x="794" y="15521"/>
                    <a:pt x="185" y="16803"/>
                    <a:pt x="33" y="17993"/>
                  </a:cubicBezTo>
                  <a:cubicBezTo>
                    <a:pt x="-119" y="19182"/>
                    <a:pt x="185" y="20281"/>
                    <a:pt x="2315" y="20830"/>
                  </a:cubicBezTo>
                  <a:cubicBezTo>
                    <a:pt x="4444" y="21379"/>
                    <a:pt x="8399" y="21379"/>
                    <a:pt x="10985" y="21013"/>
                  </a:cubicBezTo>
                  <a:cubicBezTo>
                    <a:pt x="13571" y="20647"/>
                    <a:pt x="14788" y="19915"/>
                    <a:pt x="16005" y="191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9" name="Line"/>
            <p:cNvSpPr/>
            <p:nvPr/>
          </p:nvSpPr>
          <p:spPr>
            <a:xfrm>
              <a:off x="10391932" y="3792610"/>
              <a:ext cx="1714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0" name="Line"/>
            <p:cNvSpPr/>
            <p:nvPr/>
          </p:nvSpPr>
          <p:spPr>
            <a:xfrm>
              <a:off x="10544332" y="3824360"/>
              <a:ext cx="165101" cy="103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6" fill="norm" stroke="1" extrusionOk="0">
                  <a:moveTo>
                    <a:pt x="0" y="2592"/>
                  </a:moveTo>
                  <a:cubicBezTo>
                    <a:pt x="3046" y="1296"/>
                    <a:pt x="6092" y="0"/>
                    <a:pt x="8308" y="0"/>
                  </a:cubicBezTo>
                  <a:cubicBezTo>
                    <a:pt x="10523" y="0"/>
                    <a:pt x="11908" y="1296"/>
                    <a:pt x="12600" y="3024"/>
                  </a:cubicBezTo>
                  <a:cubicBezTo>
                    <a:pt x="13292" y="4752"/>
                    <a:pt x="13292" y="6912"/>
                    <a:pt x="12877" y="9072"/>
                  </a:cubicBezTo>
                  <a:cubicBezTo>
                    <a:pt x="12462" y="11232"/>
                    <a:pt x="11631" y="13392"/>
                    <a:pt x="10800" y="15336"/>
                  </a:cubicBezTo>
                  <a:cubicBezTo>
                    <a:pt x="9969" y="17280"/>
                    <a:pt x="9138" y="19008"/>
                    <a:pt x="9554" y="20088"/>
                  </a:cubicBezTo>
                  <a:cubicBezTo>
                    <a:pt x="9969" y="21168"/>
                    <a:pt x="11631" y="21600"/>
                    <a:pt x="13846" y="20736"/>
                  </a:cubicBezTo>
                  <a:cubicBezTo>
                    <a:pt x="16062" y="19872"/>
                    <a:pt x="18831" y="17712"/>
                    <a:pt x="21600" y="155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1" name="Line"/>
            <p:cNvSpPr/>
            <p:nvPr/>
          </p:nvSpPr>
          <p:spPr>
            <a:xfrm>
              <a:off x="10734832" y="3821916"/>
              <a:ext cx="127001" cy="106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9" fill="norm" stroke="1" extrusionOk="0">
                  <a:moveTo>
                    <a:pt x="0" y="480"/>
                  </a:moveTo>
                  <a:cubicBezTo>
                    <a:pt x="1800" y="64"/>
                    <a:pt x="3600" y="-351"/>
                    <a:pt x="4680" y="480"/>
                  </a:cubicBezTo>
                  <a:cubicBezTo>
                    <a:pt x="5760" y="1311"/>
                    <a:pt x="6120" y="3387"/>
                    <a:pt x="6120" y="6503"/>
                  </a:cubicBezTo>
                  <a:cubicBezTo>
                    <a:pt x="6120" y="9618"/>
                    <a:pt x="5760" y="13772"/>
                    <a:pt x="4860" y="16472"/>
                  </a:cubicBezTo>
                  <a:cubicBezTo>
                    <a:pt x="3960" y="19172"/>
                    <a:pt x="2520" y="20418"/>
                    <a:pt x="2700" y="20834"/>
                  </a:cubicBezTo>
                  <a:cubicBezTo>
                    <a:pt x="2880" y="21249"/>
                    <a:pt x="4680" y="20834"/>
                    <a:pt x="8100" y="19587"/>
                  </a:cubicBezTo>
                  <a:cubicBezTo>
                    <a:pt x="11520" y="18341"/>
                    <a:pt x="16560" y="16264"/>
                    <a:pt x="21600" y="141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2" name="Line"/>
            <p:cNvSpPr/>
            <p:nvPr/>
          </p:nvSpPr>
          <p:spPr>
            <a:xfrm>
              <a:off x="10823732" y="3741810"/>
              <a:ext cx="133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86" y="18000"/>
                    <a:pt x="6171" y="14400"/>
                    <a:pt x="9771" y="10800"/>
                  </a:cubicBezTo>
                  <a:cubicBezTo>
                    <a:pt x="13371" y="7200"/>
                    <a:pt x="17486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3" name="Line"/>
            <p:cNvSpPr/>
            <p:nvPr/>
          </p:nvSpPr>
          <p:spPr>
            <a:xfrm>
              <a:off x="11024730" y="3655027"/>
              <a:ext cx="121739" cy="163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087" fill="norm" stroke="1" extrusionOk="0">
                  <a:moveTo>
                    <a:pt x="13561" y="2187"/>
                  </a:moveTo>
                  <a:cubicBezTo>
                    <a:pt x="12096" y="1094"/>
                    <a:pt x="10632" y="0"/>
                    <a:pt x="9168" y="0"/>
                  </a:cubicBezTo>
                  <a:cubicBezTo>
                    <a:pt x="7703" y="0"/>
                    <a:pt x="6239" y="1094"/>
                    <a:pt x="4591" y="3008"/>
                  </a:cubicBezTo>
                  <a:cubicBezTo>
                    <a:pt x="2944" y="4922"/>
                    <a:pt x="1113" y="7656"/>
                    <a:pt x="381" y="10800"/>
                  </a:cubicBezTo>
                  <a:cubicBezTo>
                    <a:pt x="-351" y="13944"/>
                    <a:pt x="15" y="17499"/>
                    <a:pt x="1113" y="19413"/>
                  </a:cubicBezTo>
                  <a:cubicBezTo>
                    <a:pt x="2212" y="21327"/>
                    <a:pt x="4042" y="21600"/>
                    <a:pt x="7520" y="20233"/>
                  </a:cubicBezTo>
                  <a:cubicBezTo>
                    <a:pt x="10998" y="18866"/>
                    <a:pt x="16124" y="15858"/>
                    <a:pt x="18686" y="13534"/>
                  </a:cubicBezTo>
                  <a:cubicBezTo>
                    <a:pt x="21249" y="11210"/>
                    <a:pt x="21249" y="9570"/>
                    <a:pt x="20883" y="8066"/>
                  </a:cubicBezTo>
                  <a:cubicBezTo>
                    <a:pt x="20517" y="6562"/>
                    <a:pt x="19785" y="5195"/>
                    <a:pt x="18503" y="4785"/>
                  </a:cubicBezTo>
                  <a:cubicBezTo>
                    <a:pt x="17222" y="4375"/>
                    <a:pt x="15391" y="4922"/>
                    <a:pt x="14293" y="5332"/>
                  </a:cubicBezTo>
                  <a:cubicBezTo>
                    <a:pt x="13195" y="5742"/>
                    <a:pt x="12829" y="6015"/>
                    <a:pt x="12463" y="62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4" name="Line"/>
            <p:cNvSpPr/>
            <p:nvPr/>
          </p:nvSpPr>
          <p:spPr>
            <a:xfrm>
              <a:off x="11134882" y="3790023"/>
              <a:ext cx="133351" cy="100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45" fill="norm" stroke="1" extrusionOk="0">
                  <a:moveTo>
                    <a:pt x="0" y="4506"/>
                  </a:moveTo>
                  <a:cubicBezTo>
                    <a:pt x="1371" y="3184"/>
                    <a:pt x="2743" y="1861"/>
                    <a:pt x="4286" y="979"/>
                  </a:cubicBezTo>
                  <a:cubicBezTo>
                    <a:pt x="5829" y="98"/>
                    <a:pt x="7543" y="-343"/>
                    <a:pt x="8914" y="318"/>
                  </a:cubicBezTo>
                  <a:cubicBezTo>
                    <a:pt x="10286" y="979"/>
                    <a:pt x="11314" y="2743"/>
                    <a:pt x="10629" y="5388"/>
                  </a:cubicBezTo>
                  <a:cubicBezTo>
                    <a:pt x="9943" y="8033"/>
                    <a:pt x="7543" y="11559"/>
                    <a:pt x="5657" y="14204"/>
                  </a:cubicBezTo>
                  <a:cubicBezTo>
                    <a:pt x="3771" y="16849"/>
                    <a:pt x="2400" y="18612"/>
                    <a:pt x="2571" y="19714"/>
                  </a:cubicBezTo>
                  <a:cubicBezTo>
                    <a:pt x="2743" y="20816"/>
                    <a:pt x="4457" y="21257"/>
                    <a:pt x="7714" y="20375"/>
                  </a:cubicBezTo>
                  <a:cubicBezTo>
                    <a:pt x="10971" y="19494"/>
                    <a:pt x="15771" y="17290"/>
                    <a:pt x="18343" y="15086"/>
                  </a:cubicBezTo>
                  <a:cubicBezTo>
                    <a:pt x="20914" y="12881"/>
                    <a:pt x="21257" y="10677"/>
                    <a:pt x="21600" y="84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5" name="Line"/>
            <p:cNvSpPr/>
            <p:nvPr/>
          </p:nvSpPr>
          <p:spPr>
            <a:xfrm>
              <a:off x="11242832" y="3798960"/>
              <a:ext cx="107951" cy="87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7" fill="norm" stroke="1" extrusionOk="0">
                  <a:moveTo>
                    <a:pt x="0" y="0"/>
                  </a:moveTo>
                  <a:cubicBezTo>
                    <a:pt x="2118" y="514"/>
                    <a:pt x="4235" y="1029"/>
                    <a:pt x="5718" y="2571"/>
                  </a:cubicBezTo>
                  <a:cubicBezTo>
                    <a:pt x="7200" y="4114"/>
                    <a:pt x="8047" y="6686"/>
                    <a:pt x="7624" y="10029"/>
                  </a:cubicBezTo>
                  <a:cubicBezTo>
                    <a:pt x="7200" y="13371"/>
                    <a:pt x="5506" y="17486"/>
                    <a:pt x="5718" y="19543"/>
                  </a:cubicBezTo>
                  <a:cubicBezTo>
                    <a:pt x="5929" y="21600"/>
                    <a:pt x="8047" y="21600"/>
                    <a:pt x="10800" y="20057"/>
                  </a:cubicBezTo>
                  <a:cubicBezTo>
                    <a:pt x="13553" y="18514"/>
                    <a:pt x="16941" y="15429"/>
                    <a:pt x="18847" y="13114"/>
                  </a:cubicBezTo>
                  <a:cubicBezTo>
                    <a:pt x="20753" y="10800"/>
                    <a:pt x="21176" y="9257"/>
                    <a:pt x="21600" y="77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6" name="Line"/>
            <p:cNvSpPr/>
            <p:nvPr/>
          </p:nvSpPr>
          <p:spPr>
            <a:xfrm>
              <a:off x="11255532" y="3652910"/>
              <a:ext cx="93500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1600" fill="norm" stroke="1" extrusionOk="0">
                  <a:moveTo>
                    <a:pt x="0" y="0"/>
                  </a:moveTo>
                  <a:cubicBezTo>
                    <a:pt x="2400" y="360"/>
                    <a:pt x="4800" y="720"/>
                    <a:pt x="7440" y="1800"/>
                  </a:cubicBezTo>
                  <a:cubicBezTo>
                    <a:pt x="10080" y="2880"/>
                    <a:pt x="12960" y="4680"/>
                    <a:pt x="15360" y="7380"/>
                  </a:cubicBezTo>
                  <a:cubicBezTo>
                    <a:pt x="17760" y="10080"/>
                    <a:pt x="19680" y="13680"/>
                    <a:pt x="20640" y="15930"/>
                  </a:cubicBezTo>
                  <a:cubicBezTo>
                    <a:pt x="21600" y="18180"/>
                    <a:pt x="21600" y="19080"/>
                    <a:pt x="18480" y="19800"/>
                  </a:cubicBezTo>
                  <a:cubicBezTo>
                    <a:pt x="15360" y="20520"/>
                    <a:pt x="9120" y="21060"/>
                    <a:pt x="288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7" name="Line"/>
            <p:cNvSpPr/>
            <p:nvPr/>
          </p:nvSpPr>
          <p:spPr>
            <a:xfrm>
              <a:off x="11223782" y="3453968"/>
              <a:ext cx="177801" cy="97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5" fill="norm" stroke="1" extrusionOk="0">
                  <a:moveTo>
                    <a:pt x="0" y="454"/>
                  </a:moveTo>
                  <a:cubicBezTo>
                    <a:pt x="1286" y="454"/>
                    <a:pt x="2571" y="454"/>
                    <a:pt x="3857" y="224"/>
                  </a:cubicBezTo>
                  <a:cubicBezTo>
                    <a:pt x="5143" y="-5"/>
                    <a:pt x="6429" y="-465"/>
                    <a:pt x="7457" y="1373"/>
                  </a:cubicBezTo>
                  <a:cubicBezTo>
                    <a:pt x="8486" y="3212"/>
                    <a:pt x="9257" y="7348"/>
                    <a:pt x="8871" y="10795"/>
                  </a:cubicBezTo>
                  <a:cubicBezTo>
                    <a:pt x="8486" y="14241"/>
                    <a:pt x="6943" y="16999"/>
                    <a:pt x="6814" y="18378"/>
                  </a:cubicBezTo>
                  <a:cubicBezTo>
                    <a:pt x="6686" y="19756"/>
                    <a:pt x="7971" y="19756"/>
                    <a:pt x="10671" y="19986"/>
                  </a:cubicBezTo>
                  <a:cubicBezTo>
                    <a:pt x="13371" y="20216"/>
                    <a:pt x="17486" y="20675"/>
                    <a:pt x="21600" y="211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8" name="Line"/>
            <p:cNvSpPr/>
            <p:nvPr/>
          </p:nvSpPr>
          <p:spPr>
            <a:xfrm>
              <a:off x="10360182" y="4055077"/>
              <a:ext cx="793751" cy="80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28" y="17053"/>
                    <a:pt x="3456" y="12505"/>
                    <a:pt x="5472" y="9095"/>
                  </a:cubicBezTo>
                  <a:cubicBezTo>
                    <a:pt x="7488" y="5684"/>
                    <a:pt x="9792" y="3411"/>
                    <a:pt x="12067" y="1989"/>
                  </a:cubicBezTo>
                  <a:cubicBezTo>
                    <a:pt x="14342" y="568"/>
                    <a:pt x="16589" y="0"/>
                    <a:pt x="18173" y="0"/>
                  </a:cubicBezTo>
                  <a:cubicBezTo>
                    <a:pt x="19757" y="0"/>
                    <a:pt x="20678" y="568"/>
                    <a:pt x="21600" y="11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9" name="Line"/>
            <p:cNvSpPr/>
            <p:nvPr/>
          </p:nvSpPr>
          <p:spPr>
            <a:xfrm>
              <a:off x="10559409" y="4200063"/>
              <a:ext cx="169074" cy="190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148" fill="norm" stroke="1" extrusionOk="0">
                  <a:moveTo>
                    <a:pt x="13301" y="4109"/>
                  </a:moveTo>
                  <a:cubicBezTo>
                    <a:pt x="13568" y="2465"/>
                    <a:pt x="13834" y="822"/>
                    <a:pt x="13301" y="235"/>
                  </a:cubicBezTo>
                  <a:cubicBezTo>
                    <a:pt x="12768" y="-352"/>
                    <a:pt x="11434" y="118"/>
                    <a:pt x="9301" y="2113"/>
                  </a:cubicBezTo>
                  <a:cubicBezTo>
                    <a:pt x="7168" y="4109"/>
                    <a:pt x="4234" y="7631"/>
                    <a:pt x="2368" y="10918"/>
                  </a:cubicBezTo>
                  <a:cubicBezTo>
                    <a:pt x="501" y="14205"/>
                    <a:pt x="-299" y="17257"/>
                    <a:pt x="101" y="19018"/>
                  </a:cubicBezTo>
                  <a:cubicBezTo>
                    <a:pt x="501" y="20778"/>
                    <a:pt x="2101" y="21248"/>
                    <a:pt x="5034" y="21131"/>
                  </a:cubicBezTo>
                  <a:cubicBezTo>
                    <a:pt x="7968" y="21013"/>
                    <a:pt x="12234" y="20309"/>
                    <a:pt x="15168" y="19018"/>
                  </a:cubicBezTo>
                  <a:cubicBezTo>
                    <a:pt x="18101" y="17726"/>
                    <a:pt x="19701" y="15848"/>
                    <a:pt x="21301" y="139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0" name="Line"/>
            <p:cNvSpPr/>
            <p:nvPr/>
          </p:nvSpPr>
          <p:spPr>
            <a:xfrm>
              <a:off x="10569732" y="4256160"/>
              <a:ext cx="1968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1" name="Line"/>
            <p:cNvSpPr/>
            <p:nvPr/>
          </p:nvSpPr>
          <p:spPr>
            <a:xfrm>
              <a:off x="10760232" y="4313310"/>
              <a:ext cx="177801" cy="10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9" fill="norm" stroke="1" extrusionOk="0">
                  <a:moveTo>
                    <a:pt x="0" y="0"/>
                  </a:moveTo>
                  <a:cubicBezTo>
                    <a:pt x="1286" y="0"/>
                    <a:pt x="2571" y="0"/>
                    <a:pt x="3857" y="450"/>
                  </a:cubicBezTo>
                  <a:cubicBezTo>
                    <a:pt x="5143" y="900"/>
                    <a:pt x="6429" y="1800"/>
                    <a:pt x="6686" y="4275"/>
                  </a:cubicBezTo>
                  <a:cubicBezTo>
                    <a:pt x="6943" y="6750"/>
                    <a:pt x="6171" y="10800"/>
                    <a:pt x="5400" y="13950"/>
                  </a:cubicBezTo>
                  <a:cubicBezTo>
                    <a:pt x="4629" y="17100"/>
                    <a:pt x="3857" y="19350"/>
                    <a:pt x="4243" y="20475"/>
                  </a:cubicBezTo>
                  <a:cubicBezTo>
                    <a:pt x="4629" y="21600"/>
                    <a:pt x="6171" y="21600"/>
                    <a:pt x="8743" y="20475"/>
                  </a:cubicBezTo>
                  <a:cubicBezTo>
                    <a:pt x="11314" y="19350"/>
                    <a:pt x="14914" y="17100"/>
                    <a:pt x="17229" y="15075"/>
                  </a:cubicBezTo>
                  <a:cubicBezTo>
                    <a:pt x="19543" y="13050"/>
                    <a:pt x="20571" y="11250"/>
                    <a:pt x="21600" y="94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2" name="Line"/>
            <p:cNvSpPr/>
            <p:nvPr/>
          </p:nvSpPr>
          <p:spPr>
            <a:xfrm>
              <a:off x="10912632" y="4301115"/>
              <a:ext cx="158751" cy="100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8" fill="norm" stroke="1" extrusionOk="0">
                  <a:moveTo>
                    <a:pt x="0" y="6643"/>
                  </a:moveTo>
                  <a:cubicBezTo>
                    <a:pt x="864" y="4393"/>
                    <a:pt x="1728" y="2143"/>
                    <a:pt x="2880" y="1018"/>
                  </a:cubicBezTo>
                  <a:cubicBezTo>
                    <a:pt x="4032" y="-107"/>
                    <a:pt x="5472" y="-107"/>
                    <a:pt x="6912" y="118"/>
                  </a:cubicBezTo>
                  <a:cubicBezTo>
                    <a:pt x="8352" y="343"/>
                    <a:pt x="9792" y="793"/>
                    <a:pt x="10368" y="2143"/>
                  </a:cubicBezTo>
                  <a:cubicBezTo>
                    <a:pt x="10944" y="3493"/>
                    <a:pt x="10656" y="5743"/>
                    <a:pt x="9792" y="7993"/>
                  </a:cubicBezTo>
                  <a:cubicBezTo>
                    <a:pt x="8928" y="10243"/>
                    <a:pt x="7488" y="12493"/>
                    <a:pt x="6336" y="14743"/>
                  </a:cubicBezTo>
                  <a:cubicBezTo>
                    <a:pt x="5184" y="16993"/>
                    <a:pt x="4320" y="19243"/>
                    <a:pt x="4896" y="20368"/>
                  </a:cubicBezTo>
                  <a:cubicBezTo>
                    <a:pt x="5472" y="21493"/>
                    <a:pt x="7488" y="21493"/>
                    <a:pt x="10512" y="20818"/>
                  </a:cubicBezTo>
                  <a:cubicBezTo>
                    <a:pt x="13536" y="20143"/>
                    <a:pt x="17568" y="18793"/>
                    <a:pt x="21600" y="174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3" name="Line"/>
            <p:cNvSpPr/>
            <p:nvPr/>
          </p:nvSpPr>
          <p:spPr>
            <a:xfrm>
              <a:off x="10600351" y="4129160"/>
              <a:ext cx="223382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943" y="21600"/>
                  </a:moveTo>
                  <a:cubicBezTo>
                    <a:pt x="924" y="20640"/>
                    <a:pt x="-95" y="19680"/>
                    <a:pt x="7" y="18480"/>
                  </a:cubicBezTo>
                  <a:cubicBezTo>
                    <a:pt x="109" y="17280"/>
                    <a:pt x="1331" y="15840"/>
                    <a:pt x="5101" y="12720"/>
                  </a:cubicBezTo>
                  <a:cubicBezTo>
                    <a:pt x="8871" y="9600"/>
                    <a:pt x="15188" y="4800"/>
                    <a:pt x="2150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4" name="Line"/>
            <p:cNvSpPr/>
            <p:nvPr/>
          </p:nvSpPr>
          <p:spPr>
            <a:xfrm>
              <a:off x="936782" y="5202310"/>
              <a:ext cx="90360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110"/>
                  </a:moveTo>
                  <a:cubicBezTo>
                    <a:pt x="192" y="18621"/>
                    <a:pt x="385" y="17131"/>
                    <a:pt x="579" y="16262"/>
                  </a:cubicBezTo>
                  <a:cubicBezTo>
                    <a:pt x="774" y="15393"/>
                    <a:pt x="971" y="15145"/>
                    <a:pt x="1166" y="14772"/>
                  </a:cubicBezTo>
                  <a:cubicBezTo>
                    <a:pt x="1361" y="14400"/>
                    <a:pt x="1553" y="13903"/>
                    <a:pt x="1733" y="13531"/>
                  </a:cubicBezTo>
                  <a:cubicBezTo>
                    <a:pt x="1913" y="13159"/>
                    <a:pt x="2080" y="12910"/>
                    <a:pt x="2259" y="12538"/>
                  </a:cubicBezTo>
                  <a:cubicBezTo>
                    <a:pt x="2439" y="12166"/>
                    <a:pt x="2631" y="11669"/>
                    <a:pt x="2831" y="11297"/>
                  </a:cubicBezTo>
                  <a:cubicBezTo>
                    <a:pt x="3031" y="10924"/>
                    <a:pt x="3238" y="10676"/>
                    <a:pt x="3418" y="10428"/>
                  </a:cubicBezTo>
                  <a:cubicBezTo>
                    <a:pt x="3597" y="10179"/>
                    <a:pt x="3749" y="9931"/>
                    <a:pt x="3899" y="9807"/>
                  </a:cubicBezTo>
                  <a:cubicBezTo>
                    <a:pt x="4048" y="9683"/>
                    <a:pt x="4195" y="9683"/>
                    <a:pt x="4392" y="9683"/>
                  </a:cubicBezTo>
                  <a:cubicBezTo>
                    <a:pt x="4589" y="9683"/>
                    <a:pt x="4837" y="9683"/>
                    <a:pt x="5047" y="9559"/>
                  </a:cubicBezTo>
                  <a:cubicBezTo>
                    <a:pt x="5257" y="9434"/>
                    <a:pt x="5429" y="9186"/>
                    <a:pt x="5611" y="8938"/>
                  </a:cubicBezTo>
                  <a:cubicBezTo>
                    <a:pt x="5793" y="8690"/>
                    <a:pt x="5986" y="8441"/>
                    <a:pt x="6180" y="8193"/>
                  </a:cubicBezTo>
                  <a:cubicBezTo>
                    <a:pt x="6375" y="7945"/>
                    <a:pt x="6573" y="7697"/>
                    <a:pt x="6778" y="7324"/>
                  </a:cubicBezTo>
                  <a:cubicBezTo>
                    <a:pt x="6982" y="6952"/>
                    <a:pt x="7195" y="6455"/>
                    <a:pt x="7410" y="6083"/>
                  </a:cubicBezTo>
                  <a:cubicBezTo>
                    <a:pt x="7625" y="5710"/>
                    <a:pt x="7843" y="5462"/>
                    <a:pt x="8070" y="5090"/>
                  </a:cubicBezTo>
                  <a:cubicBezTo>
                    <a:pt x="8298" y="4717"/>
                    <a:pt x="8536" y="4221"/>
                    <a:pt x="8715" y="3848"/>
                  </a:cubicBezTo>
                  <a:cubicBezTo>
                    <a:pt x="8895" y="3476"/>
                    <a:pt x="9016" y="3228"/>
                    <a:pt x="9138" y="3103"/>
                  </a:cubicBezTo>
                  <a:cubicBezTo>
                    <a:pt x="9259" y="2979"/>
                    <a:pt x="9381" y="2979"/>
                    <a:pt x="9502" y="2855"/>
                  </a:cubicBezTo>
                  <a:cubicBezTo>
                    <a:pt x="9624" y="2731"/>
                    <a:pt x="9745" y="2483"/>
                    <a:pt x="9879" y="2234"/>
                  </a:cubicBezTo>
                  <a:cubicBezTo>
                    <a:pt x="10013" y="1986"/>
                    <a:pt x="10160" y="1738"/>
                    <a:pt x="10286" y="1614"/>
                  </a:cubicBezTo>
                  <a:cubicBezTo>
                    <a:pt x="10413" y="1490"/>
                    <a:pt x="10519" y="1490"/>
                    <a:pt x="10641" y="1366"/>
                  </a:cubicBezTo>
                  <a:cubicBezTo>
                    <a:pt x="10762" y="1241"/>
                    <a:pt x="10899" y="993"/>
                    <a:pt x="11033" y="869"/>
                  </a:cubicBezTo>
                  <a:cubicBezTo>
                    <a:pt x="11167" y="745"/>
                    <a:pt x="11298" y="745"/>
                    <a:pt x="11438" y="745"/>
                  </a:cubicBezTo>
                  <a:cubicBezTo>
                    <a:pt x="11577" y="745"/>
                    <a:pt x="11723" y="745"/>
                    <a:pt x="11863" y="745"/>
                  </a:cubicBezTo>
                  <a:cubicBezTo>
                    <a:pt x="12002" y="745"/>
                    <a:pt x="12133" y="745"/>
                    <a:pt x="12270" y="621"/>
                  </a:cubicBezTo>
                  <a:cubicBezTo>
                    <a:pt x="12406" y="497"/>
                    <a:pt x="12548" y="248"/>
                    <a:pt x="12687" y="124"/>
                  </a:cubicBezTo>
                  <a:cubicBezTo>
                    <a:pt x="12826" y="0"/>
                    <a:pt x="12963" y="0"/>
                    <a:pt x="13097" y="0"/>
                  </a:cubicBezTo>
                  <a:cubicBezTo>
                    <a:pt x="13231" y="0"/>
                    <a:pt x="13363" y="0"/>
                    <a:pt x="13494" y="124"/>
                  </a:cubicBezTo>
                  <a:cubicBezTo>
                    <a:pt x="13626" y="248"/>
                    <a:pt x="13757" y="497"/>
                    <a:pt x="13889" y="621"/>
                  </a:cubicBezTo>
                  <a:cubicBezTo>
                    <a:pt x="14021" y="745"/>
                    <a:pt x="14152" y="745"/>
                    <a:pt x="14296" y="869"/>
                  </a:cubicBezTo>
                  <a:cubicBezTo>
                    <a:pt x="14440" y="993"/>
                    <a:pt x="14597" y="1241"/>
                    <a:pt x="14747" y="1366"/>
                  </a:cubicBezTo>
                  <a:cubicBezTo>
                    <a:pt x="14896" y="1490"/>
                    <a:pt x="15038" y="1490"/>
                    <a:pt x="15237" y="1614"/>
                  </a:cubicBezTo>
                  <a:cubicBezTo>
                    <a:pt x="15437" y="1738"/>
                    <a:pt x="15695" y="1986"/>
                    <a:pt x="15898" y="2234"/>
                  </a:cubicBezTo>
                  <a:cubicBezTo>
                    <a:pt x="16100" y="2483"/>
                    <a:pt x="16247" y="2731"/>
                    <a:pt x="16391" y="2979"/>
                  </a:cubicBezTo>
                  <a:cubicBezTo>
                    <a:pt x="16535" y="3228"/>
                    <a:pt x="16677" y="3476"/>
                    <a:pt x="16803" y="3724"/>
                  </a:cubicBezTo>
                  <a:cubicBezTo>
                    <a:pt x="16930" y="3972"/>
                    <a:pt x="17041" y="4221"/>
                    <a:pt x="17173" y="4469"/>
                  </a:cubicBezTo>
                  <a:cubicBezTo>
                    <a:pt x="17304" y="4717"/>
                    <a:pt x="17456" y="4966"/>
                    <a:pt x="17590" y="5338"/>
                  </a:cubicBezTo>
                  <a:cubicBezTo>
                    <a:pt x="17724" y="5710"/>
                    <a:pt x="17841" y="6207"/>
                    <a:pt x="17965" y="6579"/>
                  </a:cubicBezTo>
                  <a:cubicBezTo>
                    <a:pt x="18089" y="6952"/>
                    <a:pt x="18220" y="7200"/>
                    <a:pt x="18407" y="7697"/>
                  </a:cubicBezTo>
                  <a:cubicBezTo>
                    <a:pt x="18595" y="8193"/>
                    <a:pt x="18837" y="8938"/>
                    <a:pt x="19078" y="9807"/>
                  </a:cubicBezTo>
                  <a:cubicBezTo>
                    <a:pt x="19318" y="10676"/>
                    <a:pt x="19556" y="11669"/>
                    <a:pt x="19834" y="12786"/>
                  </a:cubicBezTo>
                  <a:cubicBezTo>
                    <a:pt x="20112" y="13903"/>
                    <a:pt x="20431" y="15145"/>
                    <a:pt x="20684" y="16262"/>
                  </a:cubicBezTo>
                  <a:cubicBezTo>
                    <a:pt x="20937" y="17379"/>
                    <a:pt x="21124" y="18372"/>
                    <a:pt x="21266" y="19241"/>
                  </a:cubicBezTo>
                  <a:cubicBezTo>
                    <a:pt x="21408" y="20110"/>
                    <a:pt x="21504" y="2085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5" name="Line"/>
            <p:cNvSpPr/>
            <p:nvPr/>
          </p:nvSpPr>
          <p:spPr>
            <a:xfrm>
              <a:off x="-1" y="5606290"/>
              <a:ext cx="231934" cy="380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239" fill="norm" stroke="1" extrusionOk="0">
                  <a:moveTo>
                    <a:pt x="16069" y="14299"/>
                  </a:moveTo>
                  <a:cubicBezTo>
                    <a:pt x="15485" y="13709"/>
                    <a:pt x="14901" y="13119"/>
                    <a:pt x="12761" y="13001"/>
                  </a:cubicBezTo>
                  <a:cubicBezTo>
                    <a:pt x="10620" y="12883"/>
                    <a:pt x="6923" y="13237"/>
                    <a:pt x="4393" y="14122"/>
                  </a:cubicBezTo>
                  <a:cubicBezTo>
                    <a:pt x="1864" y="15007"/>
                    <a:pt x="501" y="16424"/>
                    <a:pt x="112" y="17781"/>
                  </a:cubicBezTo>
                  <a:cubicBezTo>
                    <a:pt x="-277" y="19138"/>
                    <a:pt x="307" y="20437"/>
                    <a:pt x="2545" y="20968"/>
                  </a:cubicBezTo>
                  <a:cubicBezTo>
                    <a:pt x="4782" y="21499"/>
                    <a:pt x="8674" y="21263"/>
                    <a:pt x="11496" y="20142"/>
                  </a:cubicBezTo>
                  <a:cubicBezTo>
                    <a:pt x="14318" y="19020"/>
                    <a:pt x="16069" y="17014"/>
                    <a:pt x="17139" y="14063"/>
                  </a:cubicBezTo>
                  <a:cubicBezTo>
                    <a:pt x="18209" y="11112"/>
                    <a:pt x="18599" y="7217"/>
                    <a:pt x="18793" y="4974"/>
                  </a:cubicBezTo>
                  <a:cubicBezTo>
                    <a:pt x="18988" y="2732"/>
                    <a:pt x="18988" y="2142"/>
                    <a:pt x="18891" y="1492"/>
                  </a:cubicBezTo>
                  <a:cubicBezTo>
                    <a:pt x="18793" y="843"/>
                    <a:pt x="18599" y="135"/>
                    <a:pt x="18112" y="17"/>
                  </a:cubicBezTo>
                  <a:cubicBezTo>
                    <a:pt x="17626" y="-101"/>
                    <a:pt x="16847" y="371"/>
                    <a:pt x="16069" y="2319"/>
                  </a:cubicBezTo>
                  <a:cubicBezTo>
                    <a:pt x="15291" y="4266"/>
                    <a:pt x="14512" y="7689"/>
                    <a:pt x="14512" y="10522"/>
                  </a:cubicBezTo>
                  <a:cubicBezTo>
                    <a:pt x="14512" y="13355"/>
                    <a:pt x="15291" y="15597"/>
                    <a:pt x="16555" y="17191"/>
                  </a:cubicBezTo>
                  <a:cubicBezTo>
                    <a:pt x="17820" y="18784"/>
                    <a:pt x="19572" y="19729"/>
                    <a:pt x="21323" y="206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6" name="Line"/>
            <p:cNvSpPr/>
            <p:nvPr/>
          </p:nvSpPr>
          <p:spPr>
            <a:xfrm>
              <a:off x="282982" y="5810753"/>
              <a:ext cx="139451" cy="149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7" h="20894" fill="norm" stroke="1" extrusionOk="0">
                  <a:moveTo>
                    <a:pt x="915" y="11702"/>
                  </a:moveTo>
                  <a:cubicBezTo>
                    <a:pt x="3774" y="9926"/>
                    <a:pt x="6633" y="8151"/>
                    <a:pt x="8698" y="6228"/>
                  </a:cubicBezTo>
                  <a:cubicBezTo>
                    <a:pt x="10762" y="4304"/>
                    <a:pt x="12033" y="2233"/>
                    <a:pt x="11874" y="1049"/>
                  </a:cubicBezTo>
                  <a:cubicBezTo>
                    <a:pt x="11715" y="-134"/>
                    <a:pt x="10127" y="-430"/>
                    <a:pt x="7903" y="754"/>
                  </a:cubicBezTo>
                  <a:cubicBezTo>
                    <a:pt x="5680" y="1937"/>
                    <a:pt x="2821" y="4600"/>
                    <a:pt x="1233" y="7411"/>
                  </a:cubicBezTo>
                  <a:cubicBezTo>
                    <a:pt x="-355" y="10222"/>
                    <a:pt x="-673" y="13181"/>
                    <a:pt x="1868" y="15548"/>
                  </a:cubicBezTo>
                  <a:cubicBezTo>
                    <a:pt x="4409" y="17915"/>
                    <a:pt x="9809" y="19691"/>
                    <a:pt x="13462" y="20430"/>
                  </a:cubicBezTo>
                  <a:cubicBezTo>
                    <a:pt x="17115" y="21170"/>
                    <a:pt x="19021" y="20874"/>
                    <a:pt x="20927" y="205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7" name="Line"/>
            <p:cNvSpPr/>
            <p:nvPr/>
          </p:nvSpPr>
          <p:spPr>
            <a:xfrm>
              <a:off x="396514" y="5837310"/>
              <a:ext cx="176203" cy="379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525" fill="norm" stroke="1" extrusionOk="0">
                  <a:moveTo>
                    <a:pt x="13785" y="0"/>
                  </a:moveTo>
                  <a:cubicBezTo>
                    <a:pt x="10481" y="120"/>
                    <a:pt x="7178" y="240"/>
                    <a:pt x="4890" y="600"/>
                  </a:cubicBezTo>
                  <a:cubicBezTo>
                    <a:pt x="2603" y="960"/>
                    <a:pt x="1333" y="1560"/>
                    <a:pt x="570" y="2280"/>
                  </a:cubicBezTo>
                  <a:cubicBezTo>
                    <a:pt x="-192" y="3000"/>
                    <a:pt x="-446" y="3840"/>
                    <a:pt x="1460" y="4320"/>
                  </a:cubicBezTo>
                  <a:cubicBezTo>
                    <a:pt x="3366" y="4800"/>
                    <a:pt x="7432" y="4920"/>
                    <a:pt x="10100" y="4800"/>
                  </a:cubicBezTo>
                  <a:cubicBezTo>
                    <a:pt x="12768" y="4680"/>
                    <a:pt x="14039" y="4320"/>
                    <a:pt x="15436" y="3900"/>
                  </a:cubicBezTo>
                  <a:cubicBezTo>
                    <a:pt x="16834" y="3480"/>
                    <a:pt x="18359" y="3000"/>
                    <a:pt x="19248" y="3120"/>
                  </a:cubicBezTo>
                  <a:cubicBezTo>
                    <a:pt x="20138" y="3240"/>
                    <a:pt x="20392" y="3960"/>
                    <a:pt x="20646" y="6300"/>
                  </a:cubicBezTo>
                  <a:cubicBezTo>
                    <a:pt x="20900" y="8640"/>
                    <a:pt x="21154" y="12600"/>
                    <a:pt x="21154" y="15240"/>
                  </a:cubicBezTo>
                  <a:cubicBezTo>
                    <a:pt x="21154" y="17880"/>
                    <a:pt x="20900" y="19200"/>
                    <a:pt x="20265" y="20040"/>
                  </a:cubicBezTo>
                  <a:cubicBezTo>
                    <a:pt x="19629" y="20880"/>
                    <a:pt x="18613" y="21240"/>
                    <a:pt x="17469" y="21420"/>
                  </a:cubicBezTo>
                  <a:cubicBezTo>
                    <a:pt x="16326" y="21600"/>
                    <a:pt x="15055" y="21600"/>
                    <a:pt x="13785" y="21000"/>
                  </a:cubicBezTo>
                  <a:cubicBezTo>
                    <a:pt x="12514" y="20400"/>
                    <a:pt x="11243" y="19200"/>
                    <a:pt x="10481" y="17820"/>
                  </a:cubicBezTo>
                  <a:cubicBezTo>
                    <a:pt x="9719" y="16440"/>
                    <a:pt x="9465" y="14880"/>
                    <a:pt x="9210" y="133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8" name="Line"/>
            <p:cNvSpPr/>
            <p:nvPr/>
          </p:nvSpPr>
          <p:spPr>
            <a:xfrm>
              <a:off x="581182" y="5786510"/>
              <a:ext cx="114301" cy="160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5" fill="norm" stroke="1" extrusionOk="0">
                  <a:moveTo>
                    <a:pt x="0" y="842"/>
                  </a:moveTo>
                  <a:cubicBezTo>
                    <a:pt x="2000" y="1122"/>
                    <a:pt x="4000" y="1403"/>
                    <a:pt x="6200" y="4208"/>
                  </a:cubicBezTo>
                  <a:cubicBezTo>
                    <a:pt x="8400" y="7013"/>
                    <a:pt x="10800" y="12343"/>
                    <a:pt x="11800" y="15709"/>
                  </a:cubicBezTo>
                  <a:cubicBezTo>
                    <a:pt x="12800" y="19075"/>
                    <a:pt x="12400" y="20478"/>
                    <a:pt x="11200" y="21039"/>
                  </a:cubicBezTo>
                  <a:cubicBezTo>
                    <a:pt x="10000" y="21600"/>
                    <a:pt x="8000" y="21319"/>
                    <a:pt x="7000" y="20338"/>
                  </a:cubicBezTo>
                  <a:cubicBezTo>
                    <a:pt x="6000" y="19356"/>
                    <a:pt x="6000" y="17673"/>
                    <a:pt x="7800" y="14587"/>
                  </a:cubicBezTo>
                  <a:cubicBezTo>
                    <a:pt x="9600" y="11501"/>
                    <a:pt x="13200" y="7013"/>
                    <a:pt x="15800" y="4348"/>
                  </a:cubicBezTo>
                  <a:cubicBezTo>
                    <a:pt x="18400" y="1683"/>
                    <a:pt x="20000" y="84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9" name="Line"/>
            <p:cNvSpPr/>
            <p:nvPr/>
          </p:nvSpPr>
          <p:spPr>
            <a:xfrm>
              <a:off x="713425" y="5769312"/>
              <a:ext cx="242408" cy="196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292" fill="norm" stroke="1" extrusionOk="0">
                  <a:moveTo>
                    <a:pt x="2332" y="6693"/>
                  </a:moveTo>
                  <a:cubicBezTo>
                    <a:pt x="3263" y="6693"/>
                    <a:pt x="4194" y="6693"/>
                    <a:pt x="5032" y="6233"/>
                  </a:cubicBezTo>
                  <a:cubicBezTo>
                    <a:pt x="5870" y="5773"/>
                    <a:pt x="6615" y="4854"/>
                    <a:pt x="7080" y="3705"/>
                  </a:cubicBezTo>
                  <a:cubicBezTo>
                    <a:pt x="7546" y="2556"/>
                    <a:pt x="7732" y="1178"/>
                    <a:pt x="7359" y="488"/>
                  </a:cubicBezTo>
                  <a:cubicBezTo>
                    <a:pt x="6987" y="-201"/>
                    <a:pt x="6056" y="-201"/>
                    <a:pt x="4939" y="833"/>
                  </a:cubicBezTo>
                  <a:cubicBezTo>
                    <a:pt x="3822" y="1867"/>
                    <a:pt x="2518" y="3935"/>
                    <a:pt x="1494" y="7037"/>
                  </a:cubicBezTo>
                  <a:cubicBezTo>
                    <a:pt x="470" y="10139"/>
                    <a:pt x="-275" y="14276"/>
                    <a:pt x="97" y="17033"/>
                  </a:cubicBezTo>
                  <a:cubicBezTo>
                    <a:pt x="470" y="19790"/>
                    <a:pt x="1959" y="21169"/>
                    <a:pt x="4194" y="21284"/>
                  </a:cubicBezTo>
                  <a:cubicBezTo>
                    <a:pt x="6428" y="21399"/>
                    <a:pt x="9408" y="20250"/>
                    <a:pt x="11735" y="17263"/>
                  </a:cubicBezTo>
                  <a:cubicBezTo>
                    <a:pt x="14063" y="14276"/>
                    <a:pt x="15739" y="9450"/>
                    <a:pt x="16577" y="6233"/>
                  </a:cubicBezTo>
                  <a:cubicBezTo>
                    <a:pt x="17415" y="3016"/>
                    <a:pt x="17415" y="1408"/>
                    <a:pt x="16949" y="603"/>
                  </a:cubicBezTo>
                  <a:cubicBezTo>
                    <a:pt x="16484" y="-201"/>
                    <a:pt x="15553" y="-201"/>
                    <a:pt x="14435" y="603"/>
                  </a:cubicBezTo>
                  <a:cubicBezTo>
                    <a:pt x="13318" y="1408"/>
                    <a:pt x="12015" y="3016"/>
                    <a:pt x="11363" y="5199"/>
                  </a:cubicBezTo>
                  <a:cubicBezTo>
                    <a:pt x="10711" y="7382"/>
                    <a:pt x="10711" y="10139"/>
                    <a:pt x="12480" y="11978"/>
                  </a:cubicBezTo>
                  <a:cubicBezTo>
                    <a:pt x="14249" y="13816"/>
                    <a:pt x="17787" y="14735"/>
                    <a:pt x="21325" y="156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0" name="Line"/>
            <p:cNvSpPr/>
            <p:nvPr/>
          </p:nvSpPr>
          <p:spPr>
            <a:xfrm>
              <a:off x="980717" y="5723445"/>
              <a:ext cx="104123" cy="199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4" h="21246" fill="norm" stroke="1" extrusionOk="0">
                  <a:moveTo>
                    <a:pt x="19162" y="6704"/>
                  </a:moveTo>
                  <a:cubicBezTo>
                    <a:pt x="19162" y="5579"/>
                    <a:pt x="19162" y="4454"/>
                    <a:pt x="18951" y="3216"/>
                  </a:cubicBezTo>
                  <a:cubicBezTo>
                    <a:pt x="18739" y="1979"/>
                    <a:pt x="18315" y="629"/>
                    <a:pt x="15774" y="179"/>
                  </a:cubicBezTo>
                  <a:cubicBezTo>
                    <a:pt x="13233" y="-271"/>
                    <a:pt x="8574" y="179"/>
                    <a:pt x="5398" y="966"/>
                  </a:cubicBezTo>
                  <a:cubicBezTo>
                    <a:pt x="2221" y="1754"/>
                    <a:pt x="527" y="2879"/>
                    <a:pt x="104" y="4566"/>
                  </a:cubicBezTo>
                  <a:cubicBezTo>
                    <a:pt x="-320" y="6254"/>
                    <a:pt x="527" y="8504"/>
                    <a:pt x="3280" y="10304"/>
                  </a:cubicBezTo>
                  <a:cubicBezTo>
                    <a:pt x="6033" y="12104"/>
                    <a:pt x="10692" y="13454"/>
                    <a:pt x="13868" y="14467"/>
                  </a:cubicBezTo>
                  <a:cubicBezTo>
                    <a:pt x="17045" y="15479"/>
                    <a:pt x="18739" y="16154"/>
                    <a:pt x="19798" y="17054"/>
                  </a:cubicBezTo>
                  <a:cubicBezTo>
                    <a:pt x="20856" y="17954"/>
                    <a:pt x="21280" y="19079"/>
                    <a:pt x="20221" y="19867"/>
                  </a:cubicBezTo>
                  <a:cubicBezTo>
                    <a:pt x="19162" y="20654"/>
                    <a:pt x="16621" y="21104"/>
                    <a:pt x="13868" y="21217"/>
                  </a:cubicBezTo>
                  <a:cubicBezTo>
                    <a:pt x="11115" y="21329"/>
                    <a:pt x="8151" y="21104"/>
                    <a:pt x="6668" y="20766"/>
                  </a:cubicBezTo>
                  <a:cubicBezTo>
                    <a:pt x="5186" y="20429"/>
                    <a:pt x="5186" y="19979"/>
                    <a:pt x="5186" y="195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1" name="Line"/>
            <p:cNvSpPr/>
            <p:nvPr/>
          </p:nvSpPr>
          <p:spPr>
            <a:xfrm>
              <a:off x="1310313" y="5493991"/>
              <a:ext cx="394820" cy="688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356" fill="norm" stroke="1" extrusionOk="0">
                  <a:moveTo>
                    <a:pt x="9367" y="8680"/>
                  </a:moveTo>
                  <a:cubicBezTo>
                    <a:pt x="9022" y="8417"/>
                    <a:pt x="8678" y="8154"/>
                    <a:pt x="7529" y="8089"/>
                  </a:cubicBezTo>
                  <a:cubicBezTo>
                    <a:pt x="6380" y="8023"/>
                    <a:pt x="4427" y="8154"/>
                    <a:pt x="3163" y="8351"/>
                  </a:cubicBezTo>
                  <a:cubicBezTo>
                    <a:pt x="1899" y="8548"/>
                    <a:pt x="1325" y="8811"/>
                    <a:pt x="808" y="9106"/>
                  </a:cubicBezTo>
                  <a:cubicBezTo>
                    <a:pt x="291" y="9402"/>
                    <a:pt x="-169" y="9730"/>
                    <a:pt x="61" y="10091"/>
                  </a:cubicBezTo>
                  <a:cubicBezTo>
                    <a:pt x="291" y="10452"/>
                    <a:pt x="1210" y="10846"/>
                    <a:pt x="2646" y="10813"/>
                  </a:cubicBezTo>
                  <a:cubicBezTo>
                    <a:pt x="4082" y="10780"/>
                    <a:pt x="6035" y="10321"/>
                    <a:pt x="7299" y="9303"/>
                  </a:cubicBezTo>
                  <a:cubicBezTo>
                    <a:pt x="8563" y="8286"/>
                    <a:pt x="9137" y="6710"/>
                    <a:pt x="9654" y="5134"/>
                  </a:cubicBezTo>
                  <a:cubicBezTo>
                    <a:pt x="10171" y="3559"/>
                    <a:pt x="10631" y="1983"/>
                    <a:pt x="11091" y="1064"/>
                  </a:cubicBezTo>
                  <a:cubicBezTo>
                    <a:pt x="11550" y="145"/>
                    <a:pt x="12010" y="-118"/>
                    <a:pt x="12240" y="46"/>
                  </a:cubicBezTo>
                  <a:cubicBezTo>
                    <a:pt x="12469" y="210"/>
                    <a:pt x="12469" y="801"/>
                    <a:pt x="12469" y="2213"/>
                  </a:cubicBezTo>
                  <a:cubicBezTo>
                    <a:pt x="12469" y="3624"/>
                    <a:pt x="12469" y="5856"/>
                    <a:pt x="11837" y="8154"/>
                  </a:cubicBezTo>
                  <a:cubicBezTo>
                    <a:pt x="11205" y="10452"/>
                    <a:pt x="9942" y="12816"/>
                    <a:pt x="9022" y="14785"/>
                  </a:cubicBezTo>
                  <a:cubicBezTo>
                    <a:pt x="8103" y="16755"/>
                    <a:pt x="7529" y="18331"/>
                    <a:pt x="7529" y="19414"/>
                  </a:cubicBezTo>
                  <a:cubicBezTo>
                    <a:pt x="7529" y="20497"/>
                    <a:pt x="8103" y="21088"/>
                    <a:pt x="9137" y="21285"/>
                  </a:cubicBezTo>
                  <a:cubicBezTo>
                    <a:pt x="10171" y="21482"/>
                    <a:pt x="11665" y="21285"/>
                    <a:pt x="12929" y="20497"/>
                  </a:cubicBezTo>
                  <a:cubicBezTo>
                    <a:pt x="14193" y="19709"/>
                    <a:pt x="15227" y="18331"/>
                    <a:pt x="15399" y="17149"/>
                  </a:cubicBezTo>
                  <a:cubicBezTo>
                    <a:pt x="15571" y="15967"/>
                    <a:pt x="14882" y="14982"/>
                    <a:pt x="14365" y="14326"/>
                  </a:cubicBezTo>
                  <a:cubicBezTo>
                    <a:pt x="13848" y="13669"/>
                    <a:pt x="13503" y="13341"/>
                    <a:pt x="13733" y="13111"/>
                  </a:cubicBezTo>
                  <a:cubicBezTo>
                    <a:pt x="13963" y="12881"/>
                    <a:pt x="14767" y="12750"/>
                    <a:pt x="16146" y="12553"/>
                  </a:cubicBezTo>
                  <a:cubicBezTo>
                    <a:pt x="17525" y="12356"/>
                    <a:pt x="19478" y="12094"/>
                    <a:pt x="21431" y="118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2" name="Line"/>
            <p:cNvSpPr/>
            <p:nvPr/>
          </p:nvSpPr>
          <p:spPr>
            <a:xfrm>
              <a:off x="2223155" y="5521541"/>
              <a:ext cx="109686" cy="430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513" fill="norm" stroke="1" extrusionOk="0">
                  <a:moveTo>
                    <a:pt x="18855" y="5313"/>
                  </a:moveTo>
                  <a:cubicBezTo>
                    <a:pt x="20077" y="3937"/>
                    <a:pt x="21300" y="2560"/>
                    <a:pt x="21096" y="1607"/>
                  </a:cubicBezTo>
                  <a:cubicBezTo>
                    <a:pt x="20892" y="654"/>
                    <a:pt x="19262" y="125"/>
                    <a:pt x="16206" y="19"/>
                  </a:cubicBezTo>
                  <a:cubicBezTo>
                    <a:pt x="13149" y="-87"/>
                    <a:pt x="8666" y="231"/>
                    <a:pt x="5609" y="1289"/>
                  </a:cubicBezTo>
                  <a:cubicBezTo>
                    <a:pt x="2553" y="2348"/>
                    <a:pt x="923" y="4148"/>
                    <a:pt x="311" y="6478"/>
                  </a:cubicBezTo>
                  <a:cubicBezTo>
                    <a:pt x="-300" y="8807"/>
                    <a:pt x="108" y="11666"/>
                    <a:pt x="515" y="14260"/>
                  </a:cubicBezTo>
                  <a:cubicBezTo>
                    <a:pt x="923" y="16854"/>
                    <a:pt x="1330" y="19184"/>
                    <a:pt x="1738" y="215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3" name="Line"/>
            <p:cNvSpPr/>
            <p:nvPr/>
          </p:nvSpPr>
          <p:spPr>
            <a:xfrm>
              <a:off x="2143282" y="5754760"/>
              <a:ext cx="273051" cy="165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8" fill="norm" stroke="1" extrusionOk="0">
                  <a:moveTo>
                    <a:pt x="0" y="8203"/>
                  </a:moveTo>
                  <a:cubicBezTo>
                    <a:pt x="502" y="7109"/>
                    <a:pt x="1005" y="6015"/>
                    <a:pt x="2093" y="5332"/>
                  </a:cubicBezTo>
                  <a:cubicBezTo>
                    <a:pt x="3181" y="4648"/>
                    <a:pt x="4856" y="4375"/>
                    <a:pt x="7284" y="4922"/>
                  </a:cubicBezTo>
                  <a:cubicBezTo>
                    <a:pt x="9712" y="5468"/>
                    <a:pt x="12893" y="6835"/>
                    <a:pt x="14735" y="8886"/>
                  </a:cubicBezTo>
                  <a:cubicBezTo>
                    <a:pt x="16577" y="10937"/>
                    <a:pt x="17079" y="13671"/>
                    <a:pt x="17079" y="15722"/>
                  </a:cubicBezTo>
                  <a:cubicBezTo>
                    <a:pt x="17079" y="17772"/>
                    <a:pt x="16577" y="19139"/>
                    <a:pt x="15907" y="20096"/>
                  </a:cubicBezTo>
                  <a:cubicBezTo>
                    <a:pt x="15237" y="21053"/>
                    <a:pt x="14400" y="21600"/>
                    <a:pt x="13898" y="21190"/>
                  </a:cubicBezTo>
                  <a:cubicBezTo>
                    <a:pt x="13395" y="20780"/>
                    <a:pt x="13228" y="19413"/>
                    <a:pt x="13730" y="16542"/>
                  </a:cubicBezTo>
                  <a:cubicBezTo>
                    <a:pt x="14233" y="13671"/>
                    <a:pt x="15405" y="9296"/>
                    <a:pt x="16828" y="6289"/>
                  </a:cubicBezTo>
                  <a:cubicBezTo>
                    <a:pt x="18251" y="3281"/>
                    <a:pt x="19926" y="164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4" name="Line"/>
            <p:cNvSpPr/>
            <p:nvPr/>
          </p:nvSpPr>
          <p:spPr>
            <a:xfrm>
              <a:off x="2449874" y="5537729"/>
              <a:ext cx="566353" cy="375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543" fill="norm" stroke="1" extrusionOk="0">
                  <a:moveTo>
                    <a:pt x="892" y="17174"/>
                  </a:moveTo>
                  <a:cubicBezTo>
                    <a:pt x="1612" y="16082"/>
                    <a:pt x="2332" y="14990"/>
                    <a:pt x="2732" y="14141"/>
                  </a:cubicBezTo>
                  <a:cubicBezTo>
                    <a:pt x="3132" y="13291"/>
                    <a:pt x="3212" y="12685"/>
                    <a:pt x="3012" y="12321"/>
                  </a:cubicBezTo>
                  <a:cubicBezTo>
                    <a:pt x="2812" y="11956"/>
                    <a:pt x="2332" y="11835"/>
                    <a:pt x="1812" y="12260"/>
                  </a:cubicBezTo>
                  <a:cubicBezTo>
                    <a:pt x="1292" y="12685"/>
                    <a:pt x="732" y="13655"/>
                    <a:pt x="372" y="15051"/>
                  </a:cubicBezTo>
                  <a:cubicBezTo>
                    <a:pt x="12" y="16446"/>
                    <a:pt x="-148" y="18267"/>
                    <a:pt x="172" y="19541"/>
                  </a:cubicBezTo>
                  <a:cubicBezTo>
                    <a:pt x="492" y="20815"/>
                    <a:pt x="1292" y="21543"/>
                    <a:pt x="2332" y="21543"/>
                  </a:cubicBezTo>
                  <a:cubicBezTo>
                    <a:pt x="3372" y="21543"/>
                    <a:pt x="4652" y="20815"/>
                    <a:pt x="5692" y="19359"/>
                  </a:cubicBezTo>
                  <a:cubicBezTo>
                    <a:pt x="6732" y="17903"/>
                    <a:pt x="7532" y="15718"/>
                    <a:pt x="7932" y="14323"/>
                  </a:cubicBezTo>
                  <a:cubicBezTo>
                    <a:pt x="8332" y="12927"/>
                    <a:pt x="8332" y="12321"/>
                    <a:pt x="8132" y="11956"/>
                  </a:cubicBezTo>
                  <a:cubicBezTo>
                    <a:pt x="7932" y="11592"/>
                    <a:pt x="7532" y="11471"/>
                    <a:pt x="7172" y="11592"/>
                  </a:cubicBezTo>
                  <a:cubicBezTo>
                    <a:pt x="6812" y="11714"/>
                    <a:pt x="6492" y="12078"/>
                    <a:pt x="6212" y="12927"/>
                  </a:cubicBezTo>
                  <a:cubicBezTo>
                    <a:pt x="5932" y="13777"/>
                    <a:pt x="5692" y="15112"/>
                    <a:pt x="5572" y="16082"/>
                  </a:cubicBezTo>
                  <a:cubicBezTo>
                    <a:pt x="5452" y="17053"/>
                    <a:pt x="5452" y="17660"/>
                    <a:pt x="5972" y="18388"/>
                  </a:cubicBezTo>
                  <a:cubicBezTo>
                    <a:pt x="6492" y="19116"/>
                    <a:pt x="7532" y="19965"/>
                    <a:pt x="8772" y="20087"/>
                  </a:cubicBezTo>
                  <a:cubicBezTo>
                    <a:pt x="10012" y="20208"/>
                    <a:pt x="11452" y="19601"/>
                    <a:pt x="12572" y="18631"/>
                  </a:cubicBezTo>
                  <a:cubicBezTo>
                    <a:pt x="13692" y="17660"/>
                    <a:pt x="14492" y="16325"/>
                    <a:pt x="14932" y="15354"/>
                  </a:cubicBezTo>
                  <a:cubicBezTo>
                    <a:pt x="15372" y="14383"/>
                    <a:pt x="15452" y="13777"/>
                    <a:pt x="15332" y="13291"/>
                  </a:cubicBezTo>
                  <a:cubicBezTo>
                    <a:pt x="15212" y="12806"/>
                    <a:pt x="14892" y="12442"/>
                    <a:pt x="14452" y="12260"/>
                  </a:cubicBezTo>
                  <a:cubicBezTo>
                    <a:pt x="14012" y="12078"/>
                    <a:pt x="13452" y="12078"/>
                    <a:pt x="12972" y="12260"/>
                  </a:cubicBezTo>
                  <a:cubicBezTo>
                    <a:pt x="12492" y="12442"/>
                    <a:pt x="12092" y="12806"/>
                    <a:pt x="11812" y="13291"/>
                  </a:cubicBezTo>
                  <a:cubicBezTo>
                    <a:pt x="11532" y="13777"/>
                    <a:pt x="11372" y="14383"/>
                    <a:pt x="11252" y="15051"/>
                  </a:cubicBezTo>
                  <a:cubicBezTo>
                    <a:pt x="11132" y="15718"/>
                    <a:pt x="11052" y="16446"/>
                    <a:pt x="11212" y="17174"/>
                  </a:cubicBezTo>
                  <a:cubicBezTo>
                    <a:pt x="11372" y="17903"/>
                    <a:pt x="11772" y="18631"/>
                    <a:pt x="12332" y="19055"/>
                  </a:cubicBezTo>
                  <a:cubicBezTo>
                    <a:pt x="12892" y="19480"/>
                    <a:pt x="13612" y="19601"/>
                    <a:pt x="14332" y="19116"/>
                  </a:cubicBezTo>
                  <a:cubicBezTo>
                    <a:pt x="15052" y="18631"/>
                    <a:pt x="15772" y="17539"/>
                    <a:pt x="16372" y="15172"/>
                  </a:cubicBezTo>
                  <a:cubicBezTo>
                    <a:pt x="16972" y="12806"/>
                    <a:pt x="17452" y="9165"/>
                    <a:pt x="17692" y="6617"/>
                  </a:cubicBezTo>
                  <a:cubicBezTo>
                    <a:pt x="17932" y="4069"/>
                    <a:pt x="17932" y="2613"/>
                    <a:pt x="17812" y="1581"/>
                  </a:cubicBezTo>
                  <a:cubicBezTo>
                    <a:pt x="17692" y="550"/>
                    <a:pt x="17452" y="-57"/>
                    <a:pt x="17212" y="4"/>
                  </a:cubicBezTo>
                  <a:cubicBezTo>
                    <a:pt x="16972" y="64"/>
                    <a:pt x="16732" y="792"/>
                    <a:pt x="16492" y="2855"/>
                  </a:cubicBezTo>
                  <a:cubicBezTo>
                    <a:pt x="16252" y="4918"/>
                    <a:pt x="16012" y="8316"/>
                    <a:pt x="15972" y="10804"/>
                  </a:cubicBezTo>
                  <a:cubicBezTo>
                    <a:pt x="15932" y="13291"/>
                    <a:pt x="16092" y="14869"/>
                    <a:pt x="16292" y="15961"/>
                  </a:cubicBezTo>
                  <a:cubicBezTo>
                    <a:pt x="16492" y="17053"/>
                    <a:pt x="16732" y="17660"/>
                    <a:pt x="17092" y="18085"/>
                  </a:cubicBezTo>
                  <a:cubicBezTo>
                    <a:pt x="17452" y="18509"/>
                    <a:pt x="17932" y="18752"/>
                    <a:pt x="18572" y="18388"/>
                  </a:cubicBezTo>
                  <a:cubicBezTo>
                    <a:pt x="19212" y="18024"/>
                    <a:pt x="20012" y="17053"/>
                    <a:pt x="20452" y="16204"/>
                  </a:cubicBezTo>
                  <a:cubicBezTo>
                    <a:pt x="20892" y="15354"/>
                    <a:pt x="20972" y="14626"/>
                    <a:pt x="21012" y="13959"/>
                  </a:cubicBezTo>
                  <a:cubicBezTo>
                    <a:pt x="21052" y="13291"/>
                    <a:pt x="21052" y="12685"/>
                    <a:pt x="20852" y="12321"/>
                  </a:cubicBezTo>
                  <a:cubicBezTo>
                    <a:pt x="20652" y="11956"/>
                    <a:pt x="20252" y="11835"/>
                    <a:pt x="19932" y="12078"/>
                  </a:cubicBezTo>
                  <a:cubicBezTo>
                    <a:pt x="19612" y="12321"/>
                    <a:pt x="19372" y="12927"/>
                    <a:pt x="19252" y="13534"/>
                  </a:cubicBezTo>
                  <a:cubicBezTo>
                    <a:pt x="19132" y="14141"/>
                    <a:pt x="19132" y="14747"/>
                    <a:pt x="19212" y="15354"/>
                  </a:cubicBezTo>
                  <a:cubicBezTo>
                    <a:pt x="19292" y="15961"/>
                    <a:pt x="19452" y="16568"/>
                    <a:pt x="19732" y="16992"/>
                  </a:cubicBezTo>
                  <a:cubicBezTo>
                    <a:pt x="20012" y="17417"/>
                    <a:pt x="20412" y="17660"/>
                    <a:pt x="20732" y="17539"/>
                  </a:cubicBezTo>
                  <a:cubicBezTo>
                    <a:pt x="21052" y="17417"/>
                    <a:pt x="21292" y="16932"/>
                    <a:pt x="21372" y="15900"/>
                  </a:cubicBezTo>
                  <a:cubicBezTo>
                    <a:pt x="21452" y="14869"/>
                    <a:pt x="21372" y="13291"/>
                    <a:pt x="21292" y="117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5" name="Line"/>
            <p:cNvSpPr/>
            <p:nvPr/>
          </p:nvSpPr>
          <p:spPr>
            <a:xfrm>
              <a:off x="3057682" y="5742060"/>
              <a:ext cx="2286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57"/>
                  </a:moveTo>
                  <a:cubicBezTo>
                    <a:pt x="800" y="1029"/>
                    <a:pt x="1600" y="0"/>
                    <a:pt x="2500" y="0"/>
                  </a:cubicBezTo>
                  <a:cubicBezTo>
                    <a:pt x="3400" y="0"/>
                    <a:pt x="4400" y="1029"/>
                    <a:pt x="4900" y="3943"/>
                  </a:cubicBezTo>
                  <a:cubicBezTo>
                    <a:pt x="5400" y="6857"/>
                    <a:pt x="5400" y="11657"/>
                    <a:pt x="5300" y="15086"/>
                  </a:cubicBezTo>
                  <a:cubicBezTo>
                    <a:pt x="5200" y="18514"/>
                    <a:pt x="5000" y="20571"/>
                    <a:pt x="4900" y="20743"/>
                  </a:cubicBezTo>
                  <a:cubicBezTo>
                    <a:pt x="4800" y="20914"/>
                    <a:pt x="4800" y="19200"/>
                    <a:pt x="5300" y="16457"/>
                  </a:cubicBezTo>
                  <a:cubicBezTo>
                    <a:pt x="5800" y="13714"/>
                    <a:pt x="6800" y="9943"/>
                    <a:pt x="7600" y="7371"/>
                  </a:cubicBezTo>
                  <a:cubicBezTo>
                    <a:pt x="8400" y="4800"/>
                    <a:pt x="9000" y="3429"/>
                    <a:pt x="9500" y="3600"/>
                  </a:cubicBezTo>
                  <a:cubicBezTo>
                    <a:pt x="10000" y="3771"/>
                    <a:pt x="10400" y="5486"/>
                    <a:pt x="10700" y="7200"/>
                  </a:cubicBezTo>
                  <a:cubicBezTo>
                    <a:pt x="11000" y="8914"/>
                    <a:pt x="11200" y="10629"/>
                    <a:pt x="11300" y="12514"/>
                  </a:cubicBezTo>
                  <a:cubicBezTo>
                    <a:pt x="11400" y="14400"/>
                    <a:pt x="11400" y="16457"/>
                    <a:pt x="11500" y="16457"/>
                  </a:cubicBezTo>
                  <a:cubicBezTo>
                    <a:pt x="11600" y="16457"/>
                    <a:pt x="11800" y="14400"/>
                    <a:pt x="12100" y="12514"/>
                  </a:cubicBezTo>
                  <a:cubicBezTo>
                    <a:pt x="12400" y="10629"/>
                    <a:pt x="12800" y="8914"/>
                    <a:pt x="14100" y="7543"/>
                  </a:cubicBezTo>
                  <a:cubicBezTo>
                    <a:pt x="15400" y="6171"/>
                    <a:pt x="17600" y="5143"/>
                    <a:pt x="19000" y="5314"/>
                  </a:cubicBezTo>
                  <a:cubicBezTo>
                    <a:pt x="20400" y="5486"/>
                    <a:pt x="21000" y="6857"/>
                    <a:pt x="21300" y="9771"/>
                  </a:cubicBezTo>
                  <a:cubicBezTo>
                    <a:pt x="21600" y="12686"/>
                    <a:pt x="21600" y="1714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6" name="Line"/>
            <p:cNvSpPr/>
            <p:nvPr/>
          </p:nvSpPr>
          <p:spPr>
            <a:xfrm>
              <a:off x="3720470" y="5556078"/>
              <a:ext cx="130551" cy="30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21282" fill="norm" stroke="1" extrusionOk="0">
                  <a:moveTo>
                    <a:pt x="15576" y="3257"/>
                  </a:moveTo>
                  <a:cubicBezTo>
                    <a:pt x="16905" y="2810"/>
                    <a:pt x="18235" y="2363"/>
                    <a:pt x="19231" y="1768"/>
                  </a:cubicBezTo>
                  <a:cubicBezTo>
                    <a:pt x="20228" y="1172"/>
                    <a:pt x="20893" y="427"/>
                    <a:pt x="20228" y="129"/>
                  </a:cubicBezTo>
                  <a:cubicBezTo>
                    <a:pt x="19564" y="-169"/>
                    <a:pt x="17570" y="-20"/>
                    <a:pt x="14413" y="1321"/>
                  </a:cubicBezTo>
                  <a:cubicBezTo>
                    <a:pt x="11256" y="2661"/>
                    <a:pt x="6936" y="5194"/>
                    <a:pt x="3945" y="8248"/>
                  </a:cubicBezTo>
                  <a:cubicBezTo>
                    <a:pt x="955" y="11301"/>
                    <a:pt x="-707" y="14877"/>
                    <a:pt x="290" y="17185"/>
                  </a:cubicBezTo>
                  <a:cubicBezTo>
                    <a:pt x="1287" y="19494"/>
                    <a:pt x="4942" y="20537"/>
                    <a:pt x="8431" y="20984"/>
                  </a:cubicBezTo>
                  <a:cubicBezTo>
                    <a:pt x="11921" y="21431"/>
                    <a:pt x="15244" y="21282"/>
                    <a:pt x="18567" y="211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7" name="Line"/>
            <p:cNvSpPr/>
            <p:nvPr/>
          </p:nvSpPr>
          <p:spPr>
            <a:xfrm>
              <a:off x="3943420" y="5503849"/>
              <a:ext cx="193763" cy="320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535" fill="norm" stroke="1" extrusionOk="0">
                  <a:moveTo>
                    <a:pt x="13040" y="14714"/>
                  </a:moveTo>
                  <a:cubicBezTo>
                    <a:pt x="9518" y="14998"/>
                    <a:pt x="5996" y="15282"/>
                    <a:pt x="3649" y="16277"/>
                  </a:cubicBezTo>
                  <a:cubicBezTo>
                    <a:pt x="1301" y="17272"/>
                    <a:pt x="127" y="18977"/>
                    <a:pt x="9" y="20043"/>
                  </a:cubicBezTo>
                  <a:cubicBezTo>
                    <a:pt x="-108" y="21109"/>
                    <a:pt x="831" y="21535"/>
                    <a:pt x="3414" y="21464"/>
                  </a:cubicBezTo>
                  <a:cubicBezTo>
                    <a:pt x="5996" y="21393"/>
                    <a:pt x="10222" y="20824"/>
                    <a:pt x="13157" y="19190"/>
                  </a:cubicBezTo>
                  <a:cubicBezTo>
                    <a:pt x="16092" y="17556"/>
                    <a:pt x="17735" y="14856"/>
                    <a:pt x="18440" y="11730"/>
                  </a:cubicBezTo>
                  <a:cubicBezTo>
                    <a:pt x="19144" y="8603"/>
                    <a:pt x="18909" y="5051"/>
                    <a:pt x="18322" y="2919"/>
                  </a:cubicBezTo>
                  <a:cubicBezTo>
                    <a:pt x="17735" y="788"/>
                    <a:pt x="16796" y="77"/>
                    <a:pt x="15857" y="6"/>
                  </a:cubicBezTo>
                  <a:cubicBezTo>
                    <a:pt x="14918" y="-65"/>
                    <a:pt x="13979" y="503"/>
                    <a:pt x="13392" y="2493"/>
                  </a:cubicBezTo>
                  <a:cubicBezTo>
                    <a:pt x="12805" y="4482"/>
                    <a:pt x="12570" y="7893"/>
                    <a:pt x="12805" y="10806"/>
                  </a:cubicBezTo>
                  <a:cubicBezTo>
                    <a:pt x="13040" y="13719"/>
                    <a:pt x="13744" y="16135"/>
                    <a:pt x="15270" y="17840"/>
                  </a:cubicBezTo>
                  <a:cubicBezTo>
                    <a:pt x="16796" y="19546"/>
                    <a:pt x="19144" y="20540"/>
                    <a:pt x="21492" y="215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8" name="Line"/>
            <p:cNvSpPr/>
            <p:nvPr/>
          </p:nvSpPr>
          <p:spPr>
            <a:xfrm>
              <a:off x="4308632" y="5461728"/>
              <a:ext cx="133351" cy="400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4" fill="norm" stroke="1" extrusionOk="0">
                  <a:moveTo>
                    <a:pt x="21600" y="1747"/>
                  </a:moveTo>
                  <a:cubicBezTo>
                    <a:pt x="20229" y="1181"/>
                    <a:pt x="18857" y="616"/>
                    <a:pt x="16971" y="276"/>
                  </a:cubicBezTo>
                  <a:cubicBezTo>
                    <a:pt x="15086" y="-63"/>
                    <a:pt x="12686" y="-176"/>
                    <a:pt x="9943" y="446"/>
                  </a:cubicBezTo>
                  <a:cubicBezTo>
                    <a:pt x="7200" y="1068"/>
                    <a:pt x="4114" y="2425"/>
                    <a:pt x="2400" y="4743"/>
                  </a:cubicBezTo>
                  <a:cubicBezTo>
                    <a:pt x="686" y="7062"/>
                    <a:pt x="343" y="10341"/>
                    <a:pt x="857" y="13112"/>
                  </a:cubicBezTo>
                  <a:cubicBezTo>
                    <a:pt x="1371" y="15883"/>
                    <a:pt x="2743" y="18144"/>
                    <a:pt x="2743" y="19445"/>
                  </a:cubicBezTo>
                  <a:cubicBezTo>
                    <a:pt x="2743" y="20745"/>
                    <a:pt x="1371" y="21085"/>
                    <a:pt x="0" y="214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9" name="Line"/>
            <p:cNvSpPr/>
            <p:nvPr/>
          </p:nvSpPr>
          <p:spPr>
            <a:xfrm>
              <a:off x="4224776" y="5678560"/>
              <a:ext cx="153707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600" fill="norm" stroke="1" extrusionOk="0">
                  <a:moveTo>
                    <a:pt x="180" y="21600"/>
                  </a:moveTo>
                  <a:cubicBezTo>
                    <a:pt x="-112" y="17550"/>
                    <a:pt x="-404" y="13500"/>
                    <a:pt x="2369" y="10350"/>
                  </a:cubicBezTo>
                  <a:cubicBezTo>
                    <a:pt x="5142" y="7200"/>
                    <a:pt x="10980" y="4950"/>
                    <a:pt x="14628" y="3375"/>
                  </a:cubicBezTo>
                  <a:cubicBezTo>
                    <a:pt x="18277" y="1800"/>
                    <a:pt x="19737" y="900"/>
                    <a:pt x="2119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0" name="Line"/>
            <p:cNvSpPr/>
            <p:nvPr/>
          </p:nvSpPr>
          <p:spPr>
            <a:xfrm>
              <a:off x="4448332" y="5507110"/>
              <a:ext cx="111367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3" h="21600" fill="norm" stroke="1" extrusionOk="0">
                  <a:moveTo>
                    <a:pt x="9425" y="0"/>
                  </a:moveTo>
                  <a:cubicBezTo>
                    <a:pt x="14138" y="3142"/>
                    <a:pt x="18851" y="6284"/>
                    <a:pt x="20225" y="9295"/>
                  </a:cubicBezTo>
                  <a:cubicBezTo>
                    <a:pt x="21600" y="12305"/>
                    <a:pt x="19636" y="15185"/>
                    <a:pt x="15709" y="17215"/>
                  </a:cubicBezTo>
                  <a:cubicBezTo>
                    <a:pt x="11782" y="19244"/>
                    <a:pt x="5891" y="2042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1" name="Line"/>
            <p:cNvSpPr/>
            <p:nvPr/>
          </p:nvSpPr>
          <p:spPr>
            <a:xfrm>
              <a:off x="4911882" y="5627760"/>
              <a:ext cx="2159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29" y="14400"/>
                    <a:pt x="11859" y="7200"/>
                    <a:pt x="15459" y="3600"/>
                  </a:cubicBezTo>
                  <a:cubicBezTo>
                    <a:pt x="19059" y="0"/>
                    <a:pt x="20329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2" name="Line"/>
            <p:cNvSpPr/>
            <p:nvPr/>
          </p:nvSpPr>
          <p:spPr>
            <a:xfrm>
              <a:off x="4943632" y="5761110"/>
              <a:ext cx="1905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3" name="Line"/>
            <p:cNvSpPr/>
            <p:nvPr/>
          </p:nvSpPr>
          <p:spPr>
            <a:xfrm>
              <a:off x="5684925" y="5458506"/>
              <a:ext cx="154058" cy="328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1352" fill="norm" stroke="1" extrusionOk="0">
                  <a:moveTo>
                    <a:pt x="18370" y="2746"/>
                  </a:moveTo>
                  <a:cubicBezTo>
                    <a:pt x="17794" y="1783"/>
                    <a:pt x="17218" y="820"/>
                    <a:pt x="16210" y="339"/>
                  </a:cubicBezTo>
                  <a:cubicBezTo>
                    <a:pt x="15202" y="-143"/>
                    <a:pt x="13762" y="-143"/>
                    <a:pt x="11458" y="545"/>
                  </a:cubicBezTo>
                  <a:cubicBezTo>
                    <a:pt x="9154" y="1233"/>
                    <a:pt x="5986" y="2609"/>
                    <a:pt x="3538" y="5016"/>
                  </a:cubicBezTo>
                  <a:cubicBezTo>
                    <a:pt x="1090" y="7424"/>
                    <a:pt x="-638" y="10863"/>
                    <a:pt x="226" y="13684"/>
                  </a:cubicBezTo>
                  <a:cubicBezTo>
                    <a:pt x="1090" y="16504"/>
                    <a:pt x="4546" y="18705"/>
                    <a:pt x="7858" y="19944"/>
                  </a:cubicBezTo>
                  <a:cubicBezTo>
                    <a:pt x="11170" y="21182"/>
                    <a:pt x="14338" y="21457"/>
                    <a:pt x="16498" y="21319"/>
                  </a:cubicBezTo>
                  <a:cubicBezTo>
                    <a:pt x="18658" y="21182"/>
                    <a:pt x="19810" y="20632"/>
                    <a:pt x="20962" y="200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4" name="Line"/>
            <p:cNvSpPr/>
            <p:nvPr/>
          </p:nvSpPr>
          <p:spPr>
            <a:xfrm>
              <a:off x="5960058" y="5500760"/>
              <a:ext cx="31325" cy="250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517" fill="norm" stroke="1" extrusionOk="0">
                  <a:moveTo>
                    <a:pt x="16991" y="0"/>
                  </a:moveTo>
                  <a:cubicBezTo>
                    <a:pt x="12671" y="4538"/>
                    <a:pt x="8351" y="9076"/>
                    <a:pt x="5471" y="12343"/>
                  </a:cubicBezTo>
                  <a:cubicBezTo>
                    <a:pt x="2591" y="15610"/>
                    <a:pt x="1151" y="17607"/>
                    <a:pt x="431" y="19059"/>
                  </a:cubicBezTo>
                  <a:cubicBezTo>
                    <a:pt x="-289" y="20511"/>
                    <a:pt x="-289" y="21418"/>
                    <a:pt x="1871" y="21509"/>
                  </a:cubicBezTo>
                  <a:cubicBezTo>
                    <a:pt x="4031" y="21600"/>
                    <a:pt x="8351" y="20874"/>
                    <a:pt x="11951" y="20057"/>
                  </a:cubicBezTo>
                  <a:cubicBezTo>
                    <a:pt x="15551" y="19240"/>
                    <a:pt x="18431" y="18333"/>
                    <a:pt x="21311" y="174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5" name="Line"/>
            <p:cNvSpPr/>
            <p:nvPr/>
          </p:nvSpPr>
          <p:spPr>
            <a:xfrm>
              <a:off x="6042182" y="5490923"/>
              <a:ext cx="37160" cy="270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374" fill="norm" stroke="1" extrusionOk="0">
                  <a:moveTo>
                    <a:pt x="10800" y="779"/>
                  </a:moveTo>
                  <a:cubicBezTo>
                    <a:pt x="15600" y="276"/>
                    <a:pt x="20400" y="-226"/>
                    <a:pt x="21000" y="109"/>
                  </a:cubicBezTo>
                  <a:cubicBezTo>
                    <a:pt x="21600" y="444"/>
                    <a:pt x="18000" y="1616"/>
                    <a:pt x="15000" y="4379"/>
                  </a:cubicBezTo>
                  <a:cubicBezTo>
                    <a:pt x="12000" y="7141"/>
                    <a:pt x="9600" y="11495"/>
                    <a:pt x="7200" y="14593"/>
                  </a:cubicBezTo>
                  <a:cubicBezTo>
                    <a:pt x="4800" y="17690"/>
                    <a:pt x="2400" y="19532"/>
                    <a:pt x="0" y="213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6" name="Line"/>
            <p:cNvSpPr/>
            <p:nvPr/>
          </p:nvSpPr>
          <p:spPr>
            <a:xfrm>
              <a:off x="5845332" y="5621410"/>
              <a:ext cx="2540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6800"/>
                    <a:pt x="11520" y="12000"/>
                    <a:pt x="15120" y="8400"/>
                  </a:cubicBezTo>
                  <a:cubicBezTo>
                    <a:pt x="18720" y="4800"/>
                    <a:pt x="20160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7" name="Line"/>
            <p:cNvSpPr/>
            <p:nvPr/>
          </p:nvSpPr>
          <p:spPr>
            <a:xfrm>
              <a:off x="5883432" y="5672210"/>
              <a:ext cx="2413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16" y="19200"/>
                    <a:pt x="10232" y="16800"/>
                    <a:pt x="13832" y="13200"/>
                  </a:cubicBezTo>
                  <a:cubicBezTo>
                    <a:pt x="17432" y="9600"/>
                    <a:pt x="19516" y="4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8" name="Line"/>
            <p:cNvSpPr/>
            <p:nvPr/>
          </p:nvSpPr>
          <p:spPr>
            <a:xfrm>
              <a:off x="6250613" y="5465749"/>
              <a:ext cx="121770" cy="283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1" h="21273" fill="norm" stroke="1" extrusionOk="0">
                  <a:moveTo>
                    <a:pt x="17766" y="13109"/>
                  </a:moveTo>
                  <a:cubicBezTo>
                    <a:pt x="15936" y="11998"/>
                    <a:pt x="14105" y="10886"/>
                    <a:pt x="12275" y="10330"/>
                  </a:cubicBezTo>
                  <a:cubicBezTo>
                    <a:pt x="10444" y="9774"/>
                    <a:pt x="8614" y="9774"/>
                    <a:pt x="6234" y="10806"/>
                  </a:cubicBezTo>
                  <a:cubicBezTo>
                    <a:pt x="3854" y="11839"/>
                    <a:pt x="925" y="13903"/>
                    <a:pt x="193" y="15809"/>
                  </a:cubicBezTo>
                  <a:cubicBezTo>
                    <a:pt x="-539" y="17715"/>
                    <a:pt x="925" y="19462"/>
                    <a:pt x="2573" y="20415"/>
                  </a:cubicBezTo>
                  <a:cubicBezTo>
                    <a:pt x="4220" y="21368"/>
                    <a:pt x="6051" y="21527"/>
                    <a:pt x="8064" y="20892"/>
                  </a:cubicBezTo>
                  <a:cubicBezTo>
                    <a:pt x="10078" y="20256"/>
                    <a:pt x="12275" y="18827"/>
                    <a:pt x="14105" y="15889"/>
                  </a:cubicBezTo>
                  <a:cubicBezTo>
                    <a:pt x="15936" y="12951"/>
                    <a:pt x="17400" y="8503"/>
                    <a:pt x="18132" y="5883"/>
                  </a:cubicBezTo>
                  <a:cubicBezTo>
                    <a:pt x="18864" y="3262"/>
                    <a:pt x="18864" y="2468"/>
                    <a:pt x="18681" y="1674"/>
                  </a:cubicBezTo>
                  <a:cubicBezTo>
                    <a:pt x="18498" y="880"/>
                    <a:pt x="18132" y="86"/>
                    <a:pt x="17400" y="6"/>
                  </a:cubicBezTo>
                  <a:cubicBezTo>
                    <a:pt x="16668" y="-73"/>
                    <a:pt x="15569" y="562"/>
                    <a:pt x="14654" y="2865"/>
                  </a:cubicBezTo>
                  <a:cubicBezTo>
                    <a:pt x="13739" y="5168"/>
                    <a:pt x="13007" y="9139"/>
                    <a:pt x="12824" y="11998"/>
                  </a:cubicBezTo>
                  <a:cubicBezTo>
                    <a:pt x="12641" y="14856"/>
                    <a:pt x="13007" y="16603"/>
                    <a:pt x="13556" y="17874"/>
                  </a:cubicBezTo>
                  <a:cubicBezTo>
                    <a:pt x="14105" y="19145"/>
                    <a:pt x="14837" y="19939"/>
                    <a:pt x="16119" y="20336"/>
                  </a:cubicBezTo>
                  <a:cubicBezTo>
                    <a:pt x="17400" y="20733"/>
                    <a:pt x="19230" y="20733"/>
                    <a:pt x="21061" y="207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9" name="Line"/>
            <p:cNvSpPr/>
            <p:nvPr/>
          </p:nvSpPr>
          <p:spPr>
            <a:xfrm>
              <a:off x="6389230" y="5557910"/>
              <a:ext cx="180003" cy="150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358" fill="norm" stroke="1" extrusionOk="0">
                  <a:moveTo>
                    <a:pt x="8550" y="9900"/>
                  </a:moveTo>
                  <a:cubicBezTo>
                    <a:pt x="8047" y="8400"/>
                    <a:pt x="7545" y="6900"/>
                    <a:pt x="6666" y="6600"/>
                  </a:cubicBezTo>
                  <a:cubicBezTo>
                    <a:pt x="5787" y="6300"/>
                    <a:pt x="4531" y="7200"/>
                    <a:pt x="3275" y="9300"/>
                  </a:cubicBezTo>
                  <a:cubicBezTo>
                    <a:pt x="2019" y="11400"/>
                    <a:pt x="764" y="14700"/>
                    <a:pt x="261" y="17100"/>
                  </a:cubicBezTo>
                  <a:cubicBezTo>
                    <a:pt x="-241" y="19500"/>
                    <a:pt x="10" y="21000"/>
                    <a:pt x="764" y="21300"/>
                  </a:cubicBezTo>
                  <a:cubicBezTo>
                    <a:pt x="1517" y="21600"/>
                    <a:pt x="2773" y="20700"/>
                    <a:pt x="3778" y="19650"/>
                  </a:cubicBezTo>
                  <a:cubicBezTo>
                    <a:pt x="4782" y="18600"/>
                    <a:pt x="5536" y="17400"/>
                    <a:pt x="6289" y="17550"/>
                  </a:cubicBezTo>
                  <a:cubicBezTo>
                    <a:pt x="7043" y="17700"/>
                    <a:pt x="7796" y="19200"/>
                    <a:pt x="8801" y="19650"/>
                  </a:cubicBezTo>
                  <a:cubicBezTo>
                    <a:pt x="9806" y="20100"/>
                    <a:pt x="11061" y="19500"/>
                    <a:pt x="13196" y="16050"/>
                  </a:cubicBezTo>
                  <a:cubicBezTo>
                    <a:pt x="15331" y="12600"/>
                    <a:pt x="18345" y="6300"/>
                    <a:pt x="2135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0" name="Line"/>
            <p:cNvSpPr/>
            <p:nvPr/>
          </p:nvSpPr>
          <p:spPr>
            <a:xfrm>
              <a:off x="6539195" y="5422886"/>
              <a:ext cx="61788" cy="265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1168" fill="norm" stroke="1" extrusionOk="0">
                  <a:moveTo>
                    <a:pt x="18858" y="2665"/>
                  </a:moveTo>
                  <a:cubicBezTo>
                    <a:pt x="19578" y="1483"/>
                    <a:pt x="20298" y="302"/>
                    <a:pt x="19578" y="49"/>
                  </a:cubicBezTo>
                  <a:cubicBezTo>
                    <a:pt x="18858" y="-204"/>
                    <a:pt x="16698" y="471"/>
                    <a:pt x="13098" y="3255"/>
                  </a:cubicBezTo>
                  <a:cubicBezTo>
                    <a:pt x="9498" y="6040"/>
                    <a:pt x="4458" y="10933"/>
                    <a:pt x="1938" y="13802"/>
                  </a:cubicBezTo>
                  <a:cubicBezTo>
                    <a:pt x="-582" y="16671"/>
                    <a:pt x="-582" y="17515"/>
                    <a:pt x="1578" y="18527"/>
                  </a:cubicBezTo>
                  <a:cubicBezTo>
                    <a:pt x="3738" y="19540"/>
                    <a:pt x="8058" y="20721"/>
                    <a:pt x="11658" y="21058"/>
                  </a:cubicBezTo>
                  <a:cubicBezTo>
                    <a:pt x="15258" y="21396"/>
                    <a:pt x="18138" y="20890"/>
                    <a:pt x="21018" y="203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1" name="Line"/>
            <p:cNvSpPr/>
            <p:nvPr/>
          </p:nvSpPr>
          <p:spPr>
            <a:xfrm>
              <a:off x="6512082" y="5596010"/>
              <a:ext cx="13970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2" name="Line"/>
            <p:cNvSpPr/>
            <p:nvPr/>
          </p:nvSpPr>
          <p:spPr>
            <a:xfrm>
              <a:off x="6614138" y="5545715"/>
              <a:ext cx="158295" cy="113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505" fill="norm" stroke="1" extrusionOk="0">
                  <a:moveTo>
                    <a:pt x="13581" y="5905"/>
                  </a:moveTo>
                  <a:cubicBezTo>
                    <a:pt x="13581" y="3905"/>
                    <a:pt x="13581" y="1905"/>
                    <a:pt x="12729" y="905"/>
                  </a:cubicBezTo>
                  <a:cubicBezTo>
                    <a:pt x="11876" y="-95"/>
                    <a:pt x="10171" y="-95"/>
                    <a:pt x="8608" y="105"/>
                  </a:cubicBezTo>
                  <a:cubicBezTo>
                    <a:pt x="7044" y="305"/>
                    <a:pt x="5623" y="705"/>
                    <a:pt x="4060" y="2705"/>
                  </a:cubicBezTo>
                  <a:cubicBezTo>
                    <a:pt x="2497" y="4705"/>
                    <a:pt x="792" y="8305"/>
                    <a:pt x="223" y="11105"/>
                  </a:cubicBezTo>
                  <a:cubicBezTo>
                    <a:pt x="-345" y="13905"/>
                    <a:pt x="223" y="15905"/>
                    <a:pt x="1360" y="16905"/>
                  </a:cubicBezTo>
                  <a:cubicBezTo>
                    <a:pt x="2497" y="17905"/>
                    <a:pt x="4202" y="17905"/>
                    <a:pt x="6192" y="16905"/>
                  </a:cubicBezTo>
                  <a:cubicBezTo>
                    <a:pt x="8181" y="15905"/>
                    <a:pt x="10455" y="13905"/>
                    <a:pt x="12160" y="14105"/>
                  </a:cubicBezTo>
                  <a:cubicBezTo>
                    <a:pt x="13866" y="14305"/>
                    <a:pt x="15002" y="16705"/>
                    <a:pt x="16423" y="18305"/>
                  </a:cubicBezTo>
                  <a:cubicBezTo>
                    <a:pt x="17844" y="19905"/>
                    <a:pt x="19550" y="20705"/>
                    <a:pt x="21255" y="215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3" name="Line"/>
            <p:cNvSpPr/>
            <p:nvPr/>
          </p:nvSpPr>
          <p:spPr>
            <a:xfrm>
              <a:off x="6874032" y="5566238"/>
              <a:ext cx="209551" cy="138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47" fill="norm" stroke="1" extrusionOk="0">
                  <a:moveTo>
                    <a:pt x="0" y="657"/>
                  </a:moveTo>
                  <a:cubicBezTo>
                    <a:pt x="1091" y="21"/>
                    <a:pt x="2182" y="-614"/>
                    <a:pt x="4255" y="1133"/>
                  </a:cubicBezTo>
                  <a:cubicBezTo>
                    <a:pt x="6327" y="2880"/>
                    <a:pt x="9382" y="7010"/>
                    <a:pt x="10582" y="10504"/>
                  </a:cubicBezTo>
                  <a:cubicBezTo>
                    <a:pt x="11782" y="13998"/>
                    <a:pt x="11127" y="16857"/>
                    <a:pt x="10255" y="18604"/>
                  </a:cubicBezTo>
                  <a:cubicBezTo>
                    <a:pt x="9382" y="20351"/>
                    <a:pt x="8291" y="20986"/>
                    <a:pt x="7418" y="20668"/>
                  </a:cubicBezTo>
                  <a:cubicBezTo>
                    <a:pt x="6545" y="20351"/>
                    <a:pt x="5891" y="19080"/>
                    <a:pt x="5782" y="16539"/>
                  </a:cubicBezTo>
                  <a:cubicBezTo>
                    <a:pt x="5673" y="13998"/>
                    <a:pt x="6109" y="10186"/>
                    <a:pt x="8182" y="7168"/>
                  </a:cubicBezTo>
                  <a:cubicBezTo>
                    <a:pt x="10255" y="4151"/>
                    <a:pt x="13964" y="1927"/>
                    <a:pt x="16473" y="974"/>
                  </a:cubicBezTo>
                  <a:cubicBezTo>
                    <a:pt x="18982" y="21"/>
                    <a:pt x="20291" y="339"/>
                    <a:pt x="21600" y="6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4" name="Line"/>
            <p:cNvSpPr/>
            <p:nvPr/>
          </p:nvSpPr>
          <p:spPr>
            <a:xfrm>
              <a:off x="7079134" y="5586630"/>
              <a:ext cx="86999" cy="11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6" h="20688" fill="norm" stroke="1" extrusionOk="0">
                  <a:moveTo>
                    <a:pt x="20646" y="1740"/>
                  </a:moveTo>
                  <a:cubicBezTo>
                    <a:pt x="18637" y="562"/>
                    <a:pt x="16627" y="-616"/>
                    <a:pt x="12860" y="366"/>
                  </a:cubicBezTo>
                  <a:cubicBezTo>
                    <a:pt x="9093" y="1348"/>
                    <a:pt x="3567" y="4489"/>
                    <a:pt x="1306" y="8024"/>
                  </a:cubicBezTo>
                  <a:cubicBezTo>
                    <a:pt x="-954" y="11559"/>
                    <a:pt x="51" y="15486"/>
                    <a:pt x="1809" y="17842"/>
                  </a:cubicBezTo>
                  <a:cubicBezTo>
                    <a:pt x="3567" y="20199"/>
                    <a:pt x="6079" y="20984"/>
                    <a:pt x="9595" y="20591"/>
                  </a:cubicBezTo>
                  <a:cubicBezTo>
                    <a:pt x="13111" y="20199"/>
                    <a:pt x="17632" y="18628"/>
                    <a:pt x="18637" y="15486"/>
                  </a:cubicBezTo>
                  <a:cubicBezTo>
                    <a:pt x="19641" y="12344"/>
                    <a:pt x="17130" y="7631"/>
                    <a:pt x="14618" y="29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5" name="Line"/>
            <p:cNvSpPr/>
            <p:nvPr/>
          </p:nvSpPr>
          <p:spPr>
            <a:xfrm>
              <a:off x="7215713" y="5589660"/>
              <a:ext cx="153620" cy="95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132" fill="norm" stroke="1" extrusionOk="0">
                  <a:moveTo>
                    <a:pt x="1946" y="0"/>
                  </a:moveTo>
                  <a:cubicBezTo>
                    <a:pt x="1059" y="5165"/>
                    <a:pt x="171" y="10330"/>
                    <a:pt x="23" y="14087"/>
                  </a:cubicBezTo>
                  <a:cubicBezTo>
                    <a:pt x="-125" y="17843"/>
                    <a:pt x="467" y="20191"/>
                    <a:pt x="1502" y="20896"/>
                  </a:cubicBezTo>
                  <a:cubicBezTo>
                    <a:pt x="2538" y="21600"/>
                    <a:pt x="4017" y="20661"/>
                    <a:pt x="5201" y="19017"/>
                  </a:cubicBezTo>
                  <a:cubicBezTo>
                    <a:pt x="6385" y="17374"/>
                    <a:pt x="7272" y="15026"/>
                    <a:pt x="8456" y="14322"/>
                  </a:cubicBezTo>
                  <a:cubicBezTo>
                    <a:pt x="9639" y="13617"/>
                    <a:pt x="11119" y="14557"/>
                    <a:pt x="12598" y="14791"/>
                  </a:cubicBezTo>
                  <a:cubicBezTo>
                    <a:pt x="14078" y="15026"/>
                    <a:pt x="15557" y="14557"/>
                    <a:pt x="17037" y="12678"/>
                  </a:cubicBezTo>
                  <a:cubicBezTo>
                    <a:pt x="18516" y="10800"/>
                    <a:pt x="19996" y="7513"/>
                    <a:pt x="21475" y="42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6" name="Line"/>
            <p:cNvSpPr/>
            <p:nvPr/>
          </p:nvSpPr>
          <p:spPr>
            <a:xfrm>
              <a:off x="7420132" y="5561743"/>
              <a:ext cx="72845" cy="143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0930" fill="norm" stroke="1" extrusionOk="0">
                  <a:moveTo>
                    <a:pt x="20366" y="7773"/>
                  </a:moveTo>
                  <a:cubicBezTo>
                    <a:pt x="20983" y="6230"/>
                    <a:pt x="21600" y="4687"/>
                    <a:pt x="20983" y="3299"/>
                  </a:cubicBezTo>
                  <a:cubicBezTo>
                    <a:pt x="20366" y="1910"/>
                    <a:pt x="18514" y="676"/>
                    <a:pt x="16046" y="213"/>
                  </a:cubicBezTo>
                  <a:cubicBezTo>
                    <a:pt x="13577" y="-250"/>
                    <a:pt x="10491" y="59"/>
                    <a:pt x="8640" y="984"/>
                  </a:cubicBezTo>
                  <a:cubicBezTo>
                    <a:pt x="6789" y="1910"/>
                    <a:pt x="6171" y="3453"/>
                    <a:pt x="5863" y="4996"/>
                  </a:cubicBezTo>
                  <a:cubicBezTo>
                    <a:pt x="5554" y="6539"/>
                    <a:pt x="5554" y="8081"/>
                    <a:pt x="6480" y="9470"/>
                  </a:cubicBezTo>
                  <a:cubicBezTo>
                    <a:pt x="7406" y="10859"/>
                    <a:pt x="9257" y="12093"/>
                    <a:pt x="12343" y="14099"/>
                  </a:cubicBezTo>
                  <a:cubicBezTo>
                    <a:pt x="15429" y="16104"/>
                    <a:pt x="19749" y="18881"/>
                    <a:pt x="18823" y="20116"/>
                  </a:cubicBezTo>
                  <a:cubicBezTo>
                    <a:pt x="17897" y="21350"/>
                    <a:pt x="11726" y="21041"/>
                    <a:pt x="7714" y="20116"/>
                  </a:cubicBezTo>
                  <a:cubicBezTo>
                    <a:pt x="3703" y="19190"/>
                    <a:pt x="1851" y="17647"/>
                    <a:pt x="0" y="161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7" name="Line"/>
            <p:cNvSpPr/>
            <p:nvPr/>
          </p:nvSpPr>
          <p:spPr>
            <a:xfrm>
              <a:off x="7851932" y="5621410"/>
              <a:ext cx="260351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4954"/>
                  </a:moveTo>
                  <a:cubicBezTo>
                    <a:pt x="4741" y="18277"/>
                    <a:pt x="9483" y="21600"/>
                    <a:pt x="13083" y="19108"/>
                  </a:cubicBezTo>
                  <a:cubicBezTo>
                    <a:pt x="16683" y="16615"/>
                    <a:pt x="19141" y="830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8" name="Line"/>
            <p:cNvSpPr/>
            <p:nvPr/>
          </p:nvSpPr>
          <p:spPr>
            <a:xfrm>
              <a:off x="8188482" y="5526160"/>
              <a:ext cx="190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133"/>
                    <a:pt x="0" y="12267"/>
                    <a:pt x="3600" y="15867"/>
                  </a:cubicBezTo>
                  <a:cubicBezTo>
                    <a:pt x="7200" y="19467"/>
                    <a:pt x="14400" y="2053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9" name="Line"/>
            <p:cNvSpPr/>
            <p:nvPr/>
          </p:nvSpPr>
          <p:spPr>
            <a:xfrm>
              <a:off x="8296432" y="5399160"/>
              <a:ext cx="139614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8" h="21600" fill="norm" stroke="1" extrusionOk="0">
                  <a:moveTo>
                    <a:pt x="0" y="0"/>
                  </a:moveTo>
                  <a:cubicBezTo>
                    <a:pt x="5322" y="1257"/>
                    <a:pt x="10643" y="2514"/>
                    <a:pt x="14713" y="4686"/>
                  </a:cubicBezTo>
                  <a:cubicBezTo>
                    <a:pt x="18783" y="6857"/>
                    <a:pt x="21600" y="9943"/>
                    <a:pt x="20348" y="12800"/>
                  </a:cubicBezTo>
                  <a:cubicBezTo>
                    <a:pt x="19096" y="15657"/>
                    <a:pt x="13774" y="18286"/>
                    <a:pt x="10330" y="19714"/>
                  </a:cubicBezTo>
                  <a:cubicBezTo>
                    <a:pt x="6887" y="21143"/>
                    <a:pt x="5322" y="21371"/>
                    <a:pt x="375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0" name="Line"/>
            <p:cNvSpPr/>
            <p:nvPr/>
          </p:nvSpPr>
          <p:spPr>
            <a:xfrm>
              <a:off x="8613932" y="5564260"/>
              <a:ext cx="17780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4670"/>
                    <a:pt x="10800" y="9341"/>
                    <a:pt x="14400" y="12941"/>
                  </a:cubicBezTo>
                  <a:cubicBezTo>
                    <a:pt x="18000" y="16541"/>
                    <a:pt x="19800" y="1907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1" name="Line"/>
            <p:cNvSpPr/>
            <p:nvPr/>
          </p:nvSpPr>
          <p:spPr>
            <a:xfrm>
              <a:off x="8656948" y="5596010"/>
              <a:ext cx="153835" cy="234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374" fill="norm" stroke="1" extrusionOk="0">
                  <a:moveTo>
                    <a:pt x="21214" y="0"/>
                  </a:moveTo>
                  <a:cubicBezTo>
                    <a:pt x="15960" y="4050"/>
                    <a:pt x="10706" y="8100"/>
                    <a:pt x="7203" y="11186"/>
                  </a:cubicBezTo>
                  <a:cubicBezTo>
                    <a:pt x="3700" y="14271"/>
                    <a:pt x="1949" y="16393"/>
                    <a:pt x="928" y="18032"/>
                  </a:cubicBezTo>
                  <a:cubicBezTo>
                    <a:pt x="-94" y="19671"/>
                    <a:pt x="-386" y="20829"/>
                    <a:pt x="636" y="21214"/>
                  </a:cubicBezTo>
                  <a:cubicBezTo>
                    <a:pt x="1657" y="21600"/>
                    <a:pt x="3992" y="21214"/>
                    <a:pt x="6328" y="208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2" name="Line"/>
            <p:cNvSpPr/>
            <p:nvPr/>
          </p:nvSpPr>
          <p:spPr>
            <a:xfrm>
              <a:off x="8970477" y="5508991"/>
              <a:ext cx="151456" cy="304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405" fill="norm" stroke="1" extrusionOk="0">
                  <a:moveTo>
                    <a:pt x="21466" y="1656"/>
                  </a:moveTo>
                  <a:cubicBezTo>
                    <a:pt x="20566" y="1060"/>
                    <a:pt x="19666" y="464"/>
                    <a:pt x="18466" y="166"/>
                  </a:cubicBezTo>
                  <a:cubicBezTo>
                    <a:pt x="17266" y="-132"/>
                    <a:pt x="15766" y="-132"/>
                    <a:pt x="13066" y="1060"/>
                  </a:cubicBezTo>
                  <a:cubicBezTo>
                    <a:pt x="10366" y="2251"/>
                    <a:pt x="6466" y="4635"/>
                    <a:pt x="3916" y="7391"/>
                  </a:cubicBezTo>
                  <a:cubicBezTo>
                    <a:pt x="1366" y="10147"/>
                    <a:pt x="166" y="13275"/>
                    <a:pt x="16" y="15509"/>
                  </a:cubicBezTo>
                  <a:cubicBezTo>
                    <a:pt x="-134" y="17744"/>
                    <a:pt x="766" y="19085"/>
                    <a:pt x="2716" y="19978"/>
                  </a:cubicBezTo>
                  <a:cubicBezTo>
                    <a:pt x="4666" y="20872"/>
                    <a:pt x="7666" y="21319"/>
                    <a:pt x="10516" y="21394"/>
                  </a:cubicBezTo>
                  <a:cubicBezTo>
                    <a:pt x="13366" y="21468"/>
                    <a:pt x="16066" y="21170"/>
                    <a:pt x="18766" y="208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3" name="Line"/>
            <p:cNvSpPr/>
            <p:nvPr/>
          </p:nvSpPr>
          <p:spPr>
            <a:xfrm>
              <a:off x="9290528" y="5526160"/>
              <a:ext cx="60005" cy="254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443" fill="norm" stroke="1" extrusionOk="0">
                  <a:moveTo>
                    <a:pt x="21115" y="0"/>
                  </a:moveTo>
                  <a:cubicBezTo>
                    <a:pt x="14412" y="6605"/>
                    <a:pt x="7708" y="13210"/>
                    <a:pt x="3984" y="16959"/>
                  </a:cubicBezTo>
                  <a:cubicBezTo>
                    <a:pt x="260" y="20707"/>
                    <a:pt x="-485" y="21600"/>
                    <a:pt x="260" y="21421"/>
                  </a:cubicBezTo>
                  <a:cubicBezTo>
                    <a:pt x="1005" y="21243"/>
                    <a:pt x="3239" y="19993"/>
                    <a:pt x="5474" y="187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4" name="Line"/>
            <p:cNvSpPr/>
            <p:nvPr/>
          </p:nvSpPr>
          <p:spPr>
            <a:xfrm>
              <a:off x="9356882" y="5545210"/>
              <a:ext cx="6985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27" y="5268"/>
                    <a:pt x="15055" y="10537"/>
                    <a:pt x="13091" y="13610"/>
                  </a:cubicBezTo>
                  <a:cubicBezTo>
                    <a:pt x="11127" y="16683"/>
                    <a:pt x="10473" y="17561"/>
                    <a:pt x="9818" y="18439"/>
                  </a:cubicBezTo>
                  <a:cubicBezTo>
                    <a:pt x="9164" y="19317"/>
                    <a:pt x="8509" y="20195"/>
                    <a:pt x="6873" y="20722"/>
                  </a:cubicBezTo>
                  <a:cubicBezTo>
                    <a:pt x="5236" y="21249"/>
                    <a:pt x="2618" y="2142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5" name="Line"/>
            <p:cNvSpPr/>
            <p:nvPr/>
          </p:nvSpPr>
          <p:spPr>
            <a:xfrm>
              <a:off x="9191782" y="5645587"/>
              <a:ext cx="2349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5643" y="11040"/>
                    <a:pt x="11286" y="1783"/>
                    <a:pt x="14886" y="240"/>
                  </a:cubicBezTo>
                  <a:cubicBezTo>
                    <a:pt x="18486" y="-1303"/>
                    <a:pt x="20043" y="4868"/>
                    <a:pt x="21600" y="11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6" name="Line"/>
            <p:cNvSpPr/>
            <p:nvPr/>
          </p:nvSpPr>
          <p:spPr>
            <a:xfrm>
              <a:off x="9229882" y="5735710"/>
              <a:ext cx="273051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12960"/>
                  </a:moveTo>
                  <a:cubicBezTo>
                    <a:pt x="4856" y="17280"/>
                    <a:pt x="9712" y="21600"/>
                    <a:pt x="13312" y="19440"/>
                  </a:cubicBezTo>
                  <a:cubicBezTo>
                    <a:pt x="16912" y="17280"/>
                    <a:pt x="19256" y="86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7" name="Line"/>
            <p:cNvSpPr/>
            <p:nvPr/>
          </p:nvSpPr>
          <p:spPr>
            <a:xfrm>
              <a:off x="9547382" y="5540602"/>
              <a:ext cx="425451" cy="277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6" fill="norm" stroke="1" extrusionOk="0">
                  <a:moveTo>
                    <a:pt x="5481" y="12046"/>
                  </a:moveTo>
                  <a:cubicBezTo>
                    <a:pt x="5696" y="11234"/>
                    <a:pt x="5910" y="10422"/>
                    <a:pt x="5696" y="9935"/>
                  </a:cubicBezTo>
                  <a:cubicBezTo>
                    <a:pt x="5481" y="9448"/>
                    <a:pt x="4836" y="9286"/>
                    <a:pt x="3922" y="10016"/>
                  </a:cubicBezTo>
                  <a:cubicBezTo>
                    <a:pt x="3009" y="10747"/>
                    <a:pt x="1827" y="12371"/>
                    <a:pt x="1075" y="14158"/>
                  </a:cubicBezTo>
                  <a:cubicBezTo>
                    <a:pt x="322" y="15944"/>
                    <a:pt x="0" y="17893"/>
                    <a:pt x="0" y="19192"/>
                  </a:cubicBezTo>
                  <a:cubicBezTo>
                    <a:pt x="0" y="20492"/>
                    <a:pt x="322" y="21141"/>
                    <a:pt x="1075" y="20898"/>
                  </a:cubicBezTo>
                  <a:cubicBezTo>
                    <a:pt x="1827" y="20654"/>
                    <a:pt x="3009" y="19517"/>
                    <a:pt x="4084" y="16837"/>
                  </a:cubicBezTo>
                  <a:cubicBezTo>
                    <a:pt x="5158" y="14158"/>
                    <a:pt x="6125" y="9935"/>
                    <a:pt x="6609" y="7418"/>
                  </a:cubicBezTo>
                  <a:cubicBezTo>
                    <a:pt x="7093" y="4901"/>
                    <a:pt x="7093" y="4089"/>
                    <a:pt x="7146" y="3195"/>
                  </a:cubicBezTo>
                  <a:cubicBezTo>
                    <a:pt x="7200" y="2302"/>
                    <a:pt x="7307" y="1328"/>
                    <a:pt x="7200" y="1246"/>
                  </a:cubicBezTo>
                  <a:cubicBezTo>
                    <a:pt x="7093" y="1165"/>
                    <a:pt x="6770" y="1977"/>
                    <a:pt x="6394" y="4251"/>
                  </a:cubicBezTo>
                  <a:cubicBezTo>
                    <a:pt x="6018" y="6525"/>
                    <a:pt x="5588" y="10260"/>
                    <a:pt x="5534" y="12940"/>
                  </a:cubicBezTo>
                  <a:cubicBezTo>
                    <a:pt x="5481" y="15619"/>
                    <a:pt x="5803" y="17243"/>
                    <a:pt x="6233" y="18137"/>
                  </a:cubicBezTo>
                  <a:cubicBezTo>
                    <a:pt x="6663" y="19030"/>
                    <a:pt x="7200" y="19192"/>
                    <a:pt x="7899" y="18786"/>
                  </a:cubicBezTo>
                  <a:cubicBezTo>
                    <a:pt x="8597" y="18380"/>
                    <a:pt x="9457" y="17406"/>
                    <a:pt x="9994" y="16513"/>
                  </a:cubicBezTo>
                  <a:cubicBezTo>
                    <a:pt x="10531" y="15619"/>
                    <a:pt x="10746" y="14807"/>
                    <a:pt x="10693" y="14077"/>
                  </a:cubicBezTo>
                  <a:cubicBezTo>
                    <a:pt x="10639" y="13346"/>
                    <a:pt x="10316" y="12696"/>
                    <a:pt x="9887" y="12696"/>
                  </a:cubicBezTo>
                  <a:cubicBezTo>
                    <a:pt x="9457" y="12696"/>
                    <a:pt x="8919" y="13346"/>
                    <a:pt x="8436" y="14564"/>
                  </a:cubicBezTo>
                  <a:cubicBezTo>
                    <a:pt x="7952" y="15782"/>
                    <a:pt x="7522" y="17568"/>
                    <a:pt x="7307" y="18868"/>
                  </a:cubicBezTo>
                  <a:cubicBezTo>
                    <a:pt x="7093" y="20167"/>
                    <a:pt x="7093" y="20979"/>
                    <a:pt x="7361" y="21222"/>
                  </a:cubicBezTo>
                  <a:cubicBezTo>
                    <a:pt x="7630" y="21466"/>
                    <a:pt x="8167" y="21141"/>
                    <a:pt x="8597" y="20654"/>
                  </a:cubicBezTo>
                  <a:cubicBezTo>
                    <a:pt x="9027" y="20167"/>
                    <a:pt x="9349" y="19517"/>
                    <a:pt x="9618" y="18786"/>
                  </a:cubicBezTo>
                  <a:cubicBezTo>
                    <a:pt x="9887" y="18055"/>
                    <a:pt x="10101" y="17243"/>
                    <a:pt x="10639" y="16756"/>
                  </a:cubicBezTo>
                  <a:cubicBezTo>
                    <a:pt x="11176" y="16269"/>
                    <a:pt x="12036" y="16107"/>
                    <a:pt x="13164" y="14564"/>
                  </a:cubicBezTo>
                  <a:cubicBezTo>
                    <a:pt x="14293" y="13021"/>
                    <a:pt x="15690" y="10098"/>
                    <a:pt x="16603" y="7743"/>
                  </a:cubicBezTo>
                  <a:cubicBezTo>
                    <a:pt x="17516" y="5388"/>
                    <a:pt x="17946" y="3601"/>
                    <a:pt x="18161" y="2302"/>
                  </a:cubicBezTo>
                  <a:cubicBezTo>
                    <a:pt x="18376" y="1003"/>
                    <a:pt x="18376" y="191"/>
                    <a:pt x="18054" y="28"/>
                  </a:cubicBezTo>
                  <a:cubicBezTo>
                    <a:pt x="17731" y="-134"/>
                    <a:pt x="17087" y="353"/>
                    <a:pt x="16334" y="2464"/>
                  </a:cubicBezTo>
                  <a:cubicBezTo>
                    <a:pt x="15582" y="4576"/>
                    <a:pt x="14722" y="8311"/>
                    <a:pt x="14185" y="11316"/>
                  </a:cubicBezTo>
                  <a:cubicBezTo>
                    <a:pt x="13648" y="14320"/>
                    <a:pt x="13433" y="16594"/>
                    <a:pt x="13433" y="18137"/>
                  </a:cubicBezTo>
                  <a:cubicBezTo>
                    <a:pt x="13433" y="19680"/>
                    <a:pt x="13648" y="20492"/>
                    <a:pt x="14024" y="20735"/>
                  </a:cubicBezTo>
                  <a:cubicBezTo>
                    <a:pt x="14400" y="20979"/>
                    <a:pt x="14937" y="20654"/>
                    <a:pt x="15636" y="19842"/>
                  </a:cubicBezTo>
                  <a:cubicBezTo>
                    <a:pt x="16334" y="19030"/>
                    <a:pt x="17194" y="17731"/>
                    <a:pt x="17785" y="16756"/>
                  </a:cubicBezTo>
                  <a:cubicBezTo>
                    <a:pt x="18376" y="15782"/>
                    <a:pt x="18699" y="15132"/>
                    <a:pt x="18860" y="14401"/>
                  </a:cubicBezTo>
                  <a:cubicBezTo>
                    <a:pt x="19021" y="13671"/>
                    <a:pt x="19021" y="12858"/>
                    <a:pt x="18752" y="12615"/>
                  </a:cubicBezTo>
                  <a:cubicBezTo>
                    <a:pt x="18484" y="12371"/>
                    <a:pt x="17946" y="12696"/>
                    <a:pt x="17893" y="13102"/>
                  </a:cubicBezTo>
                  <a:cubicBezTo>
                    <a:pt x="17839" y="13508"/>
                    <a:pt x="18269" y="13995"/>
                    <a:pt x="18860" y="14158"/>
                  </a:cubicBezTo>
                  <a:cubicBezTo>
                    <a:pt x="19451" y="14320"/>
                    <a:pt x="20203" y="14158"/>
                    <a:pt x="20687" y="14726"/>
                  </a:cubicBezTo>
                  <a:cubicBezTo>
                    <a:pt x="21170" y="15295"/>
                    <a:pt x="21385" y="16594"/>
                    <a:pt x="21600" y="178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8" name="Line"/>
            <p:cNvSpPr/>
            <p:nvPr/>
          </p:nvSpPr>
          <p:spPr>
            <a:xfrm>
              <a:off x="9801382" y="5621410"/>
              <a:ext cx="889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9" name="Line"/>
            <p:cNvSpPr/>
            <p:nvPr/>
          </p:nvSpPr>
          <p:spPr>
            <a:xfrm>
              <a:off x="10131679" y="5699564"/>
              <a:ext cx="133254" cy="137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0" h="21298" fill="norm" stroke="1" extrusionOk="0">
                  <a:moveTo>
                    <a:pt x="20920" y="4607"/>
                  </a:moveTo>
                  <a:cubicBezTo>
                    <a:pt x="19923" y="2971"/>
                    <a:pt x="18926" y="1334"/>
                    <a:pt x="16766" y="516"/>
                  </a:cubicBezTo>
                  <a:cubicBezTo>
                    <a:pt x="14606" y="-302"/>
                    <a:pt x="11283" y="-302"/>
                    <a:pt x="8292" y="1662"/>
                  </a:cubicBezTo>
                  <a:cubicBezTo>
                    <a:pt x="5302" y="3625"/>
                    <a:pt x="2643" y="7553"/>
                    <a:pt x="1148" y="10334"/>
                  </a:cubicBezTo>
                  <a:cubicBezTo>
                    <a:pt x="-348" y="13116"/>
                    <a:pt x="-680" y="14753"/>
                    <a:pt x="1978" y="16389"/>
                  </a:cubicBezTo>
                  <a:cubicBezTo>
                    <a:pt x="4637" y="18025"/>
                    <a:pt x="10286" y="19662"/>
                    <a:pt x="15935" y="212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0" name="Line"/>
            <p:cNvSpPr/>
            <p:nvPr/>
          </p:nvSpPr>
          <p:spPr>
            <a:xfrm>
              <a:off x="10273383" y="5710310"/>
              <a:ext cx="95308" cy="96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1401" fill="norm" stroke="1" extrusionOk="0">
                  <a:moveTo>
                    <a:pt x="14710" y="5635"/>
                  </a:moveTo>
                  <a:cubicBezTo>
                    <a:pt x="12412" y="5635"/>
                    <a:pt x="10114" y="5635"/>
                    <a:pt x="7587" y="6809"/>
                  </a:cubicBezTo>
                  <a:cubicBezTo>
                    <a:pt x="5059" y="7983"/>
                    <a:pt x="2301" y="10330"/>
                    <a:pt x="923" y="12678"/>
                  </a:cubicBezTo>
                  <a:cubicBezTo>
                    <a:pt x="-456" y="15026"/>
                    <a:pt x="-456" y="17374"/>
                    <a:pt x="2072" y="19017"/>
                  </a:cubicBezTo>
                  <a:cubicBezTo>
                    <a:pt x="4599" y="20661"/>
                    <a:pt x="9655" y="21600"/>
                    <a:pt x="13331" y="21365"/>
                  </a:cubicBezTo>
                  <a:cubicBezTo>
                    <a:pt x="17008" y="21130"/>
                    <a:pt x="19306" y="19722"/>
                    <a:pt x="20225" y="16435"/>
                  </a:cubicBezTo>
                  <a:cubicBezTo>
                    <a:pt x="21144" y="13148"/>
                    <a:pt x="20684" y="7983"/>
                    <a:pt x="19076" y="4930"/>
                  </a:cubicBezTo>
                  <a:cubicBezTo>
                    <a:pt x="17467" y="1878"/>
                    <a:pt x="14710" y="939"/>
                    <a:pt x="1195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1" name="Line"/>
            <p:cNvSpPr/>
            <p:nvPr/>
          </p:nvSpPr>
          <p:spPr>
            <a:xfrm>
              <a:off x="10410982" y="5608710"/>
              <a:ext cx="5080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00" y="3138"/>
                    <a:pt x="16200" y="6277"/>
                    <a:pt x="12600" y="9877"/>
                  </a:cubicBezTo>
                  <a:cubicBezTo>
                    <a:pt x="9000" y="13477"/>
                    <a:pt x="4500" y="1753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2" name="Line"/>
            <p:cNvSpPr/>
            <p:nvPr/>
          </p:nvSpPr>
          <p:spPr>
            <a:xfrm>
              <a:off x="10493532" y="5765197"/>
              <a:ext cx="4445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2057" y="12793"/>
                    <a:pt x="4114" y="5170"/>
                    <a:pt x="7714" y="1993"/>
                  </a:cubicBezTo>
                  <a:cubicBezTo>
                    <a:pt x="11314" y="-1183"/>
                    <a:pt x="16457" y="88"/>
                    <a:pt x="21600" y="13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3" name="Line"/>
            <p:cNvSpPr/>
            <p:nvPr/>
          </p:nvSpPr>
          <p:spPr>
            <a:xfrm>
              <a:off x="10747532" y="5751767"/>
              <a:ext cx="12700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1440" y="11918"/>
                    <a:pt x="2880" y="3818"/>
                    <a:pt x="6480" y="1118"/>
                  </a:cubicBezTo>
                  <a:cubicBezTo>
                    <a:pt x="10080" y="-1582"/>
                    <a:pt x="15840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4" name="Line"/>
            <p:cNvSpPr/>
            <p:nvPr/>
          </p:nvSpPr>
          <p:spPr>
            <a:xfrm>
              <a:off x="10969782" y="5672210"/>
              <a:ext cx="190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5" name="Line"/>
            <p:cNvSpPr/>
            <p:nvPr/>
          </p:nvSpPr>
          <p:spPr>
            <a:xfrm>
              <a:off x="11052332" y="5602360"/>
              <a:ext cx="122142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13180" y="0"/>
                  </a:moveTo>
                  <a:cubicBezTo>
                    <a:pt x="16841" y="2736"/>
                    <a:pt x="20502" y="5472"/>
                    <a:pt x="21051" y="8496"/>
                  </a:cubicBezTo>
                  <a:cubicBezTo>
                    <a:pt x="21600" y="11520"/>
                    <a:pt x="19037" y="14832"/>
                    <a:pt x="16108" y="17064"/>
                  </a:cubicBezTo>
                  <a:cubicBezTo>
                    <a:pt x="13180" y="19296"/>
                    <a:pt x="9885" y="20448"/>
                    <a:pt x="7139" y="21024"/>
                  </a:cubicBezTo>
                  <a:cubicBezTo>
                    <a:pt x="4393" y="21600"/>
                    <a:pt x="2197" y="21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6" name="Line"/>
            <p:cNvSpPr/>
            <p:nvPr/>
          </p:nvSpPr>
          <p:spPr>
            <a:xfrm>
              <a:off x="4930932" y="6440560"/>
              <a:ext cx="279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64" y="16200"/>
                    <a:pt x="11127" y="10800"/>
                    <a:pt x="14727" y="7200"/>
                  </a:cubicBezTo>
                  <a:cubicBezTo>
                    <a:pt x="18327" y="3600"/>
                    <a:pt x="19964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7" name="Line"/>
            <p:cNvSpPr/>
            <p:nvPr/>
          </p:nvSpPr>
          <p:spPr>
            <a:xfrm>
              <a:off x="4937282" y="6612010"/>
              <a:ext cx="2984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55" y="14400"/>
                    <a:pt x="10111" y="7200"/>
                    <a:pt x="13711" y="3600"/>
                  </a:cubicBezTo>
                  <a:cubicBezTo>
                    <a:pt x="17311" y="0"/>
                    <a:pt x="19455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8" name="Line"/>
            <p:cNvSpPr/>
            <p:nvPr/>
          </p:nvSpPr>
          <p:spPr>
            <a:xfrm>
              <a:off x="5891669" y="6347969"/>
              <a:ext cx="156864" cy="346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436" fill="norm" stroke="1" extrusionOk="0">
                  <a:moveTo>
                    <a:pt x="19615" y="2978"/>
                  </a:moveTo>
                  <a:cubicBezTo>
                    <a:pt x="19327" y="1931"/>
                    <a:pt x="19039" y="883"/>
                    <a:pt x="18175" y="360"/>
                  </a:cubicBezTo>
                  <a:cubicBezTo>
                    <a:pt x="17311" y="-164"/>
                    <a:pt x="15871" y="-164"/>
                    <a:pt x="13279" y="687"/>
                  </a:cubicBezTo>
                  <a:cubicBezTo>
                    <a:pt x="10687" y="1538"/>
                    <a:pt x="6943" y="3240"/>
                    <a:pt x="4207" y="5792"/>
                  </a:cubicBezTo>
                  <a:cubicBezTo>
                    <a:pt x="1471" y="8345"/>
                    <a:pt x="-257" y="11749"/>
                    <a:pt x="31" y="14367"/>
                  </a:cubicBezTo>
                  <a:cubicBezTo>
                    <a:pt x="319" y="16985"/>
                    <a:pt x="2623" y="18818"/>
                    <a:pt x="6511" y="19865"/>
                  </a:cubicBezTo>
                  <a:cubicBezTo>
                    <a:pt x="10399" y="20912"/>
                    <a:pt x="15871" y="21174"/>
                    <a:pt x="21343" y="214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9" name="Line"/>
            <p:cNvSpPr/>
            <p:nvPr/>
          </p:nvSpPr>
          <p:spPr>
            <a:xfrm>
              <a:off x="6137432" y="6429701"/>
              <a:ext cx="215901" cy="226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7" fill="norm" stroke="1" extrusionOk="0">
                  <a:moveTo>
                    <a:pt x="0" y="6426"/>
                  </a:moveTo>
                  <a:cubicBezTo>
                    <a:pt x="212" y="5026"/>
                    <a:pt x="424" y="3626"/>
                    <a:pt x="1906" y="2526"/>
                  </a:cubicBezTo>
                  <a:cubicBezTo>
                    <a:pt x="3388" y="1426"/>
                    <a:pt x="6141" y="626"/>
                    <a:pt x="8047" y="226"/>
                  </a:cubicBezTo>
                  <a:cubicBezTo>
                    <a:pt x="9953" y="-174"/>
                    <a:pt x="11012" y="-174"/>
                    <a:pt x="11859" y="1326"/>
                  </a:cubicBezTo>
                  <a:cubicBezTo>
                    <a:pt x="12706" y="2826"/>
                    <a:pt x="13341" y="5826"/>
                    <a:pt x="12282" y="9026"/>
                  </a:cubicBezTo>
                  <a:cubicBezTo>
                    <a:pt x="11224" y="12226"/>
                    <a:pt x="8471" y="15626"/>
                    <a:pt x="6776" y="17726"/>
                  </a:cubicBezTo>
                  <a:cubicBezTo>
                    <a:pt x="5082" y="19826"/>
                    <a:pt x="4447" y="20626"/>
                    <a:pt x="4659" y="21026"/>
                  </a:cubicBezTo>
                  <a:cubicBezTo>
                    <a:pt x="4871" y="21426"/>
                    <a:pt x="5929" y="21426"/>
                    <a:pt x="8894" y="21226"/>
                  </a:cubicBezTo>
                  <a:cubicBezTo>
                    <a:pt x="11859" y="21026"/>
                    <a:pt x="16729" y="20626"/>
                    <a:pt x="21600" y="202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0" name="Line"/>
            <p:cNvSpPr/>
            <p:nvPr/>
          </p:nvSpPr>
          <p:spPr>
            <a:xfrm>
              <a:off x="6499382" y="6584166"/>
              <a:ext cx="22860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4400" y="12582"/>
                    <a:pt x="8800" y="4867"/>
                    <a:pt x="12400" y="1782"/>
                  </a:cubicBezTo>
                  <a:cubicBezTo>
                    <a:pt x="16000" y="-1304"/>
                    <a:pt x="18800" y="239"/>
                    <a:pt x="21600" y="1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1" name="Line"/>
            <p:cNvSpPr/>
            <p:nvPr/>
          </p:nvSpPr>
          <p:spPr>
            <a:xfrm>
              <a:off x="6816882" y="6529460"/>
              <a:ext cx="381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6207"/>
                    <a:pt x="7200" y="12414"/>
                    <a:pt x="10800" y="16014"/>
                  </a:cubicBezTo>
                  <a:cubicBezTo>
                    <a:pt x="14400" y="19614"/>
                    <a:pt x="18000" y="2060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2" name="Line"/>
            <p:cNvSpPr/>
            <p:nvPr/>
          </p:nvSpPr>
          <p:spPr>
            <a:xfrm>
              <a:off x="6937532" y="6408810"/>
              <a:ext cx="167327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3" h="21600" fill="norm" stroke="1" extrusionOk="0">
                  <a:moveTo>
                    <a:pt x="0" y="0"/>
                  </a:moveTo>
                  <a:cubicBezTo>
                    <a:pt x="2634" y="138"/>
                    <a:pt x="5268" y="277"/>
                    <a:pt x="8956" y="1731"/>
                  </a:cubicBezTo>
                  <a:cubicBezTo>
                    <a:pt x="12644" y="3185"/>
                    <a:pt x="17385" y="5954"/>
                    <a:pt x="19493" y="8792"/>
                  </a:cubicBezTo>
                  <a:cubicBezTo>
                    <a:pt x="21600" y="11631"/>
                    <a:pt x="21073" y="14538"/>
                    <a:pt x="18834" y="16685"/>
                  </a:cubicBezTo>
                  <a:cubicBezTo>
                    <a:pt x="16595" y="18831"/>
                    <a:pt x="12644" y="20215"/>
                    <a:pt x="869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3" name="Line"/>
            <p:cNvSpPr/>
            <p:nvPr/>
          </p:nvSpPr>
          <p:spPr>
            <a:xfrm>
              <a:off x="7337582" y="6465960"/>
              <a:ext cx="2667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4886"/>
                    <a:pt x="10286" y="9771"/>
                    <a:pt x="13886" y="13371"/>
                  </a:cubicBezTo>
                  <a:cubicBezTo>
                    <a:pt x="17486" y="16971"/>
                    <a:pt x="19543" y="1928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4" name="Line"/>
            <p:cNvSpPr/>
            <p:nvPr/>
          </p:nvSpPr>
          <p:spPr>
            <a:xfrm>
              <a:off x="7405170" y="6453260"/>
              <a:ext cx="161013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600" fill="norm" stroke="1" extrusionOk="0">
                  <a:moveTo>
                    <a:pt x="21339" y="0"/>
                  </a:moveTo>
                  <a:cubicBezTo>
                    <a:pt x="15729" y="4235"/>
                    <a:pt x="10118" y="8471"/>
                    <a:pt x="6471" y="11753"/>
                  </a:cubicBezTo>
                  <a:cubicBezTo>
                    <a:pt x="2825" y="15035"/>
                    <a:pt x="1142" y="17365"/>
                    <a:pt x="440" y="18847"/>
                  </a:cubicBezTo>
                  <a:cubicBezTo>
                    <a:pt x="-261" y="20329"/>
                    <a:pt x="20" y="20965"/>
                    <a:pt x="3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5" name="Line"/>
            <p:cNvSpPr/>
            <p:nvPr/>
          </p:nvSpPr>
          <p:spPr>
            <a:xfrm>
              <a:off x="7878760" y="6389760"/>
              <a:ext cx="189073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600" fill="norm" stroke="1" extrusionOk="0">
                  <a:moveTo>
                    <a:pt x="20972" y="0"/>
                  </a:moveTo>
                  <a:cubicBezTo>
                    <a:pt x="18389" y="0"/>
                    <a:pt x="15807" y="0"/>
                    <a:pt x="12520" y="1426"/>
                  </a:cubicBezTo>
                  <a:cubicBezTo>
                    <a:pt x="9233" y="2853"/>
                    <a:pt x="5242" y="5706"/>
                    <a:pt x="2776" y="8558"/>
                  </a:cubicBezTo>
                  <a:cubicBezTo>
                    <a:pt x="311" y="11411"/>
                    <a:pt x="-628" y="14264"/>
                    <a:pt x="429" y="16438"/>
                  </a:cubicBezTo>
                  <a:cubicBezTo>
                    <a:pt x="1485" y="18611"/>
                    <a:pt x="4537" y="20106"/>
                    <a:pt x="7237" y="20853"/>
                  </a:cubicBezTo>
                  <a:cubicBezTo>
                    <a:pt x="9937" y="21600"/>
                    <a:pt x="12285" y="21600"/>
                    <a:pt x="1463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6" name="Line"/>
            <p:cNvSpPr/>
            <p:nvPr/>
          </p:nvSpPr>
          <p:spPr>
            <a:xfrm>
              <a:off x="8145848" y="6442890"/>
              <a:ext cx="182335" cy="222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259" fill="norm" stroke="1" extrusionOk="0">
                  <a:moveTo>
                    <a:pt x="1262" y="989"/>
                  </a:moveTo>
                  <a:cubicBezTo>
                    <a:pt x="2244" y="384"/>
                    <a:pt x="3226" y="-222"/>
                    <a:pt x="5312" y="81"/>
                  </a:cubicBezTo>
                  <a:cubicBezTo>
                    <a:pt x="7399" y="384"/>
                    <a:pt x="10589" y="1595"/>
                    <a:pt x="11817" y="3815"/>
                  </a:cubicBezTo>
                  <a:cubicBezTo>
                    <a:pt x="13044" y="6036"/>
                    <a:pt x="12308" y="9266"/>
                    <a:pt x="10344" y="12092"/>
                  </a:cubicBezTo>
                  <a:cubicBezTo>
                    <a:pt x="8380" y="14918"/>
                    <a:pt x="5189" y="17341"/>
                    <a:pt x="2980" y="18855"/>
                  </a:cubicBezTo>
                  <a:cubicBezTo>
                    <a:pt x="771" y="20369"/>
                    <a:pt x="-456" y="20974"/>
                    <a:pt x="158" y="21176"/>
                  </a:cubicBezTo>
                  <a:cubicBezTo>
                    <a:pt x="771" y="21378"/>
                    <a:pt x="3226" y="21176"/>
                    <a:pt x="7030" y="20974"/>
                  </a:cubicBezTo>
                  <a:cubicBezTo>
                    <a:pt x="10835" y="20772"/>
                    <a:pt x="15989" y="20571"/>
                    <a:pt x="21144" y="203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7" name="Line"/>
            <p:cNvSpPr/>
            <p:nvPr/>
          </p:nvSpPr>
          <p:spPr>
            <a:xfrm>
              <a:off x="8448832" y="6567560"/>
              <a:ext cx="1778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5600"/>
                    <a:pt x="10800" y="9600"/>
                    <a:pt x="14400" y="6000"/>
                  </a:cubicBezTo>
                  <a:cubicBezTo>
                    <a:pt x="18000" y="2400"/>
                    <a:pt x="19800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8" name="Line"/>
            <p:cNvSpPr/>
            <p:nvPr/>
          </p:nvSpPr>
          <p:spPr>
            <a:xfrm>
              <a:off x="8772119" y="6516760"/>
              <a:ext cx="19614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3273"/>
                    <a:pt x="-1585" y="6545"/>
                    <a:pt x="575" y="10145"/>
                  </a:cubicBezTo>
                  <a:cubicBezTo>
                    <a:pt x="2735" y="13745"/>
                    <a:pt x="11375" y="17673"/>
                    <a:pt x="200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9" name="Line"/>
            <p:cNvSpPr/>
            <p:nvPr/>
          </p:nvSpPr>
          <p:spPr>
            <a:xfrm>
              <a:off x="8918732" y="6415160"/>
              <a:ext cx="11874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2" h="21600" fill="norm" stroke="1" extrusionOk="0">
                  <a:moveTo>
                    <a:pt x="0" y="0"/>
                  </a:moveTo>
                  <a:cubicBezTo>
                    <a:pt x="6703" y="2160"/>
                    <a:pt x="13407" y="4320"/>
                    <a:pt x="17131" y="7416"/>
                  </a:cubicBezTo>
                  <a:cubicBezTo>
                    <a:pt x="20855" y="10512"/>
                    <a:pt x="21600" y="14544"/>
                    <a:pt x="20297" y="17064"/>
                  </a:cubicBezTo>
                  <a:cubicBezTo>
                    <a:pt x="18993" y="19584"/>
                    <a:pt x="15641" y="20592"/>
                    <a:pt x="1229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0" name="Line"/>
            <p:cNvSpPr/>
            <p:nvPr/>
          </p:nvSpPr>
          <p:spPr>
            <a:xfrm>
              <a:off x="5184932" y="7126360"/>
              <a:ext cx="1905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1" name="Line"/>
            <p:cNvSpPr/>
            <p:nvPr/>
          </p:nvSpPr>
          <p:spPr>
            <a:xfrm>
              <a:off x="5223032" y="7208910"/>
              <a:ext cx="2540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20" y="20400"/>
                    <a:pt x="6840" y="19200"/>
                    <a:pt x="10440" y="15600"/>
                  </a:cubicBezTo>
                  <a:cubicBezTo>
                    <a:pt x="14040" y="12000"/>
                    <a:pt x="17820" y="60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2" name="Line"/>
            <p:cNvSpPr/>
            <p:nvPr/>
          </p:nvSpPr>
          <p:spPr>
            <a:xfrm>
              <a:off x="5813582" y="7056510"/>
              <a:ext cx="127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3" name="Line"/>
            <p:cNvSpPr/>
            <p:nvPr/>
          </p:nvSpPr>
          <p:spPr>
            <a:xfrm>
              <a:off x="5965982" y="7050160"/>
              <a:ext cx="1905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200"/>
                    <a:pt x="7200" y="8400"/>
                    <a:pt x="10800" y="12000"/>
                  </a:cubicBezTo>
                  <a:cubicBezTo>
                    <a:pt x="14400" y="15600"/>
                    <a:pt x="18000" y="18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4" name="Line"/>
            <p:cNvSpPr/>
            <p:nvPr/>
          </p:nvSpPr>
          <p:spPr>
            <a:xfrm>
              <a:off x="5982039" y="7120010"/>
              <a:ext cx="142694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21414" y="0"/>
                  </a:moveTo>
                  <a:cubicBezTo>
                    <a:pt x="15061" y="5110"/>
                    <a:pt x="8708" y="10219"/>
                    <a:pt x="5055" y="13239"/>
                  </a:cubicBezTo>
                  <a:cubicBezTo>
                    <a:pt x="1402" y="16258"/>
                    <a:pt x="449" y="17187"/>
                    <a:pt x="132" y="18232"/>
                  </a:cubicBezTo>
                  <a:cubicBezTo>
                    <a:pt x="-186" y="19277"/>
                    <a:pt x="132" y="20439"/>
                    <a:pt x="44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5" name="Line"/>
            <p:cNvSpPr/>
            <p:nvPr/>
          </p:nvSpPr>
          <p:spPr>
            <a:xfrm>
              <a:off x="6315232" y="7088260"/>
              <a:ext cx="762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6" name="Line"/>
            <p:cNvSpPr/>
            <p:nvPr/>
          </p:nvSpPr>
          <p:spPr>
            <a:xfrm>
              <a:off x="6759732" y="7081910"/>
              <a:ext cx="139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7" name="Line"/>
            <p:cNvSpPr/>
            <p:nvPr/>
          </p:nvSpPr>
          <p:spPr>
            <a:xfrm>
              <a:off x="6778782" y="7177160"/>
              <a:ext cx="1968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55" y="21600"/>
                    <a:pt x="5110" y="21600"/>
                    <a:pt x="8710" y="18000"/>
                  </a:cubicBezTo>
                  <a:cubicBezTo>
                    <a:pt x="12310" y="14400"/>
                    <a:pt x="16955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8" name="Line"/>
            <p:cNvSpPr/>
            <p:nvPr/>
          </p:nvSpPr>
          <p:spPr>
            <a:xfrm>
              <a:off x="7369332" y="6973960"/>
              <a:ext cx="2540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019"/>
                    <a:pt x="14400" y="8037"/>
                    <a:pt x="10800" y="11637"/>
                  </a:cubicBezTo>
                  <a:cubicBezTo>
                    <a:pt x="7200" y="15237"/>
                    <a:pt x="3600" y="1841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479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878721" y="557015"/>
              <a:ext cx="2700439" cy="1463946"/>
            </a:xfrm>
            <a:prstGeom prst="rect">
              <a:avLst/>
            </a:prstGeom>
            <a:effectLst/>
          </p:spPr>
        </p:pic>
        <p:pic>
          <p:nvPicPr>
            <p:cNvPr id="3481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947883" y="369960"/>
              <a:ext cx="697550" cy="387351"/>
            </a:xfrm>
            <a:prstGeom prst="rect">
              <a:avLst/>
            </a:prstGeom>
            <a:effectLst/>
          </p:spPr>
        </p:pic>
        <p:pic>
          <p:nvPicPr>
            <p:cNvPr id="3483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430052" y="271275"/>
              <a:ext cx="272085" cy="253530"/>
            </a:xfrm>
            <a:prstGeom prst="rect">
              <a:avLst/>
            </a:prstGeom>
            <a:effectLst/>
          </p:spPr>
        </p:pic>
        <p:pic>
          <p:nvPicPr>
            <p:cNvPr id="3485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902480" y="103260"/>
              <a:ext cx="247445" cy="272475"/>
            </a:xfrm>
            <a:prstGeom prst="rect">
              <a:avLst/>
            </a:prstGeom>
            <a:effectLst/>
          </p:spPr>
        </p:pic>
        <p:pic>
          <p:nvPicPr>
            <p:cNvPr id="3487" name="Line Line" descr="Line 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642382" y="217560"/>
              <a:ext cx="50801" cy="158751"/>
            </a:xfrm>
            <a:prstGeom prst="rect">
              <a:avLst/>
            </a:prstGeom>
            <a:effectLst/>
          </p:spPr>
        </p:pic>
        <p:pic>
          <p:nvPicPr>
            <p:cNvPr id="3489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642382" y="103260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3491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725581" y="-19051"/>
              <a:ext cx="240652" cy="403653"/>
            </a:xfrm>
            <a:prstGeom prst="rect">
              <a:avLst/>
            </a:prstGeom>
            <a:effectLst/>
          </p:spPr>
        </p:pic>
        <p:pic>
          <p:nvPicPr>
            <p:cNvPr id="3493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499632" y="77860"/>
              <a:ext cx="254001" cy="258108"/>
            </a:xfrm>
            <a:prstGeom prst="rect">
              <a:avLst/>
            </a:prstGeom>
            <a:effectLst/>
          </p:spPr>
        </p:pic>
        <p:pic>
          <p:nvPicPr>
            <p:cNvPr id="3495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8552230" y="78566"/>
              <a:ext cx="207753" cy="329495"/>
            </a:xfrm>
            <a:prstGeom prst="rect">
              <a:avLst/>
            </a:prstGeom>
            <a:effectLst/>
          </p:spPr>
        </p:pic>
        <p:pic>
          <p:nvPicPr>
            <p:cNvPr id="3497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001282" y="27060"/>
              <a:ext cx="146051" cy="387351"/>
            </a:xfrm>
            <a:prstGeom prst="rect">
              <a:avLst/>
            </a:prstGeom>
            <a:effectLst/>
          </p:spPr>
        </p:pic>
        <p:pic>
          <p:nvPicPr>
            <p:cNvPr id="3499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874282" y="350910"/>
              <a:ext cx="368301" cy="88901"/>
            </a:xfrm>
            <a:prstGeom prst="rect">
              <a:avLst/>
            </a:prstGeom>
            <a:effectLst/>
          </p:spPr>
        </p:pic>
        <p:pic>
          <p:nvPicPr>
            <p:cNvPr id="3501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420382" y="52460"/>
              <a:ext cx="184151" cy="247651"/>
            </a:xfrm>
            <a:prstGeom prst="rect">
              <a:avLst/>
            </a:prstGeom>
            <a:effectLst/>
          </p:spPr>
        </p:pic>
        <p:pic>
          <p:nvPicPr>
            <p:cNvPr id="3503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9496582" y="122310"/>
              <a:ext cx="228601" cy="393701"/>
            </a:xfrm>
            <a:prstGeom prst="rect">
              <a:avLst/>
            </a:prstGeom>
            <a:effectLst/>
          </p:spPr>
        </p:pic>
        <p:pic>
          <p:nvPicPr>
            <p:cNvPr id="3505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448832" y="575277"/>
              <a:ext cx="958851" cy="61384"/>
            </a:xfrm>
            <a:prstGeom prst="rect">
              <a:avLst/>
            </a:prstGeom>
            <a:effectLst/>
          </p:spPr>
        </p:pic>
        <p:pic>
          <p:nvPicPr>
            <p:cNvPr id="3507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540855" y="668410"/>
              <a:ext cx="752528" cy="84716"/>
            </a:xfrm>
            <a:prstGeom prst="rect">
              <a:avLst/>
            </a:prstGeom>
            <a:effectLst/>
          </p:spPr>
        </p:pic>
        <p:pic>
          <p:nvPicPr>
            <p:cNvPr id="3509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8721882" y="871610"/>
              <a:ext cx="88901" cy="336551"/>
            </a:xfrm>
            <a:prstGeom prst="rect">
              <a:avLst/>
            </a:prstGeom>
            <a:effectLst/>
          </p:spPr>
        </p:pic>
        <p:pic>
          <p:nvPicPr>
            <p:cNvPr id="3511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8728232" y="945364"/>
              <a:ext cx="273024" cy="231047"/>
            </a:xfrm>
            <a:prstGeom prst="rect">
              <a:avLst/>
            </a:prstGeom>
            <a:effectLst/>
          </p:spPr>
        </p:pic>
        <p:pic>
          <p:nvPicPr>
            <p:cNvPr id="3513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8994388" y="1106560"/>
              <a:ext cx="114881" cy="131234"/>
            </a:xfrm>
            <a:prstGeom prst="rect">
              <a:avLst/>
            </a:prstGeom>
            <a:effectLst/>
          </p:spPr>
        </p:pic>
        <p:pic>
          <p:nvPicPr>
            <p:cNvPr id="3515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9473425" y="839860"/>
              <a:ext cx="175558" cy="345018"/>
            </a:xfrm>
            <a:prstGeom prst="rect">
              <a:avLst/>
            </a:prstGeom>
            <a:effectLst/>
          </p:spPr>
        </p:pic>
        <p:pic>
          <p:nvPicPr>
            <p:cNvPr id="3517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9414032" y="973210"/>
              <a:ext cx="692151" cy="164556"/>
            </a:xfrm>
            <a:prstGeom prst="rect">
              <a:avLst/>
            </a:prstGeom>
            <a:effectLst/>
          </p:spPr>
        </p:pic>
        <p:pic>
          <p:nvPicPr>
            <p:cNvPr id="3519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384582" y="4796175"/>
              <a:ext cx="1938672" cy="244481"/>
            </a:xfrm>
            <a:prstGeom prst="rect">
              <a:avLst/>
            </a:prstGeom>
            <a:effectLst/>
          </p:spPr>
        </p:pic>
        <p:pic>
          <p:nvPicPr>
            <p:cNvPr id="3521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559582" y="4938967"/>
              <a:ext cx="1237254" cy="148681"/>
            </a:xfrm>
            <a:prstGeom prst="rect">
              <a:avLst/>
            </a:prstGeom>
            <a:effectLst/>
          </p:spPr>
        </p:pic>
        <p:pic>
          <p:nvPicPr>
            <p:cNvPr id="3523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997982" y="4897935"/>
              <a:ext cx="1169530" cy="145263"/>
            </a:xfrm>
            <a:prstGeom prst="rect">
              <a:avLst/>
            </a:prstGeom>
            <a:effectLst/>
          </p:spPr>
        </p:pic>
        <p:pic>
          <p:nvPicPr>
            <p:cNvPr id="3525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0245882" y="4923822"/>
              <a:ext cx="1168401" cy="126089"/>
            </a:xfrm>
            <a:prstGeom prst="rect">
              <a:avLst/>
            </a:prstGeom>
            <a:effectLst/>
          </p:spPr>
        </p:pic>
        <p:pic>
          <p:nvPicPr>
            <p:cNvPr id="3527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0317849" y="4942686"/>
              <a:ext cx="1045634" cy="11357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5" name="Drawing"/>
          <p:cNvGrpSpPr/>
          <p:nvPr/>
        </p:nvGrpSpPr>
        <p:grpSpPr>
          <a:xfrm>
            <a:off x="1060838" y="2368549"/>
            <a:ext cx="501262" cy="514351"/>
            <a:chOff x="0" y="0"/>
            <a:chExt cx="501261" cy="514350"/>
          </a:xfrm>
        </p:grpSpPr>
        <p:sp>
          <p:nvSpPr>
            <p:cNvPr id="3531" name="Line"/>
            <p:cNvSpPr/>
            <p:nvPr/>
          </p:nvSpPr>
          <p:spPr>
            <a:xfrm>
              <a:off x="0" y="0"/>
              <a:ext cx="199725" cy="40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441" fill="norm" stroke="1" extrusionOk="0">
                  <a:moveTo>
                    <a:pt x="634" y="3732"/>
                  </a:moveTo>
                  <a:cubicBezTo>
                    <a:pt x="4234" y="3506"/>
                    <a:pt x="7834" y="3280"/>
                    <a:pt x="10984" y="2771"/>
                  </a:cubicBezTo>
                  <a:cubicBezTo>
                    <a:pt x="14134" y="2262"/>
                    <a:pt x="16834" y="1470"/>
                    <a:pt x="18634" y="905"/>
                  </a:cubicBezTo>
                  <a:cubicBezTo>
                    <a:pt x="20434" y="339"/>
                    <a:pt x="21334" y="0"/>
                    <a:pt x="21221" y="0"/>
                  </a:cubicBezTo>
                  <a:cubicBezTo>
                    <a:pt x="21109" y="0"/>
                    <a:pt x="19984" y="339"/>
                    <a:pt x="17284" y="1527"/>
                  </a:cubicBezTo>
                  <a:cubicBezTo>
                    <a:pt x="14584" y="2714"/>
                    <a:pt x="10309" y="4750"/>
                    <a:pt x="7834" y="5994"/>
                  </a:cubicBezTo>
                  <a:cubicBezTo>
                    <a:pt x="5359" y="7238"/>
                    <a:pt x="4684" y="7690"/>
                    <a:pt x="4459" y="8199"/>
                  </a:cubicBezTo>
                  <a:cubicBezTo>
                    <a:pt x="4234" y="8708"/>
                    <a:pt x="4459" y="9273"/>
                    <a:pt x="5247" y="9556"/>
                  </a:cubicBezTo>
                  <a:cubicBezTo>
                    <a:pt x="6034" y="9839"/>
                    <a:pt x="7384" y="9839"/>
                    <a:pt x="8509" y="10008"/>
                  </a:cubicBezTo>
                  <a:cubicBezTo>
                    <a:pt x="9634" y="10178"/>
                    <a:pt x="10534" y="10517"/>
                    <a:pt x="10984" y="10970"/>
                  </a:cubicBezTo>
                  <a:cubicBezTo>
                    <a:pt x="11434" y="11422"/>
                    <a:pt x="11434" y="11987"/>
                    <a:pt x="9972" y="13118"/>
                  </a:cubicBezTo>
                  <a:cubicBezTo>
                    <a:pt x="8509" y="14249"/>
                    <a:pt x="5584" y="15946"/>
                    <a:pt x="3784" y="17076"/>
                  </a:cubicBezTo>
                  <a:cubicBezTo>
                    <a:pt x="1984" y="18207"/>
                    <a:pt x="1309" y="18773"/>
                    <a:pt x="747" y="19395"/>
                  </a:cubicBezTo>
                  <a:cubicBezTo>
                    <a:pt x="184" y="20017"/>
                    <a:pt x="-266" y="20695"/>
                    <a:pt x="184" y="21091"/>
                  </a:cubicBezTo>
                  <a:cubicBezTo>
                    <a:pt x="634" y="21487"/>
                    <a:pt x="1984" y="21600"/>
                    <a:pt x="5471" y="21148"/>
                  </a:cubicBezTo>
                  <a:cubicBezTo>
                    <a:pt x="8959" y="20695"/>
                    <a:pt x="14584" y="19677"/>
                    <a:pt x="20209" y="186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2" name="Line"/>
            <p:cNvSpPr/>
            <p:nvPr/>
          </p:nvSpPr>
          <p:spPr>
            <a:xfrm>
              <a:off x="234561" y="144918"/>
              <a:ext cx="254001" cy="207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8" fill="norm" stroke="1" extrusionOk="0">
                  <a:moveTo>
                    <a:pt x="0" y="6007"/>
                  </a:moveTo>
                  <a:cubicBezTo>
                    <a:pt x="720" y="5353"/>
                    <a:pt x="1440" y="4698"/>
                    <a:pt x="2700" y="5025"/>
                  </a:cubicBezTo>
                  <a:cubicBezTo>
                    <a:pt x="3960" y="5353"/>
                    <a:pt x="5760" y="6662"/>
                    <a:pt x="6390" y="9280"/>
                  </a:cubicBezTo>
                  <a:cubicBezTo>
                    <a:pt x="7020" y="11898"/>
                    <a:pt x="6480" y="15825"/>
                    <a:pt x="5490" y="18225"/>
                  </a:cubicBezTo>
                  <a:cubicBezTo>
                    <a:pt x="4500" y="20625"/>
                    <a:pt x="3060" y="21498"/>
                    <a:pt x="2340" y="21389"/>
                  </a:cubicBezTo>
                  <a:cubicBezTo>
                    <a:pt x="1620" y="21280"/>
                    <a:pt x="1620" y="20189"/>
                    <a:pt x="2610" y="17789"/>
                  </a:cubicBezTo>
                  <a:cubicBezTo>
                    <a:pt x="3600" y="15389"/>
                    <a:pt x="5580" y="11680"/>
                    <a:pt x="7200" y="8843"/>
                  </a:cubicBezTo>
                  <a:cubicBezTo>
                    <a:pt x="8820" y="6007"/>
                    <a:pt x="10080" y="4043"/>
                    <a:pt x="10980" y="2516"/>
                  </a:cubicBezTo>
                  <a:cubicBezTo>
                    <a:pt x="11880" y="989"/>
                    <a:pt x="12420" y="-102"/>
                    <a:pt x="12510" y="7"/>
                  </a:cubicBezTo>
                  <a:cubicBezTo>
                    <a:pt x="12600" y="116"/>
                    <a:pt x="12240" y="1425"/>
                    <a:pt x="11790" y="2734"/>
                  </a:cubicBezTo>
                  <a:cubicBezTo>
                    <a:pt x="11340" y="4043"/>
                    <a:pt x="10800" y="5353"/>
                    <a:pt x="11070" y="7098"/>
                  </a:cubicBezTo>
                  <a:cubicBezTo>
                    <a:pt x="11340" y="8843"/>
                    <a:pt x="12420" y="11025"/>
                    <a:pt x="14310" y="12116"/>
                  </a:cubicBezTo>
                  <a:cubicBezTo>
                    <a:pt x="16200" y="13207"/>
                    <a:pt x="18900" y="13207"/>
                    <a:pt x="21600" y="132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3" name="Line"/>
            <p:cNvSpPr/>
            <p:nvPr/>
          </p:nvSpPr>
          <p:spPr>
            <a:xfrm>
              <a:off x="139311" y="404671"/>
              <a:ext cx="254001" cy="65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1" fill="norm" stroke="1" extrusionOk="0">
                  <a:moveTo>
                    <a:pt x="0" y="20801"/>
                  </a:moveTo>
                  <a:cubicBezTo>
                    <a:pt x="6120" y="13376"/>
                    <a:pt x="12240" y="5951"/>
                    <a:pt x="15840" y="2576"/>
                  </a:cubicBezTo>
                  <a:cubicBezTo>
                    <a:pt x="19440" y="-799"/>
                    <a:pt x="20520" y="-124"/>
                    <a:pt x="21600" y="5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4" name="Line"/>
            <p:cNvSpPr/>
            <p:nvPr/>
          </p:nvSpPr>
          <p:spPr>
            <a:xfrm>
              <a:off x="253611" y="387350"/>
              <a:ext cx="24765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85" y="16200"/>
                    <a:pt x="9969" y="10800"/>
                    <a:pt x="13569" y="7200"/>
                  </a:cubicBezTo>
                  <a:cubicBezTo>
                    <a:pt x="17169" y="3600"/>
                    <a:pt x="19385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3586" name="Drawing"/>
          <p:cNvGrpSpPr/>
          <p:nvPr/>
        </p:nvGrpSpPr>
        <p:grpSpPr>
          <a:xfrm>
            <a:off x="2364040" y="2051050"/>
            <a:ext cx="7580061" cy="4902200"/>
            <a:chOff x="0" y="0"/>
            <a:chExt cx="7580058" cy="4902200"/>
          </a:xfrm>
        </p:grpSpPr>
        <p:sp>
          <p:nvSpPr>
            <p:cNvPr id="3536" name="Line"/>
            <p:cNvSpPr/>
            <p:nvPr/>
          </p:nvSpPr>
          <p:spPr>
            <a:xfrm>
              <a:off x="1306286" y="383359"/>
              <a:ext cx="114273" cy="48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352" fill="norm" stroke="1" extrusionOk="0">
                  <a:moveTo>
                    <a:pt x="3529" y="6093"/>
                  </a:moveTo>
                  <a:cubicBezTo>
                    <a:pt x="4315" y="9005"/>
                    <a:pt x="5100" y="11916"/>
                    <a:pt x="5886" y="14170"/>
                  </a:cubicBezTo>
                  <a:cubicBezTo>
                    <a:pt x="6671" y="16424"/>
                    <a:pt x="7457" y="18020"/>
                    <a:pt x="7849" y="19194"/>
                  </a:cubicBezTo>
                  <a:cubicBezTo>
                    <a:pt x="8242" y="20368"/>
                    <a:pt x="8242" y="21119"/>
                    <a:pt x="7653" y="21307"/>
                  </a:cubicBezTo>
                  <a:cubicBezTo>
                    <a:pt x="7064" y="21495"/>
                    <a:pt x="5886" y="21119"/>
                    <a:pt x="4315" y="19476"/>
                  </a:cubicBezTo>
                  <a:cubicBezTo>
                    <a:pt x="2744" y="17832"/>
                    <a:pt x="780" y="14921"/>
                    <a:pt x="191" y="11822"/>
                  </a:cubicBezTo>
                  <a:cubicBezTo>
                    <a:pt x="-398" y="8723"/>
                    <a:pt x="387" y="5436"/>
                    <a:pt x="2351" y="3417"/>
                  </a:cubicBezTo>
                  <a:cubicBezTo>
                    <a:pt x="4315" y="1398"/>
                    <a:pt x="7457" y="646"/>
                    <a:pt x="10009" y="271"/>
                  </a:cubicBezTo>
                  <a:cubicBezTo>
                    <a:pt x="12562" y="-105"/>
                    <a:pt x="14526" y="-105"/>
                    <a:pt x="16686" y="365"/>
                  </a:cubicBezTo>
                  <a:cubicBezTo>
                    <a:pt x="18846" y="834"/>
                    <a:pt x="21202" y="1773"/>
                    <a:pt x="21202" y="3041"/>
                  </a:cubicBezTo>
                  <a:cubicBezTo>
                    <a:pt x="21202" y="4309"/>
                    <a:pt x="18846" y="5905"/>
                    <a:pt x="16686" y="6845"/>
                  </a:cubicBezTo>
                  <a:cubicBezTo>
                    <a:pt x="14526" y="7784"/>
                    <a:pt x="12562" y="8065"/>
                    <a:pt x="9813" y="8347"/>
                  </a:cubicBezTo>
                  <a:cubicBezTo>
                    <a:pt x="7064" y="8629"/>
                    <a:pt x="3529" y="8911"/>
                    <a:pt x="2547" y="8817"/>
                  </a:cubicBezTo>
                  <a:cubicBezTo>
                    <a:pt x="1566" y="8723"/>
                    <a:pt x="3137" y="8253"/>
                    <a:pt x="4904" y="7878"/>
                  </a:cubicBezTo>
                  <a:cubicBezTo>
                    <a:pt x="6671" y="7502"/>
                    <a:pt x="8635" y="7220"/>
                    <a:pt x="10598" y="69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7" name="Line"/>
            <p:cNvSpPr/>
            <p:nvPr/>
          </p:nvSpPr>
          <p:spPr>
            <a:xfrm>
              <a:off x="1455764" y="304800"/>
              <a:ext cx="244195" cy="245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450" fill="norm" stroke="1" extrusionOk="0">
                  <a:moveTo>
                    <a:pt x="7516" y="9969"/>
                  </a:moveTo>
                  <a:cubicBezTo>
                    <a:pt x="7703" y="9046"/>
                    <a:pt x="7889" y="8123"/>
                    <a:pt x="7237" y="7569"/>
                  </a:cubicBezTo>
                  <a:cubicBezTo>
                    <a:pt x="6585" y="7015"/>
                    <a:pt x="5096" y="6831"/>
                    <a:pt x="3792" y="7662"/>
                  </a:cubicBezTo>
                  <a:cubicBezTo>
                    <a:pt x="2489" y="8492"/>
                    <a:pt x="1372" y="10338"/>
                    <a:pt x="720" y="12462"/>
                  </a:cubicBezTo>
                  <a:cubicBezTo>
                    <a:pt x="68" y="14585"/>
                    <a:pt x="-118" y="16985"/>
                    <a:pt x="68" y="18646"/>
                  </a:cubicBezTo>
                  <a:cubicBezTo>
                    <a:pt x="254" y="20308"/>
                    <a:pt x="813" y="21231"/>
                    <a:pt x="2023" y="21415"/>
                  </a:cubicBezTo>
                  <a:cubicBezTo>
                    <a:pt x="3234" y="21600"/>
                    <a:pt x="5096" y="21046"/>
                    <a:pt x="6306" y="19754"/>
                  </a:cubicBezTo>
                  <a:cubicBezTo>
                    <a:pt x="7516" y="18462"/>
                    <a:pt x="8075" y="16431"/>
                    <a:pt x="8261" y="14769"/>
                  </a:cubicBezTo>
                  <a:cubicBezTo>
                    <a:pt x="8448" y="13108"/>
                    <a:pt x="8261" y="11815"/>
                    <a:pt x="8634" y="11077"/>
                  </a:cubicBezTo>
                  <a:cubicBezTo>
                    <a:pt x="9006" y="10338"/>
                    <a:pt x="9937" y="10154"/>
                    <a:pt x="11334" y="10431"/>
                  </a:cubicBezTo>
                  <a:cubicBezTo>
                    <a:pt x="12730" y="10708"/>
                    <a:pt x="14592" y="11446"/>
                    <a:pt x="15896" y="12369"/>
                  </a:cubicBezTo>
                  <a:cubicBezTo>
                    <a:pt x="17199" y="13292"/>
                    <a:pt x="17944" y="14400"/>
                    <a:pt x="18410" y="15415"/>
                  </a:cubicBezTo>
                  <a:cubicBezTo>
                    <a:pt x="18875" y="16431"/>
                    <a:pt x="19061" y="17354"/>
                    <a:pt x="18596" y="17908"/>
                  </a:cubicBezTo>
                  <a:cubicBezTo>
                    <a:pt x="18130" y="18462"/>
                    <a:pt x="17013" y="18646"/>
                    <a:pt x="16082" y="18462"/>
                  </a:cubicBezTo>
                  <a:cubicBezTo>
                    <a:pt x="15151" y="18277"/>
                    <a:pt x="14406" y="17723"/>
                    <a:pt x="14127" y="15877"/>
                  </a:cubicBezTo>
                  <a:cubicBezTo>
                    <a:pt x="13848" y="14031"/>
                    <a:pt x="14034" y="10892"/>
                    <a:pt x="15337" y="8031"/>
                  </a:cubicBezTo>
                  <a:cubicBezTo>
                    <a:pt x="16641" y="5169"/>
                    <a:pt x="19061" y="2585"/>
                    <a:pt x="2148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8" name="Line"/>
            <p:cNvSpPr/>
            <p:nvPr/>
          </p:nvSpPr>
          <p:spPr>
            <a:xfrm>
              <a:off x="1722095" y="211317"/>
              <a:ext cx="252437" cy="472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356" fill="norm" stroke="1" extrusionOk="0">
                  <a:moveTo>
                    <a:pt x="4559" y="781"/>
                  </a:moveTo>
                  <a:cubicBezTo>
                    <a:pt x="4916" y="303"/>
                    <a:pt x="5273" y="-175"/>
                    <a:pt x="5184" y="64"/>
                  </a:cubicBezTo>
                  <a:cubicBezTo>
                    <a:pt x="5095" y="303"/>
                    <a:pt x="4559" y="1259"/>
                    <a:pt x="4381" y="2836"/>
                  </a:cubicBezTo>
                  <a:cubicBezTo>
                    <a:pt x="4202" y="4413"/>
                    <a:pt x="4381" y="6611"/>
                    <a:pt x="4649" y="7997"/>
                  </a:cubicBezTo>
                  <a:cubicBezTo>
                    <a:pt x="4916" y="9383"/>
                    <a:pt x="5273" y="9956"/>
                    <a:pt x="5720" y="10434"/>
                  </a:cubicBezTo>
                  <a:cubicBezTo>
                    <a:pt x="6166" y="10912"/>
                    <a:pt x="6701" y="11294"/>
                    <a:pt x="7058" y="11246"/>
                  </a:cubicBezTo>
                  <a:cubicBezTo>
                    <a:pt x="7416" y="11198"/>
                    <a:pt x="7594" y="10721"/>
                    <a:pt x="6701" y="9908"/>
                  </a:cubicBezTo>
                  <a:cubicBezTo>
                    <a:pt x="5809" y="9096"/>
                    <a:pt x="3845" y="7949"/>
                    <a:pt x="2417" y="7328"/>
                  </a:cubicBezTo>
                  <a:cubicBezTo>
                    <a:pt x="989" y="6706"/>
                    <a:pt x="97" y="6611"/>
                    <a:pt x="7" y="6802"/>
                  </a:cubicBezTo>
                  <a:cubicBezTo>
                    <a:pt x="-82" y="6993"/>
                    <a:pt x="632" y="7471"/>
                    <a:pt x="1882" y="7853"/>
                  </a:cubicBezTo>
                  <a:cubicBezTo>
                    <a:pt x="3131" y="8236"/>
                    <a:pt x="4916" y="8522"/>
                    <a:pt x="6255" y="8666"/>
                  </a:cubicBezTo>
                  <a:cubicBezTo>
                    <a:pt x="7594" y="8809"/>
                    <a:pt x="8487" y="8809"/>
                    <a:pt x="9379" y="8666"/>
                  </a:cubicBezTo>
                  <a:cubicBezTo>
                    <a:pt x="10272" y="8522"/>
                    <a:pt x="11164" y="8236"/>
                    <a:pt x="11968" y="8427"/>
                  </a:cubicBezTo>
                  <a:cubicBezTo>
                    <a:pt x="12771" y="8618"/>
                    <a:pt x="13485" y="9287"/>
                    <a:pt x="14288" y="9526"/>
                  </a:cubicBezTo>
                  <a:cubicBezTo>
                    <a:pt x="15092" y="9765"/>
                    <a:pt x="15984" y="9574"/>
                    <a:pt x="16520" y="9717"/>
                  </a:cubicBezTo>
                  <a:cubicBezTo>
                    <a:pt x="17055" y="9860"/>
                    <a:pt x="17234" y="10338"/>
                    <a:pt x="18037" y="11629"/>
                  </a:cubicBezTo>
                  <a:cubicBezTo>
                    <a:pt x="18840" y="12919"/>
                    <a:pt x="20268" y="15021"/>
                    <a:pt x="20893" y="16646"/>
                  </a:cubicBezTo>
                  <a:cubicBezTo>
                    <a:pt x="21518" y="18271"/>
                    <a:pt x="21339" y="19418"/>
                    <a:pt x="20804" y="20135"/>
                  </a:cubicBezTo>
                  <a:cubicBezTo>
                    <a:pt x="20268" y="20852"/>
                    <a:pt x="19376" y="21138"/>
                    <a:pt x="18305" y="21282"/>
                  </a:cubicBezTo>
                  <a:cubicBezTo>
                    <a:pt x="17234" y="21425"/>
                    <a:pt x="15984" y="21425"/>
                    <a:pt x="15359" y="20708"/>
                  </a:cubicBezTo>
                  <a:cubicBezTo>
                    <a:pt x="14735" y="19991"/>
                    <a:pt x="14735" y="18558"/>
                    <a:pt x="14735" y="171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9" name="Line"/>
            <p:cNvSpPr/>
            <p:nvPr/>
          </p:nvSpPr>
          <p:spPr>
            <a:xfrm>
              <a:off x="2551757" y="182469"/>
              <a:ext cx="132452" cy="373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396" fill="norm" stroke="1" extrusionOk="0">
                  <a:moveTo>
                    <a:pt x="9111" y="4829"/>
                  </a:moveTo>
                  <a:cubicBezTo>
                    <a:pt x="7740" y="8470"/>
                    <a:pt x="6368" y="12110"/>
                    <a:pt x="5168" y="14598"/>
                  </a:cubicBezTo>
                  <a:cubicBezTo>
                    <a:pt x="3968" y="17085"/>
                    <a:pt x="2940" y="18420"/>
                    <a:pt x="2083" y="19512"/>
                  </a:cubicBezTo>
                  <a:cubicBezTo>
                    <a:pt x="1225" y="20605"/>
                    <a:pt x="540" y="21454"/>
                    <a:pt x="197" y="21393"/>
                  </a:cubicBezTo>
                  <a:cubicBezTo>
                    <a:pt x="-146" y="21333"/>
                    <a:pt x="-146" y="20362"/>
                    <a:pt x="1054" y="17935"/>
                  </a:cubicBezTo>
                  <a:cubicBezTo>
                    <a:pt x="2254" y="15508"/>
                    <a:pt x="4654" y="11625"/>
                    <a:pt x="6540" y="8712"/>
                  </a:cubicBezTo>
                  <a:cubicBezTo>
                    <a:pt x="8425" y="5800"/>
                    <a:pt x="9797" y="3858"/>
                    <a:pt x="11511" y="2463"/>
                  </a:cubicBezTo>
                  <a:cubicBezTo>
                    <a:pt x="13225" y="1067"/>
                    <a:pt x="15283" y="218"/>
                    <a:pt x="16825" y="36"/>
                  </a:cubicBezTo>
                  <a:cubicBezTo>
                    <a:pt x="18368" y="-146"/>
                    <a:pt x="19397" y="339"/>
                    <a:pt x="19911" y="2160"/>
                  </a:cubicBezTo>
                  <a:cubicBezTo>
                    <a:pt x="20425" y="3980"/>
                    <a:pt x="20425" y="7135"/>
                    <a:pt x="20597" y="10472"/>
                  </a:cubicBezTo>
                  <a:cubicBezTo>
                    <a:pt x="20768" y="13809"/>
                    <a:pt x="21111" y="17328"/>
                    <a:pt x="21454" y="208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0" name="Line"/>
            <p:cNvSpPr/>
            <p:nvPr/>
          </p:nvSpPr>
          <p:spPr>
            <a:xfrm>
              <a:off x="2573939" y="406400"/>
              <a:ext cx="21822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600" fill="norm" stroke="1" extrusionOk="0">
                  <a:moveTo>
                    <a:pt x="2720" y="21600"/>
                  </a:moveTo>
                  <a:cubicBezTo>
                    <a:pt x="1266" y="18900"/>
                    <a:pt x="-188" y="16200"/>
                    <a:pt x="20" y="13950"/>
                  </a:cubicBezTo>
                  <a:cubicBezTo>
                    <a:pt x="227" y="11700"/>
                    <a:pt x="2097" y="9900"/>
                    <a:pt x="5939" y="7650"/>
                  </a:cubicBezTo>
                  <a:cubicBezTo>
                    <a:pt x="9781" y="5400"/>
                    <a:pt x="15597" y="2700"/>
                    <a:pt x="2141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1" name="Line"/>
            <p:cNvSpPr/>
            <p:nvPr/>
          </p:nvSpPr>
          <p:spPr>
            <a:xfrm>
              <a:off x="3273540" y="0"/>
              <a:ext cx="198069" cy="266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3579" y="0"/>
                  </a:moveTo>
                  <a:cubicBezTo>
                    <a:pt x="3579" y="722"/>
                    <a:pt x="3579" y="1443"/>
                    <a:pt x="3234" y="2088"/>
                  </a:cubicBezTo>
                  <a:cubicBezTo>
                    <a:pt x="2889" y="2732"/>
                    <a:pt x="2200" y="3299"/>
                    <a:pt x="1511" y="3926"/>
                  </a:cubicBezTo>
                  <a:cubicBezTo>
                    <a:pt x="821" y="4554"/>
                    <a:pt x="132" y="5241"/>
                    <a:pt x="17" y="5911"/>
                  </a:cubicBezTo>
                  <a:cubicBezTo>
                    <a:pt x="-98" y="6581"/>
                    <a:pt x="362" y="7234"/>
                    <a:pt x="1281" y="7922"/>
                  </a:cubicBezTo>
                  <a:cubicBezTo>
                    <a:pt x="2200" y="8609"/>
                    <a:pt x="3579" y="9331"/>
                    <a:pt x="4842" y="10053"/>
                  </a:cubicBezTo>
                  <a:cubicBezTo>
                    <a:pt x="6106" y="10774"/>
                    <a:pt x="7255" y="11496"/>
                    <a:pt x="8289" y="12226"/>
                  </a:cubicBezTo>
                  <a:cubicBezTo>
                    <a:pt x="9323" y="12957"/>
                    <a:pt x="10242" y="13695"/>
                    <a:pt x="10702" y="14391"/>
                  </a:cubicBezTo>
                  <a:cubicBezTo>
                    <a:pt x="11162" y="15087"/>
                    <a:pt x="11162" y="15740"/>
                    <a:pt x="11276" y="16428"/>
                  </a:cubicBezTo>
                  <a:cubicBezTo>
                    <a:pt x="11391" y="17115"/>
                    <a:pt x="11621" y="17837"/>
                    <a:pt x="12540" y="18541"/>
                  </a:cubicBezTo>
                  <a:cubicBezTo>
                    <a:pt x="13459" y="19246"/>
                    <a:pt x="15068" y="19933"/>
                    <a:pt x="16676" y="20440"/>
                  </a:cubicBezTo>
                  <a:cubicBezTo>
                    <a:pt x="18285" y="20947"/>
                    <a:pt x="19893" y="21274"/>
                    <a:pt x="2150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2" name="Line"/>
            <p:cNvSpPr/>
            <p:nvPr/>
          </p:nvSpPr>
          <p:spPr>
            <a:xfrm>
              <a:off x="3757358" y="217075"/>
              <a:ext cx="134459" cy="500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0918" fill="norm" stroke="1" extrusionOk="0">
                  <a:moveTo>
                    <a:pt x="0" y="10042"/>
                  </a:moveTo>
                  <a:cubicBezTo>
                    <a:pt x="0" y="12521"/>
                    <a:pt x="0" y="15000"/>
                    <a:pt x="332" y="16726"/>
                  </a:cubicBezTo>
                  <a:cubicBezTo>
                    <a:pt x="665" y="18452"/>
                    <a:pt x="1329" y="19426"/>
                    <a:pt x="1662" y="20178"/>
                  </a:cubicBezTo>
                  <a:cubicBezTo>
                    <a:pt x="1994" y="20931"/>
                    <a:pt x="1994" y="21462"/>
                    <a:pt x="1662" y="19957"/>
                  </a:cubicBezTo>
                  <a:cubicBezTo>
                    <a:pt x="1329" y="18452"/>
                    <a:pt x="665" y="14911"/>
                    <a:pt x="831" y="11547"/>
                  </a:cubicBezTo>
                  <a:cubicBezTo>
                    <a:pt x="997" y="8183"/>
                    <a:pt x="1994" y="4996"/>
                    <a:pt x="2991" y="3137"/>
                  </a:cubicBezTo>
                  <a:cubicBezTo>
                    <a:pt x="3988" y="1278"/>
                    <a:pt x="4985" y="747"/>
                    <a:pt x="6480" y="393"/>
                  </a:cubicBezTo>
                  <a:cubicBezTo>
                    <a:pt x="7975" y="39"/>
                    <a:pt x="9969" y="-138"/>
                    <a:pt x="12129" y="128"/>
                  </a:cubicBezTo>
                  <a:cubicBezTo>
                    <a:pt x="14289" y="393"/>
                    <a:pt x="16615" y="1101"/>
                    <a:pt x="18443" y="2518"/>
                  </a:cubicBezTo>
                  <a:cubicBezTo>
                    <a:pt x="20271" y="3934"/>
                    <a:pt x="21600" y="6059"/>
                    <a:pt x="20935" y="7652"/>
                  </a:cubicBezTo>
                  <a:cubicBezTo>
                    <a:pt x="20271" y="9246"/>
                    <a:pt x="17612" y="10308"/>
                    <a:pt x="15452" y="10972"/>
                  </a:cubicBezTo>
                  <a:cubicBezTo>
                    <a:pt x="13292" y="11636"/>
                    <a:pt x="11631" y="11901"/>
                    <a:pt x="10966" y="11813"/>
                  </a:cubicBezTo>
                  <a:cubicBezTo>
                    <a:pt x="10302" y="11724"/>
                    <a:pt x="10634" y="11282"/>
                    <a:pt x="10966" y="108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3" name="Line"/>
            <p:cNvSpPr/>
            <p:nvPr/>
          </p:nvSpPr>
          <p:spPr>
            <a:xfrm>
              <a:off x="3939392" y="260350"/>
              <a:ext cx="256117" cy="231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fill="norm" stroke="1" extrusionOk="0">
                  <a:moveTo>
                    <a:pt x="7140" y="2945"/>
                  </a:moveTo>
                  <a:cubicBezTo>
                    <a:pt x="7676" y="1964"/>
                    <a:pt x="8212" y="982"/>
                    <a:pt x="8033" y="491"/>
                  </a:cubicBezTo>
                  <a:cubicBezTo>
                    <a:pt x="7855" y="0"/>
                    <a:pt x="6962" y="0"/>
                    <a:pt x="5623" y="1178"/>
                  </a:cubicBezTo>
                  <a:cubicBezTo>
                    <a:pt x="4284" y="2356"/>
                    <a:pt x="2499" y="4713"/>
                    <a:pt x="1428" y="7069"/>
                  </a:cubicBezTo>
                  <a:cubicBezTo>
                    <a:pt x="357" y="9425"/>
                    <a:pt x="0" y="11782"/>
                    <a:pt x="0" y="13451"/>
                  </a:cubicBezTo>
                  <a:cubicBezTo>
                    <a:pt x="0" y="15120"/>
                    <a:pt x="357" y="16102"/>
                    <a:pt x="1339" y="16396"/>
                  </a:cubicBezTo>
                  <a:cubicBezTo>
                    <a:pt x="2321" y="16691"/>
                    <a:pt x="3927" y="16298"/>
                    <a:pt x="5088" y="14825"/>
                  </a:cubicBezTo>
                  <a:cubicBezTo>
                    <a:pt x="6248" y="13353"/>
                    <a:pt x="6962" y="10800"/>
                    <a:pt x="7319" y="8836"/>
                  </a:cubicBezTo>
                  <a:cubicBezTo>
                    <a:pt x="7676" y="6873"/>
                    <a:pt x="7676" y="5498"/>
                    <a:pt x="7944" y="5204"/>
                  </a:cubicBezTo>
                  <a:cubicBezTo>
                    <a:pt x="8212" y="4909"/>
                    <a:pt x="8747" y="5695"/>
                    <a:pt x="9997" y="7658"/>
                  </a:cubicBezTo>
                  <a:cubicBezTo>
                    <a:pt x="11246" y="9622"/>
                    <a:pt x="13210" y="12764"/>
                    <a:pt x="14192" y="14924"/>
                  </a:cubicBezTo>
                  <a:cubicBezTo>
                    <a:pt x="15174" y="17084"/>
                    <a:pt x="15174" y="18262"/>
                    <a:pt x="15084" y="19342"/>
                  </a:cubicBezTo>
                  <a:cubicBezTo>
                    <a:pt x="14995" y="20422"/>
                    <a:pt x="14817" y="21404"/>
                    <a:pt x="14370" y="21502"/>
                  </a:cubicBezTo>
                  <a:cubicBezTo>
                    <a:pt x="13924" y="21600"/>
                    <a:pt x="13210" y="20815"/>
                    <a:pt x="13121" y="18556"/>
                  </a:cubicBezTo>
                  <a:cubicBezTo>
                    <a:pt x="13031" y="16298"/>
                    <a:pt x="13567" y="12567"/>
                    <a:pt x="15084" y="9229"/>
                  </a:cubicBezTo>
                  <a:cubicBezTo>
                    <a:pt x="16602" y="5891"/>
                    <a:pt x="19101" y="294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4" name="Line"/>
            <p:cNvSpPr/>
            <p:nvPr/>
          </p:nvSpPr>
          <p:spPr>
            <a:xfrm>
              <a:off x="4278058" y="124680"/>
              <a:ext cx="183357" cy="520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521" fill="norm" stroke="1" extrusionOk="0">
                  <a:moveTo>
                    <a:pt x="8938" y="1145"/>
                  </a:moveTo>
                  <a:cubicBezTo>
                    <a:pt x="8938" y="533"/>
                    <a:pt x="8938" y="-79"/>
                    <a:pt x="8441" y="8"/>
                  </a:cubicBezTo>
                  <a:cubicBezTo>
                    <a:pt x="7945" y="96"/>
                    <a:pt x="6952" y="883"/>
                    <a:pt x="5586" y="2676"/>
                  </a:cubicBezTo>
                  <a:cubicBezTo>
                    <a:pt x="4221" y="4468"/>
                    <a:pt x="2483" y="7267"/>
                    <a:pt x="1614" y="9191"/>
                  </a:cubicBezTo>
                  <a:cubicBezTo>
                    <a:pt x="745" y="11115"/>
                    <a:pt x="745" y="12164"/>
                    <a:pt x="1117" y="13038"/>
                  </a:cubicBezTo>
                  <a:cubicBezTo>
                    <a:pt x="1490" y="13913"/>
                    <a:pt x="2234" y="14612"/>
                    <a:pt x="2731" y="14744"/>
                  </a:cubicBezTo>
                  <a:cubicBezTo>
                    <a:pt x="3228" y="14875"/>
                    <a:pt x="3476" y="14438"/>
                    <a:pt x="3228" y="13563"/>
                  </a:cubicBezTo>
                  <a:cubicBezTo>
                    <a:pt x="2979" y="12689"/>
                    <a:pt x="2234" y="11377"/>
                    <a:pt x="1490" y="10546"/>
                  </a:cubicBezTo>
                  <a:cubicBezTo>
                    <a:pt x="745" y="9715"/>
                    <a:pt x="0" y="9366"/>
                    <a:pt x="0" y="9366"/>
                  </a:cubicBezTo>
                  <a:cubicBezTo>
                    <a:pt x="0" y="9366"/>
                    <a:pt x="745" y="9715"/>
                    <a:pt x="2234" y="10065"/>
                  </a:cubicBezTo>
                  <a:cubicBezTo>
                    <a:pt x="3724" y="10415"/>
                    <a:pt x="5959" y="10765"/>
                    <a:pt x="8193" y="10765"/>
                  </a:cubicBezTo>
                  <a:cubicBezTo>
                    <a:pt x="10428" y="10765"/>
                    <a:pt x="12662" y="10415"/>
                    <a:pt x="14276" y="10109"/>
                  </a:cubicBezTo>
                  <a:cubicBezTo>
                    <a:pt x="15890" y="9803"/>
                    <a:pt x="16883" y="9540"/>
                    <a:pt x="17379" y="9628"/>
                  </a:cubicBezTo>
                  <a:cubicBezTo>
                    <a:pt x="17876" y="9715"/>
                    <a:pt x="17876" y="10153"/>
                    <a:pt x="18248" y="11639"/>
                  </a:cubicBezTo>
                  <a:cubicBezTo>
                    <a:pt x="18621" y="13126"/>
                    <a:pt x="19366" y="15662"/>
                    <a:pt x="19986" y="17149"/>
                  </a:cubicBezTo>
                  <a:cubicBezTo>
                    <a:pt x="20607" y="18635"/>
                    <a:pt x="21103" y="19072"/>
                    <a:pt x="21352" y="19597"/>
                  </a:cubicBezTo>
                  <a:cubicBezTo>
                    <a:pt x="21600" y="20122"/>
                    <a:pt x="21600" y="20734"/>
                    <a:pt x="20979" y="21084"/>
                  </a:cubicBezTo>
                  <a:cubicBezTo>
                    <a:pt x="20359" y="21434"/>
                    <a:pt x="19117" y="21521"/>
                    <a:pt x="17876" y="21521"/>
                  </a:cubicBezTo>
                  <a:cubicBezTo>
                    <a:pt x="16634" y="21521"/>
                    <a:pt x="15393" y="21434"/>
                    <a:pt x="14276" y="20996"/>
                  </a:cubicBezTo>
                  <a:cubicBezTo>
                    <a:pt x="13159" y="20559"/>
                    <a:pt x="12166" y="19772"/>
                    <a:pt x="11172" y="189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5" name="Line"/>
            <p:cNvSpPr/>
            <p:nvPr/>
          </p:nvSpPr>
          <p:spPr>
            <a:xfrm>
              <a:off x="4976558" y="171946"/>
              <a:ext cx="150751" cy="379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371" fill="norm" stroke="1" extrusionOk="0">
                  <a:moveTo>
                    <a:pt x="7200" y="6417"/>
                  </a:moveTo>
                  <a:cubicBezTo>
                    <a:pt x="6300" y="9997"/>
                    <a:pt x="5400" y="13577"/>
                    <a:pt x="4650" y="15725"/>
                  </a:cubicBezTo>
                  <a:cubicBezTo>
                    <a:pt x="3900" y="17873"/>
                    <a:pt x="3300" y="18589"/>
                    <a:pt x="3000" y="18649"/>
                  </a:cubicBezTo>
                  <a:cubicBezTo>
                    <a:pt x="2700" y="18708"/>
                    <a:pt x="2700" y="18112"/>
                    <a:pt x="3150" y="15725"/>
                  </a:cubicBezTo>
                  <a:cubicBezTo>
                    <a:pt x="3600" y="13338"/>
                    <a:pt x="4500" y="9161"/>
                    <a:pt x="5550" y="6417"/>
                  </a:cubicBezTo>
                  <a:cubicBezTo>
                    <a:pt x="6600" y="3672"/>
                    <a:pt x="7800" y="2359"/>
                    <a:pt x="8850" y="1404"/>
                  </a:cubicBezTo>
                  <a:cubicBezTo>
                    <a:pt x="9900" y="450"/>
                    <a:pt x="10800" y="-147"/>
                    <a:pt x="12450" y="32"/>
                  </a:cubicBezTo>
                  <a:cubicBezTo>
                    <a:pt x="14100" y="211"/>
                    <a:pt x="16500" y="1166"/>
                    <a:pt x="17250" y="3015"/>
                  </a:cubicBezTo>
                  <a:cubicBezTo>
                    <a:pt x="18000" y="4865"/>
                    <a:pt x="17100" y="7610"/>
                    <a:pt x="16200" y="9221"/>
                  </a:cubicBezTo>
                  <a:cubicBezTo>
                    <a:pt x="15300" y="10832"/>
                    <a:pt x="14400" y="11309"/>
                    <a:pt x="14550" y="11787"/>
                  </a:cubicBezTo>
                  <a:cubicBezTo>
                    <a:pt x="14700" y="12264"/>
                    <a:pt x="15900" y="12741"/>
                    <a:pt x="17250" y="13636"/>
                  </a:cubicBezTo>
                  <a:cubicBezTo>
                    <a:pt x="18600" y="14531"/>
                    <a:pt x="20100" y="15844"/>
                    <a:pt x="20850" y="16859"/>
                  </a:cubicBezTo>
                  <a:cubicBezTo>
                    <a:pt x="21600" y="17873"/>
                    <a:pt x="21600" y="18589"/>
                    <a:pt x="20400" y="19305"/>
                  </a:cubicBezTo>
                  <a:cubicBezTo>
                    <a:pt x="19200" y="20021"/>
                    <a:pt x="16800" y="20737"/>
                    <a:pt x="13800" y="21095"/>
                  </a:cubicBezTo>
                  <a:cubicBezTo>
                    <a:pt x="10800" y="21453"/>
                    <a:pt x="7200" y="21453"/>
                    <a:pt x="4800" y="21155"/>
                  </a:cubicBezTo>
                  <a:cubicBezTo>
                    <a:pt x="2400" y="20856"/>
                    <a:pt x="1200" y="20260"/>
                    <a:pt x="0" y="196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6" name="Line"/>
            <p:cNvSpPr/>
            <p:nvPr/>
          </p:nvSpPr>
          <p:spPr>
            <a:xfrm>
              <a:off x="5389308" y="57150"/>
              <a:ext cx="241301" cy="2400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221" y="724"/>
                    <a:pt x="20842" y="1448"/>
                    <a:pt x="20274" y="2152"/>
                  </a:cubicBezTo>
                  <a:cubicBezTo>
                    <a:pt x="19705" y="2857"/>
                    <a:pt x="18947" y="3543"/>
                    <a:pt x="18095" y="4276"/>
                  </a:cubicBezTo>
                  <a:cubicBezTo>
                    <a:pt x="17242" y="5010"/>
                    <a:pt x="16295" y="5790"/>
                    <a:pt x="15347" y="6571"/>
                  </a:cubicBezTo>
                  <a:cubicBezTo>
                    <a:pt x="14400" y="7352"/>
                    <a:pt x="13453" y="8133"/>
                    <a:pt x="12505" y="8876"/>
                  </a:cubicBezTo>
                  <a:cubicBezTo>
                    <a:pt x="11558" y="9619"/>
                    <a:pt x="10611" y="10324"/>
                    <a:pt x="9947" y="11010"/>
                  </a:cubicBezTo>
                  <a:cubicBezTo>
                    <a:pt x="9284" y="11695"/>
                    <a:pt x="8905" y="12362"/>
                    <a:pt x="8621" y="13095"/>
                  </a:cubicBezTo>
                  <a:cubicBezTo>
                    <a:pt x="8337" y="13829"/>
                    <a:pt x="8147" y="14629"/>
                    <a:pt x="8242" y="15419"/>
                  </a:cubicBezTo>
                  <a:cubicBezTo>
                    <a:pt x="8337" y="16210"/>
                    <a:pt x="8716" y="16990"/>
                    <a:pt x="8905" y="17752"/>
                  </a:cubicBezTo>
                  <a:cubicBezTo>
                    <a:pt x="9095" y="18514"/>
                    <a:pt x="9095" y="19257"/>
                    <a:pt x="8337" y="19819"/>
                  </a:cubicBezTo>
                  <a:cubicBezTo>
                    <a:pt x="7579" y="20381"/>
                    <a:pt x="6063" y="20762"/>
                    <a:pt x="4547" y="21029"/>
                  </a:cubicBezTo>
                  <a:cubicBezTo>
                    <a:pt x="3032" y="21295"/>
                    <a:pt x="1516" y="2144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7" name="Line"/>
            <p:cNvSpPr/>
            <p:nvPr/>
          </p:nvSpPr>
          <p:spPr>
            <a:xfrm>
              <a:off x="6215786" y="248739"/>
              <a:ext cx="123680" cy="472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1429" fill="norm" stroke="1" extrusionOk="0">
                  <a:moveTo>
                    <a:pt x="1994" y="6575"/>
                  </a:moveTo>
                  <a:cubicBezTo>
                    <a:pt x="1994" y="10415"/>
                    <a:pt x="1994" y="14255"/>
                    <a:pt x="1994" y="16559"/>
                  </a:cubicBezTo>
                  <a:cubicBezTo>
                    <a:pt x="1994" y="18863"/>
                    <a:pt x="1994" y="19631"/>
                    <a:pt x="1994" y="20303"/>
                  </a:cubicBezTo>
                  <a:cubicBezTo>
                    <a:pt x="1994" y="20975"/>
                    <a:pt x="1994" y="21551"/>
                    <a:pt x="1634" y="21407"/>
                  </a:cubicBezTo>
                  <a:cubicBezTo>
                    <a:pt x="1274" y="21263"/>
                    <a:pt x="554" y="20399"/>
                    <a:pt x="194" y="18095"/>
                  </a:cubicBezTo>
                  <a:cubicBezTo>
                    <a:pt x="-166" y="15791"/>
                    <a:pt x="-166" y="12047"/>
                    <a:pt x="1454" y="8927"/>
                  </a:cubicBezTo>
                  <a:cubicBezTo>
                    <a:pt x="3074" y="5807"/>
                    <a:pt x="6314" y="3311"/>
                    <a:pt x="8654" y="1919"/>
                  </a:cubicBezTo>
                  <a:cubicBezTo>
                    <a:pt x="10994" y="527"/>
                    <a:pt x="12434" y="239"/>
                    <a:pt x="14054" y="95"/>
                  </a:cubicBezTo>
                  <a:cubicBezTo>
                    <a:pt x="15674" y="-49"/>
                    <a:pt x="17474" y="-49"/>
                    <a:pt x="18914" y="239"/>
                  </a:cubicBezTo>
                  <a:cubicBezTo>
                    <a:pt x="20354" y="527"/>
                    <a:pt x="21434" y="1103"/>
                    <a:pt x="20894" y="2207"/>
                  </a:cubicBezTo>
                  <a:cubicBezTo>
                    <a:pt x="20354" y="3311"/>
                    <a:pt x="18194" y="4943"/>
                    <a:pt x="16214" y="5807"/>
                  </a:cubicBezTo>
                  <a:cubicBezTo>
                    <a:pt x="14234" y="6671"/>
                    <a:pt x="12434" y="6767"/>
                    <a:pt x="10634" y="68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8" name="Line"/>
            <p:cNvSpPr/>
            <p:nvPr/>
          </p:nvSpPr>
          <p:spPr>
            <a:xfrm>
              <a:off x="6412453" y="209550"/>
              <a:ext cx="265906" cy="187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036" fill="norm" stroke="1" extrusionOk="0">
                  <a:moveTo>
                    <a:pt x="7650" y="9257"/>
                  </a:moveTo>
                  <a:cubicBezTo>
                    <a:pt x="7650" y="7596"/>
                    <a:pt x="7650" y="5934"/>
                    <a:pt x="7222" y="4866"/>
                  </a:cubicBezTo>
                  <a:cubicBezTo>
                    <a:pt x="6793" y="3798"/>
                    <a:pt x="5936" y="3323"/>
                    <a:pt x="4822" y="4154"/>
                  </a:cubicBezTo>
                  <a:cubicBezTo>
                    <a:pt x="3707" y="4985"/>
                    <a:pt x="2336" y="7121"/>
                    <a:pt x="1479" y="9495"/>
                  </a:cubicBezTo>
                  <a:cubicBezTo>
                    <a:pt x="622" y="11868"/>
                    <a:pt x="279" y="14479"/>
                    <a:pt x="107" y="16378"/>
                  </a:cubicBezTo>
                  <a:cubicBezTo>
                    <a:pt x="-64" y="18277"/>
                    <a:pt x="-64" y="19464"/>
                    <a:pt x="365" y="20295"/>
                  </a:cubicBezTo>
                  <a:cubicBezTo>
                    <a:pt x="793" y="21125"/>
                    <a:pt x="1650" y="21600"/>
                    <a:pt x="2679" y="19820"/>
                  </a:cubicBezTo>
                  <a:cubicBezTo>
                    <a:pt x="3707" y="18040"/>
                    <a:pt x="4907" y="14004"/>
                    <a:pt x="5507" y="11393"/>
                  </a:cubicBezTo>
                  <a:cubicBezTo>
                    <a:pt x="6107" y="8782"/>
                    <a:pt x="6107" y="7596"/>
                    <a:pt x="6536" y="6765"/>
                  </a:cubicBezTo>
                  <a:cubicBezTo>
                    <a:pt x="6965" y="5934"/>
                    <a:pt x="7822" y="5459"/>
                    <a:pt x="8507" y="5697"/>
                  </a:cubicBezTo>
                  <a:cubicBezTo>
                    <a:pt x="9193" y="5934"/>
                    <a:pt x="9707" y="6884"/>
                    <a:pt x="10565" y="8308"/>
                  </a:cubicBezTo>
                  <a:cubicBezTo>
                    <a:pt x="11422" y="9732"/>
                    <a:pt x="12622" y="11631"/>
                    <a:pt x="13565" y="13530"/>
                  </a:cubicBezTo>
                  <a:cubicBezTo>
                    <a:pt x="14507" y="15429"/>
                    <a:pt x="15193" y="17327"/>
                    <a:pt x="15193" y="17802"/>
                  </a:cubicBezTo>
                  <a:cubicBezTo>
                    <a:pt x="15193" y="18277"/>
                    <a:pt x="14507" y="17327"/>
                    <a:pt x="14165" y="15429"/>
                  </a:cubicBezTo>
                  <a:cubicBezTo>
                    <a:pt x="13822" y="13530"/>
                    <a:pt x="13822" y="10681"/>
                    <a:pt x="15107" y="7952"/>
                  </a:cubicBezTo>
                  <a:cubicBezTo>
                    <a:pt x="16393" y="5222"/>
                    <a:pt x="18965" y="2611"/>
                    <a:pt x="2153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9" name="Line"/>
            <p:cNvSpPr/>
            <p:nvPr/>
          </p:nvSpPr>
          <p:spPr>
            <a:xfrm>
              <a:off x="6777408" y="19050"/>
              <a:ext cx="168202" cy="57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1" h="21472" fill="norm" stroke="1" extrusionOk="0">
                  <a:moveTo>
                    <a:pt x="13921" y="0"/>
                  </a:moveTo>
                  <a:cubicBezTo>
                    <a:pt x="11788" y="797"/>
                    <a:pt x="9655" y="1594"/>
                    <a:pt x="7521" y="3148"/>
                  </a:cubicBezTo>
                  <a:cubicBezTo>
                    <a:pt x="5388" y="4703"/>
                    <a:pt x="3255" y="7014"/>
                    <a:pt x="2055" y="8608"/>
                  </a:cubicBezTo>
                  <a:cubicBezTo>
                    <a:pt x="855" y="10202"/>
                    <a:pt x="588" y="11079"/>
                    <a:pt x="455" y="11876"/>
                  </a:cubicBezTo>
                  <a:cubicBezTo>
                    <a:pt x="321" y="12673"/>
                    <a:pt x="321" y="13390"/>
                    <a:pt x="855" y="13630"/>
                  </a:cubicBezTo>
                  <a:cubicBezTo>
                    <a:pt x="1388" y="13869"/>
                    <a:pt x="2455" y="13630"/>
                    <a:pt x="2988" y="12992"/>
                  </a:cubicBezTo>
                  <a:cubicBezTo>
                    <a:pt x="3521" y="12354"/>
                    <a:pt x="3521" y="11318"/>
                    <a:pt x="2988" y="10401"/>
                  </a:cubicBezTo>
                  <a:cubicBezTo>
                    <a:pt x="2455" y="9485"/>
                    <a:pt x="1388" y="8688"/>
                    <a:pt x="721" y="8489"/>
                  </a:cubicBezTo>
                  <a:cubicBezTo>
                    <a:pt x="55" y="8289"/>
                    <a:pt x="-212" y="8688"/>
                    <a:pt x="188" y="9007"/>
                  </a:cubicBezTo>
                  <a:cubicBezTo>
                    <a:pt x="588" y="9325"/>
                    <a:pt x="1655" y="9565"/>
                    <a:pt x="3521" y="9724"/>
                  </a:cubicBezTo>
                  <a:cubicBezTo>
                    <a:pt x="5388" y="9883"/>
                    <a:pt x="8055" y="9963"/>
                    <a:pt x="10188" y="10003"/>
                  </a:cubicBezTo>
                  <a:cubicBezTo>
                    <a:pt x="12321" y="10043"/>
                    <a:pt x="13921" y="10043"/>
                    <a:pt x="15255" y="9923"/>
                  </a:cubicBezTo>
                  <a:cubicBezTo>
                    <a:pt x="16588" y="9804"/>
                    <a:pt x="17655" y="9565"/>
                    <a:pt x="18055" y="9246"/>
                  </a:cubicBezTo>
                  <a:cubicBezTo>
                    <a:pt x="18455" y="8927"/>
                    <a:pt x="18188" y="8528"/>
                    <a:pt x="17921" y="8528"/>
                  </a:cubicBezTo>
                  <a:cubicBezTo>
                    <a:pt x="17655" y="8528"/>
                    <a:pt x="17388" y="8927"/>
                    <a:pt x="17788" y="9764"/>
                  </a:cubicBezTo>
                  <a:cubicBezTo>
                    <a:pt x="18188" y="10601"/>
                    <a:pt x="19255" y="11876"/>
                    <a:pt x="20055" y="13510"/>
                  </a:cubicBezTo>
                  <a:cubicBezTo>
                    <a:pt x="20855" y="15144"/>
                    <a:pt x="21388" y="17137"/>
                    <a:pt x="21121" y="18492"/>
                  </a:cubicBezTo>
                  <a:cubicBezTo>
                    <a:pt x="20855" y="19846"/>
                    <a:pt x="19788" y="20564"/>
                    <a:pt x="18455" y="21002"/>
                  </a:cubicBezTo>
                  <a:cubicBezTo>
                    <a:pt x="17121" y="21441"/>
                    <a:pt x="15521" y="21600"/>
                    <a:pt x="13921" y="21361"/>
                  </a:cubicBezTo>
                  <a:cubicBezTo>
                    <a:pt x="12321" y="21122"/>
                    <a:pt x="10721" y="20484"/>
                    <a:pt x="9121" y="198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0" name="Line"/>
            <p:cNvSpPr/>
            <p:nvPr/>
          </p:nvSpPr>
          <p:spPr>
            <a:xfrm>
              <a:off x="7329635" y="161655"/>
              <a:ext cx="250424" cy="281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251" fill="norm" stroke="1" extrusionOk="0">
                  <a:moveTo>
                    <a:pt x="15896" y="3620"/>
                  </a:moveTo>
                  <a:cubicBezTo>
                    <a:pt x="16256" y="2340"/>
                    <a:pt x="16616" y="1060"/>
                    <a:pt x="16166" y="420"/>
                  </a:cubicBezTo>
                  <a:cubicBezTo>
                    <a:pt x="15716" y="-220"/>
                    <a:pt x="14456" y="-220"/>
                    <a:pt x="12206" y="1060"/>
                  </a:cubicBezTo>
                  <a:cubicBezTo>
                    <a:pt x="9956" y="2340"/>
                    <a:pt x="6716" y="4900"/>
                    <a:pt x="4376" y="7540"/>
                  </a:cubicBezTo>
                  <a:cubicBezTo>
                    <a:pt x="2036" y="10180"/>
                    <a:pt x="596" y="12900"/>
                    <a:pt x="146" y="15060"/>
                  </a:cubicBezTo>
                  <a:cubicBezTo>
                    <a:pt x="-304" y="17220"/>
                    <a:pt x="236" y="18820"/>
                    <a:pt x="2486" y="19860"/>
                  </a:cubicBezTo>
                  <a:cubicBezTo>
                    <a:pt x="4736" y="20900"/>
                    <a:pt x="8696" y="21380"/>
                    <a:pt x="12116" y="21220"/>
                  </a:cubicBezTo>
                  <a:cubicBezTo>
                    <a:pt x="15536" y="21060"/>
                    <a:pt x="18416" y="20260"/>
                    <a:pt x="21296" y="194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1" name="Line"/>
            <p:cNvSpPr/>
            <p:nvPr/>
          </p:nvSpPr>
          <p:spPr>
            <a:xfrm>
              <a:off x="601408" y="825764"/>
              <a:ext cx="6718301" cy="272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9" fill="norm" stroke="1" extrusionOk="0">
                  <a:moveTo>
                    <a:pt x="0" y="21579"/>
                  </a:moveTo>
                  <a:cubicBezTo>
                    <a:pt x="238" y="20909"/>
                    <a:pt x="476" y="20239"/>
                    <a:pt x="715" y="19988"/>
                  </a:cubicBezTo>
                  <a:cubicBezTo>
                    <a:pt x="953" y="19737"/>
                    <a:pt x="1191" y="19905"/>
                    <a:pt x="1443" y="19905"/>
                  </a:cubicBezTo>
                  <a:cubicBezTo>
                    <a:pt x="1695" y="19905"/>
                    <a:pt x="1960" y="19737"/>
                    <a:pt x="2225" y="19402"/>
                  </a:cubicBezTo>
                  <a:cubicBezTo>
                    <a:pt x="2491" y="19067"/>
                    <a:pt x="2756" y="18565"/>
                    <a:pt x="3005" y="17979"/>
                  </a:cubicBezTo>
                  <a:cubicBezTo>
                    <a:pt x="3253" y="17393"/>
                    <a:pt x="3484" y="16723"/>
                    <a:pt x="3733" y="16053"/>
                  </a:cubicBezTo>
                  <a:cubicBezTo>
                    <a:pt x="3981" y="15384"/>
                    <a:pt x="4247" y="14714"/>
                    <a:pt x="4526" y="13877"/>
                  </a:cubicBezTo>
                  <a:cubicBezTo>
                    <a:pt x="4805" y="13039"/>
                    <a:pt x="5097" y="12035"/>
                    <a:pt x="5342" y="11281"/>
                  </a:cubicBezTo>
                  <a:cubicBezTo>
                    <a:pt x="5587" y="10528"/>
                    <a:pt x="5784" y="10026"/>
                    <a:pt x="5992" y="9439"/>
                  </a:cubicBezTo>
                  <a:cubicBezTo>
                    <a:pt x="6200" y="8853"/>
                    <a:pt x="6417" y="8184"/>
                    <a:pt x="6632" y="7598"/>
                  </a:cubicBezTo>
                  <a:cubicBezTo>
                    <a:pt x="6846" y="7012"/>
                    <a:pt x="7057" y="6509"/>
                    <a:pt x="7275" y="6091"/>
                  </a:cubicBezTo>
                  <a:cubicBezTo>
                    <a:pt x="7493" y="5672"/>
                    <a:pt x="7717" y="5337"/>
                    <a:pt x="7945" y="5002"/>
                  </a:cubicBezTo>
                  <a:cubicBezTo>
                    <a:pt x="8173" y="4667"/>
                    <a:pt x="8405" y="4332"/>
                    <a:pt x="8629" y="4081"/>
                  </a:cubicBezTo>
                  <a:cubicBezTo>
                    <a:pt x="8854" y="3830"/>
                    <a:pt x="9071" y="3663"/>
                    <a:pt x="9293" y="3579"/>
                  </a:cubicBezTo>
                  <a:cubicBezTo>
                    <a:pt x="9514" y="3495"/>
                    <a:pt x="9738" y="3495"/>
                    <a:pt x="9966" y="3412"/>
                  </a:cubicBezTo>
                  <a:cubicBezTo>
                    <a:pt x="10194" y="3328"/>
                    <a:pt x="10426" y="3160"/>
                    <a:pt x="10657" y="3077"/>
                  </a:cubicBezTo>
                  <a:cubicBezTo>
                    <a:pt x="10888" y="2993"/>
                    <a:pt x="11120" y="2993"/>
                    <a:pt x="11355" y="2993"/>
                  </a:cubicBezTo>
                  <a:cubicBezTo>
                    <a:pt x="11589" y="2993"/>
                    <a:pt x="11828" y="2993"/>
                    <a:pt x="12069" y="2993"/>
                  </a:cubicBezTo>
                  <a:cubicBezTo>
                    <a:pt x="12311" y="2993"/>
                    <a:pt x="12556" y="2993"/>
                    <a:pt x="12808" y="2909"/>
                  </a:cubicBezTo>
                  <a:cubicBezTo>
                    <a:pt x="13059" y="2826"/>
                    <a:pt x="13318" y="2658"/>
                    <a:pt x="13570" y="2574"/>
                  </a:cubicBezTo>
                  <a:cubicBezTo>
                    <a:pt x="13822" y="2491"/>
                    <a:pt x="14067" y="2491"/>
                    <a:pt x="14325" y="2407"/>
                  </a:cubicBezTo>
                  <a:cubicBezTo>
                    <a:pt x="14584" y="2323"/>
                    <a:pt x="14856" y="2156"/>
                    <a:pt x="15125" y="1988"/>
                  </a:cubicBezTo>
                  <a:cubicBezTo>
                    <a:pt x="15394" y="1821"/>
                    <a:pt x="15659" y="1653"/>
                    <a:pt x="15931" y="1486"/>
                  </a:cubicBezTo>
                  <a:cubicBezTo>
                    <a:pt x="16203" y="1319"/>
                    <a:pt x="16482" y="1151"/>
                    <a:pt x="16758" y="984"/>
                  </a:cubicBezTo>
                  <a:cubicBezTo>
                    <a:pt x="17034" y="816"/>
                    <a:pt x="17306" y="649"/>
                    <a:pt x="17575" y="565"/>
                  </a:cubicBezTo>
                  <a:cubicBezTo>
                    <a:pt x="17843" y="481"/>
                    <a:pt x="18109" y="481"/>
                    <a:pt x="18354" y="398"/>
                  </a:cubicBezTo>
                  <a:cubicBezTo>
                    <a:pt x="18599" y="314"/>
                    <a:pt x="18823" y="146"/>
                    <a:pt x="19045" y="63"/>
                  </a:cubicBezTo>
                  <a:cubicBezTo>
                    <a:pt x="19266" y="-21"/>
                    <a:pt x="19484" y="-21"/>
                    <a:pt x="19766" y="63"/>
                  </a:cubicBezTo>
                  <a:cubicBezTo>
                    <a:pt x="20048" y="146"/>
                    <a:pt x="20395" y="314"/>
                    <a:pt x="20712" y="565"/>
                  </a:cubicBezTo>
                  <a:cubicBezTo>
                    <a:pt x="21028" y="816"/>
                    <a:pt x="21314" y="1151"/>
                    <a:pt x="21600" y="14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2" name="Line"/>
            <p:cNvSpPr/>
            <p:nvPr/>
          </p:nvSpPr>
          <p:spPr>
            <a:xfrm>
              <a:off x="442658" y="1460500"/>
              <a:ext cx="6121401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2" y="20957"/>
                    <a:pt x="463" y="20314"/>
                    <a:pt x="717" y="19736"/>
                  </a:cubicBezTo>
                  <a:cubicBezTo>
                    <a:pt x="971" y="19157"/>
                    <a:pt x="1247" y="18643"/>
                    <a:pt x="1520" y="18064"/>
                  </a:cubicBezTo>
                  <a:cubicBezTo>
                    <a:pt x="1793" y="17486"/>
                    <a:pt x="2061" y="16843"/>
                    <a:pt x="2315" y="16264"/>
                  </a:cubicBezTo>
                  <a:cubicBezTo>
                    <a:pt x="2569" y="15686"/>
                    <a:pt x="2808" y="15171"/>
                    <a:pt x="3115" y="14529"/>
                  </a:cubicBezTo>
                  <a:cubicBezTo>
                    <a:pt x="3421" y="13886"/>
                    <a:pt x="3794" y="13114"/>
                    <a:pt x="4134" y="12471"/>
                  </a:cubicBezTo>
                  <a:cubicBezTo>
                    <a:pt x="4474" y="11829"/>
                    <a:pt x="4780" y="11314"/>
                    <a:pt x="5045" y="10864"/>
                  </a:cubicBezTo>
                  <a:cubicBezTo>
                    <a:pt x="5310" y="10414"/>
                    <a:pt x="5534" y="10029"/>
                    <a:pt x="5826" y="9514"/>
                  </a:cubicBezTo>
                  <a:cubicBezTo>
                    <a:pt x="6117" y="9000"/>
                    <a:pt x="6476" y="8357"/>
                    <a:pt x="6789" y="7843"/>
                  </a:cubicBezTo>
                  <a:cubicBezTo>
                    <a:pt x="7103" y="7329"/>
                    <a:pt x="7372" y="6943"/>
                    <a:pt x="7648" y="6557"/>
                  </a:cubicBezTo>
                  <a:cubicBezTo>
                    <a:pt x="7924" y="6171"/>
                    <a:pt x="8208" y="5786"/>
                    <a:pt x="8488" y="5400"/>
                  </a:cubicBezTo>
                  <a:cubicBezTo>
                    <a:pt x="8768" y="5014"/>
                    <a:pt x="9045" y="4629"/>
                    <a:pt x="9329" y="4243"/>
                  </a:cubicBezTo>
                  <a:cubicBezTo>
                    <a:pt x="9612" y="3857"/>
                    <a:pt x="9904" y="3471"/>
                    <a:pt x="10191" y="3150"/>
                  </a:cubicBezTo>
                  <a:cubicBezTo>
                    <a:pt x="10479" y="2829"/>
                    <a:pt x="10763" y="2571"/>
                    <a:pt x="11050" y="2379"/>
                  </a:cubicBezTo>
                  <a:cubicBezTo>
                    <a:pt x="11338" y="2186"/>
                    <a:pt x="11629" y="2057"/>
                    <a:pt x="11917" y="1864"/>
                  </a:cubicBezTo>
                  <a:cubicBezTo>
                    <a:pt x="12204" y="1671"/>
                    <a:pt x="12488" y="1414"/>
                    <a:pt x="12776" y="1286"/>
                  </a:cubicBezTo>
                  <a:cubicBezTo>
                    <a:pt x="13063" y="1157"/>
                    <a:pt x="13354" y="1157"/>
                    <a:pt x="13642" y="1093"/>
                  </a:cubicBezTo>
                  <a:cubicBezTo>
                    <a:pt x="13929" y="1029"/>
                    <a:pt x="14213" y="900"/>
                    <a:pt x="14497" y="836"/>
                  </a:cubicBezTo>
                  <a:cubicBezTo>
                    <a:pt x="14781" y="771"/>
                    <a:pt x="15065" y="771"/>
                    <a:pt x="15334" y="707"/>
                  </a:cubicBezTo>
                  <a:cubicBezTo>
                    <a:pt x="15602" y="643"/>
                    <a:pt x="15856" y="514"/>
                    <a:pt x="16118" y="386"/>
                  </a:cubicBezTo>
                  <a:cubicBezTo>
                    <a:pt x="16379" y="257"/>
                    <a:pt x="16648" y="129"/>
                    <a:pt x="16910" y="64"/>
                  </a:cubicBezTo>
                  <a:cubicBezTo>
                    <a:pt x="17171" y="0"/>
                    <a:pt x="17425" y="0"/>
                    <a:pt x="17668" y="0"/>
                  </a:cubicBezTo>
                  <a:cubicBezTo>
                    <a:pt x="17910" y="0"/>
                    <a:pt x="18142" y="0"/>
                    <a:pt x="18411" y="0"/>
                  </a:cubicBezTo>
                  <a:cubicBezTo>
                    <a:pt x="18680" y="0"/>
                    <a:pt x="18986" y="0"/>
                    <a:pt x="19322" y="0"/>
                  </a:cubicBezTo>
                  <a:cubicBezTo>
                    <a:pt x="19658" y="0"/>
                    <a:pt x="20024" y="0"/>
                    <a:pt x="20364" y="0"/>
                  </a:cubicBezTo>
                  <a:cubicBezTo>
                    <a:pt x="20704" y="0"/>
                    <a:pt x="21017" y="0"/>
                    <a:pt x="21219" y="0"/>
                  </a:cubicBezTo>
                  <a:cubicBezTo>
                    <a:pt x="21421" y="0"/>
                    <a:pt x="2151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3" name="Line"/>
            <p:cNvSpPr/>
            <p:nvPr/>
          </p:nvSpPr>
          <p:spPr>
            <a:xfrm>
              <a:off x="836358" y="1974850"/>
              <a:ext cx="4686301" cy="39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2" y="21019"/>
                    <a:pt x="624" y="20439"/>
                    <a:pt x="990" y="20090"/>
                  </a:cubicBezTo>
                  <a:cubicBezTo>
                    <a:pt x="1356" y="19742"/>
                    <a:pt x="1776" y="19626"/>
                    <a:pt x="2137" y="19452"/>
                  </a:cubicBezTo>
                  <a:cubicBezTo>
                    <a:pt x="2498" y="19277"/>
                    <a:pt x="2800" y="19045"/>
                    <a:pt x="3146" y="18697"/>
                  </a:cubicBezTo>
                  <a:cubicBezTo>
                    <a:pt x="3493" y="18348"/>
                    <a:pt x="3883" y="17884"/>
                    <a:pt x="4283" y="17419"/>
                  </a:cubicBezTo>
                  <a:cubicBezTo>
                    <a:pt x="4683" y="16955"/>
                    <a:pt x="5093" y="16490"/>
                    <a:pt x="5444" y="16084"/>
                  </a:cubicBezTo>
                  <a:cubicBezTo>
                    <a:pt x="5795" y="15677"/>
                    <a:pt x="6088" y="15329"/>
                    <a:pt x="6400" y="14981"/>
                  </a:cubicBezTo>
                  <a:cubicBezTo>
                    <a:pt x="6712" y="14632"/>
                    <a:pt x="7044" y="14284"/>
                    <a:pt x="7380" y="13877"/>
                  </a:cubicBezTo>
                  <a:cubicBezTo>
                    <a:pt x="7717" y="13471"/>
                    <a:pt x="8059" y="13006"/>
                    <a:pt x="8424" y="12600"/>
                  </a:cubicBezTo>
                  <a:cubicBezTo>
                    <a:pt x="8790" y="12194"/>
                    <a:pt x="9180" y="11845"/>
                    <a:pt x="9566" y="11497"/>
                  </a:cubicBezTo>
                  <a:cubicBezTo>
                    <a:pt x="9951" y="11148"/>
                    <a:pt x="10332" y="10800"/>
                    <a:pt x="10722" y="10394"/>
                  </a:cubicBezTo>
                  <a:cubicBezTo>
                    <a:pt x="11112" y="9987"/>
                    <a:pt x="11512" y="9523"/>
                    <a:pt x="11917" y="9000"/>
                  </a:cubicBezTo>
                  <a:cubicBezTo>
                    <a:pt x="12322" y="8477"/>
                    <a:pt x="12732" y="7897"/>
                    <a:pt x="13141" y="7374"/>
                  </a:cubicBezTo>
                  <a:cubicBezTo>
                    <a:pt x="13551" y="6852"/>
                    <a:pt x="13961" y="6387"/>
                    <a:pt x="14366" y="5981"/>
                  </a:cubicBezTo>
                  <a:cubicBezTo>
                    <a:pt x="14771" y="5574"/>
                    <a:pt x="15171" y="5226"/>
                    <a:pt x="15561" y="4819"/>
                  </a:cubicBezTo>
                  <a:cubicBezTo>
                    <a:pt x="15951" y="4413"/>
                    <a:pt x="16332" y="3948"/>
                    <a:pt x="16688" y="3600"/>
                  </a:cubicBezTo>
                  <a:cubicBezTo>
                    <a:pt x="17044" y="3252"/>
                    <a:pt x="17376" y="3019"/>
                    <a:pt x="17702" y="2787"/>
                  </a:cubicBezTo>
                  <a:cubicBezTo>
                    <a:pt x="18029" y="2555"/>
                    <a:pt x="18351" y="2323"/>
                    <a:pt x="18776" y="2032"/>
                  </a:cubicBezTo>
                  <a:cubicBezTo>
                    <a:pt x="19200" y="1742"/>
                    <a:pt x="19727" y="1394"/>
                    <a:pt x="20215" y="1045"/>
                  </a:cubicBezTo>
                  <a:cubicBezTo>
                    <a:pt x="20702" y="697"/>
                    <a:pt x="21151" y="34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4" name="Line"/>
            <p:cNvSpPr/>
            <p:nvPr/>
          </p:nvSpPr>
          <p:spPr>
            <a:xfrm>
              <a:off x="1145068" y="501650"/>
              <a:ext cx="256441" cy="2159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600" fill="norm" stroke="1" extrusionOk="0">
                  <a:moveTo>
                    <a:pt x="2329" y="0"/>
                  </a:moveTo>
                  <a:cubicBezTo>
                    <a:pt x="1266" y="656"/>
                    <a:pt x="204" y="1313"/>
                    <a:pt x="27" y="2033"/>
                  </a:cubicBezTo>
                  <a:cubicBezTo>
                    <a:pt x="-150" y="2753"/>
                    <a:pt x="558" y="3536"/>
                    <a:pt x="1620" y="4362"/>
                  </a:cubicBezTo>
                  <a:cubicBezTo>
                    <a:pt x="2683" y="5188"/>
                    <a:pt x="4099" y="6056"/>
                    <a:pt x="5516" y="6904"/>
                  </a:cubicBezTo>
                  <a:cubicBezTo>
                    <a:pt x="6932" y="7751"/>
                    <a:pt x="8348" y="8576"/>
                    <a:pt x="9765" y="9381"/>
                  </a:cubicBezTo>
                  <a:cubicBezTo>
                    <a:pt x="11181" y="10186"/>
                    <a:pt x="12598" y="10969"/>
                    <a:pt x="13837" y="11785"/>
                  </a:cubicBezTo>
                  <a:cubicBezTo>
                    <a:pt x="15076" y="12600"/>
                    <a:pt x="16139" y="13447"/>
                    <a:pt x="16758" y="14273"/>
                  </a:cubicBezTo>
                  <a:cubicBezTo>
                    <a:pt x="17378" y="15099"/>
                    <a:pt x="17555" y="15904"/>
                    <a:pt x="17643" y="16761"/>
                  </a:cubicBezTo>
                  <a:cubicBezTo>
                    <a:pt x="17732" y="17619"/>
                    <a:pt x="17732" y="18529"/>
                    <a:pt x="18352" y="19345"/>
                  </a:cubicBezTo>
                  <a:cubicBezTo>
                    <a:pt x="18971" y="20160"/>
                    <a:pt x="20211" y="20880"/>
                    <a:pt x="2145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5" name="Line"/>
            <p:cNvSpPr/>
            <p:nvPr/>
          </p:nvSpPr>
          <p:spPr>
            <a:xfrm>
              <a:off x="690734" y="1390066"/>
              <a:ext cx="31325" cy="330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364" fill="norm" stroke="1" extrusionOk="0">
                  <a:moveTo>
                    <a:pt x="12671" y="858"/>
                  </a:moveTo>
                  <a:cubicBezTo>
                    <a:pt x="8351" y="311"/>
                    <a:pt x="4031" y="-236"/>
                    <a:pt x="1871" y="106"/>
                  </a:cubicBezTo>
                  <a:cubicBezTo>
                    <a:pt x="-289" y="448"/>
                    <a:pt x="-289" y="1678"/>
                    <a:pt x="431" y="4617"/>
                  </a:cubicBezTo>
                  <a:cubicBezTo>
                    <a:pt x="1151" y="7556"/>
                    <a:pt x="2591" y="12205"/>
                    <a:pt x="6191" y="15280"/>
                  </a:cubicBezTo>
                  <a:cubicBezTo>
                    <a:pt x="9791" y="18356"/>
                    <a:pt x="15551" y="19860"/>
                    <a:pt x="21311" y="213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6" name="Line"/>
            <p:cNvSpPr/>
            <p:nvPr/>
          </p:nvSpPr>
          <p:spPr>
            <a:xfrm>
              <a:off x="664908" y="1352550"/>
              <a:ext cx="1778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600"/>
                    <a:pt x="0" y="15600"/>
                    <a:pt x="1800" y="12000"/>
                  </a:cubicBezTo>
                  <a:cubicBezTo>
                    <a:pt x="3600" y="8400"/>
                    <a:pt x="7200" y="4200"/>
                    <a:pt x="10800" y="2100"/>
                  </a:cubicBezTo>
                  <a:cubicBezTo>
                    <a:pt x="14400" y="0"/>
                    <a:pt x="180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7" name="Line"/>
            <p:cNvSpPr/>
            <p:nvPr/>
          </p:nvSpPr>
          <p:spPr>
            <a:xfrm>
              <a:off x="696658" y="1447800"/>
              <a:ext cx="23495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59" y="15600"/>
                    <a:pt x="10119" y="9600"/>
                    <a:pt x="13719" y="6000"/>
                  </a:cubicBezTo>
                  <a:cubicBezTo>
                    <a:pt x="17319" y="2400"/>
                    <a:pt x="19459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8" name="Line"/>
            <p:cNvSpPr/>
            <p:nvPr/>
          </p:nvSpPr>
          <p:spPr>
            <a:xfrm>
              <a:off x="842973" y="1968500"/>
              <a:ext cx="253736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600" fill="norm" stroke="1" extrusionOk="0">
                  <a:moveTo>
                    <a:pt x="517" y="14224"/>
                  </a:moveTo>
                  <a:cubicBezTo>
                    <a:pt x="337" y="12995"/>
                    <a:pt x="157" y="11766"/>
                    <a:pt x="67" y="11678"/>
                  </a:cubicBezTo>
                  <a:cubicBezTo>
                    <a:pt x="-23" y="11590"/>
                    <a:pt x="-23" y="12644"/>
                    <a:pt x="67" y="13873"/>
                  </a:cubicBezTo>
                  <a:cubicBezTo>
                    <a:pt x="157" y="15102"/>
                    <a:pt x="337" y="16507"/>
                    <a:pt x="517" y="14576"/>
                  </a:cubicBezTo>
                  <a:cubicBezTo>
                    <a:pt x="697" y="12644"/>
                    <a:pt x="877" y="7376"/>
                    <a:pt x="1147" y="4215"/>
                  </a:cubicBezTo>
                  <a:cubicBezTo>
                    <a:pt x="1417" y="1054"/>
                    <a:pt x="1777" y="0"/>
                    <a:pt x="2137" y="0"/>
                  </a:cubicBezTo>
                  <a:cubicBezTo>
                    <a:pt x="2497" y="0"/>
                    <a:pt x="2857" y="1054"/>
                    <a:pt x="3217" y="2634"/>
                  </a:cubicBezTo>
                  <a:cubicBezTo>
                    <a:pt x="3577" y="4215"/>
                    <a:pt x="3937" y="6322"/>
                    <a:pt x="4297" y="7902"/>
                  </a:cubicBezTo>
                  <a:cubicBezTo>
                    <a:pt x="4657" y="9483"/>
                    <a:pt x="5017" y="10537"/>
                    <a:pt x="5647" y="11151"/>
                  </a:cubicBezTo>
                  <a:cubicBezTo>
                    <a:pt x="6277" y="11766"/>
                    <a:pt x="7177" y="11941"/>
                    <a:pt x="8077" y="11151"/>
                  </a:cubicBezTo>
                  <a:cubicBezTo>
                    <a:pt x="8977" y="10361"/>
                    <a:pt x="9877" y="8605"/>
                    <a:pt x="10597" y="7288"/>
                  </a:cubicBezTo>
                  <a:cubicBezTo>
                    <a:pt x="11317" y="5971"/>
                    <a:pt x="11857" y="5093"/>
                    <a:pt x="12397" y="4302"/>
                  </a:cubicBezTo>
                  <a:cubicBezTo>
                    <a:pt x="12937" y="3512"/>
                    <a:pt x="13477" y="2810"/>
                    <a:pt x="14197" y="2546"/>
                  </a:cubicBezTo>
                  <a:cubicBezTo>
                    <a:pt x="14917" y="2283"/>
                    <a:pt x="15817" y="2459"/>
                    <a:pt x="16447" y="2985"/>
                  </a:cubicBezTo>
                  <a:cubicBezTo>
                    <a:pt x="17077" y="3512"/>
                    <a:pt x="17437" y="4390"/>
                    <a:pt x="17977" y="7024"/>
                  </a:cubicBezTo>
                  <a:cubicBezTo>
                    <a:pt x="18517" y="9659"/>
                    <a:pt x="19237" y="14049"/>
                    <a:pt x="19867" y="16771"/>
                  </a:cubicBezTo>
                  <a:cubicBezTo>
                    <a:pt x="20497" y="19493"/>
                    <a:pt x="21037" y="20546"/>
                    <a:pt x="2157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9" name="Line"/>
            <p:cNvSpPr/>
            <p:nvPr/>
          </p:nvSpPr>
          <p:spPr>
            <a:xfrm>
              <a:off x="-1" y="3534833"/>
              <a:ext cx="252160" cy="563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22" fill="norm" stroke="1" extrusionOk="0">
                  <a:moveTo>
                    <a:pt x="14963" y="13915"/>
                  </a:moveTo>
                  <a:cubicBezTo>
                    <a:pt x="14423" y="13267"/>
                    <a:pt x="13883" y="12620"/>
                    <a:pt x="12713" y="12216"/>
                  </a:cubicBezTo>
                  <a:cubicBezTo>
                    <a:pt x="11543" y="11811"/>
                    <a:pt x="9743" y="11649"/>
                    <a:pt x="7493" y="12580"/>
                  </a:cubicBezTo>
                  <a:cubicBezTo>
                    <a:pt x="5243" y="13510"/>
                    <a:pt x="2543" y="15533"/>
                    <a:pt x="1193" y="16827"/>
                  </a:cubicBezTo>
                  <a:cubicBezTo>
                    <a:pt x="-157" y="18121"/>
                    <a:pt x="-157" y="18688"/>
                    <a:pt x="203" y="19133"/>
                  </a:cubicBezTo>
                  <a:cubicBezTo>
                    <a:pt x="563" y="19578"/>
                    <a:pt x="1283" y="19901"/>
                    <a:pt x="2093" y="20022"/>
                  </a:cubicBezTo>
                  <a:cubicBezTo>
                    <a:pt x="2903" y="20144"/>
                    <a:pt x="3803" y="20063"/>
                    <a:pt x="5333" y="19335"/>
                  </a:cubicBezTo>
                  <a:cubicBezTo>
                    <a:pt x="6863" y="18607"/>
                    <a:pt x="9023" y="17231"/>
                    <a:pt x="10913" y="15128"/>
                  </a:cubicBezTo>
                  <a:cubicBezTo>
                    <a:pt x="12803" y="13025"/>
                    <a:pt x="14423" y="10193"/>
                    <a:pt x="15323" y="7685"/>
                  </a:cubicBezTo>
                  <a:cubicBezTo>
                    <a:pt x="16223" y="5178"/>
                    <a:pt x="16403" y="2993"/>
                    <a:pt x="16403" y="1699"/>
                  </a:cubicBezTo>
                  <a:cubicBezTo>
                    <a:pt x="16403" y="404"/>
                    <a:pt x="16223" y="0"/>
                    <a:pt x="15773" y="0"/>
                  </a:cubicBezTo>
                  <a:cubicBezTo>
                    <a:pt x="15323" y="0"/>
                    <a:pt x="14603" y="404"/>
                    <a:pt x="13973" y="1780"/>
                  </a:cubicBezTo>
                  <a:cubicBezTo>
                    <a:pt x="13343" y="3155"/>
                    <a:pt x="12803" y="5501"/>
                    <a:pt x="12533" y="8049"/>
                  </a:cubicBezTo>
                  <a:cubicBezTo>
                    <a:pt x="12263" y="10598"/>
                    <a:pt x="12263" y="13348"/>
                    <a:pt x="12893" y="15613"/>
                  </a:cubicBezTo>
                  <a:cubicBezTo>
                    <a:pt x="13523" y="17879"/>
                    <a:pt x="14783" y="19658"/>
                    <a:pt x="15863" y="20589"/>
                  </a:cubicBezTo>
                  <a:cubicBezTo>
                    <a:pt x="16943" y="21519"/>
                    <a:pt x="17843" y="21600"/>
                    <a:pt x="18743" y="21479"/>
                  </a:cubicBezTo>
                  <a:cubicBezTo>
                    <a:pt x="19643" y="21357"/>
                    <a:pt x="20543" y="21034"/>
                    <a:pt x="21443" y="207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0" name="Line"/>
            <p:cNvSpPr/>
            <p:nvPr/>
          </p:nvSpPr>
          <p:spPr>
            <a:xfrm>
              <a:off x="354701" y="3579067"/>
              <a:ext cx="107008" cy="542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525" fill="norm" stroke="1" extrusionOk="0">
                  <a:moveTo>
                    <a:pt x="21411" y="3371"/>
                  </a:moveTo>
                  <a:cubicBezTo>
                    <a:pt x="18870" y="2278"/>
                    <a:pt x="16329" y="1186"/>
                    <a:pt x="13999" y="597"/>
                  </a:cubicBezTo>
                  <a:cubicBezTo>
                    <a:pt x="11670" y="9"/>
                    <a:pt x="9552" y="-75"/>
                    <a:pt x="7858" y="51"/>
                  </a:cubicBezTo>
                  <a:cubicBezTo>
                    <a:pt x="6164" y="177"/>
                    <a:pt x="4893" y="513"/>
                    <a:pt x="3411" y="1816"/>
                  </a:cubicBezTo>
                  <a:cubicBezTo>
                    <a:pt x="1929" y="3119"/>
                    <a:pt x="235" y="5388"/>
                    <a:pt x="23" y="8036"/>
                  </a:cubicBezTo>
                  <a:cubicBezTo>
                    <a:pt x="-189" y="10683"/>
                    <a:pt x="1082" y="13709"/>
                    <a:pt x="2776" y="16020"/>
                  </a:cubicBezTo>
                  <a:cubicBezTo>
                    <a:pt x="4470" y="18331"/>
                    <a:pt x="6587" y="19928"/>
                    <a:pt x="8705" y="215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1" name="Line"/>
            <p:cNvSpPr/>
            <p:nvPr/>
          </p:nvSpPr>
          <p:spPr>
            <a:xfrm>
              <a:off x="330031" y="3905249"/>
              <a:ext cx="195178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600" fill="norm" stroke="1" extrusionOk="0">
                  <a:moveTo>
                    <a:pt x="1907" y="21600"/>
                  </a:moveTo>
                  <a:cubicBezTo>
                    <a:pt x="1211" y="20100"/>
                    <a:pt x="514" y="18600"/>
                    <a:pt x="165" y="16350"/>
                  </a:cubicBezTo>
                  <a:cubicBezTo>
                    <a:pt x="-183" y="14100"/>
                    <a:pt x="-183" y="11100"/>
                    <a:pt x="2256" y="8700"/>
                  </a:cubicBezTo>
                  <a:cubicBezTo>
                    <a:pt x="4694" y="6300"/>
                    <a:pt x="9572" y="4500"/>
                    <a:pt x="13172" y="3150"/>
                  </a:cubicBezTo>
                  <a:cubicBezTo>
                    <a:pt x="16772" y="1800"/>
                    <a:pt x="19094" y="900"/>
                    <a:pt x="2141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2" name="Line"/>
            <p:cNvSpPr/>
            <p:nvPr/>
          </p:nvSpPr>
          <p:spPr>
            <a:xfrm>
              <a:off x="677608" y="3867150"/>
              <a:ext cx="1079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3" name="Line"/>
            <p:cNvSpPr/>
            <p:nvPr/>
          </p:nvSpPr>
          <p:spPr>
            <a:xfrm>
              <a:off x="671258" y="4025900"/>
              <a:ext cx="139701" cy="4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19440"/>
                  </a:moveTo>
                  <a:cubicBezTo>
                    <a:pt x="1636" y="20520"/>
                    <a:pt x="3273" y="21600"/>
                    <a:pt x="6873" y="18360"/>
                  </a:cubicBezTo>
                  <a:cubicBezTo>
                    <a:pt x="10473" y="15120"/>
                    <a:pt x="16036" y="756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4" name="Line"/>
            <p:cNvSpPr/>
            <p:nvPr/>
          </p:nvSpPr>
          <p:spPr>
            <a:xfrm>
              <a:off x="1265727" y="3729118"/>
              <a:ext cx="237382" cy="352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186" fill="norm" stroke="1" extrusionOk="0">
                  <a:moveTo>
                    <a:pt x="14302" y="2568"/>
                  </a:moveTo>
                  <a:cubicBezTo>
                    <a:pt x="14114" y="1552"/>
                    <a:pt x="13927" y="535"/>
                    <a:pt x="13363" y="154"/>
                  </a:cubicBezTo>
                  <a:cubicBezTo>
                    <a:pt x="12800" y="-227"/>
                    <a:pt x="11861" y="27"/>
                    <a:pt x="9794" y="1742"/>
                  </a:cubicBezTo>
                  <a:cubicBezTo>
                    <a:pt x="7728" y="3458"/>
                    <a:pt x="4535" y="6634"/>
                    <a:pt x="2469" y="9684"/>
                  </a:cubicBezTo>
                  <a:cubicBezTo>
                    <a:pt x="403" y="12733"/>
                    <a:pt x="-536" y="15655"/>
                    <a:pt x="309" y="17625"/>
                  </a:cubicBezTo>
                  <a:cubicBezTo>
                    <a:pt x="1154" y="19594"/>
                    <a:pt x="3784" y="20611"/>
                    <a:pt x="7541" y="20992"/>
                  </a:cubicBezTo>
                  <a:cubicBezTo>
                    <a:pt x="11297" y="21373"/>
                    <a:pt x="16181" y="21119"/>
                    <a:pt x="21064" y="208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5" name="Line"/>
            <p:cNvSpPr/>
            <p:nvPr/>
          </p:nvSpPr>
          <p:spPr>
            <a:xfrm>
              <a:off x="1562589" y="3788069"/>
              <a:ext cx="258020" cy="237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432" fill="norm" stroke="1" extrusionOk="0">
                  <a:moveTo>
                    <a:pt x="861" y="4274"/>
                  </a:moveTo>
                  <a:cubicBezTo>
                    <a:pt x="334" y="2936"/>
                    <a:pt x="-193" y="1598"/>
                    <a:pt x="70" y="834"/>
                  </a:cubicBezTo>
                  <a:cubicBezTo>
                    <a:pt x="334" y="69"/>
                    <a:pt x="1387" y="-122"/>
                    <a:pt x="2792" y="69"/>
                  </a:cubicBezTo>
                  <a:cubicBezTo>
                    <a:pt x="4197" y="260"/>
                    <a:pt x="5953" y="834"/>
                    <a:pt x="7534" y="2554"/>
                  </a:cubicBezTo>
                  <a:cubicBezTo>
                    <a:pt x="9114" y="4274"/>
                    <a:pt x="10519" y="7142"/>
                    <a:pt x="10783" y="9531"/>
                  </a:cubicBezTo>
                  <a:cubicBezTo>
                    <a:pt x="11046" y="11920"/>
                    <a:pt x="10168" y="13832"/>
                    <a:pt x="9290" y="15266"/>
                  </a:cubicBezTo>
                  <a:cubicBezTo>
                    <a:pt x="8412" y="16699"/>
                    <a:pt x="7534" y="17655"/>
                    <a:pt x="7007" y="18611"/>
                  </a:cubicBezTo>
                  <a:cubicBezTo>
                    <a:pt x="6480" y="19566"/>
                    <a:pt x="6305" y="20522"/>
                    <a:pt x="6744" y="21000"/>
                  </a:cubicBezTo>
                  <a:cubicBezTo>
                    <a:pt x="7183" y="21478"/>
                    <a:pt x="8236" y="21478"/>
                    <a:pt x="10783" y="21382"/>
                  </a:cubicBezTo>
                  <a:cubicBezTo>
                    <a:pt x="13329" y="21287"/>
                    <a:pt x="17368" y="21096"/>
                    <a:pt x="21407" y="209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6" name="Line"/>
            <p:cNvSpPr/>
            <p:nvPr/>
          </p:nvSpPr>
          <p:spPr>
            <a:xfrm>
              <a:off x="2055558" y="3898900"/>
              <a:ext cx="1968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7" name="Line"/>
            <p:cNvSpPr/>
            <p:nvPr/>
          </p:nvSpPr>
          <p:spPr>
            <a:xfrm>
              <a:off x="2398458" y="3829049"/>
              <a:ext cx="381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154"/>
                    <a:pt x="0" y="8308"/>
                    <a:pt x="3600" y="11908"/>
                  </a:cubicBezTo>
                  <a:cubicBezTo>
                    <a:pt x="7200" y="15508"/>
                    <a:pt x="14400" y="1855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8" name="Line"/>
            <p:cNvSpPr/>
            <p:nvPr/>
          </p:nvSpPr>
          <p:spPr>
            <a:xfrm>
              <a:off x="2601658" y="3738256"/>
              <a:ext cx="114571" cy="351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457" fill="norm" stroke="1" extrusionOk="0">
                  <a:moveTo>
                    <a:pt x="0" y="116"/>
                  </a:moveTo>
                  <a:cubicBezTo>
                    <a:pt x="1964" y="-14"/>
                    <a:pt x="3927" y="-143"/>
                    <a:pt x="6873" y="374"/>
                  </a:cubicBezTo>
                  <a:cubicBezTo>
                    <a:pt x="9818" y="892"/>
                    <a:pt x="13745" y="2056"/>
                    <a:pt x="16691" y="4643"/>
                  </a:cubicBezTo>
                  <a:cubicBezTo>
                    <a:pt x="19636" y="7229"/>
                    <a:pt x="21600" y="11239"/>
                    <a:pt x="21207" y="14279"/>
                  </a:cubicBezTo>
                  <a:cubicBezTo>
                    <a:pt x="20815" y="17318"/>
                    <a:pt x="18065" y="19388"/>
                    <a:pt x="15316" y="214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9" name="Line"/>
            <p:cNvSpPr/>
            <p:nvPr/>
          </p:nvSpPr>
          <p:spPr>
            <a:xfrm>
              <a:off x="2989008" y="3797299"/>
              <a:ext cx="2032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50" y="1108"/>
                    <a:pt x="4500" y="2215"/>
                    <a:pt x="8100" y="5815"/>
                  </a:cubicBezTo>
                  <a:cubicBezTo>
                    <a:pt x="11700" y="9415"/>
                    <a:pt x="16650" y="1550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0" name="Line"/>
            <p:cNvSpPr/>
            <p:nvPr/>
          </p:nvSpPr>
          <p:spPr>
            <a:xfrm>
              <a:off x="3044418" y="3784599"/>
              <a:ext cx="12239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21169" y="0"/>
                  </a:moveTo>
                  <a:cubicBezTo>
                    <a:pt x="18972" y="0"/>
                    <a:pt x="16776" y="0"/>
                    <a:pt x="14213" y="1080"/>
                  </a:cubicBezTo>
                  <a:cubicBezTo>
                    <a:pt x="11650" y="2160"/>
                    <a:pt x="8722" y="4320"/>
                    <a:pt x="5976" y="7020"/>
                  </a:cubicBezTo>
                  <a:cubicBezTo>
                    <a:pt x="3230" y="9720"/>
                    <a:pt x="667" y="12960"/>
                    <a:pt x="118" y="15480"/>
                  </a:cubicBezTo>
                  <a:cubicBezTo>
                    <a:pt x="-431" y="18000"/>
                    <a:pt x="1033" y="19800"/>
                    <a:pt x="249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1" name="Line"/>
            <p:cNvSpPr/>
            <p:nvPr/>
          </p:nvSpPr>
          <p:spPr>
            <a:xfrm>
              <a:off x="3305025" y="3638549"/>
              <a:ext cx="172934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600" fill="norm" stroke="1" extrusionOk="0">
                  <a:moveTo>
                    <a:pt x="21262" y="0"/>
                  </a:moveTo>
                  <a:cubicBezTo>
                    <a:pt x="16057" y="1742"/>
                    <a:pt x="10852" y="3484"/>
                    <a:pt x="6949" y="5923"/>
                  </a:cubicBezTo>
                  <a:cubicBezTo>
                    <a:pt x="3045" y="8361"/>
                    <a:pt x="443" y="11497"/>
                    <a:pt x="52" y="13935"/>
                  </a:cubicBezTo>
                  <a:cubicBezTo>
                    <a:pt x="-338" y="16374"/>
                    <a:pt x="1484" y="18116"/>
                    <a:pt x="4737" y="19277"/>
                  </a:cubicBezTo>
                  <a:cubicBezTo>
                    <a:pt x="7990" y="20439"/>
                    <a:pt x="12674" y="21019"/>
                    <a:pt x="1735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2" name="Line"/>
            <p:cNvSpPr/>
            <p:nvPr/>
          </p:nvSpPr>
          <p:spPr>
            <a:xfrm>
              <a:off x="3636708" y="3699604"/>
              <a:ext cx="192513" cy="268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382" fill="norm" stroke="1" extrusionOk="0">
                  <a:moveTo>
                    <a:pt x="0" y="2219"/>
                  </a:moveTo>
                  <a:cubicBezTo>
                    <a:pt x="3052" y="1207"/>
                    <a:pt x="6104" y="194"/>
                    <a:pt x="8922" y="26"/>
                  </a:cubicBezTo>
                  <a:cubicBezTo>
                    <a:pt x="11739" y="-143"/>
                    <a:pt x="14322" y="532"/>
                    <a:pt x="15965" y="1207"/>
                  </a:cubicBezTo>
                  <a:cubicBezTo>
                    <a:pt x="17609" y="1882"/>
                    <a:pt x="18313" y="2557"/>
                    <a:pt x="18430" y="3316"/>
                  </a:cubicBezTo>
                  <a:cubicBezTo>
                    <a:pt x="18548" y="4076"/>
                    <a:pt x="18078" y="4919"/>
                    <a:pt x="16787" y="5763"/>
                  </a:cubicBezTo>
                  <a:cubicBezTo>
                    <a:pt x="15496" y="6607"/>
                    <a:pt x="13383" y="7451"/>
                    <a:pt x="11622" y="8041"/>
                  </a:cubicBezTo>
                  <a:cubicBezTo>
                    <a:pt x="9861" y="8632"/>
                    <a:pt x="8452" y="8970"/>
                    <a:pt x="8922" y="9560"/>
                  </a:cubicBezTo>
                  <a:cubicBezTo>
                    <a:pt x="9391" y="10151"/>
                    <a:pt x="11739" y="10995"/>
                    <a:pt x="14087" y="12091"/>
                  </a:cubicBezTo>
                  <a:cubicBezTo>
                    <a:pt x="16435" y="13188"/>
                    <a:pt x="18783" y="14538"/>
                    <a:pt x="20074" y="15635"/>
                  </a:cubicBezTo>
                  <a:cubicBezTo>
                    <a:pt x="21365" y="16732"/>
                    <a:pt x="21600" y="17576"/>
                    <a:pt x="21130" y="18335"/>
                  </a:cubicBezTo>
                  <a:cubicBezTo>
                    <a:pt x="20661" y="19094"/>
                    <a:pt x="19487" y="19770"/>
                    <a:pt x="17139" y="20360"/>
                  </a:cubicBezTo>
                  <a:cubicBezTo>
                    <a:pt x="14791" y="20951"/>
                    <a:pt x="11270" y="21457"/>
                    <a:pt x="8570" y="21373"/>
                  </a:cubicBezTo>
                  <a:cubicBezTo>
                    <a:pt x="5870" y="21288"/>
                    <a:pt x="3991" y="20613"/>
                    <a:pt x="2113" y="199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3" name="Line"/>
            <p:cNvSpPr/>
            <p:nvPr/>
          </p:nvSpPr>
          <p:spPr>
            <a:xfrm>
              <a:off x="4011358" y="3835400"/>
              <a:ext cx="2032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75" y="15840"/>
                    <a:pt x="1350" y="10080"/>
                    <a:pt x="4950" y="6480"/>
                  </a:cubicBezTo>
                  <a:cubicBezTo>
                    <a:pt x="8550" y="2880"/>
                    <a:pt x="15075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4" name="Line"/>
            <p:cNvSpPr/>
            <p:nvPr/>
          </p:nvSpPr>
          <p:spPr>
            <a:xfrm>
              <a:off x="4408415" y="3790950"/>
              <a:ext cx="15694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4431"/>
                    <a:pt x="-1582" y="8862"/>
                    <a:pt x="1118" y="12462"/>
                  </a:cubicBezTo>
                  <a:cubicBezTo>
                    <a:pt x="3818" y="16062"/>
                    <a:pt x="11918" y="18831"/>
                    <a:pt x="200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5" name="Line"/>
            <p:cNvSpPr/>
            <p:nvPr/>
          </p:nvSpPr>
          <p:spPr>
            <a:xfrm>
              <a:off x="4519358" y="3644900"/>
              <a:ext cx="73930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0" h="21600" fill="norm" stroke="1" extrusionOk="0">
                  <a:moveTo>
                    <a:pt x="3503" y="0"/>
                  </a:moveTo>
                  <a:cubicBezTo>
                    <a:pt x="9924" y="1800"/>
                    <a:pt x="16346" y="3600"/>
                    <a:pt x="18973" y="6060"/>
                  </a:cubicBezTo>
                  <a:cubicBezTo>
                    <a:pt x="21600" y="8520"/>
                    <a:pt x="20432" y="11640"/>
                    <a:pt x="16638" y="14340"/>
                  </a:cubicBezTo>
                  <a:cubicBezTo>
                    <a:pt x="12843" y="17040"/>
                    <a:pt x="6422" y="1932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6" name="Line"/>
            <p:cNvSpPr/>
            <p:nvPr/>
          </p:nvSpPr>
          <p:spPr>
            <a:xfrm>
              <a:off x="830008" y="4728305"/>
              <a:ext cx="26035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6322" y="12582"/>
                    <a:pt x="12644" y="4867"/>
                    <a:pt x="16244" y="1782"/>
                  </a:cubicBezTo>
                  <a:cubicBezTo>
                    <a:pt x="19844" y="-1304"/>
                    <a:pt x="20722" y="239"/>
                    <a:pt x="21600" y="1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7" name="Line"/>
            <p:cNvSpPr/>
            <p:nvPr/>
          </p:nvSpPr>
          <p:spPr>
            <a:xfrm>
              <a:off x="887158" y="4845050"/>
              <a:ext cx="2794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09" y="16457"/>
                    <a:pt x="9818" y="11314"/>
                    <a:pt x="13418" y="7714"/>
                  </a:cubicBezTo>
                  <a:cubicBezTo>
                    <a:pt x="17018" y="4114"/>
                    <a:pt x="19309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8" name="Line"/>
            <p:cNvSpPr/>
            <p:nvPr/>
          </p:nvSpPr>
          <p:spPr>
            <a:xfrm>
              <a:off x="1389804" y="4686300"/>
              <a:ext cx="43455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0"/>
                  </a:moveTo>
                  <a:cubicBezTo>
                    <a:pt x="521" y="4154"/>
                    <a:pt x="-1443" y="8308"/>
                    <a:pt x="1502" y="11908"/>
                  </a:cubicBezTo>
                  <a:cubicBezTo>
                    <a:pt x="4448" y="15508"/>
                    <a:pt x="12302" y="18554"/>
                    <a:pt x="2015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9" name="Line"/>
            <p:cNvSpPr/>
            <p:nvPr/>
          </p:nvSpPr>
          <p:spPr>
            <a:xfrm>
              <a:off x="1592008" y="4641850"/>
              <a:ext cx="234951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97" y="2674"/>
                    <a:pt x="7395" y="5349"/>
                    <a:pt x="10995" y="8949"/>
                  </a:cubicBezTo>
                  <a:cubicBezTo>
                    <a:pt x="14595" y="12549"/>
                    <a:pt x="18097" y="1707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0" name="Line"/>
            <p:cNvSpPr/>
            <p:nvPr/>
          </p:nvSpPr>
          <p:spPr>
            <a:xfrm>
              <a:off x="1693608" y="4692650"/>
              <a:ext cx="139701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91" y="2618"/>
                    <a:pt x="11782" y="5236"/>
                    <a:pt x="8182" y="8291"/>
                  </a:cubicBezTo>
                  <a:cubicBezTo>
                    <a:pt x="4582" y="11345"/>
                    <a:pt x="2291" y="14836"/>
                    <a:pt x="1145" y="17127"/>
                  </a:cubicBezTo>
                  <a:cubicBezTo>
                    <a:pt x="0" y="19418"/>
                    <a:pt x="0" y="2050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1" name="Line"/>
            <p:cNvSpPr/>
            <p:nvPr/>
          </p:nvSpPr>
          <p:spPr>
            <a:xfrm>
              <a:off x="1985708" y="4598924"/>
              <a:ext cx="203201" cy="226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1" fill="norm" stroke="1" extrusionOk="0">
                  <a:moveTo>
                    <a:pt x="0" y="2256"/>
                  </a:moveTo>
                  <a:cubicBezTo>
                    <a:pt x="675" y="1456"/>
                    <a:pt x="1350" y="656"/>
                    <a:pt x="2250" y="256"/>
                  </a:cubicBezTo>
                  <a:cubicBezTo>
                    <a:pt x="3150" y="-144"/>
                    <a:pt x="4275" y="-144"/>
                    <a:pt x="5625" y="756"/>
                  </a:cubicBezTo>
                  <a:cubicBezTo>
                    <a:pt x="6975" y="1656"/>
                    <a:pt x="8550" y="3456"/>
                    <a:pt x="9112" y="5756"/>
                  </a:cubicBezTo>
                  <a:cubicBezTo>
                    <a:pt x="9675" y="8056"/>
                    <a:pt x="9225" y="10856"/>
                    <a:pt x="8213" y="13056"/>
                  </a:cubicBezTo>
                  <a:cubicBezTo>
                    <a:pt x="7200" y="15256"/>
                    <a:pt x="5625" y="16856"/>
                    <a:pt x="4275" y="18156"/>
                  </a:cubicBezTo>
                  <a:cubicBezTo>
                    <a:pt x="2925" y="19456"/>
                    <a:pt x="1800" y="20456"/>
                    <a:pt x="1800" y="20956"/>
                  </a:cubicBezTo>
                  <a:cubicBezTo>
                    <a:pt x="1800" y="21456"/>
                    <a:pt x="2925" y="21456"/>
                    <a:pt x="6412" y="21256"/>
                  </a:cubicBezTo>
                  <a:cubicBezTo>
                    <a:pt x="9900" y="21056"/>
                    <a:pt x="15750" y="20656"/>
                    <a:pt x="21600" y="202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2" name="Line"/>
            <p:cNvSpPr/>
            <p:nvPr/>
          </p:nvSpPr>
          <p:spPr>
            <a:xfrm>
              <a:off x="2455608" y="4692650"/>
              <a:ext cx="1841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3" name="Line"/>
            <p:cNvSpPr/>
            <p:nvPr/>
          </p:nvSpPr>
          <p:spPr>
            <a:xfrm>
              <a:off x="2430208" y="4794250"/>
              <a:ext cx="2603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20" y="15200"/>
                    <a:pt x="11239" y="8800"/>
                    <a:pt x="14839" y="5200"/>
                  </a:cubicBezTo>
                  <a:cubicBezTo>
                    <a:pt x="18439" y="1600"/>
                    <a:pt x="20020" y="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4" name="Line"/>
            <p:cNvSpPr/>
            <p:nvPr/>
          </p:nvSpPr>
          <p:spPr>
            <a:xfrm>
              <a:off x="2830258" y="4595197"/>
              <a:ext cx="298451" cy="249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6" fill="norm" stroke="1" extrusionOk="0">
                  <a:moveTo>
                    <a:pt x="0" y="2912"/>
                  </a:moveTo>
                  <a:cubicBezTo>
                    <a:pt x="153" y="2004"/>
                    <a:pt x="306" y="1097"/>
                    <a:pt x="766" y="552"/>
                  </a:cubicBezTo>
                  <a:cubicBezTo>
                    <a:pt x="1226" y="8"/>
                    <a:pt x="1991" y="-174"/>
                    <a:pt x="3447" y="189"/>
                  </a:cubicBezTo>
                  <a:cubicBezTo>
                    <a:pt x="4902" y="552"/>
                    <a:pt x="7047" y="1460"/>
                    <a:pt x="8043" y="2821"/>
                  </a:cubicBezTo>
                  <a:cubicBezTo>
                    <a:pt x="9038" y="4182"/>
                    <a:pt x="8885" y="5997"/>
                    <a:pt x="8119" y="8448"/>
                  </a:cubicBezTo>
                  <a:cubicBezTo>
                    <a:pt x="7353" y="10898"/>
                    <a:pt x="5974" y="13984"/>
                    <a:pt x="5132" y="16071"/>
                  </a:cubicBezTo>
                  <a:cubicBezTo>
                    <a:pt x="4289" y="18159"/>
                    <a:pt x="3983" y="19248"/>
                    <a:pt x="4366" y="19883"/>
                  </a:cubicBezTo>
                  <a:cubicBezTo>
                    <a:pt x="4749" y="20518"/>
                    <a:pt x="5821" y="20700"/>
                    <a:pt x="8809" y="20881"/>
                  </a:cubicBezTo>
                  <a:cubicBezTo>
                    <a:pt x="11796" y="21063"/>
                    <a:pt x="16698" y="21244"/>
                    <a:pt x="21600" y="214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5" name="Line"/>
            <p:cNvSpPr/>
            <p:nvPr/>
          </p:nvSpPr>
          <p:spPr>
            <a:xfrm>
              <a:off x="5465508" y="1958693"/>
              <a:ext cx="1149351" cy="16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9" fill="norm" stroke="1" extrusionOk="0">
                  <a:moveTo>
                    <a:pt x="0" y="20609"/>
                  </a:moveTo>
                  <a:cubicBezTo>
                    <a:pt x="676" y="17909"/>
                    <a:pt x="1352" y="15209"/>
                    <a:pt x="2526" y="11159"/>
                  </a:cubicBezTo>
                  <a:cubicBezTo>
                    <a:pt x="3699" y="7109"/>
                    <a:pt x="5370" y="1709"/>
                    <a:pt x="6981" y="359"/>
                  </a:cubicBezTo>
                  <a:cubicBezTo>
                    <a:pt x="8592" y="-991"/>
                    <a:pt x="10144" y="1709"/>
                    <a:pt x="11675" y="4409"/>
                  </a:cubicBezTo>
                  <a:cubicBezTo>
                    <a:pt x="13207" y="7109"/>
                    <a:pt x="14718" y="9809"/>
                    <a:pt x="16369" y="11159"/>
                  </a:cubicBezTo>
                  <a:cubicBezTo>
                    <a:pt x="18020" y="12509"/>
                    <a:pt x="19810" y="12509"/>
                    <a:pt x="21600" y="125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" name="Drawing"/>
          <p:cNvGrpSpPr/>
          <p:nvPr/>
        </p:nvGrpSpPr>
        <p:grpSpPr>
          <a:xfrm>
            <a:off x="596899" y="2482849"/>
            <a:ext cx="12363451" cy="6819901"/>
            <a:chOff x="0" y="0"/>
            <a:chExt cx="12363449" cy="6819900"/>
          </a:xfrm>
        </p:grpSpPr>
        <p:sp>
          <p:nvSpPr>
            <p:cNvPr id="3588" name="Line"/>
            <p:cNvSpPr/>
            <p:nvPr/>
          </p:nvSpPr>
          <p:spPr>
            <a:xfrm>
              <a:off x="1813530" y="28575"/>
              <a:ext cx="184151" cy="281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855" y="520"/>
                    <a:pt x="20110" y="1040"/>
                    <a:pt x="19490" y="1544"/>
                  </a:cubicBezTo>
                  <a:cubicBezTo>
                    <a:pt x="18869" y="2048"/>
                    <a:pt x="18372" y="2535"/>
                    <a:pt x="17503" y="3072"/>
                  </a:cubicBezTo>
                  <a:cubicBezTo>
                    <a:pt x="16634" y="3608"/>
                    <a:pt x="15393" y="4193"/>
                    <a:pt x="14524" y="4803"/>
                  </a:cubicBezTo>
                  <a:cubicBezTo>
                    <a:pt x="13655" y="5412"/>
                    <a:pt x="13159" y="6046"/>
                    <a:pt x="12910" y="6712"/>
                  </a:cubicBezTo>
                  <a:cubicBezTo>
                    <a:pt x="12662" y="7379"/>
                    <a:pt x="12662" y="8078"/>
                    <a:pt x="12662" y="8785"/>
                  </a:cubicBezTo>
                  <a:cubicBezTo>
                    <a:pt x="12662" y="9492"/>
                    <a:pt x="12662" y="10207"/>
                    <a:pt x="12538" y="10865"/>
                  </a:cubicBezTo>
                  <a:cubicBezTo>
                    <a:pt x="12414" y="11523"/>
                    <a:pt x="12166" y="12125"/>
                    <a:pt x="11917" y="12702"/>
                  </a:cubicBezTo>
                  <a:cubicBezTo>
                    <a:pt x="11669" y="13279"/>
                    <a:pt x="11421" y="13831"/>
                    <a:pt x="11048" y="14327"/>
                  </a:cubicBezTo>
                  <a:cubicBezTo>
                    <a:pt x="10676" y="14823"/>
                    <a:pt x="10179" y="15261"/>
                    <a:pt x="9683" y="15700"/>
                  </a:cubicBezTo>
                  <a:cubicBezTo>
                    <a:pt x="9186" y="16139"/>
                    <a:pt x="8690" y="16578"/>
                    <a:pt x="7697" y="17090"/>
                  </a:cubicBezTo>
                  <a:cubicBezTo>
                    <a:pt x="6703" y="17602"/>
                    <a:pt x="5214" y="18187"/>
                    <a:pt x="4097" y="18740"/>
                  </a:cubicBezTo>
                  <a:cubicBezTo>
                    <a:pt x="2979" y="19292"/>
                    <a:pt x="2234" y="19812"/>
                    <a:pt x="1614" y="20284"/>
                  </a:cubicBezTo>
                  <a:cubicBezTo>
                    <a:pt x="993" y="20755"/>
                    <a:pt x="497" y="2117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9" name="Line"/>
            <p:cNvSpPr/>
            <p:nvPr/>
          </p:nvSpPr>
          <p:spPr>
            <a:xfrm>
              <a:off x="302230" y="720725"/>
              <a:ext cx="80708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9800"/>
                  </a:moveTo>
                  <a:cubicBezTo>
                    <a:pt x="244" y="19800"/>
                    <a:pt x="487" y="19800"/>
                    <a:pt x="714" y="19500"/>
                  </a:cubicBezTo>
                  <a:cubicBezTo>
                    <a:pt x="940" y="19200"/>
                    <a:pt x="1150" y="18600"/>
                    <a:pt x="1365" y="18000"/>
                  </a:cubicBezTo>
                  <a:cubicBezTo>
                    <a:pt x="1580" y="17400"/>
                    <a:pt x="1801" y="16800"/>
                    <a:pt x="2020" y="16200"/>
                  </a:cubicBezTo>
                  <a:cubicBezTo>
                    <a:pt x="2238" y="15600"/>
                    <a:pt x="2453" y="15000"/>
                    <a:pt x="2679" y="14700"/>
                  </a:cubicBezTo>
                  <a:cubicBezTo>
                    <a:pt x="2906" y="14400"/>
                    <a:pt x="3144" y="14400"/>
                    <a:pt x="3371" y="14400"/>
                  </a:cubicBezTo>
                  <a:cubicBezTo>
                    <a:pt x="3597" y="14400"/>
                    <a:pt x="3812" y="14400"/>
                    <a:pt x="4025" y="14400"/>
                  </a:cubicBezTo>
                  <a:cubicBezTo>
                    <a:pt x="4237" y="14400"/>
                    <a:pt x="4447" y="14400"/>
                    <a:pt x="4662" y="14400"/>
                  </a:cubicBezTo>
                  <a:cubicBezTo>
                    <a:pt x="4877" y="14400"/>
                    <a:pt x="5098" y="14400"/>
                    <a:pt x="5319" y="14100"/>
                  </a:cubicBezTo>
                  <a:cubicBezTo>
                    <a:pt x="5540" y="13800"/>
                    <a:pt x="5761" y="13200"/>
                    <a:pt x="5988" y="12600"/>
                  </a:cubicBezTo>
                  <a:cubicBezTo>
                    <a:pt x="6214" y="12000"/>
                    <a:pt x="6447" y="11400"/>
                    <a:pt x="6662" y="10800"/>
                  </a:cubicBezTo>
                  <a:cubicBezTo>
                    <a:pt x="6877" y="10200"/>
                    <a:pt x="7075" y="9600"/>
                    <a:pt x="7274" y="9000"/>
                  </a:cubicBezTo>
                  <a:cubicBezTo>
                    <a:pt x="7472" y="8400"/>
                    <a:pt x="7670" y="7800"/>
                    <a:pt x="7877" y="7200"/>
                  </a:cubicBezTo>
                  <a:cubicBezTo>
                    <a:pt x="8084" y="6600"/>
                    <a:pt x="8299" y="6000"/>
                    <a:pt x="8511" y="5400"/>
                  </a:cubicBezTo>
                  <a:cubicBezTo>
                    <a:pt x="8724" y="4800"/>
                    <a:pt x="8933" y="4200"/>
                    <a:pt x="9146" y="3600"/>
                  </a:cubicBezTo>
                  <a:cubicBezTo>
                    <a:pt x="9358" y="3000"/>
                    <a:pt x="9574" y="2400"/>
                    <a:pt x="9792" y="1800"/>
                  </a:cubicBezTo>
                  <a:cubicBezTo>
                    <a:pt x="10010" y="1200"/>
                    <a:pt x="10231" y="600"/>
                    <a:pt x="10457" y="300"/>
                  </a:cubicBezTo>
                  <a:cubicBezTo>
                    <a:pt x="10684" y="0"/>
                    <a:pt x="10916" y="0"/>
                    <a:pt x="11143" y="0"/>
                  </a:cubicBezTo>
                  <a:cubicBezTo>
                    <a:pt x="11369" y="0"/>
                    <a:pt x="11590" y="0"/>
                    <a:pt x="11817" y="0"/>
                  </a:cubicBezTo>
                  <a:cubicBezTo>
                    <a:pt x="12043" y="0"/>
                    <a:pt x="12276" y="0"/>
                    <a:pt x="12511" y="0"/>
                  </a:cubicBezTo>
                  <a:cubicBezTo>
                    <a:pt x="12746" y="0"/>
                    <a:pt x="12984" y="0"/>
                    <a:pt x="13219" y="0"/>
                  </a:cubicBezTo>
                  <a:cubicBezTo>
                    <a:pt x="13454" y="0"/>
                    <a:pt x="13686" y="0"/>
                    <a:pt x="13924" y="300"/>
                  </a:cubicBezTo>
                  <a:cubicBezTo>
                    <a:pt x="14162" y="600"/>
                    <a:pt x="14406" y="1200"/>
                    <a:pt x="14652" y="1800"/>
                  </a:cubicBezTo>
                  <a:cubicBezTo>
                    <a:pt x="14899" y="2400"/>
                    <a:pt x="15148" y="3000"/>
                    <a:pt x="15389" y="3600"/>
                  </a:cubicBezTo>
                  <a:cubicBezTo>
                    <a:pt x="15629" y="4200"/>
                    <a:pt x="15862" y="4800"/>
                    <a:pt x="16099" y="5100"/>
                  </a:cubicBezTo>
                  <a:cubicBezTo>
                    <a:pt x="16337" y="5400"/>
                    <a:pt x="16581" y="5400"/>
                    <a:pt x="16827" y="5700"/>
                  </a:cubicBezTo>
                  <a:cubicBezTo>
                    <a:pt x="17074" y="6000"/>
                    <a:pt x="17323" y="6600"/>
                    <a:pt x="17567" y="7200"/>
                  </a:cubicBezTo>
                  <a:cubicBezTo>
                    <a:pt x="17810" y="7800"/>
                    <a:pt x="18048" y="8400"/>
                    <a:pt x="18280" y="9000"/>
                  </a:cubicBezTo>
                  <a:cubicBezTo>
                    <a:pt x="18513" y="9600"/>
                    <a:pt x="18739" y="10200"/>
                    <a:pt x="18955" y="11100"/>
                  </a:cubicBezTo>
                  <a:cubicBezTo>
                    <a:pt x="19170" y="12000"/>
                    <a:pt x="19374" y="13200"/>
                    <a:pt x="19589" y="14100"/>
                  </a:cubicBezTo>
                  <a:cubicBezTo>
                    <a:pt x="19804" y="15000"/>
                    <a:pt x="20031" y="15600"/>
                    <a:pt x="20252" y="16200"/>
                  </a:cubicBezTo>
                  <a:cubicBezTo>
                    <a:pt x="20473" y="16800"/>
                    <a:pt x="20688" y="17400"/>
                    <a:pt x="20892" y="18300"/>
                  </a:cubicBezTo>
                  <a:cubicBezTo>
                    <a:pt x="21096" y="19200"/>
                    <a:pt x="21288" y="20400"/>
                    <a:pt x="21405" y="21000"/>
                  </a:cubicBezTo>
                  <a:cubicBezTo>
                    <a:pt x="21521" y="21600"/>
                    <a:pt x="21560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0" name="Line"/>
            <p:cNvSpPr/>
            <p:nvPr/>
          </p:nvSpPr>
          <p:spPr>
            <a:xfrm>
              <a:off x="245080" y="1641475"/>
              <a:ext cx="80200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969"/>
                  </a:moveTo>
                  <a:cubicBezTo>
                    <a:pt x="177" y="11077"/>
                    <a:pt x="353" y="12185"/>
                    <a:pt x="539" y="13015"/>
                  </a:cubicBezTo>
                  <a:cubicBezTo>
                    <a:pt x="724" y="13846"/>
                    <a:pt x="918" y="14400"/>
                    <a:pt x="1132" y="14954"/>
                  </a:cubicBezTo>
                  <a:cubicBezTo>
                    <a:pt x="1345" y="15508"/>
                    <a:pt x="1579" y="16062"/>
                    <a:pt x="1787" y="16892"/>
                  </a:cubicBezTo>
                  <a:cubicBezTo>
                    <a:pt x="1995" y="17723"/>
                    <a:pt x="2178" y="18831"/>
                    <a:pt x="2374" y="19662"/>
                  </a:cubicBezTo>
                  <a:cubicBezTo>
                    <a:pt x="2571" y="20492"/>
                    <a:pt x="2782" y="21046"/>
                    <a:pt x="3001" y="21323"/>
                  </a:cubicBezTo>
                  <a:cubicBezTo>
                    <a:pt x="3221" y="21600"/>
                    <a:pt x="3449" y="21600"/>
                    <a:pt x="3683" y="21600"/>
                  </a:cubicBezTo>
                  <a:cubicBezTo>
                    <a:pt x="3916" y="21600"/>
                    <a:pt x="4156" y="21600"/>
                    <a:pt x="4387" y="21600"/>
                  </a:cubicBezTo>
                  <a:cubicBezTo>
                    <a:pt x="4618" y="21600"/>
                    <a:pt x="4840" y="21600"/>
                    <a:pt x="5065" y="21323"/>
                  </a:cubicBezTo>
                  <a:cubicBezTo>
                    <a:pt x="5290" y="21046"/>
                    <a:pt x="5518" y="20492"/>
                    <a:pt x="5752" y="19938"/>
                  </a:cubicBezTo>
                  <a:cubicBezTo>
                    <a:pt x="5986" y="19385"/>
                    <a:pt x="6225" y="18831"/>
                    <a:pt x="6450" y="18277"/>
                  </a:cubicBezTo>
                  <a:cubicBezTo>
                    <a:pt x="6676" y="17723"/>
                    <a:pt x="6886" y="17169"/>
                    <a:pt x="7097" y="16338"/>
                  </a:cubicBezTo>
                  <a:cubicBezTo>
                    <a:pt x="7308" y="15508"/>
                    <a:pt x="7519" y="14400"/>
                    <a:pt x="7736" y="13569"/>
                  </a:cubicBezTo>
                  <a:cubicBezTo>
                    <a:pt x="7952" y="12738"/>
                    <a:pt x="8175" y="12185"/>
                    <a:pt x="8400" y="11354"/>
                  </a:cubicBezTo>
                  <a:cubicBezTo>
                    <a:pt x="8625" y="10523"/>
                    <a:pt x="8853" y="9415"/>
                    <a:pt x="9090" y="8585"/>
                  </a:cubicBezTo>
                  <a:cubicBezTo>
                    <a:pt x="9326" y="7754"/>
                    <a:pt x="9571" y="7200"/>
                    <a:pt x="9794" y="6646"/>
                  </a:cubicBezTo>
                  <a:cubicBezTo>
                    <a:pt x="10016" y="6092"/>
                    <a:pt x="10216" y="5538"/>
                    <a:pt x="10415" y="4985"/>
                  </a:cubicBezTo>
                  <a:cubicBezTo>
                    <a:pt x="10615" y="4431"/>
                    <a:pt x="10814" y="3877"/>
                    <a:pt x="11017" y="3600"/>
                  </a:cubicBezTo>
                  <a:cubicBezTo>
                    <a:pt x="11219" y="3323"/>
                    <a:pt x="11424" y="3323"/>
                    <a:pt x="11627" y="3046"/>
                  </a:cubicBezTo>
                  <a:cubicBezTo>
                    <a:pt x="11829" y="2769"/>
                    <a:pt x="12029" y="2215"/>
                    <a:pt x="12237" y="1662"/>
                  </a:cubicBezTo>
                  <a:cubicBezTo>
                    <a:pt x="12445" y="1108"/>
                    <a:pt x="12661" y="554"/>
                    <a:pt x="12884" y="277"/>
                  </a:cubicBezTo>
                  <a:cubicBezTo>
                    <a:pt x="13106" y="0"/>
                    <a:pt x="13334" y="0"/>
                    <a:pt x="13559" y="0"/>
                  </a:cubicBezTo>
                  <a:cubicBezTo>
                    <a:pt x="13784" y="0"/>
                    <a:pt x="14007" y="0"/>
                    <a:pt x="14223" y="0"/>
                  </a:cubicBezTo>
                  <a:cubicBezTo>
                    <a:pt x="14440" y="0"/>
                    <a:pt x="14651" y="0"/>
                    <a:pt x="14865" y="0"/>
                  </a:cubicBezTo>
                  <a:cubicBezTo>
                    <a:pt x="15078" y="0"/>
                    <a:pt x="15295" y="0"/>
                    <a:pt x="15526" y="0"/>
                  </a:cubicBezTo>
                  <a:cubicBezTo>
                    <a:pt x="15757" y="0"/>
                    <a:pt x="16002" y="0"/>
                    <a:pt x="16219" y="554"/>
                  </a:cubicBezTo>
                  <a:cubicBezTo>
                    <a:pt x="16435" y="1108"/>
                    <a:pt x="16623" y="2215"/>
                    <a:pt x="16837" y="3046"/>
                  </a:cubicBezTo>
                  <a:cubicBezTo>
                    <a:pt x="17051" y="3877"/>
                    <a:pt x="17290" y="4431"/>
                    <a:pt x="17530" y="4708"/>
                  </a:cubicBezTo>
                  <a:cubicBezTo>
                    <a:pt x="17769" y="4985"/>
                    <a:pt x="18009" y="4985"/>
                    <a:pt x="18231" y="4985"/>
                  </a:cubicBezTo>
                  <a:cubicBezTo>
                    <a:pt x="18453" y="4985"/>
                    <a:pt x="18658" y="4985"/>
                    <a:pt x="18869" y="4985"/>
                  </a:cubicBezTo>
                  <a:cubicBezTo>
                    <a:pt x="19080" y="4985"/>
                    <a:pt x="19297" y="4985"/>
                    <a:pt x="19528" y="5262"/>
                  </a:cubicBezTo>
                  <a:cubicBezTo>
                    <a:pt x="19759" y="5538"/>
                    <a:pt x="20004" y="6092"/>
                    <a:pt x="20235" y="6646"/>
                  </a:cubicBezTo>
                  <a:cubicBezTo>
                    <a:pt x="20466" y="7200"/>
                    <a:pt x="20682" y="7754"/>
                    <a:pt x="20907" y="9692"/>
                  </a:cubicBezTo>
                  <a:cubicBezTo>
                    <a:pt x="21133" y="11631"/>
                    <a:pt x="21366" y="14954"/>
                    <a:pt x="21600" y="182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1" name="Line"/>
            <p:cNvSpPr/>
            <p:nvPr/>
          </p:nvSpPr>
          <p:spPr>
            <a:xfrm>
              <a:off x="6283930" y="136525"/>
              <a:ext cx="329838" cy="273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20769" y="0"/>
                  </a:moveTo>
                  <a:cubicBezTo>
                    <a:pt x="21046" y="553"/>
                    <a:pt x="21323" y="1105"/>
                    <a:pt x="21462" y="1725"/>
                  </a:cubicBezTo>
                  <a:cubicBezTo>
                    <a:pt x="21600" y="2344"/>
                    <a:pt x="21600" y="3031"/>
                    <a:pt x="21531" y="3700"/>
                  </a:cubicBezTo>
                  <a:cubicBezTo>
                    <a:pt x="21462" y="4370"/>
                    <a:pt x="21323" y="5023"/>
                    <a:pt x="21046" y="5626"/>
                  </a:cubicBezTo>
                  <a:cubicBezTo>
                    <a:pt x="20769" y="6229"/>
                    <a:pt x="20354" y="6781"/>
                    <a:pt x="19662" y="7384"/>
                  </a:cubicBezTo>
                  <a:cubicBezTo>
                    <a:pt x="18969" y="7987"/>
                    <a:pt x="18000" y="8640"/>
                    <a:pt x="16962" y="9318"/>
                  </a:cubicBezTo>
                  <a:cubicBezTo>
                    <a:pt x="15923" y="9996"/>
                    <a:pt x="14815" y="10700"/>
                    <a:pt x="13777" y="11378"/>
                  </a:cubicBezTo>
                  <a:cubicBezTo>
                    <a:pt x="12738" y="12056"/>
                    <a:pt x="11769" y="12709"/>
                    <a:pt x="10869" y="13353"/>
                  </a:cubicBezTo>
                  <a:cubicBezTo>
                    <a:pt x="9969" y="13998"/>
                    <a:pt x="9138" y="14634"/>
                    <a:pt x="8446" y="15204"/>
                  </a:cubicBezTo>
                  <a:cubicBezTo>
                    <a:pt x="7754" y="15773"/>
                    <a:pt x="7200" y="16275"/>
                    <a:pt x="6508" y="16861"/>
                  </a:cubicBezTo>
                  <a:cubicBezTo>
                    <a:pt x="5815" y="17447"/>
                    <a:pt x="4985" y="18117"/>
                    <a:pt x="4154" y="18745"/>
                  </a:cubicBezTo>
                  <a:cubicBezTo>
                    <a:pt x="3323" y="19373"/>
                    <a:pt x="2492" y="19959"/>
                    <a:pt x="1800" y="20428"/>
                  </a:cubicBezTo>
                  <a:cubicBezTo>
                    <a:pt x="1108" y="20897"/>
                    <a:pt x="554" y="2124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2" name="Line"/>
            <p:cNvSpPr/>
            <p:nvPr/>
          </p:nvSpPr>
          <p:spPr>
            <a:xfrm>
              <a:off x="391130" y="1266825"/>
              <a:ext cx="44451" cy="299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9" fill="norm" stroke="1" extrusionOk="0">
                  <a:moveTo>
                    <a:pt x="0" y="0"/>
                  </a:moveTo>
                  <a:cubicBezTo>
                    <a:pt x="3086" y="4563"/>
                    <a:pt x="6171" y="9127"/>
                    <a:pt x="7714" y="12397"/>
                  </a:cubicBezTo>
                  <a:cubicBezTo>
                    <a:pt x="9257" y="15668"/>
                    <a:pt x="9257" y="17645"/>
                    <a:pt x="9771" y="19090"/>
                  </a:cubicBezTo>
                  <a:cubicBezTo>
                    <a:pt x="10286" y="20535"/>
                    <a:pt x="11314" y="21448"/>
                    <a:pt x="13371" y="21524"/>
                  </a:cubicBezTo>
                  <a:cubicBezTo>
                    <a:pt x="15429" y="21600"/>
                    <a:pt x="18514" y="20839"/>
                    <a:pt x="21600" y="200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3" name="Line"/>
            <p:cNvSpPr/>
            <p:nvPr/>
          </p:nvSpPr>
          <p:spPr>
            <a:xfrm>
              <a:off x="397480" y="1209675"/>
              <a:ext cx="2603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83" y="17486"/>
                    <a:pt x="4566" y="13371"/>
                    <a:pt x="8166" y="9771"/>
                  </a:cubicBezTo>
                  <a:cubicBezTo>
                    <a:pt x="11766" y="6171"/>
                    <a:pt x="16683" y="308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4" name="Line"/>
            <p:cNvSpPr/>
            <p:nvPr/>
          </p:nvSpPr>
          <p:spPr>
            <a:xfrm>
              <a:off x="416530" y="1362075"/>
              <a:ext cx="2476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69" y="16062"/>
                    <a:pt x="10338" y="10523"/>
                    <a:pt x="13938" y="6923"/>
                  </a:cubicBezTo>
                  <a:cubicBezTo>
                    <a:pt x="17538" y="3323"/>
                    <a:pt x="19569" y="166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5" name="Line"/>
            <p:cNvSpPr/>
            <p:nvPr/>
          </p:nvSpPr>
          <p:spPr>
            <a:xfrm>
              <a:off x="508786" y="2009775"/>
              <a:ext cx="15695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5023"/>
                    <a:pt x="-1582" y="10047"/>
                    <a:pt x="1118" y="13647"/>
                  </a:cubicBezTo>
                  <a:cubicBezTo>
                    <a:pt x="3818" y="17247"/>
                    <a:pt x="11918" y="19423"/>
                    <a:pt x="200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6" name="Line"/>
            <p:cNvSpPr/>
            <p:nvPr/>
          </p:nvSpPr>
          <p:spPr>
            <a:xfrm>
              <a:off x="460980" y="1973392"/>
              <a:ext cx="368301" cy="271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4" fill="norm" stroke="1" extrusionOk="0">
                  <a:moveTo>
                    <a:pt x="0" y="3883"/>
                  </a:moveTo>
                  <a:cubicBezTo>
                    <a:pt x="621" y="3213"/>
                    <a:pt x="1241" y="2543"/>
                    <a:pt x="1738" y="2543"/>
                  </a:cubicBezTo>
                  <a:cubicBezTo>
                    <a:pt x="2234" y="2543"/>
                    <a:pt x="2607" y="3213"/>
                    <a:pt x="3476" y="4636"/>
                  </a:cubicBezTo>
                  <a:cubicBezTo>
                    <a:pt x="4345" y="6059"/>
                    <a:pt x="5710" y="8236"/>
                    <a:pt x="6641" y="9576"/>
                  </a:cubicBezTo>
                  <a:cubicBezTo>
                    <a:pt x="7572" y="10915"/>
                    <a:pt x="8069" y="11417"/>
                    <a:pt x="8628" y="11752"/>
                  </a:cubicBezTo>
                  <a:cubicBezTo>
                    <a:pt x="9186" y="12087"/>
                    <a:pt x="9807" y="12255"/>
                    <a:pt x="10862" y="11250"/>
                  </a:cubicBezTo>
                  <a:cubicBezTo>
                    <a:pt x="11917" y="10245"/>
                    <a:pt x="13407" y="8069"/>
                    <a:pt x="14524" y="6143"/>
                  </a:cubicBezTo>
                  <a:cubicBezTo>
                    <a:pt x="15641" y="4217"/>
                    <a:pt x="16386" y="2543"/>
                    <a:pt x="17007" y="1455"/>
                  </a:cubicBezTo>
                  <a:cubicBezTo>
                    <a:pt x="17628" y="366"/>
                    <a:pt x="18124" y="-136"/>
                    <a:pt x="18372" y="31"/>
                  </a:cubicBezTo>
                  <a:cubicBezTo>
                    <a:pt x="18621" y="199"/>
                    <a:pt x="18621" y="1036"/>
                    <a:pt x="18807" y="3464"/>
                  </a:cubicBezTo>
                  <a:cubicBezTo>
                    <a:pt x="18993" y="5892"/>
                    <a:pt x="19366" y="9911"/>
                    <a:pt x="19862" y="13176"/>
                  </a:cubicBezTo>
                  <a:cubicBezTo>
                    <a:pt x="20359" y="16441"/>
                    <a:pt x="20979" y="18952"/>
                    <a:pt x="21600" y="214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7" name="Line"/>
            <p:cNvSpPr/>
            <p:nvPr/>
          </p:nvSpPr>
          <p:spPr>
            <a:xfrm>
              <a:off x="543530" y="2682875"/>
              <a:ext cx="75374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146" y="10800"/>
                    <a:pt x="291" y="10800"/>
                    <a:pt x="452" y="10575"/>
                  </a:cubicBezTo>
                  <a:cubicBezTo>
                    <a:pt x="613" y="10350"/>
                    <a:pt x="789" y="9900"/>
                    <a:pt x="1001" y="9225"/>
                  </a:cubicBezTo>
                  <a:cubicBezTo>
                    <a:pt x="1213" y="8550"/>
                    <a:pt x="1462" y="7650"/>
                    <a:pt x="1689" y="6975"/>
                  </a:cubicBezTo>
                  <a:cubicBezTo>
                    <a:pt x="1917" y="6300"/>
                    <a:pt x="2123" y="5850"/>
                    <a:pt x="2332" y="5400"/>
                  </a:cubicBezTo>
                  <a:cubicBezTo>
                    <a:pt x="2542" y="4950"/>
                    <a:pt x="2754" y="4500"/>
                    <a:pt x="2981" y="3825"/>
                  </a:cubicBezTo>
                  <a:cubicBezTo>
                    <a:pt x="3209" y="3150"/>
                    <a:pt x="3451" y="2250"/>
                    <a:pt x="3694" y="1800"/>
                  </a:cubicBezTo>
                  <a:cubicBezTo>
                    <a:pt x="3937" y="1350"/>
                    <a:pt x="4179" y="1350"/>
                    <a:pt x="4437" y="1350"/>
                  </a:cubicBezTo>
                  <a:cubicBezTo>
                    <a:pt x="4695" y="1350"/>
                    <a:pt x="4968" y="1350"/>
                    <a:pt x="5210" y="1350"/>
                  </a:cubicBezTo>
                  <a:cubicBezTo>
                    <a:pt x="5453" y="1350"/>
                    <a:pt x="5665" y="1350"/>
                    <a:pt x="5890" y="1575"/>
                  </a:cubicBezTo>
                  <a:cubicBezTo>
                    <a:pt x="6114" y="1800"/>
                    <a:pt x="6351" y="2250"/>
                    <a:pt x="6590" y="2475"/>
                  </a:cubicBezTo>
                  <a:cubicBezTo>
                    <a:pt x="6830" y="2700"/>
                    <a:pt x="7073" y="2700"/>
                    <a:pt x="7321" y="2700"/>
                  </a:cubicBezTo>
                  <a:cubicBezTo>
                    <a:pt x="7570" y="2700"/>
                    <a:pt x="7825" y="2700"/>
                    <a:pt x="8089" y="2700"/>
                  </a:cubicBezTo>
                  <a:cubicBezTo>
                    <a:pt x="8352" y="2700"/>
                    <a:pt x="8625" y="2700"/>
                    <a:pt x="8865" y="2475"/>
                  </a:cubicBezTo>
                  <a:cubicBezTo>
                    <a:pt x="9105" y="2250"/>
                    <a:pt x="9311" y="1800"/>
                    <a:pt x="9526" y="1575"/>
                  </a:cubicBezTo>
                  <a:cubicBezTo>
                    <a:pt x="9742" y="1350"/>
                    <a:pt x="9966" y="1350"/>
                    <a:pt x="10190" y="1350"/>
                  </a:cubicBezTo>
                  <a:cubicBezTo>
                    <a:pt x="10415" y="1350"/>
                    <a:pt x="10639" y="1350"/>
                    <a:pt x="10870" y="1350"/>
                  </a:cubicBezTo>
                  <a:cubicBezTo>
                    <a:pt x="11100" y="1350"/>
                    <a:pt x="11337" y="1350"/>
                    <a:pt x="11570" y="1350"/>
                  </a:cubicBezTo>
                  <a:cubicBezTo>
                    <a:pt x="11804" y="1350"/>
                    <a:pt x="12034" y="1350"/>
                    <a:pt x="12262" y="1350"/>
                  </a:cubicBezTo>
                  <a:cubicBezTo>
                    <a:pt x="12489" y="1350"/>
                    <a:pt x="12714" y="1350"/>
                    <a:pt x="12938" y="1350"/>
                  </a:cubicBezTo>
                  <a:cubicBezTo>
                    <a:pt x="13163" y="1350"/>
                    <a:pt x="13387" y="1350"/>
                    <a:pt x="13614" y="1350"/>
                  </a:cubicBezTo>
                  <a:cubicBezTo>
                    <a:pt x="13842" y="1350"/>
                    <a:pt x="14072" y="1350"/>
                    <a:pt x="14300" y="1350"/>
                  </a:cubicBezTo>
                  <a:cubicBezTo>
                    <a:pt x="14527" y="1350"/>
                    <a:pt x="14752" y="1350"/>
                    <a:pt x="14982" y="1125"/>
                  </a:cubicBezTo>
                  <a:cubicBezTo>
                    <a:pt x="15213" y="900"/>
                    <a:pt x="15449" y="450"/>
                    <a:pt x="15680" y="225"/>
                  </a:cubicBezTo>
                  <a:cubicBezTo>
                    <a:pt x="15910" y="0"/>
                    <a:pt x="16135" y="0"/>
                    <a:pt x="16365" y="0"/>
                  </a:cubicBezTo>
                  <a:cubicBezTo>
                    <a:pt x="16596" y="0"/>
                    <a:pt x="16832" y="0"/>
                    <a:pt x="17060" y="0"/>
                  </a:cubicBezTo>
                  <a:cubicBezTo>
                    <a:pt x="17287" y="0"/>
                    <a:pt x="17506" y="0"/>
                    <a:pt x="17727" y="225"/>
                  </a:cubicBezTo>
                  <a:cubicBezTo>
                    <a:pt x="17948" y="450"/>
                    <a:pt x="18173" y="900"/>
                    <a:pt x="18385" y="1350"/>
                  </a:cubicBezTo>
                  <a:cubicBezTo>
                    <a:pt x="18597" y="1800"/>
                    <a:pt x="18798" y="2250"/>
                    <a:pt x="19016" y="2700"/>
                  </a:cubicBezTo>
                  <a:cubicBezTo>
                    <a:pt x="19234" y="3150"/>
                    <a:pt x="19471" y="3600"/>
                    <a:pt x="19701" y="4275"/>
                  </a:cubicBezTo>
                  <a:cubicBezTo>
                    <a:pt x="19932" y="4950"/>
                    <a:pt x="20156" y="5850"/>
                    <a:pt x="20411" y="7425"/>
                  </a:cubicBezTo>
                  <a:cubicBezTo>
                    <a:pt x="20666" y="9000"/>
                    <a:pt x="20951" y="11250"/>
                    <a:pt x="21154" y="13725"/>
                  </a:cubicBezTo>
                  <a:cubicBezTo>
                    <a:pt x="21357" y="16200"/>
                    <a:pt x="21479" y="189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8" name="Line"/>
            <p:cNvSpPr/>
            <p:nvPr/>
          </p:nvSpPr>
          <p:spPr>
            <a:xfrm>
              <a:off x="7249130" y="276225"/>
              <a:ext cx="44451" cy="329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5" fill="norm" stroke="1" extrusionOk="0">
                  <a:moveTo>
                    <a:pt x="21600" y="0"/>
                  </a:moveTo>
                  <a:cubicBezTo>
                    <a:pt x="18514" y="5538"/>
                    <a:pt x="15429" y="11077"/>
                    <a:pt x="13371" y="14331"/>
                  </a:cubicBezTo>
                  <a:cubicBezTo>
                    <a:pt x="11314" y="17585"/>
                    <a:pt x="10286" y="18554"/>
                    <a:pt x="9257" y="19523"/>
                  </a:cubicBezTo>
                  <a:cubicBezTo>
                    <a:pt x="8229" y="20492"/>
                    <a:pt x="7200" y="21462"/>
                    <a:pt x="5657" y="21531"/>
                  </a:cubicBezTo>
                  <a:cubicBezTo>
                    <a:pt x="4114" y="21600"/>
                    <a:pt x="2057" y="20769"/>
                    <a:pt x="0" y="199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9" name="Line"/>
            <p:cNvSpPr/>
            <p:nvPr/>
          </p:nvSpPr>
          <p:spPr>
            <a:xfrm>
              <a:off x="7086892" y="238125"/>
              <a:ext cx="378139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600" fill="norm" stroke="1" extrusionOk="0">
                  <a:moveTo>
                    <a:pt x="558" y="21600"/>
                  </a:moveTo>
                  <a:cubicBezTo>
                    <a:pt x="198" y="19584"/>
                    <a:pt x="-162" y="17568"/>
                    <a:pt x="78" y="16128"/>
                  </a:cubicBezTo>
                  <a:cubicBezTo>
                    <a:pt x="318" y="14688"/>
                    <a:pt x="1158" y="13824"/>
                    <a:pt x="3618" y="11952"/>
                  </a:cubicBezTo>
                  <a:cubicBezTo>
                    <a:pt x="6078" y="10080"/>
                    <a:pt x="10158" y="7200"/>
                    <a:pt x="13398" y="5040"/>
                  </a:cubicBezTo>
                  <a:cubicBezTo>
                    <a:pt x="16638" y="2880"/>
                    <a:pt x="19038" y="1440"/>
                    <a:pt x="2143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0" name="Line"/>
            <p:cNvSpPr/>
            <p:nvPr/>
          </p:nvSpPr>
          <p:spPr>
            <a:xfrm>
              <a:off x="7374910" y="471852"/>
              <a:ext cx="117239" cy="150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1029" fill="norm" stroke="1" extrusionOk="0">
                  <a:moveTo>
                    <a:pt x="10451" y="4609"/>
                  </a:moveTo>
                  <a:cubicBezTo>
                    <a:pt x="8935" y="2834"/>
                    <a:pt x="7419" y="1059"/>
                    <a:pt x="5903" y="615"/>
                  </a:cubicBezTo>
                  <a:cubicBezTo>
                    <a:pt x="4387" y="171"/>
                    <a:pt x="2872" y="1059"/>
                    <a:pt x="1735" y="3426"/>
                  </a:cubicBezTo>
                  <a:cubicBezTo>
                    <a:pt x="598" y="5793"/>
                    <a:pt x="-160" y="9639"/>
                    <a:pt x="29" y="12894"/>
                  </a:cubicBezTo>
                  <a:cubicBezTo>
                    <a:pt x="219" y="16149"/>
                    <a:pt x="1356" y="18812"/>
                    <a:pt x="3819" y="20143"/>
                  </a:cubicBezTo>
                  <a:cubicBezTo>
                    <a:pt x="6282" y="21475"/>
                    <a:pt x="10072" y="21475"/>
                    <a:pt x="13293" y="18960"/>
                  </a:cubicBezTo>
                  <a:cubicBezTo>
                    <a:pt x="16514" y="16445"/>
                    <a:pt x="19166" y="11415"/>
                    <a:pt x="20303" y="8160"/>
                  </a:cubicBezTo>
                  <a:cubicBezTo>
                    <a:pt x="21440" y="4905"/>
                    <a:pt x="21061" y="3426"/>
                    <a:pt x="19924" y="2242"/>
                  </a:cubicBezTo>
                  <a:cubicBezTo>
                    <a:pt x="18787" y="1059"/>
                    <a:pt x="16893" y="171"/>
                    <a:pt x="16135" y="23"/>
                  </a:cubicBezTo>
                  <a:cubicBezTo>
                    <a:pt x="15377" y="-125"/>
                    <a:pt x="15756" y="467"/>
                    <a:pt x="16135" y="10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1" name="Line"/>
            <p:cNvSpPr/>
            <p:nvPr/>
          </p:nvSpPr>
          <p:spPr>
            <a:xfrm>
              <a:off x="7613197" y="216311"/>
              <a:ext cx="410100" cy="396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406" fill="norm" stroke="1" extrusionOk="0">
                  <a:moveTo>
                    <a:pt x="4899" y="1863"/>
                  </a:moveTo>
                  <a:cubicBezTo>
                    <a:pt x="4231" y="3006"/>
                    <a:pt x="3563" y="4149"/>
                    <a:pt x="3062" y="6263"/>
                  </a:cubicBezTo>
                  <a:cubicBezTo>
                    <a:pt x="2561" y="8377"/>
                    <a:pt x="2227" y="11463"/>
                    <a:pt x="2060" y="13577"/>
                  </a:cubicBezTo>
                  <a:cubicBezTo>
                    <a:pt x="1893" y="15692"/>
                    <a:pt x="1893" y="16835"/>
                    <a:pt x="1893" y="17749"/>
                  </a:cubicBezTo>
                  <a:cubicBezTo>
                    <a:pt x="1893" y="18663"/>
                    <a:pt x="1893" y="19349"/>
                    <a:pt x="2227" y="19749"/>
                  </a:cubicBezTo>
                  <a:cubicBezTo>
                    <a:pt x="2561" y="20149"/>
                    <a:pt x="3229" y="20263"/>
                    <a:pt x="3730" y="20035"/>
                  </a:cubicBezTo>
                  <a:cubicBezTo>
                    <a:pt x="4231" y="19806"/>
                    <a:pt x="4565" y="19235"/>
                    <a:pt x="4732" y="18549"/>
                  </a:cubicBezTo>
                  <a:cubicBezTo>
                    <a:pt x="4899" y="17863"/>
                    <a:pt x="4899" y="17063"/>
                    <a:pt x="4454" y="16263"/>
                  </a:cubicBezTo>
                  <a:cubicBezTo>
                    <a:pt x="4008" y="15463"/>
                    <a:pt x="3118" y="14663"/>
                    <a:pt x="2115" y="14149"/>
                  </a:cubicBezTo>
                  <a:cubicBezTo>
                    <a:pt x="1113" y="13635"/>
                    <a:pt x="0" y="13406"/>
                    <a:pt x="0" y="13292"/>
                  </a:cubicBezTo>
                  <a:cubicBezTo>
                    <a:pt x="0" y="13177"/>
                    <a:pt x="1113" y="13177"/>
                    <a:pt x="2672" y="13235"/>
                  </a:cubicBezTo>
                  <a:cubicBezTo>
                    <a:pt x="4231" y="13292"/>
                    <a:pt x="6235" y="13406"/>
                    <a:pt x="7515" y="13463"/>
                  </a:cubicBezTo>
                  <a:cubicBezTo>
                    <a:pt x="8796" y="13520"/>
                    <a:pt x="9353" y="13520"/>
                    <a:pt x="9909" y="13463"/>
                  </a:cubicBezTo>
                  <a:cubicBezTo>
                    <a:pt x="10466" y="13406"/>
                    <a:pt x="11023" y="13292"/>
                    <a:pt x="11078" y="13063"/>
                  </a:cubicBezTo>
                  <a:cubicBezTo>
                    <a:pt x="11134" y="12835"/>
                    <a:pt x="10689" y="12492"/>
                    <a:pt x="10076" y="12377"/>
                  </a:cubicBezTo>
                  <a:cubicBezTo>
                    <a:pt x="9464" y="12263"/>
                    <a:pt x="8685" y="12377"/>
                    <a:pt x="7849" y="12949"/>
                  </a:cubicBezTo>
                  <a:cubicBezTo>
                    <a:pt x="7014" y="13520"/>
                    <a:pt x="6124" y="14549"/>
                    <a:pt x="5678" y="15349"/>
                  </a:cubicBezTo>
                  <a:cubicBezTo>
                    <a:pt x="5233" y="16149"/>
                    <a:pt x="5233" y="16720"/>
                    <a:pt x="5567" y="17120"/>
                  </a:cubicBezTo>
                  <a:cubicBezTo>
                    <a:pt x="5901" y="17520"/>
                    <a:pt x="6569" y="17749"/>
                    <a:pt x="7404" y="17520"/>
                  </a:cubicBezTo>
                  <a:cubicBezTo>
                    <a:pt x="8239" y="17292"/>
                    <a:pt x="9241" y="16606"/>
                    <a:pt x="9965" y="15749"/>
                  </a:cubicBezTo>
                  <a:cubicBezTo>
                    <a:pt x="10689" y="14892"/>
                    <a:pt x="11134" y="13863"/>
                    <a:pt x="11245" y="13635"/>
                  </a:cubicBezTo>
                  <a:cubicBezTo>
                    <a:pt x="11357" y="13406"/>
                    <a:pt x="11134" y="13977"/>
                    <a:pt x="11023" y="14549"/>
                  </a:cubicBezTo>
                  <a:cubicBezTo>
                    <a:pt x="10911" y="15120"/>
                    <a:pt x="10911" y="15692"/>
                    <a:pt x="11078" y="16206"/>
                  </a:cubicBezTo>
                  <a:cubicBezTo>
                    <a:pt x="11245" y="16720"/>
                    <a:pt x="11579" y="17177"/>
                    <a:pt x="12025" y="17463"/>
                  </a:cubicBezTo>
                  <a:cubicBezTo>
                    <a:pt x="12470" y="17749"/>
                    <a:pt x="13027" y="17863"/>
                    <a:pt x="13806" y="17577"/>
                  </a:cubicBezTo>
                  <a:cubicBezTo>
                    <a:pt x="14586" y="17292"/>
                    <a:pt x="15588" y="16606"/>
                    <a:pt x="16868" y="14320"/>
                  </a:cubicBezTo>
                  <a:cubicBezTo>
                    <a:pt x="18148" y="12035"/>
                    <a:pt x="19707" y="8149"/>
                    <a:pt x="20542" y="5863"/>
                  </a:cubicBezTo>
                  <a:cubicBezTo>
                    <a:pt x="21377" y="3577"/>
                    <a:pt x="21489" y="2892"/>
                    <a:pt x="21544" y="2092"/>
                  </a:cubicBezTo>
                  <a:cubicBezTo>
                    <a:pt x="21600" y="1292"/>
                    <a:pt x="21600" y="377"/>
                    <a:pt x="21266" y="92"/>
                  </a:cubicBezTo>
                  <a:cubicBezTo>
                    <a:pt x="20932" y="-194"/>
                    <a:pt x="20264" y="149"/>
                    <a:pt x="19485" y="1635"/>
                  </a:cubicBezTo>
                  <a:cubicBezTo>
                    <a:pt x="18705" y="3120"/>
                    <a:pt x="17814" y="5749"/>
                    <a:pt x="17313" y="8606"/>
                  </a:cubicBezTo>
                  <a:cubicBezTo>
                    <a:pt x="16812" y="11463"/>
                    <a:pt x="16701" y="14549"/>
                    <a:pt x="16979" y="16720"/>
                  </a:cubicBezTo>
                  <a:cubicBezTo>
                    <a:pt x="17258" y="18892"/>
                    <a:pt x="17926" y="20149"/>
                    <a:pt x="18594" y="214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2" name="Line"/>
            <p:cNvSpPr/>
            <p:nvPr/>
          </p:nvSpPr>
          <p:spPr>
            <a:xfrm>
              <a:off x="632430" y="2949575"/>
              <a:ext cx="63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640"/>
                    <a:pt x="0" y="9280"/>
                    <a:pt x="3600" y="12880"/>
                  </a:cubicBezTo>
                  <a:cubicBezTo>
                    <a:pt x="7200" y="16480"/>
                    <a:pt x="14400" y="190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3" name="Line"/>
            <p:cNvSpPr/>
            <p:nvPr/>
          </p:nvSpPr>
          <p:spPr>
            <a:xfrm>
              <a:off x="454630" y="2922058"/>
              <a:ext cx="374651" cy="97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0" fill="norm" stroke="1" extrusionOk="0">
                  <a:moveTo>
                    <a:pt x="0" y="21140"/>
                  </a:moveTo>
                  <a:cubicBezTo>
                    <a:pt x="1831" y="17004"/>
                    <a:pt x="3661" y="12868"/>
                    <a:pt x="6590" y="9191"/>
                  </a:cubicBezTo>
                  <a:cubicBezTo>
                    <a:pt x="9519" y="5514"/>
                    <a:pt x="13546" y="2297"/>
                    <a:pt x="16231" y="919"/>
                  </a:cubicBezTo>
                  <a:cubicBezTo>
                    <a:pt x="18915" y="-460"/>
                    <a:pt x="20258" y="0"/>
                    <a:pt x="21600" y="4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4" name="Line"/>
            <p:cNvSpPr/>
            <p:nvPr/>
          </p:nvSpPr>
          <p:spPr>
            <a:xfrm>
              <a:off x="775626" y="3101975"/>
              <a:ext cx="94136" cy="13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454" fill="norm" stroke="1" extrusionOk="0">
                  <a:moveTo>
                    <a:pt x="11903" y="6873"/>
                  </a:moveTo>
                  <a:cubicBezTo>
                    <a:pt x="9085" y="5564"/>
                    <a:pt x="6268" y="4255"/>
                    <a:pt x="4155" y="4255"/>
                  </a:cubicBezTo>
                  <a:cubicBezTo>
                    <a:pt x="2042" y="4255"/>
                    <a:pt x="633" y="5564"/>
                    <a:pt x="164" y="8182"/>
                  </a:cubicBezTo>
                  <a:cubicBezTo>
                    <a:pt x="-306" y="10800"/>
                    <a:pt x="164" y="14727"/>
                    <a:pt x="2511" y="17345"/>
                  </a:cubicBezTo>
                  <a:cubicBezTo>
                    <a:pt x="4859" y="19964"/>
                    <a:pt x="9085" y="21273"/>
                    <a:pt x="12607" y="21436"/>
                  </a:cubicBezTo>
                  <a:cubicBezTo>
                    <a:pt x="16129" y="21600"/>
                    <a:pt x="18946" y="20618"/>
                    <a:pt x="20120" y="17673"/>
                  </a:cubicBezTo>
                  <a:cubicBezTo>
                    <a:pt x="21294" y="14727"/>
                    <a:pt x="20824" y="9818"/>
                    <a:pt x="20590" y="6545"/>
                  </a:cubicBezTo>
                  <a:cubicBezTo>
                    <a:pt x="20355" y="3273"/>
                    <a:pt x="20355" y="1636"/>
                    <a:pt x="2035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5" name="Line"/>
            <p:cNvSpPr/>
            <p:nvPr/>
          </p:nvSpPr>
          <p:spPr>
            <a:xfrm>
              <a:off x="1020692" y="2847975"/>
              <a:ext cx="56239" cy="371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409" fill="norm" stroke="1" extrusionOk="0">
                  <a:moveTo>
                    <a:pt x="21255" y="0"/>
                  </a:moveTo>
                  <a:cubicBezTo>
                    <a:pt x="17255" y="244"/>
                    <a:pt x="13255" y="488"/>
                    <a:pt x="9655" y="1769"/>
                  </a:cubicBezTo>
                  <a:cubicBezTo>
                    <a:pt x="6055" y="3051"/>
                    <a:pt x="2855" y="5369"/>
                    <a:pt x="1255" y="8420"/>
                  </a:cubicBezTo>
                  <a:cubicBezTo>
                    <a:pt x="-345" y="11471"/>
                    <a:pt x="-345" y="15254"/>
                    <a:pt x="855" y="17634"/>
                  </a:cubicBezTo>
                  <a:cubicBezTo>
                    <a:pt x="2055" y="20014"/>
                    <a:pt x="4455" y="20990"/>
                    <a:pt x="7255" y="21295"/>
                  </a:cubicBezTo>
                  <a:cubicBezTo>
                    <a:pt x="10055" y="21600"/>
                    <a:pt x="13255" y="21234"/>
                    <a:pt x="16455" y="208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6" name="Line"/>
            <p:cNvSpPr/>
            <p:nvPr/>
          </p:nvSpPr>
          <p:spPr>
            <a:xfrm>
              <a:off x="994380" y="3095625"/>
              <a:ext cx="20320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7" name="Line"/>
            <p:cNvSpPr/>
            <p:nvPr/>
          </p:nvSpPr>
          <p:spPr>
            <a:xfrm>
              <a:off x="1132139" y="2837453"/>
              <a:ext cx="287692" cy="347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465" fill="norm" stroke="1" extrusionOk="0">
                  <a:moveTo>
                    <a:pt x="9604" y="13610"/>
                  </a:moveTo>
                  <a:cubicBezTo>
                    <a:pt x="7239" y="14134"/>
                    <a:pt x="4874" y="14658"/>
                    <a:pt x="3219" y="15312"/>
                  </a:cubicBezTo>
                  <a:cubicBezTo>
                    <a:pt x="1563" y="15967"/>
                    <a:pt x="617" y="16752"/>
                    <a:pt x="223" y="17472"/>
                  </a:cubicBezTo>
                  <a:cubicBezTo>
                    <a:pt x="-171" y="18192"/>
                    <a:pt x="-13" y="18847"/>
                    <a:pt x="460" y="19174"/>
                  </a:cubicBezTo>
                  <a:cubicBezTo>
                    <a:pt x="933" y="19501"/>
                    <a:pt x="1721" y="19501"/>
                    <a:pt x="2903" y="19240"/>
                  </a:cubicBezTo>
                  <a:cubicBezTo>
                    <a:pt x="4086" y="18978"/>
                    <a:pt x="5663" y="18454"/>
                    <a:pt x="6766" y="17996"/>
                  </a:cubicBezTo>
                  <a:cubicBezTo>
                    <a:pt x="7870" y="17538"/>
                    <a:pt x="8501" y="17145"/>
                    <a:pt x="8737" y="17276"/>
                  </a:cubicBezTo>
                  <a:cubicBezTo>
                    <a:pt x="8974" y="17407"/>
                    <a:pt x="8816" y="18061"/>
                    <a:pt x="9052" y="18585"/>
                  </a:cubicBezTo>
                  <a:cubicBezTo>
                    <a:pt x="9289" y="19109"/>
                    <a:pt x="9920" y="19501"/>
                    <a:pt x="10629" y="19632"/>
                  </a:cubicBezTo>
                  <a:cubicBezTo>
                    <a:pt x="11338" y="19763"/>
                    <a:pt x="12127" y="19632"/>
                    <a:pt x="13309" y="18716"/>
                  </a:cubicBezTo>
                  <a:cubicBezTo>
                    <a:pt x="14492" y="17800"/>
                    <a:pt x="16068" y="16098"/>
                    <a:pt x="17487" y="13218"/>
                  </a:cubicBezTo>
                  <a:cubicBezTo>
                    <a:pt x="18906" y="10338"/>
                    <a:pt x="20168" y="6280"/>
                    <a:pt x="20798" y="3858"/>
                  </a:cubicBezTo>
                  <a:cubicBezTo>
                    <a:pt x="21429" y="1436"/>
                    <a:pt x="21429" y="650"/>
                    <a:pt x="21035" y="258"/>
                  </a:cubicBezTo>
                  <a:cubicBezTo>
                    <a:pt x="20641" y="-135"/>
                    <a:pt x="19852" y="-135"/>
                    <a:pt x="18985" y="650"/>
                  </a:cubicBezTo>
                  <a:cubicBezTo>
                    <a:pt x="18118" y="1436"/>
                    <a:pt x="17172" y="3007"/>
                    <a:pt x="16463" y="5560"/>
                  </a:cubicBezTo>
                  <a:cubicBezTo>
                    <a:pt x="15753" y="8112"/>
                    <a:pt x="15280" y="11647"/>
                    <a:pt x="16147" y="14461"/>
                  </a:cubicBezTo>
                  <a:cubicBezTo>
                    <a:pt x="17014" y="17276"/>
                    <a:pt x="19222" y="19370"/>
                    <a:pt x="21429" y="214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8" name="Line"/>
            <p:cNvSpPr/>
            <p:nvPr/>
          </p:nvSpPr>
          <p:spPr>
            <a:xfrm>
              <a:off x="1788130" y="2714625"/>
              <a:ext cx="28329" cy="49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8" h="21600" fill="norm" stroke="1" extrusionOk="0">
                  <a:moveTo>
                    <a:pt x="0" y="0"/>
                  </a:moveTo>
                  <a:cubicBezTo>
                    <a:pt x="6171" y="462"/>
                    <a:pt x="12343" y="923"/>
                    <a:pt x="16200" y="2077"/>
                  </a:cubicBezTo>
                  <a:cubicBezTo>
                    <a:pt x="20057" y="3231"/>
                    <a:pt x="21600" y="5077"/>
                    <a:pt x="20057" y="7477"/>
                  </a:cubicBezTo>
                  <a:cubicBezTo>
                    <a:pt x="18514" y="9877"/>
                    <a:pt x="13886" y="12831"/>
                    <a:pt x="12343" y="15277"/>
                  </a:cubicBezTo>
                  <a:cubicBezTo>
                    <a:pt x="10800" y="17723"/>
                    <a:pt x="12343" y="19662"/>
                    <a:pt x="1388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9" name="Line"/>
            <p:cNvSpPr/>
            <p:nvPr/>
          </p:nvSpPr>
          <p:spPr>
            <a:xfrm>
              <a:off x="473680" y="3254375"/>
              <a:ext cx="71501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5" y="20769"/>
                    <a:pt x="371" y="19938"/>
                    <a:pt x="579" y="19385"/>
                  </a:cubicBezTo>
                  <a:cubicBezTo>
                    <a:pt x="787" y="18831"/>
                    <a:pt x="1017" y="18554"/>
                    <a:pt x="1247" y="17585"/>
                  </a:cubicBezTo>
                  <a:cubicBezTo>
                    <a:pt x="1477" y="16615"/>
                    <a:pt x="1707" y="14954"/>
                    <a:pt x="1947" y="13431"/>
                  </a:cubicBezTo>
                  <a:cubicBezTo>
                    <a:pt x="2187" y="11908"/>
                    <a:pt x="2436" y="10523"/>
                    <a:pt x="2673" y="9277"/>
                  </a:cubicBezTo>
                  <a:cubicBezTo>
                    <a:pt x="2909" y="8031"/>
                    <a:pt x="3133" y="6923"/>
                    <a:pt x="3363" y="5954"/>
                  </a:cubicBezTo>
                  <a:cubicBezTo>
                    <a:pt x="3594" y="4985"/>
                    <a:pt x="3830" y="4154"/>
                    <a:pt x="4067" y="3462"/>
                  </a:cubicBezTo>
                  <a:cubicBezTo>
                    <a:pt x="4303" y="2769"/>
                    <a:pt x="4540" y="2215"/>
                    <a:pt x="4780" y="1662"/>
                  </a:cubicBezTo>
                  <a:cubicBezTo>
                    <a:pt x="5020" y="1108"/>
                    <a:pt x="5263" y="554"/>
                    <a:pt x="5528" y="277"/>
                  </a:cubicBezTo>
                  <a:cubicBezTo>
                    <a:pt x="5793" y="0"/>
                    <a:pt x="6081" y="0"/>
                    <a:pt x="6350" y="0"/>
                  </a:cubicBezTo>
                  <a:cubicBezTo>
                    <a:pt x="6618" y="0"/>
                    <a:pt x="6867" y="0"/>
                    <a:pt x="7120" y="138"/>
                  </a:cubicBezTo>
                  <a:cubicBezTo>
                    <a:pt x="7373" y="277"/>
                    <a:pt x="7628" y="554"/>
                    <a:pt x="7894" y="831"/>
                  </a:cubicBezTo>
                  <a:cubicBezTo>
                    <a:pt x="8159" y="1108"/>
                    <a:pt x="8434" y="1385"/>
                    <a:pt x="8703" y="1662"/>
                  </a:cubicBezTo>
                  <a:cubicBezTo>
                    <a:pt x="8971" y="1938"/>
                    <a:pt x="9233" y="2215"/>
                    <a:pt x="9499" y="2492"/>
                  </a:cubicBezTo>
                  <a:cubicBezTo>
                    <a:pt x="9764" y="2769"/>
                    <a:pt x="10033" y="3046"/>
                    <a:pt x="10301" y="3323"/>
                  </a:cubicBezTo>
                  <a:cubicBezTo>
                    <a:pt x="10570" y="3600"/>
                    <a:pt x="10838" y="3877"/>
                    <a:pt x="11113" y="4015"/>
                  </a:cubicBezTo>
                  <a:cubicBezTo>
                    <a:pt x="11388" y="4154"/>
                    <a:pt x="11670" y="4154"/>
                    <a:pt x="11941" y="4292"/>
                  </a:cubicBezTo>
                  <a:cubicBezTo>
                    <a:pt x="12213" y="4431"/>
                    <a:pt x="12475" y="4708"/>
                    <a:pt x="12737" y="4985"/>
                  </a:cubicBezTo>
                  <a:cubicBezTo>
                    <a:pt x="13000" y="5262"/>
                    <a:pt x="13262" y="5538"/>
                    <a:pt x="13514" y="5815"/>
                  </a:cubicBezTo>
                  <a:cubicBezTo>
                    <a:pt x="13767" y="6092"/>
                    <a:pt x="14010" y="6369"/>
                    <a:pt x="14243" y="6646"/>
                  </a:cubicBezTo>
                  <a:cubicBezTo>
                    <a:pt x="14477" y="6923"/>
                    <a:pt x="14701" y="7200"/>
                    <a:pt x="14950" y="7477"/>
                  </a:cubicBezTo>
                  <a:cubicBezTo>
                    <a:pt x="15199" y="7754"/>
                    <a:pt x="15474" y="8031"/>
                    <a:pt x="15743" y="8169"/>
                  </a:cubicBezTo>
                  <a:cubicBezTo>
                    <a:pt x="16011" y="8308"/>
                    <a:pt x="16274" y="8308"/>
                    <a:pt x="16533" y="8308"/>
                  </a:cubicBezTo>
                  <a:cubicBezTo>
                    <a:pt x="16791" y="8308"/>
                    <a:pt x="17047" y="8308"/>
                    <a:pt x="17319" y="8308"/>
                  </a:cubicBezTo>
                  <a:cubicBezTo>
                    <a:pt x="17591" y="8308"/>
                    <a:pt x="17879" y="8308"/>
                    <a:pt x="18147" y="8169"/>
                  </a:cubicBezTo>
                  <a:cubicBezTo>
                    <a:pt x="18416" y="8031"/>
                    <a:pt x="18665" y="7754"/>
                    <a:pt x="18892" y="7477"/>
                  </a:cubicBezTo>
                  <a:cubicBezTo>
                    <a:pt x="19119" y="7200"/>
                    <a:pt x="19324" y="6923"/>
                    <a:pt x="19554" y="6508"/>
                  </a:cubicBezTo>
                  <a:cubicBezTo>
                    <a:pt x="19784" y="6092"/>
                    <a:pt x="20040" y="5538"/>
                    <a:pt x="20299" y="5123"/>
                  </a:cubicBezTo>
                  <a:cubicBezTo>
                    <a:pt x="20558" y="4708"/>
                    <a:pt x="20820" y="4431"/>
                    <a:pt x="21037" y="4154"/>
                  </a:cubicBezTo>
                  <a:cubicBezTo>
                    <a:pt x="21255" y="3877"/>
                    <a:pt x="21427" y="3600"/>
                    <a:pt x="21600" y="33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0" name="Line"/>
            <p:cNvSpPr/>
            <p:nvPr/>
          </p:nvSpPr>
          <p:spPr>
            <a:xfrm>
              <a:off x="6221072" y="2720975"/>
              <a:ext cx="50159" cy="52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600" fill="norm" stroke="1" extrusionOk="0">
                  <a:moveTo>
                    <a:pt x="21327" y="0"/>
                  </a:moveTo>
                  <a:cubicBezTo>
                    <a:pt x="19527" y="2371"/>
                    <a:pt x="17727" y="4741"/>
                    <a:pt x="15027" y="7156"/>
                  </a:cubicBezTo>
                  <a:cubicBezTo>
                    <a:pt x="12327" y="9571"/>
                    <a:pt x="8727" y="12029"/>
                    <a:pt x="6027" y="14093"/>
                  </a:cubicBezTo>
                  <a:cubicBezTo>
                    <a:pt x="3327" y="16156"/>
                    <a:pt x="1527" y="17824"/>
                    <a:pt x="627" y="18878"/>
                  </a:cubicBezTo>
                  <a:cubicBezTo>
                    <a:pt x="-273" y="19932"/>
                    <a:pt x="-273" y="20371"/>
                    <a:pt x="1077" y="20722"/>
                  </a:cubicBezTo>
                  <a:cubicBezTo>
                    <a:pt x="2427" y="21073"/>
                    <a:pt x="5127" y="21337"/>
                    <a:pt x="782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1" name="Line"/>
            <p:cNvSpPr/>
            <p:nvPr/>
          </p:nvSpPr>
          <p:spPr>
            <a:xfrm>
              <a:off x="7274893" y="1133475"/>
              <a:ext cx="56788" cy="297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350" fill="norm" stroke="1" extrusionOk="0">
                  <a:moveTo>
                    <a:pt x="4663" y="0"/>
                  </a:moveTo>
                  <a:cubicBezTo>
                    <a:pt x="3063" y="3651"/>
                    <a:pt x="1463" y="7301"/>
                    <a:pt x="663" y="10268"/>
                  </a:cubicBezTo>
                  <a:cubicBezTo>
                    <a:pt x="-137" y="13234"/>
                    <a:pt x="-137" y="15515"/>
                    <a:pt x="263" y="17341"/>
                  </a:cubicBezTo>
                  <a:cubicBezTo>
                    <a:pt x="663" y="19166"/>
                    <a:pt x="1463" y="20535"/>
                    <a:pt x="3863" y="21068"/>
                  </a:cubicBezTo>
                  <a:cubicBezTo>
                    <a:pt x="6263" y="21600"/>
                    <a:pt x="10263" y="21296"/>
                    <a:pt x="13463" y="20839"/>
                  </a:cubicBezTo>
                  <a:cubicBezTo>
                    <a:pt x="16663" y="20383"/>
                    <a:pt x="19063" y="19775"/>
                    <a:pt x="21463" y="19166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2" name="Line"/>
            <p:cNvSpPr/>
            <p:nvPr/>
          </p:nvSpPr>
          <p:spPr>
            <a:xfrm>
              <a:off x="7475174" y="1152525"/>
              <a:ext cx="194162" cy="232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352" fill="norm" stroke="1" extrusionOk="0">
                  <a:moveTo>
                    <a:pt x="12686" y="4670"/>
                  </a:moveTo>
                  <a:cubicBezTo>
                    <a:pt x="12456" y="3697"/>
                    <a:pt x="12226" y="2724"/>
                    <a:pt x="10962" y="1849"/>
                  </a:cubicBezTo>
                  <a:cubicBezTo>
                    <a:pt x="9699" y="973"/>
                    <a:pt x="7401" y="195"/>
                    <a:pt x="5562" y="681"/>
                  </a:cubicBezTo>
                  <a:cubicBezTo>
                    <a:pt x="3724" y="1168"/>
                    <a:pt x="2345" y="2919"/>
                    <a:pt x="1311" y="5935"/>
                  </a:cubicBezTo>
                  <a:cubicBezTo>
                    <a:pt x="277" y="8951"/>
                    <a:pt x="-412" y="13232"/>
                    <a:pt x="277" y="16249"/>
                  </a:cubicBezTo>
                  <a:cubicBezTo>
                    <a:pt x="967" y="19265"/>
                    <a:pt x="3035" y="21016"/>
                    <a:pt x="6022" y="21308"/>
                  </a:cubicBezTo>
                  <a:cubicBezTo>
                    <a:pt x="9009" y="21600"/>
                    <a:pt x="12916" y="20432"/>
                    <a:pt x="15903" y="18000"/>
                  </a:cubicBezTo>
                  <a:cubicBezTo>
                    <a:pt x="18890" y="15568"/>
                    <a:pt x="20958" y="11870"/>
                    <a:pt x="21073" y="8659"/>
                  </a:cubicBezTo>
                  <a:cubicBezTo>
                    <a:pt x="21188" y="5449"/>
                    <a:pt x="19350" y="2724"/>
                    <a:pt x="17741" y="1362"/>
                  </a:cubicBezTo>
                  <a:cubicBezTo>
                    <a:pt x="16133" y="0"/>
                    <a:pt x="14754" y="0"/>
                    <a:pt x="13490" y="0"/>
                  </a:cubicBezTo>
                  <a:cubicBezTo>
                    <a:pt x="12226" y="0"/>
                    <a:pt x="11077" y="0"/>
                    <a:pt x="10273" y="486"/>
                  </a:cubicBezTo>
                  <a:cubicBezTo>
                    <a:pt x="9469" y="973"/>
                    <a:pt x="9009" y="1946"/>
                    <a:pt x="9928" y="3114"/>
                  </a:cubicBezTo>
                  <a:cubicBezTo>
                    <a:pt x="10848" y="4281"/>
                    <a:pt x="13145" y="5643"/>
                    <a:pt x="15443" y="7005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3" name="Line"/>
            <p:cNvSpPr/>
            <p:nvPr/>
          </p:nvSpPr>
          <p:spPr>
            <a:xfrm>
              <a:off x="7773230" y="1177925"/>
              <a:ext cx="171713" cy="208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0" h="20869" fill="norm" stroke="1" extrusionOk="0">
                  <a:moveTo>
                    <a:pt x="12701" y="8259"/>
                  </a:moveTo>
                  <a:cubicBezTo>
                    <a:pt x="12701" y="7200"/>
                    <a:pt x="12701" y="6141"/>
                    <a:pt x="11673" y="4765"/>
                  </a:cubicBezTo>
                  <a:cubicBezTo>
                    <a:pt x="10644" y="3388"/>
                    <a:pt x="8587" y="1694"/>
                    <a:pt x="6916" y="847"/>
                  </a:cubicBezTo>
                  <a:cubicBezTo>
                    <a:pt x="5244" y="0"/>
                    <a:pt x="3958" y="0"/>
                    <a:pt x="2544" y="1694"/>
                  </a:cubicBezTo>
                  <a:cubicBezTo>
                    <a:pt x="1130" y="3388"/>
                    <a:pt x="-413" y="6776"/>
                    <a:pt x="101" y="10482"/>
                  </a:cubicBezTo>
                  <a:cubicBezTo>
                    <a:pt x="616" y="14188"/>
                    <a:pt x="3187" y="18212"/>
                    <a:pt x="6144" y="19906"/>
                  </a:cubicBezTo>
                  <a:cubicBezTo>
                    <a:pt x="9101" y="21600"/>
                    <a:pt x="12444" y="20965"/>
                    <a:pt x="15273" y="18741"/>
                  </a:cubicBezTo>
                  <a:cubicBezTo>
                    <a:pt x="18101" y="16518"/>
                    <a:pt x="20416" y="12706"/>
                    <a:pt x="20801" y="9847"/>
                  </a:cubicBezTo>
                  <a:cubicBezTo>
                    <a:pt x="21187" y="6988"/>
                    <a:pt x="19644" y="5082"/>
                    <a:pt x="17458" y="3600"/>
                  </a:cubicBezTo>
                  <a:cubicBezTo>
                    <a:pt x="15273" y="2118"/>
                    <a:pt x="12444" y="1059"/>
                    <a:pt x="9616" y="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4" name="Line"/>
            <p:cNvSpPr/>
            <p:nvPr/>
          </p:nvSpPr>
          <p:spPr>
            <a:xfrm>
              <a:off x="7001480" y="2123069"/>
              <a:ext cx="76201" cy="304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5" fill="norm" stroke="1" extrusionOk="0">
                  <a:moveTo>
                    <a:pt x="0" y="2733"/>
                  </a:moveTo>
                  <a:cubicBezTo>
                    <a:pt x="1800" y="1549"/>
                    <a:pt x="3600" y="366"/>
                    <a:pt x="5400" y="70"/>
                  </a:cubicBezTo>
                  <a:cubicBezTo>
                    <a:pt x="7200" y="-226"/>
                    <a:pt x="9000" y="366"/>
                    <a:pt x="10500" y="2733"/>
                  </a:cubicBezTo>
                  <a:cubicBezTo>
                    <a:pt x="12000" y="5100"/>
                    <a:pt x="13200" y="9242"/>
                    <a:pt x="13500" y="12349"/>
                  </a:cubicBezTo>
                  <a:cubicBezTo>
                    <a:pt x="13800" y="15456"/>
                    <a:pt x="13200" y="17527"/>
                    <a:pt x="13200" y="18933"/>
                  </a:cubicBezTo>
                  <a:cubicBezTo>
                    <a:pt x="13200" y="20338"/>
                    <a:pt x="13800" y="21078"/>
                    <a:pt x="15300" y="21226"/>
                  </a:cubicBezTo>
                  <a:cubicBezTo>
                    <a:pt x="16800" y="21374"/>
                    <a:pt x="19200" y="20930"/>
                    <a:pt x="21600" y="20486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5" name="Line"/>
            <p:cNvSpPr/>
            <p:nvPr/>
          </p:nvSpPr>
          <p:spPr>
            <a:xfrm>
              <a:off x="7262624" y="2099525"/>
              <a:ext cx="259557" cy="347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480" fill="norm" stroke="1" extrusionOk="0">
                  <a:moveTo>
                    <a:pt x="21534" y="2303"/>
                  </a:moveTo>
                  <a:cubicBezTo>
                    <a:pt x="21358" y="1518"/>
                    <a:pt x="21183" y="732"/>
                    <a:pt x="20656" y="340"/>
                  </a:cubicBezTo>
                  <a:cubicBezTo>
                    <a:pt x="20129" y="-53"/>
                    <a:pt x="19251" y="-53"/>
                    <a:pt x="17319" y="78"/>
                  </a:cubicBezTo>
                  <a:cubicBezTo>
                    <a:pt x="15388" y="209"/>
                    <a:pt x="12402" y="471"/>
                    <a:pt x="9768" y="732"/>
                  </a:cubicBezTo>
                  <a:cubicBezTo>
                    <a:pt x="7134" y="994"/>
                    <a:pt x="4851" y="1256"/>
                    <a:pt x="3271" y="1452"/>
                  </a:cubicBezTo>
                  <a:cubicBezTo>
                    <a:pt x="1690" y="1649"/>
                    <a:pt x="812" y="1780"/>
                    <a:pt x="373" y="2500"/>
                  </a:cubicBezTo>
                  <a:cubicBezTo>
                    <a:pt x="-66" y="3220"/>
                    <a:pt x="-66" y="4529"/>
                    <a:pt x="110" y="5707"/>
                  </a:cubicBezTo>
                  <a:cubicBezTo>
                    <a:pt x="285" y="6885"/>
                    <a:pt x="636" y="7932"/>
                    <a:pt x="900" y="8980"/>
                  </a:cubicBezTo>
                  <a:cubicBezTo>
                    <a:pt x="1163" y="10027"/>
                    <a:pt x="1339" y="11074"/>
                    <a:pt x="1778" y="11402"/>
                  </a:cubicBezTo>
                  <a:cubicBezTo>
                    <a:pt x="2217" y="11729"/>
                    <a:pt x="2919" y="11336"/>
                    <a:pt x="4149" y="11074"/>
                  </a:cubicBezTo>
                  <a:cubicBezTo>
                    <a:pt x="5378" y="10812"/>
                    <a:pt x="7134" y="10682"/>
                    <a:pt x="9154" y="11205"/>
                  </a:cubicBezTo>
                  <a:cubicBezTo>
                    <a:pt x="11173" y="11729"/>
                    <a:pt x="13456" y="12907"/>
                    <a:pt x="14861" y="14020"/>
                  </a:cubicBezTo>
                  <a:cubicBezTo>
                    <a:pt x="16266" y="15132"/>
                    <a:pt x="16793" y="16180"/>
                    <a:pt x="17056" y="17031"/>
                  </a:cubicBezTo>
                  <a:cubicBezTo>
                    <a:pt x="17319" y="17882"/>
                    <a:pt x="17319" y="18536"/>
                    <a:pt x="16441" y="19256"/>
                  </a:cubicBezTo>
                  <a:cubicBezTo>
                    <a:pt x="15563" y="19976"/>
                    <a:pt x="13807" y="20762"/>
                    <a:pt x="11963" y="21154"/>
                  </a:cubicBezTo>
                  <a:cubicBezTo>
                    <a:pt x="10119" y="21547"/>
                    <a:pt x="8188" y="21547"/>
                    <a:pt x="6871" y="21351"/>
                  </a:cubicBezTo>
                  <a:cubicBezTo>
                    <a:pt x="5554" y="21154"/>
                    <a:pt x="4851" y="20762"/>
                    <a:pt x="4149" y="20369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6" name="Line"/>
            <p:cNvSpPr/>
            <p:nvPr/>
          </p:nvSpPr>
          <p:spPr>
            <a:xfrm>
              <a:off x="7704643" y="2130425"/>
              <a:ext cx="294053" cy="277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467" fill="norm" stroke="1" extrusionOk="0">
                  <a:moveTo>
                    <a:pt x="12071" y="2945"/>
                  </a:moveTo>
                  <a:cubicBezTo>
                    <a:pt x="11612" y="1964"/>
                    <a:pt x="11152" y="982"/>
                    <a:pt x="10463" y="491"/>
                  </a:cubicBezTo>
                  <a:cubicBezTo>
                    <a:pt x="9773" y="0"/>
                    <a:pt x="8854" y="0"/>
                    <a:pt x="7476" y="982"/>
                  </a:cubicBezTo>
                  <a:cubicBezTo>
                    <a:pt x="6097" y="1964"/>
                    <a:pt x="4259" y="3927"/>
                    <a:pt x="2880" y="6791"/>
                  </a:cubicBezTo>
                  <a:cubicBezTo>
                    <a:pt x="1501" y="9655"/>
                    <a:pt x="582" y="13418"/>
                    <a:pt x="199" y="15709"/>
                  </a:cubicBezTo>
                  <a:cubicBezTo>
                    <a:pt x="-184" y="18000"/>
                    <a:pt x="-31" y="18818"/>
                    <a:pt x="812" y="19636"/>
                  </a:cubicBezTo>
                  <a:cubicBezTo>
                    <a:pt x="1654" y="20455"/>
                    <a:pt x="3186" y="21273"/>
                    <a:pt x="5254" y="21436"/>
                  </a:cubicBezTo>
                  <a:cubicBezTo>
                    <a:pt x="7322" y="21600"/>
                    <a:pt x="9927" y="21109"/>
                    <a:pt x="12454" y="19718"/>
                  </a:cubicBezTo>
                  <a:cubicBezTo>
                    <a:pt x="14982" y="18327"/>
                    <a:pt x="17433" y="16036"/>
                    <a:pt x="19042" y="13500"/>
                  </a:cubicBezTo>
                  <a:cubicBezTo>
                    <a:pt x="20650" y="10964"/>
                    <a:pt x="21416" y="8182"/>
                    <a:pt x="21263" y="5973"/>
                  </a:cubicBezTo>
                  <a:cubicBezTo>
                    <a:pt x="21110" y="3764"/>
                    <a:pt x="20037" y="2127"/>
                    <a:pt x="17510" y="1227"/>
                  </a:cubicBezTo>
                  <a:cubicBezTo>
                    <a:pt x="14982" y="327"/>
                    <a:pt x="10999" y="164"/>
                    <a:pt x="7016" y="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7" name="Line"/>
            <p:cNvSpPr/>
            <p:nvPr/>
          </p:nvSpPr>
          <p:spPr>
            <a:xfrm>
              <a:off x="6788604" y="2906067"/>
              <a:ext cx="250977" cy="270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410" fill="norm" stroke="1" extrusionOk="0">
                  <a:moveTo>
                    <a:pt x="2443" y="3441"/>
                  </a:moveTo>
                  <a:cubicBezTo>
                    <a:pt x="2803" y="2604"/>
                    <a:pt x="3163" y="1767"/>
                    <a:pt x="4603" y="1097"/>
                  </a:cubicBezTo>
                  <a:cubicBezTo>
                    <a:pt x="6043" y="427"/>
                    <a:pt x="8563" y="-75"/>
                    <a:pt x="10633" y="9"/>
                  </a:cubicBezTo>
                  <a:cubicBezTo>
                    <a:pt x="12703" y="92"/>
                    <a:pt x="14323" y="762"/>
                    <a:pt x="14503" y="2437"/>
                  </a:cubicBezTo>
                  <a:cubicBezTo>
                    <a:pt x="14683" y="4111"/>
                    <a:pt x="13423" y="6790"/>
                    <a:pt x="10903" y="9804"/>
                  </a:cubicBezTo>
                  <a:cubicBezTo>
                    <a:pt x="8383" y="12818"/>
                    <a:pt x="4603" y="16167"/>
                    <a:pt x="2443" y="18176"/>
                  </a:cubicBezTo>
                  <a:cubicBezTo>
                    <a:pt x="283" y="20185"/>
                    <a:pt x="-257" y="20855"/>
                    <a:pt x="103" y="21190"/>
                  </a:cubicBezTo>
                  <a:cubicBezTo>
                    <a:pt x="463" y="21525"/>
                    <a:pt x="1723" y="21525"/>
                    <a:pt x="4963" y="20855"/>
                  </a:cubicBezTo>
                  <a:cubicBezTo>
                    <a:pt x="8203" y="20185"/>
                    <a:pt x="13423" y="18846"/>
                    <a:pt x="16483" y="18092"/>
                  </a:cubicBezTo>
                  <a:cubicBezTo>
                    <a:pt x="19543" y="17339"/>
                    <a:pt x="20443" y="17172"/>
                    <a:pt x="21343" y="17004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8" name="Line"/>
            <p:cNvSpPr/>
            <p:nvPr/>
          </p:nvSpPr>
          <p:spPr>
            <a:xfrm>
              <a:off x="7100192" y="2904600"/>
              <a:ext cx="111970" cy="26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5" h="21325" fill="norm" stroke="1" extrusionOk="0">
                  <a:moveTo>
                    <a:pt x="15853" y="4060"/>
                  </a:moveTo>
                  <a:cubicBezTo>
                    <a:pt x="16245" y="3223"/>
                    <a:pt x="16638" y="2386"/>
                    <a:pt x="16245" y="1632"/>
                  </a:cubicBezTo>
                  <a:cubicBezTo>
                    <a:pt x="15853" y="879"/>
                    <a:pt x="14674" y="209"/>
                    <a:pt x="13103" y="41"/>
                  </a:cubicBezTo>
                  <a:cubicBezTo>
                    <a:pt x="11533" y="-126"/>
                    <a:pt x="9569" y="209"/>
                    <a:pt x="7016" y="1130"/>
                  </a:cubicBezTo>
                  <a:cubicBezTo>
                    <a:pt x="4463" y="2051"/>
                    <a:pt x="1322" y="3558"/>
                    <a:pt x="340" y="5148"/>
                  </a:cubicBezTo>
                  <a:cubicBezTo>
                    <a:pt x="-642" y="6739"/>
                    <a:pt x="536" y="8414"/>
                    <a:pt x="3482" y="10004"/>
                  </a:cubicBezTo>
                  <a:cubicBezTo>
                    <a:pt x="6427" y="11595"/>
                    <a:pt x="11140" y="13102"/>
                    <a:pt x="14674" y="14693"/>
                  </a:cubicBezTo>
                  <a:cubicBezTo>
                    <a:pt x="18209" y="16283"/>
                    <a:pt x="20565" y="17958"/>
                    <a:pt x="20762" y="19130"/>
                  </a:cubicBezTo>
                  <a:cubicBezTo>
                    <a:pt x="20958" y="20302"/>
                    <a:pt x="18994" y="20972"/>
                    <a:pt x="15853" y="21223"/>
                  </a:cubicBezTo>
                  <a:cubicBezTo>
                    <a:pt x="12711" y="21474"/>
                    <a:pt x="8391" y="21307"/>
                    <a:pt x="5642" y="20218"/>
                  </a:cubicBezTo>
                  <a:cubicBezTo>
                    <a:pt x="2893" y="19130"/>
                    <a:pt x="1714" y="17121"/>
                    <a:pt x="536" y="15111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9" name="Line"/>
            <p:cNvSpPr/>
            <p:nvPr/>
          </p:nvSpPr>
          <p:spPr>
            <a:xfrm>
              <a:off x="7090380" y="2895344"/>
              <a:ext cx="311151" cy="41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0" fill="norm" stroke="1" extrusionOk="0">
                  <a:moveTo>
                    <a:pt x="0" y="21190"/>
                  </a:moveTo>
                  <a:cubicBezTo>
                    <a:pt x="1469" y="14710"/>
                    <a:pt x="2939" y="8230"/>
                    <a:pt x="5878" y="4450"/>
                  </a:cubicBezTo>
                  <a:cubicBezTo>
                    <a:pt x="8816" y="670"/>
                    <a:pt x="13224" y="-410"/>
                    <a:pt x="16090" y="130"/>
                  </a:cubicBezTo>
                  <a:cubicBezTo>
                    <a:pt x="18955" y="670"/>
                    <a:pt x="20278" y="2830"/>
                    <a:pt x="21600" y="499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0" name="Line"/>
            <p:cNvSpPr/>
            <p:nvPr/>
          </p:nvSpPr>
          <p:spPr>
            <a:xfrm>
              <a:off x="7399231" y="2934879"/>
              <a:ext cx="252455" cy="212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5" h="21066" fill="norm" stroke="1" extrusionOk="0">
                  <a:moveTo>
                    <a:pt x="8094" y="827"/>
                  </a:moveTo>
                  <a:cubicBezTo>
                    <a:pt x="5460" y="5230"/>
                    <a:pt x="2825" y="9634"/>
                    <a:pt x="1420" y="12361"/>
                  </a:cubicBezTo>
                  <a:cubicBezTo>
                    <a:pt x="16" y="15087"/>
                    <a:pt x="-160" y="16135"/>
                    <a:pt x="103" y="17498"/>
                  </a:cubicBezTo>
                  <a:cubicBezTo>
                    <a:pt x="367" y="18861"/>
                    <a:pt x="1069" y="20539"/>
                    <a:pt x="3352" y="20959"/>
                  </a:cubicBezTo>
                  <a:cubicBezTo>
                    <a:pt x="5635" y="21378"/>
                    <a:pt x="9499" y="20539"/>
                    <a:pt x="12660" y="18861"/>
                  </a:cubicBezTo>
                  <a:cubicBezTo>
                    <a:pt x="15820" y="17184"/>
                    <a:pt x="18279" y="14667"/>
                    <a:pt x="19684" y="12151"/>
                  </a:cubicBezTo>
                  <a:cubicBezTo>
                    <a:pt x="21089" y="9634"/>
                    <a:pt x="21440" y="7118"/>
                    <a:pt x="20123" y="5021"/>
                  </a:cubicBezTo>
                  <a:cubicBezTo>
                    <a:pt x="18806" y="2924"/>
                    <a:pt x="15820" y="1246"/>
                    <a:pt x="13713" y="512"/>
                  </a:cubicBezTo>
                  <a:cubicBezTo>
                    <a:pt x="11606" y="-222"/>
                    <a:pt x="10377" y="-12"/>
                    <a:pt x="9147" y="197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1" name="Line"/>
            <p:cNvSpPr/>
            <p:nvPr/>
          </p:nvSpPr>
          <p:spPr>
            <a:xfrm>
              <a:off x="3010164" y="0"/>
              <a:ext cx="152137" cy="3334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588" fill="norm" stroke="1" extrusionOk="0">
                  <a:moveTo>
                    <a:pt x="21563" y="0"/>
                  </a:moveTo>
                  <a:cubicBezTo>
                    <a:pt x="19463" y="0"/>
                    <a:pt x="17363" y="0"/>
                    <a:pt x="16163" y="48"/>
                  </a:cubicBezTo>
                  <a:cubicBezTo>
                    <a:pt x="14963" y="96"/>
                    <a:pt x="14663" y="192"/>
                    <a:pt x="14213" y="445"/>
                  </a:cubicBezTo>
                  <a:cubicBezTo>
                    <a:pt x="13763" y="699"/>
                    <a:pt x="13163" y="1110"/>
                    <a:pt x="12413" y="1556"/>
                  </a:cubicBezTo>
                  <a:cubicBezTo>
                    <a:pt x="11663" y="2001"/>
                    <a:pt x="10763" y="2481"/>
                    <a:pt x="10013" y="2981"/>
                  </a:cubicBezTo>
                  <a:cubicBezTo>
                    <a:pt x="9263" y="3481"/>
                    <a:pt x="8663" y="4002"/>
                    <a:pt x="8363" y="4523"/>
                  </a:cubicBezTo>
                  <a:cubicBezTo>
                    <a:pt x="8063" y="5044"/>
                    <a:pt x="8063" y="5564"/>
                    <a:pt x="8213" y="6113"/>
                  </a:cubicBezTo>
                  <a:cubicBezTo>
                    <a:pt x="8363" y="6661"/>
                    <a:pt x="8663" y="7237"/>
                    <a:pt x="8963" y="7792"/>
                  </a:cubicBezTo>
                  <a:cubicBezTo>
                    <a:pt x="9263" y="8347"/>
                    <a:pt x="9563" y="8881"/>
                    <a:pt x="9713" y="9436"/>
                  </a:cubicBezTo>
                  <a:cubicBezTo>
                    <a:pt x="9863" y="9991"/>
                    <a:pt x="9863" y="10567"/>
                    <a:pt x="9863" y="11156"/>
                  </a:cubicBezTo>
                  <a:cubicBezTo>
                    <a:pt x="9863" y="11746"/>
                    <a:pt x="9863" y="12349"/>
                    <a:pt x="9863" y="12945"/>
                  </a:cubicBezTo>
                  <a:cubicBezTo>
                    <a:pt x="9863" y="13541"/>
                    <a:pt x="9863" y="14130"/>
                    <a:pt x="9263" y="14672"/>
                  </a:cubicBezTo>
                  <a:cubicBezTo>
                    <a:pt x="8663" y="15213"/>
                    <a:pt x="7463" y="15707"/>
                    <a:pt x="6713" y="16214"/>
                  </a:cubicBezTo>
                  <a:cubicBezTo>
                    <a:pt x="5963" y="16721"/>
                    <a:pt x="5663" y="17242"/>
                    <a:pt x="5063" y="17762"/>
                  </a:cubicBezTo>
                  <a:cubicBezTo>
                    <a:pt x="4463" y="18283"/>
                    <a:pt x="3563" y="18804"/>
                    <a:pt x="2813" y="19243"/>
                  </a:cubicBezTo>
                  <a:cubicBezTo>
                    <a:pt x="2063" y="19681"/>
                    <a:pt x="1463" y="20038"/>
                    <a:pt x="1013" y="20380"/>
                  </a:cubicBezTo>
                  <a:cubicBezTo>
                    <a:pt x="563" y="20723"/>
                    <a:pt x="263" y="21052"/>
                    <a:pt x="113" y="21264"/>
                  </a:cubicBezTo>
                  <a:cubicBezTo>
                    <a:pt x="-37" y="21477"/>
                    <a:pt x="-37" y="21573"/>
                    <a:pt x="113" y="21586"/>
                  </a:cubicBezTo>
                  <a:cubicBezTo>
                    <a:pt x="263" y="21600"/>
                    <a:pt x="563" y="21531"/>
                    <a:pt x="863" y="214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2" name="Line"/>
            <p:cNvSpPr/>
            <p:nvPr/>
          </p:nvSpPr>
          <p:spPr>
            <a:xfrm>
              <a:off x="2324100" y="180889"/>
              <a:ext cx="260350" cy="422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0" fill="norm" stroke="1" extrusionOk="0">
                  <a:moveTo>
                    <a:pt x="0" y="20254"/>
                  </a:moveTo>
                  <a:cubicBezTo>
                    <a:pt x="1756" y="17446"/>
                    <a:pt x="3512" y="14638"/>
                    <a:pt x="5532" y="11452"/>
                  </a:cubicBezTo>
                  <a:cubicBezTo>
                    <a:pt x="7551" y="8266"/>
                    <a:pt x="9834" y="4702"/>
                    <a:pt x="11415" y="2650"/>
                  </a:cubicBezTo>
                  <a:cubicBezTo>
                    <a:pt x="12995" y="598"/>
                    <a:pt x="13873" y="58"/>
                    <a:pt x="14576" y="4"/>
                  </a:cubicBezTo>
                  <a:cubicBezTo>
                    <a:pt x="15278" y="-50"/>
                    <a:pt x="15805" y="382"/>
                    <a:pt x="16420" y="2056"/>
                  </a:cubicBezTo>
                  <a:cubicBezTo>
                    <a:pt x="17034" y="3730"/>
                    <a:pt x="17737" y="6646"/>
                    <a:pt x="18615" y="10102"/>
                  </a:cubicBezTo>
                  <a:cubicBezTo>
                    <a:pt x="19493" y="13558"/>
                    <a:pt x="20546" y="17554"/>
                    <a:pt x="21600" y="215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3" name="Line"/>
            <p:cNvSpPr/>
            <p:nvPr/>
          </p:nvSpPr>
          <p:spPr>
            <a:xfrm>
              <a:off x="2382410" y="361950"/>
              <a:ext cx="30364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1259" y="21600"/>
                  </a:moveTo>
                  <a:cubicBezTo>
                    <a:pt x="514" y="20618"/>
                    <a:pt x="-231" y="19636"/>
                    <a:pt x="67" y="18164"/>
                  </a:cubicBezTo>
                  <a:cubicBezTo>
                    <a:pt x="365" y="16691"/>
                    <a:pt x="1706" y="14727"/>
                    <a:pt x="4908" y="11945"/>
                  </a:cubicBezTo>
                  <a:cubicBezTo>
                    <a:pt x="8111" y="9164"/>
                    <a:pt x="13176" y="5564"/>
                    <a:pt x="16230" y="3436"/>
                  </a:cubicBezTo>
                  <a:cubicBezTo>
                    <a:pt x="19283" y="1309"/>
                    <a:pt x="20326" y="655"/>
                    <a:pt x="2136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4" name="Line"/>
            <p:cNvSpPr/>
            <p:nvPr/>
          </p:nvSpPr>
          <p:spPr>
            <a:xfrm>
              <a:off x="4686299" y="114027"/>
              <a:ext cx="107687" cy="3270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588" fill="norm" stroke="1" extrusionOk="0">
                  <a:moveTo>
                    <a:pt x="20329" y="128"/>
                  </a:moveTo>
                  <a:cubicBezTo>
                    <a:pt x="20753" y="58"/>
                    <a:pt x="21176" y="-12"/>
                    <a:pt x="21388" y="2"/>
                  </a:cubicBezTo>
                  <a:cubicBezTo>
                    <a:pt x="21600" y="16"/>
                    <a:pt x="21600" y="114"/>
                    <a:pt x="21388" y="435"/>
                  </a:cubicBezTo>
                  <a:cubicBezTo>
                    <a:pt x="21176" y="756"/>
                    <a:pt x="20753" y="1301"/>
                    <a:pt x="20329" y="1839"/>
                  </a:cubicBezTo>
                  <a:cubicBezTo>
                    <a:pt x="19906" y="2377"/>
                    <a:pt x="19482" y="2908"/>
                    <a:pt x="18847" y="3411"/>
                  </a:cubicBezTo>
                  <a:cubicBezTo>
                    <a:pt x="18212" y="3914"/>
                    <a:pt x="17365" y="4389"/>
                    <a:pt x="16729" y="4885"/>
                  </a:cubicBezTo>
                  <a:cubicBezTo>
                    <a:pt x="16094" y="5381"/>
                    <a:pt x="15671" y="5898"/>
                    <a:pt x="15459" y="6436"/>
                  </a:cubicBezTo>
                  <a:cubicBezTo>
                    <a:pt x="15247" y="6974"/>
                    <a:pt x="15247" y="7533"/>
                    <a:pt x="15459" y="8050"/>
                  </a:cubicBezTo>
                  <a:cubicBezTo>
                    <a:pt x="15671" y="8567"/>
                    <a:pt x="16094" y="9042"/>
                    <a:pt x="15882" y="9559"/>
                  </a:cubicBezTo>
                  <a:cubicBezTo>
                    <a:pt x="15671" y="10075"/>
                    <a:pt x="14824" y="10634"/>
                    <a:pt x="14824" y="11144"/>
                  </a:cubicBezTo>
                  <a:cubicBezTo>
                    <a:pt x="14824" y="11654"/>
                    <a:pt x="15671" y="12115"/>
                    <a:pt x="15882" y="12625"/>
                  </a:cubicBezTo>
                  <a:cubicBezTo>
                    <a:pt x="16094" y="13135"/>
                    <a:pt x="15671" y="13694"/>
                    <a:pt x="15035" y="14211"/>
                  </a:cubicBezTo>
                  <a:cubicBezTo>
                    <a:pt x="14400" y="14728"/>
                    <a:pt x="13553" y="15203"/>
                    <a:pt x="13129" y="15699"/>
                  </a:cubicBezTo>
                  <a:cubicBezTo>
                    <a:pt x="12706" y="16195"/>
                    <a:pt x="12706" y="16712"/>
                    <a:pt x="12494" y="17236"/>
                  </a:cubicBezTo>
                  <a:cubicBezTo>
                    <a:pt x="12282" y="17760"/>
                    <a:pt x="11859" y="18291"/>
                    <a:pt x="11012" y="18738"/>
                  </a:cubicBezTo>
                  <a:cubicBezTo>
                    <a:pt x="10165" y="19185"/>
                    <a:pt x="8894" y="19548"/>
                    <a:pt x="6988" y="19946"/>
                  </a:cubicBezTo>
                  <a:cubicBezTo>
                    <a:pt x="5082" y="20345"/>
                    <a:pt x="2541" y="20778"/>
                    <a:pt x="1271" y="21057"/>
                  </a:cubicBezTo>
                  <a:cubicBezTo>
                    <a:pt x="0" y="21337"/>
                    <a:pt x="0" y="21462"/>
                    <a:pt x="0" y="215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5" name="Line"/>
            <p:cNvSpPr/>
            <p:nvPr/>
          </p:nvSpPr>
          <p:spPr>
            <a:xfrm>
              <a:off x="3785544" y="136085"/>
              <a:ext cx="252961" cy="459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411" fill="norm" stroke="1" extrusionOk="0">
                  <a:moveTo>
                    <a:pt x="3108" y="8158"/>
                  </a:moveTo>
                  <a:cubicBezTo>
                    <a:pt x="2931" y="7665"/>
                    <a:pt x="2754" y="7172"/>
                    <a:pt x="2665" y="7221"/>
                  </a:cubicBezTo>
                  <a:cubicBezTo>
                    <a:pt x="2577" y="7270"/>
                    <a:pt x="2577" y="7862"/>
                    <a:pt x="2665" y="9884"/>
                  </a:cubicBezTo>
                  <a:cubicBezTo>
                    <a:pt x="2754" y="11906"/>
                    <a:pt x="2931" y="15358"/>
                    <a:pt x="3019" y="17577"/>
                  </a:cubicBezTo>
                  <a:cubicBezTo>
                    <a:pt x="3108" y="19796"/>
                    <a:pt x="3108" y="20783"/>
                    <a:pt x="2842" y="21029"/>
                  </a:cubicBezTo>
                  <a:cubicBezTo>
                    <a:pt x="2577" y="21276"/>
                    <a:pt x="2046" y="20783"/>
                    <a:pt x="1426" y="19352"/>
                  </a:cubicBezTo>
                  <a:cubicBezTo>
                    <a:pt x="806" y="17922"/>
                    <a:pt x="98" y="15555"/>
                    <a:pt x="10" y="12744"/>
                  </a:cubicBezTo>
                  <a:cubicBezTo>
                    <a:pt x="-79" y="9933"/>
                    <a:pt x="452" y="6678"/>
                    <a:pt x="1426" y="4459"/>
                  </a:cubicBezTo>
                  <a:cubicBezTo>
                    <a:pt x="2400" y="2240"/>
                    <a:pt x="3816" y="1057"/>
                    <a:pt x="4967" y="465"/>
                  </a:cubicBezTo>
                  <a:cubicBezTo>
                    <a:pt x="6118" y="-127"/>
                    <a:pt x="7003" y="-127"/>
                    <a:pt x="7977" y="317"/>
                  </a:cubicBezTo>
                  <a:cubicBezTo>
                    <a:pt x="8951" y="761"/>
                    <a:pt x="10013" y="1648"/>
                    <a:pt x="10367" y="2980"/>
                  </a:cubicBezTo>
                  <a:cubicBezTo>
                    <a:pt x="10721" y="4311"/>
                    <a:pt x="10367" y="6087"/>
                    <a:pt x="9924" y="7172"/>
                  </a:cubicBezTo>
                  <a:cubicBezTo>
                    <a:pt x="9482" y="8257"/>
                    <a:pt x="8951" y="8651"/>
                    <a:pt x="8419" y="9095"/>
                  </a:cubicBezTo>
                  <a:cubicBezTo>
                    <a:pt x="7888" y="9539"/>
                    <a:pt x="7357" y="10032"/>
                    <a:pt x="7534" y="10377"/>
                  </a:cubicBezTo>
                  <a:cubicBezTo>
                    <a:pt x="7711" y="10722"/>
                    <a:pt x="8596" y="10920"/>
                    <a:pt x="10810" y="11709"/>
                  </a:cubicBezTo>
                  <a:cubicBezTo>
                    <a:pt x="13023" y="12498"/>
                    <a:pt x="16564" y="13878"/>
                    <a:pt x="18688" y="15111"/>
                  </a:cubicBezTo>
                  <a:cubicBezTo>
                    <a:pt x="20813" y="16344"/>
                    <a:pt x="21521" y="17429"/>
                    <a:pt x="20990" y="18465"/>
                  </a:cubicBezTo>
                  <a:cubicBezTo>
                    <a:pt x="20459" y="19500"/>
                    <a:pt x="18688" y="20487"/>
                    <a:pt x="15678" y="20980"/>
                  </a:cubicBezTo>
                  <a:cubicBezTo>
                    <a:pt x="12669" y="21473"/>
                    <a:pt x="8419" y="21473"/>
                    <a:pt x="5941" y="21325"/>
                  </a:cubicBezTo>
                  <a:cubicBezTo>
                    <a:pt x="3462" y="21177"/>
                    <a:pt x="2754" y="20881"/>
                    <a:pt x="2046" y="205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6" name="Line"/>
            <p:cNvSpPr/>
            <p:nvPr/>
          </p:nvSpPr>
          <p:spPr>
            <a:xfrm>
              <a:off x="5392121" y="190257"/>
              <a:ext cx="386380" cy="398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386" fill="norm" stroke="1" extrusionOk="0">
                  <a:moveTo>
                    <a:pt x="14308" y="3765"/>
                  </a:moveTo>
                  <a:cubicBezTo>
                    <a:pt x="14424" y="3197"/>
                    <a:pt x="14541" y="2628"/>
                    <a:pt x="14716" y="2003"/>
                  </a:cubicBezTo>
                  <a:cubicBezTo>
                    <a:pt x="14891" y="1378"/>
                    <a:pt x="15125" y="695"/>
                    <a:pt x="14833" y="298"/>
                  </a:cubicBezTo>
                  <a:cubicBezTo>
                    <a:pt x="14541" y="-100"/>
                    <a:pt x="13724" y="-214"/>
                    <a:pt x="11914" y="695"/>
                  </a:cubicBezTo>
                  <a:cubicBezTo>
                    <a:pt x="10104" y="1605"/>
                    <a:pt x="7302" y="3538"/>
                    <a:pt x="5084" y="5982"/>
                  </a:cubicBezTo>
                  <a:cubicBezTo>
                    <a:pt x="2865" y="8426"/>
                    <a:pt x="1231" y="11382"/>
                    <a:pt x="472" y="13769"/>
                  </a:cubicBezTo>
                  <a:cubicBezTo>
                    <a:pt x="-287" y="16157"/>
                    <a:pt x="-170" y="17975"/>
                    <a:pt x="1114" y="19283"/>
                  </a:cubicBezTo>
                  <a:cubicBezTo>
                    <a:pt x="2398" y="20590"/>
                    <a:pt x="4850" y="21386"/>
                    <a:pt x="8411" y="21386"/>
                  </a:cubicBezTo>
                  <a:cubicBezTo>
                    <a:pt x="11972" y="21386"/>
                    <a:pt x="16643" y="20590"/>
                    <a:pt x="21313" y="197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7" name="Line"/>
            <p:cNvSpPr/>
            <p:nvPr/>
          </p:nvSpPr>
          <p:spPr>
            <a:xfrm>
              <a:off x="2495550" y="2813050"/>
              <a:ext cx="254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8" name="Line"/>
            <p:cNvSpPr/>
            <p:nvPr/>
          </p:nvSpPr>
          <p:spPr>
            <a:xfrm>
              <a:off x="2348241" y="2819400"/>
              <a:ext cx="179059" cy="274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389" fill="norm" stroke="1" extrusionOk="0">
                  <a:moveTo>
                    <a:pt x="21247" y="0"/>
                  </a:moveTo>
                  <a:cubicBezTo>
                    <a:pt x="17480" y="824"/>
                    <a:pt x="13712" y="1649"/>
                    <a:pt x="10196" y="3545"/>
                  </a:cubicBezTo>
                  <a:cubicBezTo>
                    <a:pt x="6680" y="5441"/>
                    <a:pt x="3414" y="8409"/>
                    <a:pt x="1656" y="10718"/>
                  </a:cubicBezTo>
                  <a:cubicBezTo>
                    <a:pt x="-102" y="13026"/>
                    <a:pt x="-353" y="14675"/>
                    <a:pt x="400" y="16406"/>
                  </a:cubicBezTo>
                  <a:cubicBezTo>
                    <a:pt x="1154" y="18137"/>
                    <a:pt x="2912" y="19951"/>
                    <a:pt x="5298" y="20776"/>
                  </a:cubicBezTo>
                  <a:cubicBezTo>
                    <a:pt x="7684" y="21600"/>
                    <a:pt x="10698" y="21435"/>
                    <a:pt x="12833" y="21188"/>
                  </a:cubicBezTo>
                  <a:cubicBezTo>
                    <a:pt x="14968" y="20940"/>
                    <a:pt x="16224" y="20611"/>
                    <a:pt x="17228" y="20116"/>
                  </a:cubicBezTo>
                  <a:cubicBezTo>
                    <a:pt x="18233" y="19621"/>
                    <a:pt x="18987" y="18962"/>
                    <a:pt x="18987" y="18220"/>
                  </a:cubicBezTo>
                  <a:cubicBezTo>
                    <a:pt x="18987" y="17478"/>
                    <a:pt x="18233" y="16653"/>
                    <a:pt x="16475" y="16076"/>
                  </a:cubicBezTo>
                  <a:cubicBezTo>
                    <a:pt x="14717" y="15499"/>
                    <a:pt x="11954" y="15169"/>
                    <a:pt x="9819" y="15499"/>
                  </a:cubicBezTo>
                  <a:cubicBezTo>
                    <a:pt x="7684" y="15829"/>
                    <a:pt x="6177" y="16818"/>
                    <a:pt x="5800" y="17643"/>
                  </a:cubicBezTo>
                  <a:cubicBezTo>
                    <a:pt x="5424" y="18467"/>
                    <a:pt x="6177" y="19127"/>
                    <a:pt x="6931" y="19786"/>
                  </a:cubicBezTo>
                </a:path>
              </a:pathLst>
            </a:custGeom>
            <a:noFill/>
            <a:ln w="254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9" name="Line"/>
            <p:cNvSpPr/>
            <p:nvPr/>
          </p:nvSpPr>
          <p:spPr>
            <a:xfrm>
              <a:off x="2639347" y="2898587"/>
              <a:ext cx="186404" cy="217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0926" fill="norm" stroke="1" extrusionOk="0">
                  <a:moveTo>
                    <a:pt x="18461" y="3380"/>
                  </a:moveTo>
                  <a:cubicBezTo>
                    <a:pt x="17975" y="1954"/>
                    <a:pt x="17490" y="527"/>
                    <a:pt x="16640" y="120"/>
                  </a:cubicBezTo>
                  <a:cubicBezTo>
                    <a:pt x="15791" y="-288"/>
                    <a:pt x="14577" y="323"/>
                    <a:pt x="12272" y="2259"/>
                  </a:cubicBezTo>
                  <a:cubicBezTo>
                    <a:pt x="9966" y="4195"/>
                    <a:pt x="6569" y="7455"/>
                    <a:pt x="4384" y="10206"/>
                  </a:cubicBezTo>
                  <a:cubicBezTo>
                    <a:pt x="2200" y="12957"/>
                    <a:pt x="1229" y="15199"/>
                    <a:pt x="622" y="16829"/>
                  </a:cubicBezTo>
                  <a:cubicBezTo>
                    <a:pt x="16" y="18459"/>
                    <a:pt x="-227" y="19478"/>
                    <a:pt x="258" y="20191"/>
                  </a:cubicBezTo>
                  <a:cubicBezTo>
                    <a:pt x="744" y="20904"/>
                    <a:pt x="1957" y="21312"/>
                    <a:pt x="5112" y="20395"/>
                  </a:cubicBezTo>
                  <a:cubicBezTo>
                    <a:pt x="8267" y="19478"/>
                    <a:pt x="13364" y="17237"/>
                    <a:pt x="16640" y="15199"/>
                  </a:cubicBezTo>
                  <a:cubicBezTo>
                    <a:pt x="19917" y="13161"/>
                    <a:pt x="21373" y="11327"/>
                    <a:pt x="21373" y="9086"/>
                  </a:cubicBezTo>
                  <a:cubicBezTo>
                    <a:pt x="21373" y="6844"/>
                    <a:pt x="19917" y="4195"/>
                    <a:pt x="17611" y="3074"/>
                  </a:cubicBezTo>
                  <a:cubicBezTo>
                    <a:pt x="15306" y="1954"/>
                    <a:pt x="12151" y="2361"/>
                    <a:pt x="8995" y="2769"/>
                  </a:cubicBezTo>
                </a:path>
              </a:pathLst>
            </a:custGeom>
            <a:noFill/>
            <a:ln w="254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0" name="Line"/>
            <p:cNvSpPr/>
            <p:nvPr/>
          </p:nvSpPr>
          <p:spPr>
            <a:xfrm>
              <a:off x="3802518" y="2863850"/>
              <a:ext cx="217033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21502" y="0"/>
                  </a:moveTo>
                  <a:cubicBezTo>
                    <a:pt x="16888" y="379"/>
                    <a:pt x="12275" y="758"/>
                    <a:pt x="9024" y="947"/>
                  </a:cubicBezTo>
                  <a:cubicBezTo>
                    <a:pt x="5774" y="1137"/>
                    <a:pt x="3886" y="1137"/>
                    <a:pt x="2733" y="2463"/>
                  </a:cubicBezTo>
                  <a:cubicBezTo>
                    <a:pt x="1580" y="3789"/>
                    <a:pt x="1160" y="6442"/>
                    <a:pt x="1160" y="8242"/>
                  </a:cubicBezTo>
                  <a:cubicBezTo>
                    <a:pt x="1160" y="10042"/>
                    <a:pt x="1580" y="10989"/>
                    <a:pt x="2314" y="11463"/>
                  </a:cubicBezTo>
                  <a:cubicBezTo>
                    <a:pt x="3048" y="11937"/>
                    <a:pt x="4096" y="11937"/>
                    <a:pt x="5669" y="11842"/>
                  </a:cubicBezTo>
                  <a:cubicBezTo>
                    <a:pt x="7242" y="11747"/>
                    <a:pt x="9339" y="11558"/>
                    <a:pt x="10912" y="11842"/>
                  </a:cubicBezTo>
                  <a:cubicBezTo>
                    <a:pt x="12485" y="12126"/>
                    <a:pt x="13533" y="12884"/>
                    <a:pt x="14267" y="13737"/>
                  </a:cubicBezTo>
                  <a:cubicBezTo>
                    <a:pt x="15001" y="14589"/>
                    <a:pt x="15420" y="15537"/>
                    <a:pt x="15420" y="16484"/>
                  </a:cubicBezTo>
                  <a:cubicBezTo>
                    <a:pt x="15420" y="17432"/>
                    <a:pt x="15001" y="18379"/>
                    <a:pt x="13638" y="19042"/>
                  </a:cubicBezTo>
                  <a:cubicBezTo>
                    <a:pt x="12275" y="19705"/>
                    <a:pt x="9968" y="20084"/>
                    <a:pt x="7871" y="20274"/>
                  </a:cubicBezTo>
                  <a:cubicBezTo>
                    <a:pt x="5774" y="20463"/>
                    <a:pt x="3886" y="20463"/>
                    <a:pt x="2419" y="20558"/>
                  </a:cubicBezTo>
                  <a:cubicBezTo>
                    <a:pt x="951" y="20653"/>
                    <a:pt x="-98" y="20842"/>
                    <a:pt x="7" y="21032"/>
                  </a:cubicBezTo>
                  <a:cubicBezTo>
                    <a:pt x="112" y="21221"/>
                    <a:pt x="1370" y="21411"/>
                    <a:pt x="2314" y="21505"/>
                  </a:cubicBezTo>
                  <a:cubicBezTo>
                    <a:pt x="3257" y="21600"/>
                    <a:pt x="3886" y="21600"/>
                    <a:pt x="4516" y="21600"/>
                  </a:cubicBezTo>
                </a:path>
              </a:pathLst>
            </a:custGeom>
            <a:noFill/>
            <a:ln w="254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1" name="Line"/>
            <p:cNvSpPr/>
            <p:nvPr/>
          </p:nvSpPr>
          <p:spPr>
            <a:xfrm>
              <a:off x="4092839" y="2873037"/>
              <a:ext cx="227966" cy="224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192" fill="norm" stroke="1" extrusionOk="0">
                  <a:moveTo>
                    <a:pt x="19710" y="5132"/>
                  </a:moveTo>
                  <a:cubicBezTo>
                    <a:pt x="17942" y="3332"/>
                    <a:pt x="16175" y="1532"/>
                    <a:pt x="14212" y="632"/>
                  </a:cubicBezTo>
                  <a:cubicBezTo>
                    <a:pt x="12248" y="-268"/>
                    <a:pt x="10088" y="-268"/>
                    <a:pt x="7928" y="1032"/>
                  </a:cubicBezTo>
                  <a:cubicBezTo>
                    <a:pt x="5768" y="2332"/>
                    <a:pt x="3608" y="4932"/>
                    <a:pt x="2233" y="7732"/>
                  </a:cubicBezTo>
                  <a:cubicBezTo>
                    <a:pt x="859" y="10532"/>
                    <a:pt x="270" y="13532"/>
                    <a:pt x="73" y="15532"/>
                  </a:cubicBezTo>
                  <a:cubicBezTo>
                    <a:pt x="-123" y="17532"/>
                    <a:pt x="73" y="18532"/>
                    <a:pt x="662" y="19332"/>
                  </a:cubicBezTo>
                  <a:cubicBezTo>
                    <a:pt x="1252" y="20132"/>
                    <a:pt x="2233" y="20732"/>
                    <a:pt x="3706" y="21032"/>
                  </a:cubicBezTo>
                  <a:cubicBezTo>
                    <a:pt x="5179" y="21332"/>
                    <a:pt x="7142" y="21332"/>
                    <a:pt x="9990" y="19932"/>
                  </a:cubicBezTo>
                  <a:cubicBezTo>
                    <a:pt x="12837" y="18532"/>
                    <a:pt x="16568" y="15732"/>
                    <a:pt x="18728" y="13032"/>
                  </a:cubicBezTo>
                  <a:cubicBezTo>
                    <a:pt x="20888" y="10332"/>
                    <a:pt x="21477" y="7732"/>
                    <a:pt x="20986" y="5732"/>
                  </a:cubicBezTo>
                  <a:cubicBezTo>
                    <a:pt x="20495" y="3732"/>
                    <a:pt x="18924" y="2332"/>
                    <a:pt x="17255" y="1632"/>
                  </a:cubicBezTo>
                  <a:cubicBezTo>
                    <a:pt x="15586" y="932"/>
                    <a:pt x="13819" y="932"/>
                    <a:pt x="12542" y="1432"/>
                  </a:cubicBezTo>
                  <a:cubicBezTo>
                    <a:pt x="11266" y="1932"/>
                    <a:pt x="10481" y="2932"/>
                    <a:pt x="9695" y="3932"/>
                  </a:cubicBezTo>
                </a:path>
              </a:pathLst>
            </a:custGeom>
            <a:noFill/>
            <a:ln w="254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2" name="Line"/>
            <p:cNvSpPr/>
            <p:nvPr/>
          </p:nvSpPr>
          <p:spPr>
            <a:xfrm>
              <a:off x="5219700" y="2882900"/>
              <a:ext cx="19050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600"/>
                    <a:pt x="12000" y="9200"/>
                    <a:pt x="8400" y="12800"/>
                  </a:cubicBezTo>
                  <a:cubicBezTo>
                    <a:pt x="4800" y="16400"/>
                    <a:pt x="2400" y="19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3" name="Line"/>
            <p:cNvSpPr/>
            <p:nvPr/>
          </p:nvSpPr>
          <p:spPr>
            <a:xfrm>
              <a:off x="5363973" y="2879635"/>
              <a:ext cx="116078" cy="167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348" fill="norm" stroke="1" extrusionOk="0">
                  <a:moveTo>
                    <a:pt x="10738" y="2036"/>
                  </a:moveTo>
                  <a:cubicBezTo>
                    <a:pt x="11895" y="956"/>
                    <a:pt x="13052" y="-124"/>
                    <a:pt x="12859" y="11"/>
                  </a:cubicBezTo>
                  <a:cubicBezTo>
                    <a:pt x="12666" y="146"/>
                    <a:pt x="11123" y="1496"/>
                    <a:pt x="8809" y="4601"/>
                  </a:cubicBezTo>
                  <a:cubicBezTo>
                    <a:pt x="6495" y="7706"/>
                    <a:pt x="3409" y="12566"/>
                    <a:pt x="1673" y="15671"/>
                  </a:cubicBezTo>
                  <a:cubicBezTo>
                    <a:pt x="-62" y="18776"/>
                    <a:pt x="-448" y="20126"/>
                    <a:pt x="516" y="20801"/>
                  </a:cubicBezTo>
                  <a:cubicBezTo>
                    <a:pt x="1481" y="21476"/>
                    <a:pt x="3795" y="21476"/>
                    <a:pt x="7459" y="21071"/>
                  </a:cubicBezTo>
                  <a:cubicBezTo>
                    <a:pt x="11123" y="20666"/>
                    <a:pt x="16138" y="19856"/>
                    <a:pt x="21152" y="19046"/>
                  </a:cubicBezTo>
                </a:path>
              </a:pathLst>
            </a:custGeom>
            <a:noFill/>
            <a:ln w="254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4" name="Line"/>
            <p:cNvSpPr/>
            <p:nvPr/>
          </p:nvSpPr>
          <p:spPr>
            <a:xfrm>
              <a:off x="5454649" y="2990850"/>
              <a:ext cx="127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486"/>
                    <a:pt x="0" y="10971"/>
                    <a:pt x="0" y="14571"/>
                  </a:cubicBezTo>
                  <a:cubicBezTo>
                    <a:pt x="0" y="18171"/>
                    <a:pt x="10800" y="1988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5" name="Line"/>
            <p:cNvSpPr/>
            <p:nvPr/>
          </p:nvSpPr>
          <p:spPr>
            <a:xfrm>
              <a:off x="5606262" y="2901950"/>
              <a:ext cx="169293" cy="185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6" h="21067" fill="norm" stroke="1" extrusionOk="0">
                  <a:moveTo>
                    <a:pt x="9352" y="4320"/>
                  </a:moveTo>
                  <a:cubicBezTo>
                    <a:pt x="8067" y="4080"/>
                    <a:pt x="6781" y="3840"/>
                    <a:pt x="5110" y="4800"/>
                  </a:cubicBezTo>
                  <a:cubicBezTo>
                    <a:pt x="3438" y="5760"/>
                    <a:pt x="1381" y="7920"/>
                    <a:pt x="481" y="10440"/>
                  </a:cubicBezTo>
                  <a:cubicBezTo>
                    <a:pt x="-419" y="12960"/>
                    <a:pt x="-162" y="15840"/>
                    <a:pt x="2152" y="18000"/>
                  </a:cubicBezTo>
                  <a:cubicBezTo>
                    <a:pt x="4467" y="20160"/>
                    <a:pt x="8838" y="21600"/>
                    <a:pt x="12567" y="20880"/>
                  </a:cubicBezTo>
                  <a:cubicBezTo>
                    <a:pt x="16295" y="20160"/>
                    <a:pt x="19381" y="17280"/>
                    <a:pt x="20281" y="13920"/>
                  </a:cubicBezTo>
                  <a:cubicBezTo>
                    <a:pt x="21181" y="10560"/>
                    <a:pt x="19895" y="6720"/>
                    <a:pt x="17195" y="4320"/>
                  </a:cubicBezTo>
                  <a:cubicBezTo>
                    <a:pt x="14495" y="1920"/>
                    <a:pt x="10381" y="960"/>
                    <a:pt x="6267" y="0"/>
                  </a:cubicBezTo>
                </a:path>
              </a:pathLst>
            </a:custGeom>
            <a:noFill/>
            <a:ln w="25400" cap="rnd">
              <a:solidFill>
                <a:srgbClr val="4E7A27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6" name="Line"/>
            <p:cNvSpPr/>
            <p:nvPr/>
          </p:nvSpPr>
          <p:spPr>
            <a:xfrm>
              <a:off x="2296255" y="1140449"/>
              <a:ext cx="166269" cy="322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488" fill="norm" stroke="1" extrusionOk="0">
                  <a:moveTo>
                    <a:pt x="312" y="3982"/>
                  </a:moveTo>
                  <a:cubicBezTo>
                    <a:pt x="42" y="3276"/>
                    <a:pt x="-228" y="2570"/>
                    <a:pt x="312" y="1935"/>
                  </a:cubicBezTo>
                  <a:cubicBezTo>
                    <a:pt x="852" y="1300"/>
                    <a:pt x="2202" y="735"/>
                    <a:pt x="4227" y="382"/>
                  </a:cubicBezTo>
                  <a:cubicBezTo>
                    <a:pt x="6252" y="29"/>
                    <a:pt x="8952" y="-112"/>
                    <a:pt x="10707" y="100"/>
                  </a:cubicBezTo>
                  <a:cubicBezTo>
                    <a:pt x="12462" y="312"/>
                    <a:pt x="13272" y="876"/>
                    <a:pt x="13137" y="2147"/>
                  </a:cubicBezTo>
                  <a:cubicBezTo>
                    <a:pt x="13002" y="3417"/>
                    <a:pt x="11922" y="5394"/>
                    <a:pt x="10437" y="7017"/>
                  </a:cubicBezTo>
                  <a:cubicBezTo>
                    <a:pt x="8952" y="8641"/>
                    <a:pt x="7062" y="9912"/>
                    <a:pt x="7062" y="10547"/>
                  </a:cubicBezTo>
                  <a:cubicBezTo>
                    <a:pt x="7062" y="11182"/>
                    <a:pt x="8952" y="11182"/>
                    <a:pt x="11247" y="11535"/>
                  </a:cubicBezTo>
                  <a:cubicBezTo>
                    <a:pt x="13542" y="11888"/>
                    <a:pt x="16242" y="12594"/>
                    <a:pt x="17997" y="13300"/>
                  </a:cubicBezTo>
                  <a:cubicBezTo>
                    <a:pt x="19752" y="14006"/>
                    <a:pt x="20562" y="14712"/>
                    <a:pt x="20967" y="15417"/>
                  </a:cubicBezTo>
                  <a:cubicBezTo>
                    <a:pt x="21372" y="16123"/>
                    <a:pt x="21372" y="16829"/>
                    <a:pt x="20157" y="17747"/>
                  </a:cubicBezTo>
                  <a:cubicBezTo>
                    <a:pt x="18942" y="18664"/>
                    <a:pt x="16512" y="19794"/>
                    <a:pt x="13542" y="20500"/>
                  </a:cubicBezTo>
                  <a:cubicBezTo>
                    <a:pt x="10572" y="21206"/>
                    <a:pt x="7062" y="21488"/>
                    <a:pt x="4632" y="21488"/>
                  </a:cubicBezTo>
                  <a:cubicBezTo>
                    <a:pt x="2202" y="21488"/>
                    <a:pt x="852" y="21206"/>
                    <a:pt x="447" y="20712"/>
                  </a:cubicBezTo>
                  <a:cubicBezTo>
                    <a:pt x="42" y="20217"/>
                    <a:pt x="582" y="19512"/>
                    <a:pt x="1662" y="18876"/>
                  </a:cubicBezTo>
                  <a:cubicBezTo>
                    <a:pt x="2742" y="18241"/>
                    <a:pt x="4362" y="17676"/>
                    <a:pt x="5982" y="171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7" name="Line"/>
            <p:cNvSpPr/>
            <p:nvPr/>
          </p:nvSpPr>
          <p:spPr>
            <a:xfrm>
              <a:off x="2538023" y="1198610"/>
              <a:ext cx="183176" cy="242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8" h="20082" fill="norm" stroke="1" extrusionOk="0">
                  <a:moveTo>
                    <a:pt x="12898" y="3289"/>
                  </a:moveTo>
                  <a:cubicBezTo>
                    <a:pt x="10550" y="2938"/>
                    <a:pt x="8202" y="2587"/>
                    <a:pt x="5854" y="3640"/>
                  </a:cubicBezTo>
                  <a:cubicBezTo>
                    <a:pt x="3506" y="4694"/>
                    <a:pt x="1158" y="7152"/>
                    <a:pt x="337" y="9962"/>
                  </a:cubicBezTo>
                  <a:cubicBezTo>
                    <a:pt x="-485" y="12772"/>
                    <a:pt x="219" y="15933"/>
                    <a:pt x="2215" y="17952"/>
                  </a:cubicBezTo>
                  <a:cubicBezTo>
                    <a:pt x="4211" y="19972"/>
                    <a:pt x="7498" y="20850"/>
                    <a:pt x="11137" y="19270"/>
                  </a:cubicBezTo>
                  <a:cubicBezTo>
                    <a:pt x="14776" y="17689"/>
                    <a:pt x="18767" y="13650"/>
                    <a:pt x="19941" y="9699"/>
                  </a:cubicBezTo>
                  <a:cubicBezTo>
                    <a:pt x="21115" y="5748"/>
                    <a:pt x="19472" y="1884"/>
                    <a:pt x="16067" y="567"/>
                  </a:cubicBezTo>
                  <a:cubicBezTo>
                    <a:pt x="12663" y="-750"/>
                    <a:pt x="7498" y="479"/>
                    <a:pt x="2332" y="17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638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736850" y="1549400"/>
              <a:ext cx="69850" cy="374651"/>
            </a:xfrm>
            <a:prstGeom prst="rect">
              <a:avLst/>
            </a:prstGeom>
            <a:effectLst/>
          </p:spPr>
        </p:pic>
        <p:pic>
          <p:nvPicPr>
            <p:cNvPr id="3640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667000" y="1892300"/>
              <a:ext cx="190500" cy="56208"/>
            </a:xfrm>
            <a:prstGeom prst="rect">
              <a:avLst/>
            </a:prstGeom>
            <a:effectLst/>
          </p:spPr>
        </p:pic>
        <p:pic>
          <p:nvPicPr>
            <p:cNvPr id="3642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781300" y="1855142"/>
              <a:ext cx="127000" cy="132408"/>
            </a:xfrm>
            <a:prstGeom prst="rect">
              <a:avLst/>
            </a:prstGeom>
            <a:effectLst/>
          </p:spPr>
        </p:pic>
        <p:pic>
          <p:nvPicPr>
            <p:cNvPr id="3644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089650" y="1420283"/>
              <a:ext cx="63500" cy="546945"/>
            </a:xfrm>
            <a:prstGeom prst="rect">
              <a:avLst/>
            </a:prstGeom>
            <a:effectLst/>
          </p:spPr>
        </p:pic>
        <p:pic>
          <p:nvPicPr>
            <p:cNvPr id="3646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008470" y="1408193"/>
              <a:ext cx="220880" cy="157171"/>
            </a:xfrm>
            <a:prstGeom prst="rect">
              <a:avLst/>
            </a:prstGeom>
            <a:effectLst/>
          </p:spPr>
        </p:pic>
        <p:sp>
          <p:nvSpPr>
            <p:cNvPr id="3648" name="Line"/>
            <p:cNvSpPr/>
            <p:nvPr/>
          </p:nvSpPr>
          <p:spPr>
            <a:xfrm>
              <a:off x="5394925" y="2115493"/>
              <a:ext cx="204450" cy="28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343" fill="norm" stroke="1" extrusionOk="0">
                  <a:moveTo>
                    <a:pt x="15975" y="5606"/>
                  </a:moveTo>
                  <a:cubicBezTo>
                    <a:pt x="14884" y="4187"/>
                    <a:pt x="13793" y="2768"/>
                    <a:pt x="12156" y="1743"/>
                  </a:cubicBezTo>
                  <a:cubicBezTo>
                    <a:pt x="10520" y="718"/>
                    <a:pt x="8338" y="88"/>
                    <a:pt x="6156" y="245"/>
                  </a:cubicBezTo>
                  <a:cubicBezTo>
                    <a:pt x="3975" y="403"/>
                    <a:pt x="1793" y="1349"/>
                    <a:pt x="702" y="2453"/>
                  </a:cubicBezTo>
                  <a:cubicBezTo>
                    <a:pt x="-389" y="3556"/>
                    <a:pt x="-389" y="4818"/>
                    <a:pt x="2011" y="6315"/>
                  </a:cubicBezTo>
                  <a:cubicBezTo>
                    <a:pt x="4411" y="7813"/>
                    <a:pt x="9211" y="9548"/>
                    <a:pt x="12484" y="11676"/>
                  </a:cubicBezTo>
                  <a:cubicBezTo>
                    <a:pt x="15756" y="13804"/>
                    <a:pt x="17502" y="16327"/>
                    <a:pt x="17502" y="18061"/>
                  </a:cubicBezTo>
                  <a:cubicBezTo>
                    <a:pt x="17502" y="19796"/>
                    <a:pt x="15756" y="20742"/>
                    <a:pt x="14338" y="21136"/>
                  </a:cubicBezTo>
                  <a:cubicBezTo>
                    <a:pt x="12920" y="21530"/>
                    <a:pt x="11829" y="21372"/>
                    <a:pt x="10738" y="20584"/>
                  </a:cubicBezTo>
                  <a:cubicBezTo>
                    <a:pt x="9647" y="19796"/>
                    <a:pt x="8556" y="18377"/>
                    <a:pt x="9975" y="15854"/>
                  </a:cubicBezTo>
                  <a:cubicBezTo>
                    <a:pt x="11393" y="13331"/>
                    <a:pt x="15320" y="9705"/>
                    <a:pt x="17611" y="7498"/>
                  </a:cubicBezTo>
                  <a:cubicBezTo>
                    <a:pt x="19902" y="5291"/>
                    <a:pt x="20556" y="4502"/>
                    <a:pt x="20884" y="3635"/>
                  </a:cubicBezTo>
                  <a:cubicBezTo>
                    <a:pt x="21211" y="2768"/>
                    <a:pt x="21211" y="1822"/>
                    <a:pt x="20120" y="1112"/>
                  </a:cubicBezTo>
                  <a:cubicBezTo>
                    <a:pt x="19029" y="403"/>
                    <a:pt x="16847" y="-70"/>
                    <a:pt x="15211" y="9"/>
                  </a:cubicBezTo>
                  <a:cubicBezTo>
                    <a:pt x="13575" y="88"/>
                    <a:pt x="12484" y="718"/>
                    <a:pt x="12156" y="1585"/>
                  </a:cubicBezTo>
                  <a:cubicBezTo>
                    <a:pt x="11829" y="2453"/>
                    <a:pt x="12266" y="3556"/>
                    <a:pt x="12702" y="46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9" name="Line"/>
            <p:cNvSpPr/>
            <p:nvPr/>
          </p:nvSpPr>
          <p:spPr>
            <a:xfrm>
              <a:off x="5714465" y="2148630"/>
              <a:ext cx="155774" cy="212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4" h="21092" fill="norm" stroke="1" extrusionOk="0">
                  <a:moveTo>
                    <a:pt x="12694" y="1027"/>
                  </a:moveTo>
                  <a:cubicBezTo>
                    <a:pt x="11572" y="398"/>
                    <a:pt x="10450" y="-231"/>
                    <a:pt x="8627" y="84"/>
                  </a:cubicBezTo>
                  <a:cubicBezTo>
                    <a:pt x="6804" y="398"/>
                    <a:pt x="4279" y="1656"/>
                    <a:pt x="2455" y="4487"/>
                  </a:cubicBezTo>
                  <a:cubicBezTo>
                    <a:pt x="632" y="7319"/>
                    <a:pt x="-490" y="11722"/>
                    <a:pt x="211" y="15078"/>
                  </a:cubicBezTo>
                  <a:cubicBezTo>
                    <a:pt x="913" y="18433"/>
                    <a:pt x="3437" y="20740"/>
                    <a:pt x="6944" y="21054"/>
                  </a:cubicBezTo>
                  <a:cubicBezTo>
                    <a:pt x="10450" y="21369"/>
                    <a:pt x="14939" y="19691"/>
                    <a:pt x="17604" y="16651"/>
                  </a:cubicBezTo>
                  <a:cubicBezTo>
                    <a:pt x="20268" y="13610"/>
                    <a:pt x="21110" y="9206"/>
                    <a:pt x="20409" y="6165"/>
                  </a:cubicBezTo>
                  <a:cubicBezTo>
                    <a:pt x="19707" y="3124"/>
                    <a:pt x="17463" y="1447"/>
                    <a:pt x="14658" y="1132"/>
                  </a:cubicBezTo>
                  <a:cubicBezTo>
                    <a:pt x="11853" y="818"/>
                    <a:pt x="8487" y="1866"/>
                    <a:pt x="5120" y="29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650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360126" y="1032933"/>
              <a:ext cx="196125" cy="350517"/>
            </a:xfrm>
            <a:prstGeom prst="rect">
              <a:avLst/>
            </a:prstGeom>
            <a:effectLst/>
          </p:spPr>
        </p:pic>
        <p:pic>
          <p:nvPicPr>
            <p:cNvPr id="3652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590354" y="1073150"/>
              <a:ext cx="158352" cy="259821"/>
            </a:xfrm>
            <a:prstGeom prst="rect">
              <a:avLst/>
            </a:prstGeom>
            <a:effectLst/>
          </p:spPr>
        </p:pic>
        <p:pic>
          <p:nvPicPr>
            <p:cNvPr id="3654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749550" y="927100"/>
              <a:ext cx="2374900" cy="133351"/>
            </a:xfrm>
            <a:prstGeom prst="rect">
              <a:avLst/>
            </a:prstGeom>
            <a:effectLst/>
          </p:spPr>
        </p:pic>
        <p:pic>
          <p:nvPicPr>
            <p:cNvPr id="3656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013235" y="801825"/>
              <a:ext cx="209062" cy="290375"/>
            </a:xfrm>
            <a:prstGeom prst="rect">
              <a:avLst/>
            </a:prstGeom>
            <a:effectLst/>
          </p:spPr>
        </p:pic>
        <p:pic>
          <p:nvPicPr>
            <p:cNvPr id="3658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920865" y="1201403"/>
              <a:ext cx="73285" cy="367047"/>
            </a:xfrm>
            <a:prstGeom prst="rect">
              <a:avLst/>
            </a:prstGeom>
            <a:effectLst/>
          </p:spPr>
        </p:pic>
        <p:pic>
          <p:nvPicPr>
            <p:cNvPr id="3660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085924" y="1282700"/>
              <a:ext cx="194955" cy="230555"/>
            </a:xfrm>
            <a:prstGeom prst="rect">
              <a:avLst/>
            </a:prstGeom>
            <a:effectLst/>
          </p:spPr>
        </p:pic>
        <p:pic>
          <p:nvPicPr>
            <p:cNvPr id="3662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464049" y="1289050"/>
              <a:ext cx="95251" cy="520701"/>
            </a:xfrm>
            <a:prstGeom prst="rect">
              <a:avLst/>
            </a:prstGeom>
            <a:effectLst/>
          </p:spPr>
        </p:pic>
        <p:pic>
          <p:nvPicPr>
            <p:cNvPr id="3664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375150" y="1752600"/>
              <a:ext cx="222250" cy="63501"/>
            </a:xfrm>
            <a:prstGeom prst="rect">
              <a:avLst/>
            </a:prstGeom>
            <a:effectLst/>
          </p:spPr>
        </p:pic>
        <p:pic>
          <p:nvPicPr>
            <p:cNvPr id="3666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527550" y="1720850"/>
              <a:ext cx="127000" cy="152401"/>
            </a:xfrm>
            <a:prstGeom prst="rect">
              <a:avLst/>
            </a:prstGeom>
            <a:effectLst/>
          </p:spPr>
        </p:pic>
        <p:pic>
          <p:nvPicPr>
            <p:cNvPr id="3668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815793" y="2114550"/>
              <a:ext cx="229157" cy="274788"/>
            </a:xfrm>
            <a:prstGeom prst="rect">
              <a:avLst/>
            </a:prstGeom>
            <a:effectLst/>
          </p:spPr>
        </p:pic>
        <p:pic>
          <p:nvPicPr>
            <p:cNvPr id="3670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956843" y="2266950"/>
              <a:ext cx="56357" cy="228601"/>
            </a:xfrm>
            <a:prstGeom prst="rect">
              <a:avLst/>
            </a:prstGeom>
            <a:effectLst/>
          </p:spPr>
        </p:pic>
        <p:pic>
          <p:nvPicPr>
            <p:cNvPr id="3672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109539" y="2176321"/>
              <a:ext cx="149195" cy="257433"/>
            </a:xfrm>
            <a:prstGeom prst="rect">
              <a:avLst/>
            </a:prstGeom>
            <a:effectLst/>
          </p:spPr>
        </p:pic>
        <p:sp>
          <p:nvSpPr>
            <p:cNvPr id="3674" name="Line"/>
            <p:cNvSpPr/>
            <p:nvPr/>
          </p:nvSpPr>
          <p:spPr>
            <a:xfrm>
              <a:off x="2203450" y="2248694"/>
              <a:ext cx="199368" cy="2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448" fill="norm" stroke="1" extrusionOk="0">
                  <a:moveTo>
                    <a:pt x="0" y="3300"/>
                  </a:moveTo>
                  <a:cubicBezTo>
                    <a:pt x="0" y="2500"/>
                    <a:pt x="0" y="1700"/>
                    <a:pt x="568" y="1140"/>
                  </a:cubicBezTo>
                  <a:cubicBezTo>
                    <a:pt x="1137" y="580"/>
                    <a:pt x="2274" y="260"/>
                    <a:pt x="4661" y="100"/>
                  </a:cubicBezTo>
                  <a:cubicBezTo>
                    <a:pt x="7048" y="-60"/>
                    <a:pt x="10686" y="-60"/>
                    <a:pt x="12846" y="340"/>
                  </a:cubicBezTo>
                  <a:cubicBezTo>
                    <a:pt x="15006" y="740"/>
                    <a:pt x="15688" y="1540"/>
                    <a:pt x="15802" y="2820"/>
                  </a:cubicBezTo>
                  <a:cubicBezTo>
                    <a:pt x="15916" y="4100"/>
                    <a:pt x="15461" y="5860"/>
                    <a:pt x="14893" y="7220"/>
                  </a:cubicBezTo>
                  <a:cubicBezTo>
                    <a:pt x="14324" y="8580"/>
                    <a:pt x="13642" y="9540"/>
                    <a:pt x="14097" y="10020"/>
                  </a:cubicBezTo>
                  <a:cubicBezTo>
                    <a:pt x="14552" y="10500"/>
                    <a:pt x="16143" y="10500"/>
                    <a:pt x="17507" y="10740"/>
                  </a:cubicBezTo>
                  <a:cubicBezTo>
                    <a:pt x="18872" y="10980"/>
                    <a:pt x="20008" y="11460"/>
                    <a:pt x="20691" y="12100"/>
                  </a:cubicBezTo>
                  <a:cubicBezTo>
                    <a:pt x="21373" y="12740"/>
                    <a:pt x="21600" y="13540"/>
                    <a:pt x="21259" y="14900"/>
                  </a:cubicBezTo>
                  <a:cubicBezTo>
                    <a:pt x="20918" y="16260"/>
                    <a:pt x="20008" y="18180"/>
                    <a:pt x="18985" y="19380"/>
                  </a:cubicBezTo>
                  <a:cubicBezTo>
                    <a:pt x="17962" y="20580"/>
                    <a:pt x="16825" y="21060"/>
                    <a:pt x="15575" y="21300"/>
                  </a:cubicBezTo>
                  <a:cubicBezTo>
                    <a:pt x="14324" y="21540"/>
                    <a:pt x="12960" y="21540"/>
                    <a:pt x="12619" y="20900"/>
                  </a:cubicBezTo>
                  <a:cubicBezTo>
                    <a:pt x="12278" y="20260"/>
                    <a:pt x="12960" y="18980"/>
                    <a:pt x="13642" y="177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5" name="Line"/>
            <p:cNvSpPr/>
            <p:nvPr/>
          </p:nvSpPr>
          <p:spPr>
            <a:xfrm>
              <a:off x="2470293" y="2273300"/>
              <a:ext cx="176311" cy="164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6" h="21003" fill="norm" stroke="1" extrusionOk="0">
                  <a:moveTo>
                    <a:pt x="10905" y="0"/>
                  </a:moveTo>
                  <a:cubicBezTo>
                    <a:pt x="9206" y="0"/>
                    <a:pt x="7507" y="0"/>
                    <a:pt x="5444" y="2295"/>
                  </a:cubicBezTo>
                  <a:cubicBezTo>
                    <a:pt x="3381" y="4590"/>
                    <a:pt x="954" y="9180"/>
                    <a:pt x="226" y="12960"/>
                  </a:cubicBezTo>
                  <a:cubicBezTo>
                    <a:pt x="-502" y="16740"/>
                    <a:pt x="469" y="19710"/>
                    <a:pt x="3988" y="20655"/>
                  </a:cubicBezTo>
                  <a:cubicBezTo>
                    <a:pt x="7507" y="21600"/>
                    <a:pt x="13574" y="20520"/>
                    <a:pt x="16972" y="18630"/>
                  </a:cubicBezTo>
                  <a:cubicBezTo>
                    <a:pt x="20370" y="16740"/>
                    <a:pt x="21098" y="14040"/>
                    <a:pt x="19156" y="11205"/>
                  </a:cubicBezTo>
                  <a:cubicBezTo>
                    <a:pt x="17215" y="8370"/>
                    <a:pt x="12604" y="5400"/>
                    <a:pt x="7992" y="24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6" name="Line"/>
            <p:cNvSpPr/>
            <p:nvPr/>
          </p:nvSpPr>
          <p:spPr>
            <a:xfrm>
              <a:off x="1981943" y="928042"/>
              <a:ext cx="1035559" cy="1824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528" fill="norm" stroke="1" extrusionOk="0">
                  <a:moveTo>
                    <a:pt x="14341" y="2161"/>
                  </a:moveTo>
                  <a:cubicBezTo>
                    <a:pt x="14253" y="1612"/>
                    <a:pt x="14165" y="1063"/>
                    <a:pt x="13924" y="726"/>
                  </a:cubicBezTo>
                  <a:cubicBezTo>
                    <a:pt x="13682" y="389"/>
                    <a:pt x="13287" y="264"/>
                    <a:pt x="12673" y="164"/>
                  </a:cubicBezTo>
                  <a:cubicBezTo>
                    <a:pt x="12058" y="64"/>
                    <a:pt x="11224" y="-11"/>
                    <a:pt x="10500" y="1"/>
                  </a:cubicBezTo>
                  <a:cubicBezTo>
                    <a:pt x="9775" y="14"/>
                    <a:pt x="9161" y="114"/>
                    <a:pt x="8414" y="501"/>
                  </a:cubicBezTo>
                  <a:cubicBezTo>
                    <a:pt x="7668" y="888"/>
                    <a:pt x="6790" y="1562"/>
                    <a:pt x="6000" y="2311"/>
                  </a:cubicBezTo>
                  <a:cubicBezTo>
                    <a:pt x="5209" y="3060"/>
                    <a:pt x="4507" y="3884"/>
                    <a:pt x="3914" y="4721"/>
                  </a:cubicBezTo>
                  <a:cubicBezTo>
                    <a:pt x="3321" y="5558"/>
                    <a:pt x="2839" y="6407"/>
                    <a:pt x="2334" y="7268"/>
                  </a:cubicBezTo>
                  <a:cubicBezTo>
                    <a:pt x="1829" y="8130"/>
                    <a:pt x="1302" y="9004"/>
                    <a:pt x="885" y="9840"/>
                  </a:cubicBezTo>
                  <a:cubicBezTo>
                    <a:pt x="468" y="10677"/>
                    <a:pt x="161" y="11476"/>
                    <a:pt x="51" y="12312"/>
                  </a:cubicBezTo>
                  <a:cubicBezTo>
                    <a:pt x="-59" y="13149"/>
                    <a:pt x="29" y="14023"/>
                    <a:pt x="139" y="14847"/>
                  </a:cubicBezTo>
                  <a:cubicBezTo>
                    <a:pt x="248" y="15671"/>
                    <a:pt x="380" y="16445"/>
                    <a:pt x="687" y="17194"/>
                  </a:cubicBezTo>
                  <a:cubicBezTo>
                    <a:pt x="995" y="17943"/>
                    <a:pt x="1478" y="18667"/>
                    <a:pt x="2136" y="19242"/>
                  </a:cubicBezTo>
                  <a:cubicBezTo>
                    <a:pt x="2795" y="19816"/>
                    <a:pt x="3629" y="20241"/>
                    <a:pt x="4661" y="20615"/>
                  </a:cubicBezTo>
                  <a:cubicBezTo>
                    <a:pt x="5692" y="20990"/>
                    <a:pt x="6921" y="21314"/>
                    <a:pt x="8195" y="21452"/>
                  </a:cubicBezTo>
                  <a:cubicBezTo>
                    <a:pt x="9468" y="21589"/>
                    <a:pt x="10785" y="21539"/>
                    <a:pt x="12014" y="21327"/>
                  </a:cubicBezTo>
                  <a:cubicBezTo>
                    <a:pt x="13243" y="21115"/>
                    <a:pt x="14385" y="20740"/>
                    <a:pt x="15307" y="20228"/>
                  </a:cubicBezTo>
                  <a:cubicBezTo>
                    <a:pt x="16229" y="19716"/>
                    <a:pt x="16931" y="19067"/>
                    <a:pt x="17590" y="18430"/>
                  </a:cubicBezTo>
                  <a:cubicBezTo>
                    <a:pt x="18248" y="17793"/>
                    <a:pt x="18863" y="17169"/>
                    <a:pt x="19434" y="16445"/>
                  </a:cubicBezTo>
                  <a:cubicBezTo>
                    <a:pt x="20004" y="15721"/>
                    <a:pt x="20531" y="14897"/>
                    <a:pt x="20861" y="14010"/>
                  </a:cubicBezTo>
                  <a:cubicBezTo>
                    <a:pt x="21190" y="13124"/>
                    <a:pt x="21321" y="12175"/>
                    <a:pt x="21409" y="11201"/>
                  </a:cubicBezTo>
                  <a:cubicBezTo>
                    <a:pt x="21497" y="10227"/>
                    <a:pt x="21541" y="9228"/>
                    <a:pt x="21300" y="8304"/>
                  </a:cubicBezTo>
                  <a:cubicBezTo>
                    <a:pt x="21058" y="7380"/>
                    <a:pt x="20531" y="6531"/>
                    <a:pt x="19851" y="5795"/>
                  </a:cubicBezTo>
                  <a:cubicBezTo>
                    <a:pt x="19170" y="5058"/>
                    <a:pt x="18336" y="4434"/>
                    <a:pt x="17458" y="3760"/>
                  </a:cubicBezTo>
                  <a:cubicBezTo>
                    <a:pt x="16580" y="3085"/>
                    <a:pt x="15658" y="2361"/>
                    <a:pt x="14934" y="1949"/>
                  </a:cubicBezTo>
                  <a:cubicBezTo>
                    <a:pt x="14209" y="1537"/>
                    <a:pt x="13682" y="1437"/>
                    <a:pt x="13331" y="1425"/>
                  </a:cubicBezTo>
                  <a:cubicBezTo>
                    <a:pt x="12980" y="1412"/>
                    <a:pt x="12804" y="1487"/>
                    <a:pt x="12629" y="15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7" name="Line"/>
            <p:cNvSpPr/>
            <p:nvPr/>
          </p:nvSpPr>
          <p:spPr>
            <a:xfrm>
              <a:off x="0" y="3530600"/>
              <a:ext cx="10890250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5" y="20483"/>
                    <a:pt x="210" y="19366"/>
                    <a:pt x="336" y="18621"/>
                  </a:cubicBezTo>
                  <a:cubicBezTo>
                    <a:pt x="462" y="17876"/>
                    <a:pt x="609" y="17503"/>
                    <a:pt x="764" y="17193"/>
                  </a:cubicBezTo>
                  <a:cubicBezTo>
                    <a:pt x="919" y="16883"/>
                    <a:pt x="1083" y="16634"/>
                    <a:pt x="1249" y="16386"/>
                  </a:cubicBezTo>
                  <a:cubicBezTo>
                    <a:pt x="1415" y="16138"/>
                    <a:pt x="1583" y="15890"/>
                    <a:pt x="1749" y="15641"/>
                  </a:cubicBezTo>
                  <a:cubicBezTo>
                    <a:pt x="1914" y="15393"/>
                    <a:pt x="2078" y="15145"/>
                    <a:pt x="2238" y="14897"/>
                  </a:cubicBezTo>
                  <a:cubicBezTo>
                    <a:pt x="2397" y="14648"/>
                    <a:pt x="2553" y="14400"/>
                    <a:pt x="2710" y="14152"/>
                  </a:cubicBezTo>
                  <a:cubicBezTo>
                    <a:pt x="2867" y="13903"/>
                    <a:pt x="3027" y="13655"/>
                    <a:pt x="3197" y="13345"/>
                  </a:cubicBezTo>
                  <a:cubicBezTo>
                    <a:pt x="3367" y="13034"/>
                    <a:pt x="3548" y="12662"/>
                    <a:pt x="3707" y="12352"/>
                  </a:cubicBezTo>
                  <a:cubicBezTo>
                    <a:pt x="3867" y="12041"/>
                    <a:pt x="4005" y="11793"/>
                    <a:pt x="4139" y="11607"/>
                  </a:cubicBezTo>
                  <a:cubicBezTo>
                    <a:pt x="4274" y="11421"/>
                    <a:pt x="4404" y="11297"/>
                    <a:pt x="4545" y="11110"/>
                  </a:cubicBezTo>
                  <a:cubicBezTo>
                    <a:pt x="4685" y="10924"/>
                    <a:pt x="4836" y="10676"/>
                    <a:pt x="4985" y="10490"/>
                  </a:cubicBezTo>
                  <a:cubicBezTo>
                    <a:pt x="5134" y="10303"/>
                    <a:pt x="5281" y="10179"/>
                    <a:pt x="5430" y="10055"/>
                  </a:cubicBezTo>
                  <a:cubicBezTo>
                    <a:pt x="5579" y="9931"/>
                    <a:pt x="5731" y="9807"/>
                    <a:pt x="5890" y="9683"/>
                  </a:cubicBezTo>
                  <a:cubicBezTo>
                    <a:pt x="6050" y="9559"/>
                    <a:pt x="6218" y="9434"/>
                    <a:pt x="6386" y="9310"/>
                  </a:cubicBezTo>
                  <a:cubicBezTo>
                    <a:pt x="6553" y="9186"/>
                    <a:pt x="6721" y="9062"/>
                    <a:pt x="6889" y="8938"/>
                  </a:cubicBezTo>
                  <a:cubicBezTo>
                    <a:pt x="7057" y="8814"/>
                    <a:pt x="7225" y="8690"/>
                    <a:pt x="7399" y="8566"/>
                  </a:cubicBezTo>
                  <a:cubicBezTo>
                    <a:pt x="7574" y="8441"/>
                    <a:pt x="7754" y="8317"/>
                    <a:pt x="7884" y="8255"/>
                  </a:cubicBezTo>
                  <a:cubicBezTo>
                    <a:pt x="8014" y="8193"/>
                    <a:pt x="8094" y="8193"/>
                    <a:pt x="8189" y="8193"/>
                  </a:cubicBezTo>
                  <a:cubicBezTo>
                    <a:pt x="8283" y="8193"/>
                    <a:pt x="8392" y="8193"/>
                    <a:pt x="8541" y="8131"/>
                  </a:cubicBezTo>
                  <a:cubicBezTo>
                    <a:pt x="8690" y="8069"/>
                    <a:pt x="8879" y="7945"/>
                    <a:pt x="9026" y="7821"/>
                  </a:cubicBezTo>
                  <a:cubicBezTo>
                    <a:pt x="9173" y="7697"/>
                    <a:pt x="9278" y="7572"/>
                    <a:pt x="9381" y="7448"/>
                  </a:cubicBezTo>
                  <a:cubicBezTo>
                    <a:pt x="9484" y="7324"/>
                    <a:pt x="9585" y="7200"/>
                    <a:pt x="9687" y="7076"/>
                  </a:cubicBezTo>
                  <a:cubicBezTo>
                    <a:pt x="9790" y="6952"/>
                    <a:pt x="9895" y="6828"/>
                    <a:pt x="10009" y="6703"/>
                  </a:cubicBezTo>
                  <a:cubicBezTo>
                    <a:pt x="10122" y="6579"/>
                    <a:pt x="10244" y="6455"/>
                    <a:pt x="10349" y="6331"/>
                  </a:cubicBezTo>
                  <a:cubicBezTo>
                    <a:pt x="10454" y="6207"/>
                    <a:pt x="10542" y="6083"/>
                    <a:pt x="10647" y="5959"/>
                  </a:cubicBezTo>
                  <a:cubicBezTo>
                    <a:pt x="10752" y="5834"/>
                    <a:pt x="10873" y="5710"/>
                    <a:pt x="10995" y="5586"/>
                  </a:cubicBezTo>
                  <a:cubicBezTo>
                    <a:pt x="11117" y="5462"/>
                    <a:pt x="11239" y="5338"/>
                    <a:pt x="11360" y="5214"/>
                  </a:cubicBezTo>
                  <a:cubicBezTo>
                    <a:pt x="11482" y="5090"/>
                    <a:pt x="11604" y="4966"/>
                    <a:pt x="11782" y="4717"/>
                  </a:cubicBezTo>
                  <a:cubicBezTo>
                    <a:pt x="11961" y="4469"/>
                    <a:pt x="12196" y="4097"/>
                    <a:pt x="12374" y="3786"/>
                  </a:cubicBezTo>
                  <a:cubicBezTo>
                    <a:pt x="12553" y="3476"/>
                    <a:pt x="12675" y="3228"/>
                    <a:pt x="12792" y="3041"/>
                  </a:cubicBezTo>
                  <a:cubicBezTo>
                    <a:pt x="12910" y="2855"/>
                    <a:pt x="13023" y="2731"/>
                    <a:pt x="13143" y="2607"/>
                  </a:cubicBezTo>
                  <a:cubicBezTo>
                    <a:pt x="13262" y="2483"/>
                    <a:pt x="13388" y="2359"/>
                    <a:pt x="13516" y="2172"/>
                  </a:cubicBezTo>
                  <a:cubicBezTo>
                    <a:pt x="13644" y="1986"/>
                    <a:pt x="13774" y="1738"/>
                    <a:pt x="13903" y="1552"/>
                  </a:cubicBezTo>
                  <a:cubicBezTo>
                    <a:pt x="14031" y="1366"/>
                    <a:pt x="14157" y="1241"/>
                    <a:pt x="14282" y="1117"/>
                  </a:cubicBezTo>
                  <a:cubicBezTo>
                    <a:pt x="14408" y="993"/>
                    <a:pt x="14534" y="869"/>
                    <a:pt x="14656" y="745"/>
                  </a:cubicBezTo>
                  <a:cubicBezTo>
                    <a:pt x="14778" y="621"/>
                    <a:pt x="14895" y="497"/>
                    <a:pt x="15019" y="372"/>
                  </a:cubicBezTo>
                  <a:cubicBezTo>
                    <a:pt x="15143" y="248"/>
                    <a:pt x="15273" y="124"/>
                    <a:pt x="15399" y="62"/>
                  </a:cubicBezTo>
                  <a:cubicBezTo>
                    <a:pt x="15525" y="0"/>
                    <a:pt x="15647" y="0"/>
                    <a:pt x="15771" y="0"/>
                  </a:cubicBezTo>
                  <a:cubicBezTo>
                    <a:pt x="15895" y="0"/>
                    <a:pt x="16021" y="0"/>
                    <a:pt x="16132" y="0"/>
                  </a:cubicBezTo>
                  <a:cubicBezTo>
                    <a:pt x="16243" y="0"/>
                    <a:pt x="16340" y="0"/>
                    <a:pt x="16453" y="62"/>
                  </a:cubicBezTo>
                  <a:cubicBezTo>
                    <a:pt x="16566" y="124"/>
                    <a:pt x="16696" y="248"/>
                    <a:pt x="16810" y="372"/>
                  </a:cubicBezTo>
                  <a:cubicBezTo>
                    <a:pt x="16923" y="497"/>
                    <a:pt x="17020" y="621"/>
                    <a:pt x="17123" y="745"/>
                  </a:cubicBezTo>
                  <a:cubicBezTo>
                    <a:pt x="17225" y="869"/>
                    <a:pt x="17335" y="993"/>
                    <a:pt x="17442" y="1179"/>
                  </a:cubicBezTo>
                  <a:cubicBezTo>
                    <a:pt x="17549" y="1366"/>
                    <a:pt x="17654" y="1614"/>
                    <a:pt x="17752" y="1862"/>
                  </a:cubicBezTo>
                  <a:cubicBezTo>
                    <a:pt x="17851" y="2110"/>
                    <a:pt x="17943" y="2359"/>
                    <a:pt x="18084" y="2731"/>
                  </a:cubicBezTo>
                  <a:cubicBezTo>
                    <a:pt x="18225" y="3103"/>
                    <a:pt x="18414" y="3600"/>
                    <a:pt x="18594" y="4097"/>
                  </a:cubicBezTo>
                  <a:cubicBezTo>
                    <a:pt x="18775" y="4593"/>
                    <a:pt x="18947" y="5090"/>
                    <a:pt x="19115" y="5524"/>
                  </a:cubicBezTo>
                  <a:cubicBezTo>
                    <a:pt x="19283" y="5959"/>
                    <a:pt x="19446" y="6331"/>
                    <a:pt x="19604" y="6703"/>
                  </a:cubicBezTo>
                  <a:cubicBezTo>
                    <a:pt x="19761" y="7076"/>
                    <a:pt x="19912" y="7448"/>
                    <a:pt x="20095" y="7821"/>
                  </a:cubicBezTo>
                  <a:cubicBezTo>
                    <a:pt x="20278" y="8193"/>
                    <a:pt x="20492" y="8566"/>
                    <a:pt x="20695" y="8876"/>
                  </a:cubicBezTo>
                  <a:cubicBezTo>
                    <a:pt x="20899" y="9186"/>
                    <a:pt x="21092" y="9434"/>
                    <a:pt x="21241" y="9683"/>
                  </a:cubicBezTo>
                  <a:cubicBezTo>
                    <a:pt x="21390" y="9931"/>
                    <a:pt x="21495" y="10179"/>
                    <a:pt x="21600" y="104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8" name="Line"/>
            <p:cNvSpPr/>
            <p:nvPr/>
          </p:nvSpPr>
          <p:spPr>
            <a:xfrm>
              <a:off x="1114652" y="4218743"/>
              <a:ext cx="161699" cy="404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374" fill="norm" stroke="1" extrusionOk="0">
                  <a:moveTo>
                    <a:pt x="4599" y="8270"/>
                  </a:moveTo>
                  <a:cubicBezTo>
                    <a:pt x="4038" y="11515"/>
                    <a:pt x="3477" y="14761"/>
                    <a:pt x="3196" y="16664"/>
                  </a:cubicBezTo>
                  <a:cubicBezTo>
                    <a:pt x="2916" y="18566"/>
                    <a:pt x="2916" y="19126"/>
                    <a:pt x="2916" y="19853"/>
                  </a:cubicBezTo>
                  <a:cubicBezTo>
                    <a:pt x="2916" y="20581"/>
                    <a:pt x="2916" y="21476"/>
                    <a:pt x="2775" y="21364"/>
                  </a:cubicBezTo>
                  <a:cubicBezTo>
                    <a:pt x="2635" y="21252"/>
                    <a:pt x="2355" y="20133"/>
                    <a:pt x="1794" y="17895"/>
                  </a:cubicBezTo>
                  <a:cubicBezTo>
                    <a:pt x="1233" y="15656"/>
                    <a:pt x="391" y="12299"/>
                    <a:pt x="111" y="9501"/>
                  </a:cubicBezTo>
                  <a:cubicBezTo>
                    <a:pt x="-170" y="6703"/>
                    <a:pt x="111" y="4465"/>
                    <a:pt x="672" y="3066"/>
                  </a:cubicBezTo>
                  <a:cubicBezTo>
                    <a:pt x="1233" y="1667"/>
                    <a:pt x="2074" y="1107"/>
                    <a:pt x="3056" y="659"/>
                  </a:cubicBezTo>
                  <a:cubicBezTo>
                    <a:pt x="4038" y="212"/>
                    <a:pt x="5160" y="-124"/>
                    <a:pt x="7685" y="44"/>
                  </a:cubicBezTo>
                  <a:cubicBezTo>
                    <a:pt x="10209" y="212"/>
                    <a:pt x="14136" y="883"/>
                    <a:pt x="16942" y="2170"/>
                  </a:cubicBezTo>
                  <a:cubicBezTo>
                    <a:pt x="19747" y="3457"/>
                    <a:pt x="21430" y="5360"/>
                    <a:pt x="21430" y="6815"/>
                  </a:cubicBezTo>
                  <a:cubicBezTo>
                    <a:pt x="21430" y="8270"/>
                    <a:pt x="19747" y="9277"/>
                    <a:pt x="17783" y="9893"/>
                  </a:cubicBezTo>
                  <a:cubicBezTo>
                    <a:pt x="15820" y="10508"/>
                    <a:pt x="13575" y="10732"/>
                    <a:pt x="11612" y="10844"/>
                  </a:cubicBezTo>
                  <a:cubicBezTo>
                    <a:pt x="9648" y="10956"/>
                    <a:pt x="7965" y="10956"/>
                    <a:pt x="7544" y="10676"/>
                  </a:cubicBezTo>
                  <a:cubicBezTo>
                    <a:pt x="7124" y="10396"/>
                    <a:pt x="7965" y="9837"/>
                    <a:pt x="8807" y="9501"/>
                  </a:cubicBezTo>
                  <a:cubicBezTo>
                    <a:pt x="9648" y="9165"/>
                    <a:pt x="10490" y="9053"/>
                    <a:pt x="11331" y="89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9" name="Line"/>
            <p:cNvSpPr/>
            <p:nvPr/>
          </p:nvSpPr>
          <p:spPr>
            <a:xfrm>
              <a:off x="1365250" y="4318000"/>
              <a:ext cx="1143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0" name="Line"/>
            <p:cNvSpPr/>
            <p:nvPr/>
          </p:nvSpPr>
          <p:spPr>
            <a:xfrm>
              <a:off x="1540933" y="4235450"/>
              <a:ext cx="116418" cy="107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173" fill="norm" stroke="1" extrusionOk="0">
                  <a:moveTo>
                    <a:pt x="385" y="0"/>
                  </a:moveTo>
                  <a:cubicBezTo>
                    <a:pt x="0" y="2077"/>
                    <a:pt x="-386" y="4154"/>
                    <a:pt x="771" y="7477"/>
                  </a:cubicBezTo>
                  <a:cubicBezTo>
                    <a:pt x="1928" y="10800"/>
                    <a:pt x="4628" y="15369"/>
                    <a:pt x="7135" y="18069"/>
                  </a:cubicBezTo>
                  <a:cubicBezTo>
                    <a:pt x="9643" y="20769"/>
                    <a:pt x="11957" y="21600"/>
                    <a:pt x="13307" y="20977"/>
                  </a:cubicBezTo>
                  <a:cubicBezTo>
                    <a:pt x="14657" y="20354"/>
                    <a:pt x="15043" y="18277"/>
                    <a:pt x="15235" y="15992"/>
                  </a:cubicBezTo>
                  <a:cubicBezTo>
                    <a:pt x="15428" y="13708"/>
                    <a:pt x="15428" y="11215"/>
                    <a:pt x="16393" y="9346"/>
                  </a:cubicBezTo>
                  <a:cubicBezTo>
                    <a:pt x="17357" y="7477"/>
                    <a:pt x="19285" y="6231"/>
                    <a:pt x="21214" y="49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1" name="Line"/>
            <p:cNvSpPr/>
            <p:nvPr/>
          </p:nvSpPr>
          <p:spPr>
            <a:xfrm>
              <a:off x="1677682" y="4033488"/>
              <a:ext cx="614668" cy="303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364" fill="norm" stroke="1" extrusionOk="0">
                  <a:moveTo>
                    <a:pt x="3073" y="13767"/>
                  </a:moveTo>
                  <a:cubicBezTo>
                    <a:pt x="2850" y="13171"/>
                    <a:pt x="2627" y="12575"/>
                    <a:pt x="2330" y="12277"/>
                  </a:cubicBezTo>
                  <a:cubicBezTo>
                    <a:pt x="2033" y="11979"/>
                    <a:pt x="1662" y="11979"/>
                    <a:pt x="1254" y="12873"/>
                  </a:cubicBezTo>
                  <a:cubicBezTo>
                    <a:pt x="846" y="13767"/>
                    <a:pt x="400" y="15554"/>
                    <a:pt x="178" y="16970"/>
                  </a:cubicBezTo>
                  <a:cubicBezTo>
                    <a:pt x="-45" y="18385"/>
                    <a:pt x="-45" y="19427"/>
                    <a:pt x="103" y="20172"/>
                  </a:cubicBezTo>
                  <a:cubicBezTo>
                    <a:pt x="252" y="20917"/>
                    <a:pt x="549" y="21364"/>
                    <a:pt x="846" y="21364"/>
                  </a:cubicBezTo>
                  <a:cubicBezTo>
                    <a:pt x="1143" y="21364"/>
                    <a:pt x="1440" y="20917"/>
                    <a:pt x="1811" y="20023"/>
                  </a:cubicBezTo>
                  <a:cubicBezTo>
                    <a:pt x="2182" y="19130"/>
                    <a:pt x="2627" y="17789"/>
                    <a:pt x="2887" y="16746"/>
                  </a:cubicBezTo>
                  <a:cubicBezTo>
                    <a:pt x="3147" y="15703"/>
                    <a:pt x="3221" y="14958"/>
                    <a:pt x="3258" y="15107"/>
                  </a:cubicBezTo>
                  <a:cubicBezTo>
                    <a:pt x="3295" y="15256"/>
                    <a:pt x="3295" y="16299"/>
                    <a:pt x="3407" y="17118"/>
                  </a:cubicBezTo>
                  <a:cubicBezTo>
                    <a:pt x="3518" y="17938"/>
                    <a:pt x="3741" y="18534"/>
                    <a:pt x="4037" y="18832"/>
                  </a:cubicBezTo>
                  <a:cubicBezTo>
                    <a:pt x="4334" y="19130"/>
                    <a:pt x="4706" y="19130"/>
                    <a:pt x="5040" y="18757"/>
                  </a:cubicBezTo>
                  <a:cubicBezTo>
                    <a:pt x="5374" y="18385"/>
                    <a:pt x="5670" y="17640"/>
                    <a:pt x="6116" y="14958"/>
                  </a:cubicBezTo>
                  <a:cubicBezTo>
                    <a:pt x="6561" y="12277"/>
                    <a:pt x="7155" y="7659"/>
                    <a:pt x="7489" y="4680"/>
                  </a:cubicBezTo>
                  <a:cubicBezTo>
                    <a:pt x="7823" y="1701"/>
                    <a:pt x="7897" y="360"/>
                    <a:pt x="7860" y="62"/>
                  </a:cubicBezTo>
                  <a:cubicBezTo>
                    <a:pt x="7823" y="-236"/>
                    <a:pt x="7675" y="509"/>
                    <a:pt x="7526" y="3041"/>
                  </a:cubicBezTo>
                  <a:cubicBezTo>
                    <a:pt x="7378" y="5574"/>
                    <a:pt x="7229" y="9894"/>
                    <a:pt x="7155" y="12501"/>
                  </a:cubicBezTo>
                  <a:cubicBezTo>
                    <a:pt x="7081" y="15107"/>
                    <a:pt x="7081" y="16001"/>
                    <a:pt x="7266" y="16672"/>
                  </a:cubicBezTo>
                  <a:cubicBezTo>
                    <a:pt x="7452" y="17342"/>
                    <a:pt x="7823" y="17789"/>
                    <a:pt x="8120" y="17640"/>
                  </a:cubicBezTo>
                  <a:cubicBezTo>
                    <a:pt x="8417" y="17491"/>
                    <a:pt x="8640" y="16746"/>
                    <a:pt x="8899" y="15629"/>
                  </a:cubicBezTo>
                  <a:cubicBezTo>
                    <a:pt x="9159" y="14512"/>
                    <a:pt x="9456" y="13022"/>
                    <a:pt x="9642" y="11830"/>
                  </a:cubicBezTo>
                  <a:cubicBezTo>
                    <a:pt x="9827" y="10638"/>
                    <a:pt x="9901" y="9745"/>
                    <a:pt x="9901" y="9894"/>
                  </a:cubicBezTo>
                  <a:cubicBezTo>
                    <a:pt x="9901" y="10043"/>
                    <a:pt x="9827" y="11234"/>
                    <a:pt x="9827" y="12575"/>
                  </a:cubicBezTo>
                  <a:cubicBezTo>
                    <a:pt x="9827" y="13916"/>
                    <a:pt x="9901" y="15405"/>
                    <a:pt x="10050" y="16523"/>
                  </a:cubicBezTo>
                  <a:cubicBezTo>
                    <a:pt x="10198" y="17640"/>
                    <a:pt x="10421" y="18385"/>
                    <a:pt x="10718" y="18683"/>
                  </a:cubicBezTo>
                  <a:cubicBezTo>
                    <a:pt x="11015" y="18981"/>
                    <a:pt x="11386" y="18832"/>
                    <a:pt x="11646" y="18385"/>
                  </a:cubicBezTo>
                  <a:cubicBezTo>
                    <a:pt x="11906" y="17938"/>
                    <a:pt x="12054" y="17193"/>
                    <a:pt x="12314" y="15852"/>
                  </a:cubicBezTo>
                  <a:cubicBezTo>
                    <a:pt x="12574" y="14512"/>
                    <a:pt x="12945" y="12575"/>
                    <a:pt x="13130" y="12054"/>
                  </a:cubicBezTo>
                  <a:cubicBezTo>
                    <a:pt x="13316" y="11532"/>
                    <a:pt x="13316" y="12426"/>
                    <a:pt x="13316" y="13245"/>
                  </a:cubicBezTo>
                  <a:cubicBezTo>
                    <a:pt x="13316" y="14065"/>
                    <a:pt x="13316" y="14810"/>
                    <a:pt x="13390" y="15554"/>
                  </a:cubicBezTo>
                  <a:cubicBezTo>
                    <a:pt x="13464" y="16299"/>
                    <a:pt x="13613" y="17044"/>
                    <a:pt x="13873" y="17565"/>
                  </a:cubicBezTo>
                  <a:cubicBezTo>
                    <a:pt x="14132" y="18087"/>
                    <a:pt x="14503" y="18385"/>
                    <a:pt x="14837" y="18236"/>
                  </a:cubicBezTo>
                  <a:cubicBezTo>
                    <a:pt x="15171" y="18087"/>
                    <a:pt x="15468" y="17491"/>
                    <a:pt x="15877" y="16001"/>
                  </a:cubicBezTo>
                  <a:cubicBezTo>
                    <a:pt x="16285" y="14512"/>
                    <a:pt x="16804" y="12128"/>
                    <a:pt x="17064" y="10564"/>
                  </a:cubicBezTo>
                  <a:cubicBezTo>
                    <a:pt x="17324" y="9000"/>
                    <a:pt x="17324" y="8255"/>
                    <a:pt x="17176" y="8478"/>
                  </a:cubicBezTo>
                  <a:cubicBezTo>
                    <a:pt x="17027" y="8702"/>
                    <a:pt x="16730" y="9894"/>
                    <a:pt x="16545" y="10936"/>
                  </a:cubicBezTo>
                  <a:cubicBezTo>
                    <a:pt x="16359" y="11979"/>
                    <a:pt x="16285" y="12873"/>
                    <a:pt x="16470" y="14065"/>
                  </a:cubicBezTo>
                  <a:cubicBezTo>
                    <a:pt x="16656" y="15256"/>
                    <a:pt x="17101" y="16746"/>
                    <a:pt x="17992" y="17193"/>
                  </a:cubicBezTo>
                  <a:cubicBezTo>
                    <a:pt x="18883" y="17640"/>
                    <a:pt x="20219" y="17044"/>
                    <a:pt x="21555" y="164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2" name="Line"/>
            <p:cNvSpPr/>
            <p:nvPr/>
          </p:nvSpPr>
          <p:spPr>
            <a:xfrm>
              <a:off x="2806700" y="4118472"/>
              <a:ext cx="146050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3130" y="12302"/>
                    <a:pt x="6261" y="4448"/>
                    <a:pt x="9861" y="1502"/>
                  </a:cubicBezTo>
                  <a:cubicBezTo>
                    <a:pt x="13461" y="-1443"/>
                    <a:pt x="17530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3" name="Line"/>
            <p:cNvSpPr/>
            <p:nvPr/>
          </p:nvSpPr>
          <p:spPr>
            <a:xfrm>
              <a:off x="2849409" y="4229100"/>
              <a:ext cx="160492" cy="36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0873" fill="norm" stroke="1" extrusionOk="0">
                  <a:moveTo>
                    <a:pt x="1914" y="7200"/>
                  </a:moveTo>
                  <a:cubicBezTo>
                    <a:pt x="792" y="12000"/>
                    <a:pt x="-330" y="16800"/>
                    <a:pt x="91" y="19200"/>
                  </a:cubicBezTo>
                  <a:cubicBezTo>
                    <a:pt x="512" y="21600"/>
                    <a:pt x="2475" y="21600"/>
                    <a:pt x="6262" y="18000"/>
                  </a:cubicBezTo>
                  <a:cubicBezTo>
                    <a:pt x="10049" y="14400"/>
                    <a:pt x="15660" y="7200"/>
                    <a:pt x="2127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4" name="Line"/>
            <p:cNvSpPr/>
            <p:nvPr/>
          </p:nvSpPr>
          <p:spPr>
            <a:xfrm>
              <a:off x="3632200" y="3903243"/>
              <a:ext cx="130476" cy="424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0720" fill="norm" stroke="1" extrusionOk="0">
                  <a:moveTo>
                    <a:pt x="0" y="6919"/>
                  </a:moveTo>
                  <a:cubicBezTo>
                    <a:pt x="343" y="10536"/>
                    <a:pt x="686" y="14153"/>
                    <a:pt x="857" y="16892"/>
                  </a:cubicBezTo>
                  <a:cubicBezTo>
                    <a:pt x="1029" y="19631"/>
                    <a:pt x="1029" y="21491"/>
                    <a:pt x="1029" y="20406"/>
                  </a:cubicBezTo>
                  <a:cubicBezTo>
                    <a:pt x="1029" y="19321"/>
                    <a:pt x="1029" y="15290"/>
                    <a:pt x="1371" y="12086"/>
                  </a:cubicBezTo>
                  <a:cubicBezTo>
                    <a:pt x="1714" y="8882"/>
                    <a:pt x="2400" y="6505"/>
                    <a:pt x="3257" y="4852"/>
                  </a:cubicBezTo>
                  <a:cubicBezTo>
                    <a:pt x="4114" y="3198"/>
                    <a:pt x="5143" y="2268"/>
                    <a:pt x="6171" y="1596"/>
                  </a:cubicBezTo>
                  <a:cubicBezTo>
                    <a:pt x="7200" y="924"/>
                    <a:pt x="8229" y="511"/>
                    <a:pt x="9771" y="253"/>
                  </a:cubicBezTo>
                  <a:cubicBezTo>
                    <a:pt x="11314" y="-6"/>
                    <a:pt x="13371" y="-109"/>
                    <a:pt x="15086" y="149"/>
                  </a:cubicBezTo>
                  <a:cubicBezTo>
                    <a:pt x="16800" y="408"/>
                    <a:pt x="18171" y="1028"/>
                    <a:pt x="19371" y="2423"/>
                  </a:cubicBezTo>
                  <a:cubicBezTo>
                    <a:pt x="20571" y="3818"/>
                    <a:pt x="21600" y="5989"/>
                    <a:pt x="20914" y="7591"/>
                  </a:cubicBezTo>
                  <a:cubicBezTo>
                    <a:pt x="20229" y="9192"/>
                    <a:pt x="17829" y="10226"/>
                    <a:pt x="14571" y="10639"/>
                  </a:cubicBezTo>
                  <a:cubicBezTo>
                    <a:pt x="11314" y="11053"/>
                    <a:pt x="7200" y="10846"/>
                    <a:pt x="3086" y="106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5" name="Line"/>
            <p:cNvSpPr/>
            <p:nvPr/>
          </p:nvSpPr>
          <p:spPr>
            <a:xfrm>
              <a:off x="3762556" y="4165600"/>
              <a:ext cx="168095" cy="176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393" fill="norm" stroke="1" extrusionOk="0">
                  <a:moveTo>
                    <a:pt x="382" y="9257"/>
                  </a:moveTo>
                  <a:cubicBezTo>
                    <a:pt x="112" y="7971"/>
                    <a:pt x="-158" y="6686"/>
                    <a:pt x="112" y="5529"/>
                  </a:cubicBezTo>
                  <a:cubicBezTo>
                    <a:pt x="382" y="4371"/>
                    <a:pt x="1192" y="3343"/>
                    <a:pt x="2272" y="2829"/>
                  </a:cubicBezTo>
                  <a:cubicBezTo>
                    <a:pt x="3352" y="2314"/>
                    <a:pt x="4702" y="2314"/>
                    <a:pt x="5782" y="4757"/>
                  </a:cubicBezTo>
                  <a:cubicBezTo>
                    <a:pt x="6862" y="7200"/>
                    <a:pt x="7672" y="12086"/>
                    <a:pt x="7672" y="15043"/>
                  </a:cubicBezTo>
                  <a:cubicBezTo>
                    <a:pt x="7672" y="18000"/>
                    <a:pt x="6862" y="19029"/>
                    <a:pt x="5782" y="19929"/>
                  </a:cubicBezTo>
                  <a:cubicBezTo>
                    <a:pt x="4702" y="20829"/>
                    <a:pt x="3352" y="21600"/>
                    <a:pt x="2677" y="21343"/>
                  </a:cubicBezTo>
                  <a:cubicBezTo>
                    <a:pt x="2002" y="21086"/>
                    <a:pt x="2002" y="19800"/>
                    <a:pt x="4162" y="16329"/>
                  </a:cubicBezTo>
                  <a:cubicBezTo>
                    <a:pt x="6322" y="12857"/>
                    <a:pt x="10642" y="7200"/>
                    <a:pt x="13882" y="4114"/>
                  </a:cubicBezTo>
                  <a:cubicBezTo>
                    <a:pt x="17122" y="1029"/>
                    <a:pt x="19282" y="514"/>
                    <a:pt x="2144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6" name="Line"/>
            <p:cNvSpPr/>
            <p:nvPr/>
          </p:nvSpPr>
          <p:spPr>
            <a:xfrm>
              <a:off x="4217715" y="3903477"/>
              <a:ext cx="144736" cy="450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369" fill="norm" stroke="1" extrusionOk="0">
                  <a:moveTo>
                    <a:pt x="21100" y="1290"/>
                  </a:moveTo>
                  <a:cubicBezTo>
                    <a:pt x="21100" y="787"/>
                    <a:pt x="21100" y="285"/>
                    <a:pt x="20329" y="84"/>
                  </a:cubicBezTo>
                  <a:cubicBezTo>
                    <a:pt x="19557" y="-117"/>
                    <a:pt x="18014" y="-17"/>
                    <a:pt x="15546" y="1038"/>
                  </a:cubicBezTo>
                  <a:cubicBezTo>
                    <a:pt x="13077" y="2093"/>
                    <a:pt x="9683" y="4103"/>
                    <a:pt x="6751" y="6664"/>
                  </a:cubicBezTo>
                  <a:cubicBezTo>
                    <a:pt x="3820" y="9226"/>
                    <a:pt x="1351" y="12341"/>
                    <a:pt x="426" y="14802"/>
                  </a:cubicBezTo>
                  <a:cubicBezTo>
                    <a:pt x="-500" y="17263"/>
                    <a:pt x="117" y="19072"/>
                    <a:pt x="1969" y="20127"/>
                  </a:cubicBezTo>
                  <a:cubicBezTo>
                    <a:pt x="3820" y="21182"/>
                    <a:pt x="6906" y="21483"/>
                    <a:pt x="10146" y="21332"/>
                  </a:cubicBezTo>
                  <a:cubicBezTo>
                    <a:pt x="13386" y="21182"/>
                    <a:pt x="16780" y="20579"/>
                    <a:pt x="20174" y="199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7" name="Line"/>
            <p:cNvSpPr/>
            <p:nvPr/>
          </p:nvSpPr>
          <p:spPr>
            <a:xfrm>
              <a:off x="4561416" y="3934575"/>
              <a:ext cx="309035" cy="377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7" fill="norm" stroke="1" extrusionOk="0">
                  <a:moveTo>
                    <a:pt x="2515" y="5569"/>
                  </a:moveTo>
                  <a:cubicBezTo>
                    <a:pt x="1775" y="5448"/>
                    <a:pt x="1036" y="5327"/>
                    <a:pt x="592" y="4965"/>
                  </a:cubicBezTo>
                  <a:cubicBezTo>
                    <a:pt x="148" y="4603"/>
                    <a:pt x="0" y="4000"/>
                    <a:pt x="0" y="3396"/>
                  </a:cubicBezTo>
                  <a:cubicBezTo>
                    <a:pt x="0" y="2793"/>
                    <a:pt x="148" y="2190"/>
                    <a:pt x="962" y="1526"/>
                  </a:cubicBezTo>
                  <a:cubicBezTo>
                    <a:pt x="1775" y="862"/>
                    <a:pt x="3255" y="138"/>
                    <a:pt x="4660" y="18"/>
                  </a:cubicBezTo>
                  <a:cubicBezTo>
                    <a:pt x="6066" y="-103"/>
                    <a:pt x="7397" y="380"/>
                    <a:pt x="8951" y="2069"/>
                  </a:cubicBezTo>
                  <a:cubicBezTo>
                    <a:pt x="10504" y="3758"/>
                    <a:pt x="12279" y="6655"/>
                    <a:pt x="14055" y="9430"/>
                  </a:cubicBezTo>
                  <a:cubicBezTo>
                    <a:pt x="15830" y="12205"/>
                    <a:pt x="17605" y="14860"/>
                    <a:pt x="18863" y="16851"/>
                  </a:cubicBezTo>
                  <a:cubicBezTo>
                    <a:pt x="20121" y="18842"/>
                    <a:pt x="20860" y="20170"/>
                    <a:pt x="21600" y="214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8" name="Line"/>
            <p:cNvSpPr/>
            <p:nvPr/>
          </p:nvSpPr>
          <p:spPr>
            <a:xfrm>
              <a:off x="4696031" y="3928533"/>
              <a:ext cx="174419" cy="418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550" fill="norm" stroke="1" extrusionOk="0">
                  <a:moveTo>
                    <a:pt x="21445" y="1091"/>
                  </a:moveTo>
                  <a:cubicBezTo>
                    <a:pt x="21445" y="545"/>
                    <a:pt x="21445" y="0"/>
                    <a:pt x="21315" y="0"/>
                  </a:cubicBezTo>
                  <a:cubicBezTo>
                    <a:pt x="21185" y="0"/>
                    <a:pt x="20925" y="545"/>
                    <a:pt x="19233" y="2291"/>
                  </a:cubicBezTo>
                  <a:cubicBezTo>
                    <a:pt x="17541" y="4036"/>
                    <a:pt x="14418" y="6982"/>
                    <a:pt x="11296" y="9927"/>
                  </a:cubicBezTo>
                  <a:cubicBezTo>
                    <a:pt x="8173" y="12873"/>
                    <a:pt x="5050" y="15818"/>
                    <a:pt x="3228" y="17564"/>
                  </a:cubicBezTo>
                  <a:cubicBezTo>
                    <a:pt x="1406" y="19309"/>
                    <a:pt x="886" y="19855"/>
                    <a:pt x="496" y="20400"/>
                  </a:cubicBezTo>
                  <a:cubicBezTo>
                    <a:pt x="105" y="20945"/>
                    <a:pt x="-155" y="21491"/>
                    <a:pt x="105" y="21545"/>
                  </a:cubicBezTo>
                  <a:cubicBezTo>
                    <a:pt x="365" y="21600"/>
                    <a:pt x="1146" y="21164"/>
                    <a:pt x="2187" y="20509"/>
                  </a:cubicBezTo>
                  <a:cubicBezTo>
                    <a:pt x="3228" y="19855"/>
                    <a:pt x="4529" y="18982"/>
                    <a:pt x="5831" y="181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9" name="Line"/>
            <p:cNvSpPr/>
            <p:nvPr/>
          </p:nvSpPr>
          <p:spPr>
            <a:xfrm>
              <a:off x="4933950" y="3795097"/>
              <a:ext cx="139700" cy="154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6" fill="norm" stroke="1" extrusionOk="0">
                  <a:moveTo>
                    <a:pt x="0" y="4620"/>
                  </a:moveTo>
                  <a:cubicBezTo>
                    <a:pt x="327" y="3180"/>
                    <a:pt x="655" y="1740"/>
                    <a:pt x="1800" y="876"/>
                  </a:cubicBezTo>
                  <a:cubicBezTo>
                    <a:pt x="2945" y="12"/>
                    <a:pt x="4909" y="-276"/>
                    <a:pt x="6055" y="300"/>
                  </a:cubicBezTo>
                  <a:cubicBezTo>
                    <a:pt x="7200" y="876"/>
                    <a:pt x="7527" y="2316"/>
                    <a:pt x="7200" y="4476"/>
                  </a:cubicBezTo>
                  <a:cubicBezTo>
                    <a:pt x="6873" y="6636"/>
                    <a:pt x="5891" y="9516"/>
                    <a:pt x="4909" y="11676"/>
                  </a:cubicBezTo>
                  <a:cubicBezTo>
                    <a:pt x="3927" y="13836"/>
                    <a:pt x="2945" y="15276"/>
                    <a:pt x="1964" y="16860"/>
                  </a:cubicBezTo>
                  <a:cubicBezTo>
                    <a:pt x="982" y="18444"/>
                    <a:pt x="0" y="20172"/>
                    <a:pt x="655" y="20748"/>
                  </a:cubicBezTo>
                  <a:cubicBezTo>
                    <a:pt x="1309" y="21324"/>
                    <a:pt x="3600" y="20748"/>
                    <a:pt x="7364" y="19740"/>
                  </a:cubicBezTo>
                  <a:cubicBezTo>
                    <a:pt x="11127" y="18732"/>
                    <a:pt x="16364" y="17292"/>
                    <a:pt x="21600" y="158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0" name="Line"/>
            <p:cNvSpPr/>
            <p:nvPr/>
          </p:nvSpPr>
          <p:spPr>
            <a:xfrm>
              <a:off x="5021630" y="4150320"/>
              <a:ext cx="153621" cy="29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0980" fill="norm" stroke="1" extrusionOk="0">
                  <a:moveTo>
                    <a:pt x="11711" y="13779"/>
                  </a:moveTo>
                  <a:cubicBezTo>
                    <a:pt x="11711" y="13023"/>
                    <a:pt x="11711" y="12268"/>
                    <a:pt x="10675" y="11739"/>
                  </a:cubicBezTo>
                  <a:cubicBezTo>
                    <a:pt x="9639" y="11211"/>
                    <a:pt x="7568" y="10909"/>
                    <a:pt x="5941" y="11135"/>
                  </a:cubicBezTo>
                  <a:cubicBezTo>
                    <a:pt x="4313" y="11362"/>
                    <a:pt x="3130" y="12117"/>
                    <a:pt x="2094" y="13401"/>
                  </a:cubicBezTo>
                  <a:cubicBezTo>
                    <a:pt x="1059" y="14685"/>
                    <a:pt x="171" y="16497"/>
                    <a:pt x="23" y="17857"/>
                  </a:cubicBezTo>
                  <a:cubicBezTo>
                    <a:pt x="-125" y="19216"/>
                    <a:pt x="467" y="20123"/>
                    <a:pt x="1502" y="20651"/>
                  </a:cubicBezTo>
                  <a:cubicBezTo>
                    <a:pt x="2538" y="21180"/>
                    <a:pt x="4017" y="21331"/>
                    <a:pt x="6828" y="19065"/>
                  </a:cubicBezTo>
                  <a:cubicBezTo>
                    <a:pt x="9639" y="16800"/>
                    <a:pt x="13782" y="12117"/>
                    <a:pt x="16149" y="9021"/>
                  </a:cubicBezTo>
                  <a:cubicBezTo>
                    <a:pt x="18516" y="5924"/>
                    <a:pt x="19108" y="4414"/>
                    <a:pt x="19552" y="3281"/>
                  </a:cubicBezTo>
                  <a:cubicBezTo>
                    <a:pt x="19996" y="2148"/>
                    <a:pt x="20291" y="1393"/>
                    <a:pt x="19848" y="788"/>
                  </a:cubicBezTo>
                  <a:cubicBezTo>
                    <a:pt x="19404" y="184"/>
                    <a:pt x="18220" y="-269"/>
                    <a:pt x="17185" y="184"/>
                  </a:cubicBezTo>
                  <a:cubicBezTo>
                    <a:pt x="16149" y="637"/>
                    <a:pt x="15261" y="1997"/>
                    <a:pt x="14670" y="4262"/>
                  </a:cubicBezTo>
                  <a:cubicBezTo>
                    <a:pt x="14078" y="6528"/>
                    <a:pt x="13782" y="9700"/>
                    <a:pt x="13782" y="11815"/>
                  </a:cubicBezTo>
                  <a:cubicBezTo>
                    <a:pt x="13782" y="13930"/>
                    <a:pt x="14078" y="14987"/>
                    <a:pt x="14817" y="15818"/>
                  </a:cubicBezTo>
                  <a:cubicBezTo>
                    <a:pt x="15557" y="16648"/>
                    <a:pt x="16741" y="17253"/>
                    <a:pt x="17924" y="17328"/>
                  </a:cubicBezTo>
                  <a:cubicBezTo>
                    <a:pt x="19108" y="17404"/>
                    <a:pt x="20291" y="16951"/>
                    <a:pt x="21475" y="164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1" name="Line"/>
            <p:cNvSpPr/>
            <p:nvPr/>
          </p:nvSpPr>
          <p:spPr>
            <a:xfrm>
              <a:off x="5269915" y="4142543"/>
              <a:ext cx="57736" cy="302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2" h="21434" fill="norm" stroke="1" extrusionOk="0">
                  <a:moveTo>
                    <a:pt x="21042" y="2984"/>
                  </a:moveTo>
                  <a:cubicBezTo>
                    <a:pt x="21042" y="2234"/>
                    <a:pt x="21042" y="1484"/>
                    <a:pt x="19499" y="884"/>
                  </a:cubicBezTo>
                  <a:cubicBezTo>
                    <a:pt x="17956" y="284"/>
                    <a:pt x="14871" y="-166"/>
                    <a:pt x="12556" y="59"/>
                  </a:cubicBezTo>
                  <a:cubicBezTo>
                    <a:pt x="10242" y="284"/>
                    <a:pt x="8699" y="1184"/>
                    <a:pt x="6385" y="3659"/>
                  </a:cubicBezTo>
                  <a:cubicBezTo>
                    <a:pt x="4071" y="6134"/>
                    <a:pt x="985" y="10184"/>
                    <a:pt x="213" y="13034"/>
                  </a:cubicBezTo>
                  <a:cubicBezTo>
                    <a:pt x="-558" y="15884"/>
                    <a:pt x="985" y="17534"/>
                    <a:pt x="1371" y="18734"/>
                  </a:cubicBezTo>
                  <a:cubicBezTo>
                    <a:pt x="1756" y="19934"/>
                    <a:pt x="985" y="20684"/>
                    <a:pt x="213" y="214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2" name="Line"/>
            <p:cNvSpPr/>
            <p:nvPr/>
          </p:nvSpPr>
          <p:spPr>
            <a:xfrm>
              <a:off x="5219700" y="4292600"/>
              <a:ext cx="1587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32" y="15840"/>
                    <a:pt x="8064" y="10080"/>
                    <a:pt x="11664" y="6480"/>
                  </a:cubicBezTo>
                  <a:cubicBezTo>
                    <a:pt x="15264" y="2880"/>
                    <a:pt x="18432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3" name="Line"/>
            <p:cNvSpPr/>
            <p:nvPr/>
          </p:nvSpPr>
          <p:spPr>
            <a:xfrm>
              <a:off x="5791200" y="3854450"/>
              <a:ext cx="349250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71" y="1200"/>
                    <a:pt x="3142" y="2400"/>
                    <a:pt x="5629" y="4286"/>
                  </a:cubicBezTo>
                  <a:cubicBezTo>
                    <a:pt x="8116" y="6171"/>
                    <a:pt x="11520" y="8743"/>
                    <a:pt x="14269" y="11143"/>
                  </a:cubicBezTo>
                  <a:cubicBezTo>
                    <a:pt x="17018" y="13543"/>
                    <a:pt x="19113" y="15771"/>
                    <a:pt x="20225" y="17486"/>
                  </a:cubicBezTo>
                  <a:cubicBezTo>
                    <a:pt x="21338" y="19200"/>
                    <a:pt x="21469" y="20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4" name="Line"/>
            <p:cNvSpPr/>
            <p:nvPr/>
          </p:nvSpPr>
          <p:spPr>
            <a:xfrm>
              <a:off x="5919197" y="4083050"/>
              <a:ext cx="221253" cy="232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337" fill="norm" stroke="1" extrusionOk="0">
                  <a:moveTo>
                    <a:pt x="21503" y="0"/>
                  </a:moveTo>
                  <a:cubicBezTo>
                    <a:pt x="18417" y="3308"/>
                    <a:pt x="15332" y="6616"/>
                    <a:pt x="12143" y="9632"/>
                  </a:cubicBezTo>
                  <a:cubicBezTo>
                    <a:pt x="8954" y="12649"/>
                    <a:pt x="5663" y="15373"/>
                    <a:pt x="3400" y="17416"/>
                  </a:cubicBezTo>
                  <a:cubicBezTo>
                    <a:pt x="1137" y="19459"/>
                    <a:pt x="-97" y="20822"/>
                    <a:pt x="6" y="21211"/>
                  </a:cubicBezTo>
                  <a:cubicBezTo>
                    <a:pt x="109" y="21600"/>
                    <a:pt x="1549" y="21016"/>
                    <a:pt x="2989" y="204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5" name="Line"/>
            <p:cNvSpPr/>
            <p:nvPr/>
          </p:nvSpPr>
          <p:spPr>
            <a:xfrm>
              <a:off x="6663311" y="3841750"/>
              <a:ext cx="280390" cy="357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5" h="21364" fill="norm" stroke="1" extrusionOk="0">
                  <a:moveTo>
                    <a:pt x="14501" y="1895"/>
                  </a:moveTo>
                  <a:cubicBezTo>
                    <a:pt x="13871" y="1389"/>
                    <a:pt x="13240" y="884"/>
                    <a:pt x="12452" y="632"/>
                  </a:cubicBezTo>
                  <a:cubicBezTo>
                    <a:pt x="11663" y="379"/>
                    <a:pt x="10717" y="379"/>
                    <a:pt x="9377" y="1263"/>
                  </a:cubicBezTo>
                  <a:cubicBezTo>
                    <a:pt x="8037" y="2147"/>
                    <a:pt x="6303" y="3916"/>
                    <a:pt x="4569" y="6442"/>
                  </a:cubicBezTo>
                  <a:cubicBezTo>
                    <a:pt x="2834" y="8968"/>
                    <a:pt x="1100" y="12253"/>
                    <a:pt x="390" y="14779"/>
                  </a:cubicBezTo>
                  <a:cubicBezTo>
                    <a:pt x="-319" y="17305"/>
                    <a:pt x="-4" y="19074"/>
                    <a:pt x="863" y="20147"/>
                  </a:cubicBezTo>
                  <a:cubicBezTo>
                    <a:pt x="1731" y="21221"/>
                    <a:pt x="3150" y="21600"/>
                    <a:pt x="5515" y="21221"/>
                  </a:cubicBezTo>
                  <a:cubicBezTo>
                    <a:pt x="7880" y="20842"/>
                    <a:pt x="11190" y="19705"/>
                    <a:pt x="14028" y="17495"/>
                  </a:cubicBezTo>
                  <a:cubicBezTo>
                    <a:pt x="16866" y="15284"/>
                    <a:pt x="19231" y="12000"/>
                    <a:pt x="20256" y="9032"/>
                  </a:cubicBezTo>
                  <a:cubicBezTo>
                    <a:pt x="21281" y="6063"/>
                    <a:pt x="20966" y="3411"/>
                    <a:pt x="19941" y="1895"/>
                  </a:cubicBezTo>
                  <a:cubicBezTo>
                    <a:pt x="18916" y="379"/>
                    <a:pt x="17182" y="0"/>
                    <a:pt x="15526" y="0"/>
                  </a:cubicBezTo>
                  <a:cubicBezTo>
                    <a:pt x="13871" y="0"/>
                    <a:pt x="12294" y="379"/>
                    <a:pt x="11190" y="1768"/>
                  </a:cubicBezTo>
                  <a:cubicBezTo>
                    <a:pt x="10087" y="3158"/>
                    <a:pt x="9456" y="5558"/>
                    <a:pt x="8826" y="79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6" name="Line"/>
            <p:cNvSpPr/>
            <p:nvPr/>
          </p:nvSpPr>
          <p:spPr>
            <a:xfrm>
              <a:off x="6800850" y="4028985"/>
              <a:ext cx="215900" cy="214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2" fill="norm" stroke="1" extrusionOk="0">
                  <a:moveTo>
                    <a:pt x="1271" y="1582"/>
                  </a:moveTo>
                  <a:cubicBezTo>
                    <a:pt x="635" y="743"/>
                    <a:pt x="0" y="-96"/>
                    <a:pt x="0" y="9"/>
                  </a:cubicBezTo>
                  <a:cubicBezTo>
                    <a:pt x="0" y="114"/>
                    <a:pt x="635" y="1162"/>
                    <a:pt x="2753" y="3993"/>
                  </a:cubicBezTo>
                  <a:cubicBezTo>
                    <a:pt x="4871" y="6824"/>
                    <a:pt x="8471" y="11438"/>
                    <a:pt x="11329" y="14688"/>
                  </a:cubicBezTo>
                  <a:cubicBezTo>
                    <a:pt x="14188" y="17939"/>
                    <a:pt x="16306" y="19826"/>
                    <a:pt x="17894" y="20665"/>
                  </a:cubicBezTo>
                  <a:cubicBezTo>
                    <a:pt x="19482" y="21504"/>
                    <a:pt x="20541" y="21294"/>
                    <a:pt x="21600" y="210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7" name="Line"/>
            <p:cNvSpPr/>
            <p:nvPr/>
          </p:nvSpPr>
          <p:spPr>
            <a:xfrm>
              <a:off x="7088716" y="4167337"/>
              <a:ext cx="110597" cy="127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0960" fill="norm" stroke="1" extrusionOk="0">
                  <a:moveTo>
                    <a:pt x="15487" y="4940"/>
                  </a:moveTo>
                  <a:cubicBezTo>
                    <a:pt x="15487" y="3198"/>
                    <a:pt x="15487" y="1456"/>
                    <a:pt x="14468" y="585"/>
                  </a:cubicBezTo>
                  <a:cubicBezTo>
                    <a:pt x="13449" y="-286"/>
                    <a:pt x="11411" y="-286"/>
                    <a:pt x="8966" y="1282"/>
                  </a:cubicBezTo>
                  <a:cubicBezTo>
                    <a:pt x="6521" y="2849"/>
                    <a:pt x="3668" y="5985"/>
                    <a:pt x="2038" y="8772"/>
                  </a:cubicBezTo>
                  <a:cubicBezTo>
                    <a:pt x="408" y="11559"/>
                    <a:pt x="0" y="13998"/>
                    <a:pt x="0" y="16088"/>
                  </a:cubicBezTo>
                  <a:cubicBezTo>
                    <a:pt x="0" y="18179"/>
                    <a:pt x="408" y="19920"/>
                    <a:pt x="2853" y="20617"/>
                  </a:cubicBezTo>
                  <a:cubicBezTo>
                    <a:pt x="5298" y="21314"/>
                    <a:pt x="9781" y="20966"/>
                    <a:pt x="13245" y="19398"/>
                  </a:cubicBezTo>
                  <a:cubicBezTo>
                    <a:pt x="16709" y="17830"/>
                    <a:pt x="19155" y="15043"/>
                    <a:pt x="20377" y="12430"/>
                  </a:cubicBezTo>
                  <a:cubicBezTo>
                    <a:pt x="21600" y="9817"/>
                    <a:pt x="21600" y="7379"/>
                    <a:pt x="20377" y="5811"/>
                  </a:cubicBezTo>
                  <a:cubicBezTo>
                    <a:pt x="19155" y="4243"/>
                    <a:pt x="16709" y="3546"/>
                    <a:pt x="14468" y="3198"/>
                  </a:cubicBezTo>
                  <a:cubicBezTo>
                    <a:pt x="12226" y="2849"/>
                    <a:pt x="10189" y="2849"/>
                    <a:pt x="9781" y="3198"/>
                  </a:cubicBezTo>
                  <a:cubicBezTo>
                    <a:pt x="9374" y="3546"/>
                    <a:pt x="10596" y="4243"/>
                    <a:pt x="11819" y="49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8" name="Line"/>
            <p:cNvSpPr/>
            <p:nvPr/>
          </p:nvSpPr>
          <p:spPr>
            <a:xfrm>
              <a:off x="7245713" y="4001497"/>
              <a:ext cx="108807" cy="321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467" fill="norm" stroke="1" extrusionOk="0">
                  <a:moveTo>
                    <a:pt x="7406" y="2051"/>
                  </a:moveTo>
                  <a:cubicBezTo>
                    <a:pt x="7406" y="1062"/>
                    <a:pt x="7406" y="74"/>
                    <a:pt x="6991" y="4"/>
                  </a:cubicBezTo>
                  <a:cubicBezTo>
                    <a:pt x="6575" y="-67"/>
                    <a:pt x="5744" y="780"/>
                    <a:pt x="4914" y="3039"/>
                  </a:cubicBezTo>
                  <a:cubicBezTo>
                    <a:pt x="4083" y="5298"/>
                    <a:pt x="3252" y="8968"/>
                    <a:pt x="2629" y="12004"/>
                  </a:cubicBezTo>
                  <a:cubicBezTo>
                    <a:pt x="2006" y="15039"/>
                    <a:pt x="1591" y="17439"/>
                    <a:pt x="1175" y="19062"/>
                  </a:cubicBezTo>
                  <a:cubicBezTo>
                    <a:pt x="760" y="20686"/>
                    <a:pt x="344" y="21533"/>
                    <a:pt x="137" y="21462"/>
                  </a:cubicBezTo>
                  <a:cubicBezTo>
                    <a:pt x="-71" y="21392"/>
                    <a:pt x="-71" y="20404"/>
                    <a:pt x="344" y="19062"/>
                  </a:cubicBezTo>
                  <a:cubicBezTo>
                    <a:pt x="760" y="17721"/>
                    <a:pt x="1591" y="16027"/>
                    <a:pt x="2629" y="14898"/>
                  </a:cubicBezTo>
                  <a:cubicBezTo>
                    <a:pt x="3667" y="13768"/>
                    <a:pt x="4914" y="13204"/>
                    <a:pt x="7614" y="13062"/>
                  </a:cubicBezTo>
                  <a:cubicBezTo>
                    <a:pt x="10314" y="12921"/>
                    <a:pt x="14467" y="13204"/>
                    <a:pt x="17167" y="14121"/>
                  </a:cubicBezTo>
                  <a:cubicBezTo>
                    <a:pt x="19867" y="15039"/>
                    <a:pt x="21114" y="16592"/>
                    <a:pt x="21321" y="17721"/>
                  </a:cubicBezTo>
                  <a:cubicBezTo>
                    <a:pt x="21529" y="18851"/>
                    <a:pt x="20698" y="19557"/>
                    <a:pt x="19244" y="20051"/>
                  </a:cubicBezTo>
                  <a:cubicBezTo>
                    <a:pt x="17791" y="20545"/>
                    <a:pt x="15714" y="20827"/>
                    <a:pt x="13221" y="20898"/>
                  </a:cubicBezTo>
                  <a:cubicBezTo>
                    <a:pt x="10729" y="20968"/>
                    <a:pt x="7821" y="20827"/>
                    <a:pt x="5537" y="20474"/>
                  </a:cubicBezTo>
                  <a:cubicBezTo>
                    <a:pt x="3252" y="20121"/>
                    <a:pt x="1591" y="19557"/>
                    <a:pt x="2214" y="19062"/>
                  </a:cubicBezTo>
                  <a:cubicBezTo>
                    <a:pt x="2837" y="18568"/>
                    <a:pt x="5744" y="18145"/>
                    <a:pt x="8652" y="177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9" name="Line"/>
            <p:cNvSpPr/>
            <p:nvPr/>
          </p:nvSpPr>
          <p:spPr>
            <a:xfrm>
              <a:off x="7422586" y="4150742"/>
              <a:ext cx="95815" cy="144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107" fill="norm" stroke="1" extrusionOk="0">
                  <a:moveTo>
                    <a:pt x="21255" y="4017"/>
                  </a:moveTo>
                  <a:cubicBezTo>
                    <a:pt x="19846" y="2474"/>
                    <a:pt x="18438" y="931"/>
                    <a:pt x="14916" y="314"/>
                  </a:cubicBezTo>
                  <a:cubicBezTo>
                    <a:pt x="11394" y="-303"/>
                    <a:pt x="5759" y="6"/>
                    <a:pt x="2942" y="1086"/>
                  </a:cubicBezTo>
                  <a:cubicBezTo>
                    <a:pt x="125" y="2166"/>
                    <a:pt x="125" y="4017"/>
                    <a:pt x="2003" y="6177"/>
                  </a:cubicBezTo>
                  <a:cubicBezTo>
                    <a:pt x="3881" y="8337"/>
                    <a:pt x="7638" y="10806"/>
                    <a:pt x="10220" y="12657"/>
                  </a:cubicBezTo>
                  <a:cubicBezTo>
                    <a:pt x="12803" y="14508"/>
                    <a:pt x="14212" y="15743"/>
                    <a:pt x="14212" y="16977"/>
                  </a:cubicBezTo>
                  <a:cubicBezTo>
                    <a:pt x="14212" y="18211"/>
                    <a:pt x="12803" y="19446"/>
                    <a:pt x="10925" y="20217"/>
                  </a:cubicBezTo>
                  <a:cubicBezTo>
                    <a:pt x="9046" y="20988"/>
                    <a:pt x="6698" y="21297"/>
                    <a:pt x="4585" y="20988"/>
                  </a:cubicBezTo>
                  <a:cubicBezTo>
                    <a:pt x="2472" y="20680"/>
                    <a:pt x="594" y="19754"/>
                    <a:pt x="125" y="17903"/>
                  </a:cubicBezTo>
                  <a:cubicBezTo>
                    <a:pt x="-345" y="16051"/>
                    <a:pt x="594" y="13274"/>
                    <a:pt x="1533" y="104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0" name="Line"/>
            <p:cNvSpPr/>
            <p:nvPr/>
          </p:nvSpPr>
          <p:spPr>
            <a:xfrm>
              <a:off x="7518400" y="3854450"/>
              <a:ext cx="165368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600" fill="norm" stroke="1" extrusionOk="0">
                  <a:moveTo>
                    <a:pt x="8203" y="0"/>
                  </a:moveTo>
                  <a:cubicBezTo>
                    <a:pt x="11757" y="1362"/>
                    <a:pt x="15311" y="2724"/>
                    <a:pt x="17772" y="4816"/>
                  </a:cubicBezTo>
                  <a:cubicBezTo>
                    <a:pt x="20233" y="6908"/>
                    <a:pt x="21600" y="9730"/>
                    <a:pt x="21327" y="12308"/>
                  </a:cubicBezTo>
                  <a:cubicBezTo>
                    <a:pt x="21053" y="14886"/>
                    <a:pt x="19139" y="17222"/>
                    <a:pt x="15311" y="18730"/>
                  </a:cubicBezTo>
                  <a:cubicBezTo>
                    <a:pt x="11484" y="20238"/>
                    <a:pt x="5742" y="2091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701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686550" y="4413250"/>
              <a:ext cx="621303" cy="69851"/>
            </a:xfrm>
            <a:prstGeom prst="rect">
              <a:avLst/>
            </a:prstGeom>
            <a:effectLst/>
          </p:spPr>
        </p:pic>
        <p:pic>
          <p:nvPicPr>
            <p:cNvPr id="3703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854184" y="4508500"/>
              <a:ext cx="619766" cy="63501"/>
            </a:xfrm>
            <a:prstGeom prst="rect">
              <a:avLst/>
            </a:prstGeom>
            <a:effectLst/>
          </p:spPr>
        </p:pic>
        <p:pic>
          <p:nvPicPr>
            <p:cNvPr id="3705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886236" y="4009821"/>
              <a:ext cx="685064" cy="579914"/>
            </a:xfrm>
            <a:prstGeom prst="rect">
              <a:avLst/>
            </a:prstGeom>
            <a:effectLst/>
          </p:spPr>
        </p:pic>
        <p:pic>
          <p:nvPicPr>
            <p:cNvPr id="3707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4413250" y="4665133"/>
              <a:ext cx="863600" cy="110067"/>
            </a:xfrm>
            <a:prstGeom prst="rect">
              <a:avLst/>
            </a:prstGeom>
            <a:effectLst/>
          </p:spPr>
        </p:pic>
        <p:pic>
          <p:nvPicPr>
            <p:cNvPr id="3709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4502150" y="4756150"/>
              <a:ext cx="711200" cy="139701"/>
            </a:xfrm>
            <a:prstGeom prst="rect">
              <a:avLst/>
            </a:prstGeom>
            <a:effectLst/>
          </p:spPr>
        </p:pic>
        <p:pic>
          <p:nvPicPr>
            <p:cNvPr id="3711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539093" y="4997450"/>
              <a:ext cx="191658" cy="377598"/>
            </a:xfrm>
            <a:prstGeom prst="rect">
              <a:avLst/>
            </a:prstGeom>
            <a:effectLst/>
          </p:spPr>
        </p:pic>
        <p:pic>
          <p:nvPicPr>
            <p:cNvPr id="3713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540250" y="5200650"/>
              <a:ext cx="222250" cy="69851"/>
            </a:xfrm>
            <a:prstGeom prst="rect">
              <a:avLst/>
            </a:prstGeom>
            <a:effectLst/>
          </p:spPr>
        </p:pic>
        <p:pic>
          <p:nvPicPr>
            <p:cNvPr id="3715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701243" y="5163545"/>
              <a:ext cx="239058" cy="132906"/>
            </a:xfrm>
            <a:prstGeom prst="rect">
              <a:avLst/>
            </a:prstGeom>
            <a:effectLst/>
          </p:spPr>
        </p:pic>
        <p:pic>
          <p:nvPicPr>
            <p:cNvPr id="3717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951777" y="5010150"/>
              <a:ext cx="127430" cy="321507"/>
            </a:xfrm>
            <a:prstGeom prst="rect">
              <a:avLst/>
            </a:prstGeom>
            <a:effectLst/>
          </p:spPr>
        </p:pic>
        <p:pic>
          <p:nvPicPr>
            <p:cNvPr id="3719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5090583" y="5010150"/>
              <a:ext cx="287867" cy="317501"/>
            </a:xfrm>
            <a:prstGeom prst="rect">
              <a:avLst/>
            </a:prstGeom>
            <a:effectLst/>
          </p:spPr>
        </p:pic>
        <p:pic>
          <p:nvPicPr>
            <p:cNvPr id="3721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5584543" y="4984750"/>
              <a:ext cx="105057" cy="317501"/>
            </a:xfrm>
            <a:prstGeom prst="rect">
              <a:avLst/>
            </a:prstGeom>
            <a:effectLst/>
          </p:spPr>
        </p:pic>
        <p:pic>
          <p:nvPicPr>
            <p:cNvPr id="3723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671174" y="5161986"/>
              <a:ext cx="135654" cy="119501"/>
            </a:xfrm>
            <a:prstGeom prst="rect">
              <a:avLst/>
            </a:prstGeom>
            <a:effectLst/>
          </p:spPr>
        </p:pic>
        <p:pic>
          <p:nvPicPr>
            <p:cNvPr id="3725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5811526" y="5111749"/>
              <a:ext cx="132083" cy="173609"/>
            </a:xfrm>
            <a:prstGeom prst="rect">
              <a:avLst/>
            </a:prstGeom>
            <a:effectLst/>
          </p:spPr>
        </p:pic>
        <p:pic>
          <p:nvPicPr>
            <p:cNvPr id="3727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026620" y="4883150"/>
              <a:ext cx="69380" cy="387350"/>
            </a:xfrm>
            <a:prstGeom prst="rect">
              <a:avLst/>
            </a:prstGeom>
            <a:effectLst/>
          </p:spPr>
        </p:pic>
        <p:pic>
          <p:nvPicPr>
            <p:cNvPr id="3729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6024323" y="5067327"/>
              <a:ext cx="147878" cy="146023"/>
            </a:xfrm>
            <a:prstGeom prst="rect">
              <a:avLst/>
            </a:prstGeom>
            <a:effectLst/>
          </p:spPr>
        </p:pic>
        <p:pic>
          <p:nvPicPr>
            <p:cNvPr id="3731" name="Line Line" descr="Line 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6197600" y="5143500"/>
              <a:ext cx="127000" cy="44451"/>
            </a:xfrm>
            <a:prstGeom prst="rect">
              <a:avLst/>
            </a:prstGeom>
            <a:effectLst/>
          </p:spPr>
        </p:pic>
        <p:pic>
          <p:nvPicPr>
            <p:cNvPr id="3733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6328039" y="5068576"/>
              <a:ext cx="375137" cy="408352"/>
            </a:xfrm>
            <a:prstGeom prst="rect">
              <a:avLst/>
            </a:prstGeom>
            <a:effectLst/>
          </p:spPr>
        </p:pic>
        <p:sp>
          <p:nvSpPr>
            <p:cNvPr id="3735" name="Line"/>
            <p:cNvSpPr/>
            <p:nvPr/>
          </p:nvSpPr>
          <p:spPr>
            <a:xfrm>
              <a:off x="916578" y="5562692"/>
              <a:ext cx="372472" cy="514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274" fill="norm" stroke="1" extrusionOk="0">
                  <a:moveTo>
                    <a:pt x="4633" y="6555"/>
                  </a:moveTo>
                  <a:cubicBezTo>
                    <a:pt x="3535" y="6117"/>
                    <a:pt x="2437" y="5680"/>
                    <a:pt x="1643" y="5287"/>
                  </a:cubicBezTo>
                  <a:cubicBezTo>
                    <a:pt x="850" y="4893"/>
                    <a:pt x="362" y="4543"/>
                    <a:pt x="606" y="3712"/>
                  </a:cubicBezTo>
                  <a:cubicBezTo>
                    <a:pt x="850" y="2882"/>
                    <a:pt x="1827" y="1570"/>
                    <a:pt x="2803" y="827"/>
                  </a:cubicBezTo>
                  <a:cubicBezTo>
                    <a:pt x="3779" y="83"/>
                    <a:pt x="4755" y="-92"/>
                    <a:pt x="5427" y="40"/>
                  </a:cubicBezTo>
                  <a:cubicBezTo>
                    <a:pt x="6098" y="171"/>
                    <a:pt x="6464" y="608"/>
                    <a:pt x="6464" y="2051"/>
                  </a:cubicBezTo>
                  <a:cubicBezTo>
                    <a:pt x="6464" y="3494"/>
                    <a:pt x="6098" y="5942"/>
                    <a:pt x="5305" y="8129"/>
                  </a:cubicBezTo>
                  <a:cubicBezTo>
                    <a:pt x="4511" y="10315"/>
                    <a:pt x="3291" y="12239"/>
                    <a:pt x="2315" y="13288"/>
                  </a:cubicBezTo>
                  <a:cubicBezTo>
                    <a:pt x="1338" y="14338"/>
                    <a:pt x="606" y="14512"/>
                    <a:pt x="240" y="14338"/>
                  </a:cubicBezTo>
                  <a:cubicBezTo>
                    <a:pt x="-126" y="14163"/>
                    <a:pt x="-126" y="13638"/>
                    <a:pt x="606" y="12720"/>
                  </a:cubicBezTo>
                  <a:cubicBezTo>
                    <a:pt x="1338" y="11802"/>
                    <a:pt x="2803" y="10490"/>
                    <a:pt x="5121" y="8697"/>
                  </a:cubicBezTo>
                  <a:cubicBezTo>
                    <a:pt x="7440" y="6904"/>
                    <a:pt x="10613" y="4631"/>
                    <a:pt x="12627" y="3188"/>
                  </a:cubicBezTo>
                  <a:cubicBezTo>
                    <a:pt x="14640" y="1745"/>
                    <a:pt x="15494" y="1133"/>
                    <a:pt x="16105" y="652"/>
                  </a:cubicBezTo>
                  <a:cubicBezTo>
                    <a:pt x="16715" y="171"/>
                    <a:pt x="17081" y="-179"/>
                    <a:pt x="16043" y="1045"/>
                  </a:cubicBezTo>
                  <a:cubicBezTo>
                    <a:pt x="15006" y="2270"/>
                    <a:pt x="12566" y="5068"/>
                    <a:pt x="10857" y="7866"/>
                  </a:cubicBezTo>
                  <a:cubicBezTo>
                    <a:pt x="9149" y="10665"/>
                    <a:pt x="8172" y="13463"/>
                    <a:pt x="7745" y="15387"/>
                  </a:cubicBezTo>
                  <a:cubicBezTo>
                    <a:pt x="7318" y="17311"/>
                    <a:pt x="7440" y="18360"/>
                    <a:pt x="7745" y="19191"/>
                  </a:cubicBezTo>
                  <a:cubicBezTo>
                    <a:pt x="8050" y="20022"/>
                    <a:pt x="8538" y="20634"/>
                    <a:pt x="9149" y="20984"/>
                  </a:cubicBezTo>
                  <a:cubicBezTo>
                    <a:pt x="9759" y="21334"/>
                    <a:pt x="10491" y="21421"/>
                    <a:pt x="11406" y="20940"/>
                  </a:cubicBezTo>
                  <a:cubicBezTo>
                    <a:pt x="12321" y="20459"/>
                    <a:pt x="13420" y="19410"/>
                    <a:pt x="14152" y="18098"/>
                  </a:cubicBezTo>
                  <a:cubicBezTo>
                    <a:pt x="14884" y="16786"/>
                    <a:pt x="15250" y="15212"/>
                    <a:pt x="15250" y="14206"/>
                  </a:cubicBezTo>
                  <a:cubicBezTo>
                    <a:pt x="15250" y="13201"/>
                    <a:pt x="14884" y="12764"/>
                    <a:pt x="14335" y="12501"/>
                  </a:cubicBezTo>
                  <a:cubicBezTo>
                    <a:pt x="13786" y="12239"/>
                    <a:pt x="13054" y="12151"/>
                    <a:pt x="13054" y="12108"/>
                  </a:cubicBezTo>
                  <a:cubicBezTo>
                    <a:pt x="13054" y="12064"/>
                    <a:pt x="13786" y="12064"/>
                    <a:pt x="15311" y="11889"/>
                  </a:cubicBezTo>
                  <a:cubicBezTo>
                    <a:pt x="16837" y="11714"/>
                    <a:pt x="19155" y="11364"/>
                    <a:pt x="21474" y="110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6" name="Line"/>
            <p:cNvSpPr/>
            <p:nvPr/>
          </p:nvSpPr>
          <p:spPr>
            <a:xfrm>
              <a:off x="2010362" y="5744823"/>
              <a:ext cx="108823" cy="237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0500" fill="norm" stroke="1" extrusionOk="0">
                  <a:moveTo>
                    <a:pt x="4166" y="9502"/>
                  </a:moveTo>
                  <a:cubicBezTo>
                    <a:pt x="2943" y="13895"/>
                    <a:pt x="1721" y="18288"/>
                    <a:pt x="906" y="19844"/>
                  </a:cubicBezTo>
                  <a:cubicBezTo>
                    <a:pt x="91" y="21400"/>
                    <a:pt x="-317" y="20119"/>
                    <a:pt x="294" y="16732"/>
                  </a:cubicBezTo>
                  <a:cubicBezTo>
                    <a:pt x="906" y="13346"/>
                    <a:pt x="2536" y="7854"/>
                    <a:pt x="3962" y="4651"/>
                  </a:cubicBezTo>
                  <a:cubicBezTo>
                    <a:pt x="5389" y="1447"/>
                    <a:pt x="6611" y="532"/>
                    <a:pt x="9057" y="166"/>
                  </a:cubicBezTo>
                  <a:cubicBezTo>
                    <a:pt x="11502" y="-200"/>
                    <a:pt x="15170" y="-17"/>
                    <a:pt x="17615" y="1264"/>
                  </a:cubicBezTo>
                  <a:cubicBezTo>
                    <a:pt x="20060" y="2546"/>
                    <a:pt x="21283" y="4925"/>
                    <a:pt x="20875" y="6939"/>
                  </a:cubicBezTo>
                  <a:cubicBezTo>
                    <a:pt x="20468" y="8953"/>
                    <a:pt x="18430" y="10600"/>
                    <a:pt x="14966" y="11149"/>
                  </a:cubicBezTo>
                  <a:cubicBezTo>
                    <a:pt x="11502" y="11698"/>
                    <a:pt x="6611" y="11149"/>
                    <a:pt x="1721" y="10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7" name="Line"/>
            <p:cNvSpPr/>
            <p:nvPr/>
          </p:nvSpPr>
          <p:spPr>
            <a:xfrm>
              <a:off x="2139949" y="5759450"/>
              <a:ext cx="1460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35" y="16000"/>
                    <a:pt x="11270" y="10400"/>
                    <a:pt x="14870" y="6800"/>
                  </a:cubicBezTo>
                  <a:cubicBezTo>
                    <a:pt x="18470" y="3200"/>
                    <a:pt x="20035" y="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8" name="Line"/>
            <p:cNvSpPr/>
            <p:nvPr/>
          </p:nvSpPr>
          <p:spPr>
            <a:xfrm>
              <a:off x="2311400" y="5721350"/>
              <a:ext cx="107950" cy="92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9" fill="norm" stroke="1" extrusionOk="0">
                  <a:moveTo>
                    <a:pt x="0" y="0"/>
                  </a:moveTo>
                  <a:cubicBezTo>
                    <a:pt x="2965" y="6240"/>
                    <a:pt x="5929" y="12480"/>
                    <a:pt x="8471" y="16320"/>
                  </a:cubicBezTo>
                  <a:cubicBezTo>
                    <a:pt x="11012" y="20160"/>
                    <a:pt x="13129" y="21600"/>
                    <a:pt x="14824" y="20880"/>
                  </a:cubicBezTo>
                  <a:cubicBezTo>
                    <a:pt x="16518" y="20160"/>
                    <a:pt x="17788" y="17280"/>
                    <a:pt x="18847" y="14640"/>
                  </a:cubicBezTo>
                  <a:cubicBezTo>
                    <a:pt x="19906" y="12000"/>
                    <a:pt x="20753" y="9600"/>
                    <a:pt x="21600" y="7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9" name="Line"/>
            <p:cNvSpPr/>
            <p:nvPr/>
          </p:nvSpPr>
          <p:spPr>
            <a:xfrm>
              <a:off x="2464650" y="5612270"/>
              <a:ext cx="481751" cy="220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426" fill="norm" stroke="1" extrusionOk="0">
                  <a:moveTo>
                    <a:pt x="2804" y="11835"/>
                  </a:moveTo>
                  <a:cubicBezTo>
                    <a:pt x="2330" y="11424"/>
                    <a:pt x="1857" y="11013"/>
                    <a:pt x="1478" y="11218"/>
                  </a:cubicBezTo>
                  <a:cubicBezTo>
                    <a:pt x="1099" y="11424"/>
                    <a:pt x="815" y="12247"/>
                    <a:pt x="578" y="13173"/>
                  </a:cubicBezTo>
                  <a:cubicBezTo>
                    <a:pt x="341" y="14098"/>
                    <a:pt x="151" y="15127"/>
                    <a:pt x="57" y="16155"/>
                  </a:cubicBezTo>
                  <a:cubicBezTo>
                    <a:pt x="-38" y="17184"/>
                    <a:pt x="-38" y="18213"/>
                    <a:pt x="246" y="18624"/>
                  </a:cubicBezTo>
                  <a:cubicBezTo>
                    <a:pt x="530" y="19035"/>
                    <a:pt x="1099" y="18830"/>
                    <a:pt x="1620" y="18315"/>
                  </a:cubicBezTo>
                  <a:cubicBezTo>
                    <a:pt x="2141" y="17801"/>
                    <a:pt x="2615" y="16978"/>
                    <a:pt x="3088" y="16670"/>
                  </a:cubicBezTo>
                  <a:cubicBezTo>
                    <a:pt x="3562" y="16361"/>
                    <a:pt x="4036" y="16567"/>
                    <a:pt x="4320" y="16155"/>
                  </a:cubicBezTo>
                  <a:cubicBezTo>
                    <a:pt x="4604" y="15744"/>
                    <a:pt x="4699" y="14715"/>
                    <a:pt x="4983" y="12350"/>
                  </a:cubicBezTo>
                  <a:cubicBezTo>
                    <a:pt x="5267" y="9984"/>
                    <a:pt x="5741" y="6281"/>
                    <a:pt x="6025" y="3813"/>
                  </a:cubicBezTo>
                  <a:cubicBezTo>
                    <a:pt x="6309" y="1344"/>
                    <a:pt x="6404" y="110"/>
                    <a:pt x="6404" y="7"/>
                  </a:cubicBezTo>
                  <a:cubicBezTo>
                    <a:pt x="6404" y="-96"/>
                    <a:pt x="6309" y="933"/>
                    <a:pt x="6073" y="3813"/>
                  </a:cubicBezTo>
                  <a:cubicBezTo>
                    <a:pt x="5836" y="6693"/>
                    <a:pt x="5457" y="11424"/>
                    <a:pt x="5315" y="14510"/>
                  </a:cubicBezTo>
                  <a:cubicBezTo>
                    <a:pt x="5173" y="17595"/>
                    <a:pt x="5267" y="19035"/>
                    <a:pt x="5551" y="19858"/>
                  </a:cubicBezTo>
                  <a:cubicBezTo>
                    <a:pt x="5836" y="20681"/>
                    <a:pt x="6309" y="20887"/>
                    <a:pt x="6878" y="19961"/>
                  </a:cubicBezTo>
                  <a:cubicBezTo>
                    <a:pt x="7446" y="19035"/>
                    <a:pt x="8109" y="16978"/>
                    <a:pt x="8583" y="15435"/>
                  </a:cubicBezTo>
                  <a:cubicBezTo>
                    <a:pt x="9057" y="13893"/>
                    <a:pt x="9341" y="12864"/>
                    <a:pt x="9483" y="12864"/>
                  </a:cubicBezTo>
                  <a:cubicBezTo>
                    <a:pt x="9625" y="12864"/>
                    <a:pt x="9625" y="13893"/>
                    <a:pt x="9578" y="14921"/>
                  </a:cubicBezTo>
                  <a:cubicBezTo>
                    <a:pt x="9530" y="15950"/>
                    <a:pt x="9436" y="16978"/>
                    <a:pt x="9388" y="18007"/>
                  </a:cubicBezTo>
                  <a:cubicBezTo>
                    <a:pt x="9341" y="19035"/>
                    <a:pt x="9341" y="20064"/>
                    <a:pt x="9578" y="20578"/>
                  </a:cubicBezTo>
                  <a:cubicBezTo>
                    <a:pt x="9815" y="21093"/>
                    <a:pt x="10288" y="21093"/>
                    <a:pt x="10667" y="20681"/>
                  </a:cubicBezTo>
                  <a:cubicBezTo>
                    <a:pt x="11046" y="20270"/>
                    <a:pt x="11330" y="19447"/>
                    <a:pt x="11662" y="18624"/>
                  </a:cubicBezTo>
                  <a:cubicBezTo>
                    <a:pt x="11994" y="17801"/>
                    <a:pt x="12373" y="16978"/>
                    <a:pt x="12657" y="17081"/>
                  </a:cubicBezTo>
                  <a:cubicBezTo>
                    <a:pt x="12941" y="17184"/>
                    <a:pt x="13130" y="18213"/>
                    <a:pt x="13415" y="19035"/>
                  </a:cubicBezTo>
                  <a:cubicBezTo>
                    <a:pt x="13699" y="19858"/>
                    <a:pt x="14078" y="20475"/>
                    <a:pt x="14504" y="20475"/>
                  </a:cubicBezTo>
                  <a:cubicBezTo>
                    <a:pt x="14930" y="20475"/>
                    <a:pt x="15404" y="19858"/>
                    <a:pt x="15925" y="18521"/>
                  </a:cubicBezTo>
                  <a:cubicBezTo>
                    <a:pt x="16446" y="17184"/>
                    <a:pt x="17015" y="15127"/>
                    <a:pt x="17394" y="13481"/>
                  </a:cubicBezTo>
                  <a:cubicBezTo>
                    <a:pt x="17773" y="11835"/>
                    <a:pt x="17962" y="10601"/>
                    <a:pt x="17867" y="10395"/>
                  </a:cubicBezTo>
                  <a:cubicBezTo>
                    <a:pt x="17773" y="10190"/>
                    <a:pt x="17394" y="11013"/>
                    <a:pt x="16920" y="12453"/>
                  </a:cubicBezTo>
                  <a:cubicBezTo>
                    <a:pt x="16446" y="13893"/>
                    <a:pt x="15878" y="15950"/>
                    <a:pt x="15594" y="17493"/>
                  </a:cubicBezTo>
                  <a:cubicBezTo>
                    <a:pt x="15309" y="19035"/>
                    <a:pt x="15309" y="20064"/>
                    <a:pt x="15546" y="20681"/>
                  </a:cubicBezTo>
                  <a:cubicBezTo>
                    <a:pt x="15783" y="21298"/>
                    <a:pt x="16257" y="21504"/>
                    <a:pt x="17299" y="21401"/>
                  </a:cubicBezTo>
                  <a:cubicBezTo>
                    <a:pt x="18341" y="21298"/>
                    <a:pt x="19951" y="20887"/>
                    <a:pt x="21562" y="204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0" name="Line"/>
            <p:cNvSpPr/>
            <p:nvPr/>
          </p:nvSpPr>
          <p:spPr>
            <a:xfrm>
              <a:off x="3520016" y="5619750"/>
              <a:ext cx="194734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83" y="0"/>
                  </a:moveTo>
                  <a:cubicBezTo>
                    <a:pt x="16904" y="1800"/>
                    <a:pt x="15026" y="3600"/>
                    <a:pt x="12209" y="5700"/>
                  </a:cubicBezTo>
                  <a:cubicBezTo>
                    <a:pt x="9391" y="7800"/>
                    <a:pt x="5635" y="10200"/>
                    <a:pt x="3287" y="11850"/>
                  </a:cubicBezTo>
                  <a:cubicBezTo>
                    <a:pt x="939" y="13500"/>
                    <a:pt x="0" y="14400"/>
                    <a:pt x="0" y="15300"/>
                  </a:cubicBezTo>
                  <a:cubicBezTo>
                    <a:pt x="0" y="16200"/>
                    <a:pt x="939" y="17100"/>
                    <a:pt x="3287" y="17700"/>
                  </a:cubicBezTo>
                  <a:cubicBezTo>
                    <a:pt x="5635" y="18300"/>
                    <a:pt x="9391" y="18600"/>
                    <a:pt x="12678" y="19200"/>
                  </a:cubicBezTo>
                  <a:cubicBezTo>
                    <a:pt x="15965" y="19800"/>
                    <a:pt x="18783" y="207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1" name="Line"/>
            <p:cNvSpPr/>
            <p:nvPr/>
          </p:nvSpPr>
          <p:spPr>
            <a:xfrm>
              <a:off x="3957937" y="5607050"/>
              <a:ext cx="207664" cy="185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270" fill="norm" stroke="1" extrusionOk="0">
                  <a:moveTo>
                    <a:pt x="20750" y="0"/>
                  </a:moveTo>
                  <a:cubicBezTo>
                    <a:pt x="17914" y="5097"/>
                    <a:pt x="15078" y="10193"/>
                    <a:pt x="12132" y="13834"/>
                  </a:cubicBezTo>
                  <a:cubicBezTo>
                    <a:pt x="9187" y="17474"/>
                    <a:pt x="6132" y="19658"/>
                    <a:pt x="4060" y="20629"/>
                  </a:cubicBezTo>
                  <a:cubicBezTo>
                    <a:pt x="1987" y="21600"/>
                    <a:pt x="896" y="21357"/>
                    <a:pt x="350" y="20629"/>
                  </a:cubicBezTo>
                  <a:cubicBezTo>
                    <a:pt x="-195" y="19901"/>
                    <a:pt x="-195" y="18688"/>
                    <a:pt x="1005" y="17231"/>
                  </a:cubicBezTo>
                  <a:cubicBezTo>
                    <a:pt x="2205" y="15775"/>
                    <a:pt x="4605" y="14076"/>
                    <a:pt x="7005" y="13106"/>
                  </a:cubicBezTo>
                  <a:cubicBezTo>
                    <a:pt x="9405" y="12135"/>
                    <a:pt x="11805" y="11892"/>
                    <a:pt x="13550" y="11892"/>
                  </a:cubicBezTo>
                  <a:cubicBezTo>
                    <a:pt x="15296" y="11892"/>
                    <a:pt x="16387" y="12135"/>
                    <a:pt x="17587" y="13712"/>
                  </a:cubicBezTo>
                  <a:cubicBezTo>
                    <a:pt x="18787" y="15290"/>
                    <a:pt x="20096" y="18202"/>
                    <a:pt x="21405" y="211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2" name="Line"/>
            <p:cNvSpPr/>
            <p:nvPr/>
          </p:nvSpPr>
          <p:spPr>
            <a:xfrm>
              <a:off x="4394125" y="5626100"/>
              <a:ext cx="127075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5" h="21600" fill="norm" stroke="1" extrusionOk="0">
                  <a:moveTo>
                    <a:pt x="20915" y="0"/>
                  </a:moveTo>
                  <a:cubicBezTo>
                    <a:pt x="17083" y="960"/>
                    <a:pt x="13250" y="1920"/>
                    <a:pt x="9592" y="4320"/>
                  </a:cubicBezTo>
                  <a:cubicBezTo>
                    <a:pt x="5934" y="6720"/>
                    <a:pt x="2450" y="10560"/>
                    <a:pt x="883" y="13200"/>
                  </a:cubicBezTo>
                  <a:cubicBezTo>
                    <a:pt x="-685" y="15840"/>
                    <a:pt x="-337" y="17280"/>
                    <a:pt x="3321" y="18480"/>
                  </a:cubicBezTo>
                  <a:cubicBezTo>
                    <a:pt x="6980" y="19680"/>
                    <a:pt x="13947" y="20640"/>
                    <a:pt x="209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3" name="Line"/>
            <p:cNvSpPr/>
            <p:nvPr/>
          </p:nvSpPr>
          <p:spPr>
            <a:xfrm>
              <a:off x="4610100" y="5702300"/>
              <a:ext cx="1079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4" name="Line"/>
            <p:cNvSpPr/>
            <p:nvPr/>
          </p:nvSpPr>
          <p:spPr>
            <a:xfrm>
              <a:off x="4603750" y="5784850"/>
              <a:ext cx="107950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5" name="Line"/>
            <p:cNvSpPr/>
            <p:nvPr/>
          </p:nvSpPr>
          <p:spPr>
            <a:xfrm>
              <a:off x="4872273" y="5700304"/>
              <a:ext cx="101464" cy="123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8" h="20947" fill="norm" stroke="1" extrusionOk="0">
                  <a:moveTo>
                    <a:pt x="16476" y="339"/>
                  </a:moveTo>
                  <a:cubicBezTo>
                    <a:pt x="14316" y="-21"/>
                    <a:pt x="12156" y="-381"/>
                    <a:pt x="9348" y="879"/>
                  </a:cubicBezTo>
                  <a:cubicBezTo>
                    <a:pt x="6540" y="2139"/>
                    <a:pt x="3084" y="5019"/>
                    <a:pt x="1356" y="8439"/>
                  </a:cubicBezTo>
                  <a:cubicBezTo>
                    <a:pt x="-372" y="11859"/>
                    <a:pt x="-372" y="15819"/>
                    <a:pt x="924" y="18159"/>
                  </a:cubicBezTo>
                  <a:cubicBezTo>
                    <a:pt x="2220" y="20499"/>
                    <a:pt x="4812" y="21219"/>
                    <a:pt x="8268" y="20859"/>
                  </a:cubicBezTo>
                  <a:cubicBezTo>
                    <a:pt x="11724" y="20499"/>
                    <a:pt x="16044" y="19059"/>
                    <a:pt x="18420" y="17259"/>
                  </a:cubicBezTo>
                  <a:cubicBezTo>
                    <a:pt x="20796" y="15459"/>
                    <a:pt x="21228" y="13299"/>
                    <a:pt x="20148" y="10779"/>
                  </a:cubicBezTo>
                  <a:cubicBezTo>
                    <a:pt x="19068" y="8259"/>
                    <a:pt x="16476" y="5379"/>
                    <a:pt x="14100" y="4299"/>
                  </a:cubicBezTo>
                  <a:cubicBezTo>
                    <a:pt x="11724" y="3219"/>
                    <a:pt x="9564" y="3939"/>
                    <a:pt x="7404" y="46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6" name="Line"/>
            <p:cNvSpPr/>
            <p:nvPr/>
          </p:nvSpPr>
          <p:spPr>
            <a:xfrm>
              <a:off x="5029200" y="5772150"/>
              <a:ext cx="317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7" name="Line"/>
            <p:cNvSpPr/>
            <p:nvPr/>
          </p:nvSpPr>
          <p:spPr>
            <a:xfrm>
              <a:off x="5196643" y="5715000"/>
              <a:ext cx="91899" cy="61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9549" y="2234"/>
                  </a:moveTo>
                  <a:cubicBezTo>
                    <a:pt x="7149" y="2979"/>
                    <a:pt x="4749" y="3724"/>
                    <a:pt x="2829" y="6703"/>
                  </a:cubicBezTo>
                  <a:cubicBezTo>
                    <a:pt x="909" y="9683"/>
                    <a:pt x="-531" y="14897"/>
                    <a:pt x="189" y="17876"/>
                  </a:cubicBezTo>
                  <a:cubicBezTo>
                    <a:pt x="909" y="20855"/>
                    <a:pt x="3789" y="21600"/>
                    <a:pt x="6909" y="21600"/>
                  </a:cubicBezTo>
                  <a:cubicBezTo>
                    <a:pt x="10029" y="21600"/>
                    <a:pt x="13389" y="20855"/>
                    <a:pt x="15789" y="18993"/>
                  </a:cubicBezTo>
                  <a:cubicBezTo>
                    <a:pt x="18189" y="17131"/>
                    <a:pt x="19629" y="14152"/>
                    <a:pt x="20349" y="10800"/>
                  </a:cubicBezTo>
                  <a:cubicBezTo>
                    <a:pt x="21069" y="7448"/>
                    <a:pt x="21069" y="3724"/>
                    <a:pt x="19869" y="1862"/>
                  </a:cubicBezTo>
                  <a:cubicBezTo>
                    <a:pt x="18669" y="0"/>
                    <a:pt x="16269" y="0"/>
                    <a:pt x="1386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8" name="Line"/>
            <p:cNvSpPr/>
            <p:nvPr/>
          </p:nvSpPr>
          <p:spPr>
            <a:xfrm>
              <a:off x="5342101" y="5667639"/>
              <a:ext cx="82058" cy="172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4" h="21228" fill="norm" stroke="1" extrusionOk="0">
                  <a:moveTo>
                    <a:pt x="13788" y="4261"/>
                  </a:moveTo>
                  <a:cubicBezTo>
                    <a:pt x="13788" y="2960"/>
                    <a:pt x="13788" y="1659"/>
                    <a:pt x="12471" y="878"/>
                  </a:cubicBezTo>
                  <a:cubicBezTo>
                    <a:pt x="11154" y="97"/>
                    <a:pt x="8520" y="-163"/>
                    <a:pt x="6149" y="97"/>
                  </a:cubicBezTo>
                  <a:cubicBezTo>
                    <a:pt x="3779" y="357"/>
                    <a:pt x="1671" y="1138"/>
                    <a:pt x="618" y="2179"/>
                  </a:cubicBezTo>
                  <a:cubicBezTo>
                    <a:pt x="-436" y="3220"/>
                    <a:pt x="-436" y="4521"/>
                    <a:pt x="2988" y="7254"/>
                  </a:cubicBezTo>
                  <a:cubicBezTo>
                    <a:pt x="6413" y="9986"/>
                    <a:pt x="13262" y="14150"/>
                    <a:pt x="16949" y="16883"/>
                  </a:cubicBezTo>
                  <a:cubicBezTo>
                    <a:pt x="20637" y="19615"/>
                    <a:pt x="21164" y="20917"/>
                    <a:pt x="19584" y="21177"/>
                  </a:cubicBezTo>
                  <a:cubicBezTo>
                    <a:pt x="18003" y="21437"/>
                    <a:pt x="14315" y="20656"/>
                    <a:pt x="10627" y="198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9" name="Line"/>
            <p:cNvSpPr/>
            <p:nvPr/>
          </p:nvSpPr>
          <p:spPr>
            <a:xfrm>
              <a:off x="5365749" y="5657850"/>
              <a:ext cx="2032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5" y="17100"/>
                    <a:pt x="450" y="12600"/>
                    <a:pt x="1800" y="9000"/>
                  </a:cubicBezTo>
                  <a:cubicBezTo>
                    <a:pt x="3150" y="5400"/>
                    <a:pt x="5625" y="2700"/>
                    <a:pt x="9112" y="1350"/>
                  </a:cubicBezTo>
                  <a:cubicBezTo>
                    <a:pt x="12600" y="0"/>
                    <a:pt x="171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0" name="Line"/>
            <p:cNvSpPr/>
            <p:nvPr/>
          </p:nvSpPr>
          <p:spPr>
            <a:xfrm>
              <a:off x="5619750" y="5549900"/>
              <a:ext cx="64636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8" h="21600" fill="norm" stroke="1" extrusionOk="0">
                  <a:moveTo>
                    <a:pt x="0" y="0"/>
                  </a:moveTo>
                  <a:cubicBezTo>
                    <a:pt x="8509" y="3312"/>
                    <a:pt x="17018" y="6624"/>
                    <a:pt x="19309" y="10224"/>
                  </a:cubicBezTo>
                  <a:cubicBezTo>
                    <a:pt x="21600" y="13824"/>
                    <a:pt x="17673" y="17712"/>
                    <a:pt x="1374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1" name="Line"/>
            <p:cNvSpPr/>
            <p:nvPr/>
          </p:nvSpPr>
          <p:spPr>
            <a:xfrm>
              <a:off x="5676899" y="5899150"/>
              <a:ext cx="762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2" name="Line"/>
            <p:cNvSpPr/>
            <p:nvPr/>
          </p:nvSpPr>
          <p:spPr>
            <a:xfrm>
              <a:off x="6216650" y="5765800"/>
              <a:ext cx="158750" cy="157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0" fill="norm" stroke="1" extrusionOk="0">
                  <a:moveTo>
                    <a:pt x="0" y="2592"/>
                  </a:moveTo>
                  <a:cubicBezTo>
                    <a:pt x="1440" y="1440"/>
                    <a:pt x="2880" y="288"/>
                    <a:pt x="4896" y="432"/>
                  </a:cubicBezTo>
                  <a:cubicBezTo>
                    <a:pt x="6912" y="576"/>
                    <a:pt x="9504" y="2016"/>
                    <a:pt x="11376" y="5040"/>
                  </a:cubicBezTo>
                  <a:cubicBezTo>
                    <a:pt x="13248" y="8064"/>
                    <a:pt x="14400" y="12672"/>
                    <a:pt x="14688" y="15696"/>
                  </a:cubicBezTo>
                  <a:cubicBezTo>
                    <a:pt x="14976" y="18720"/>
                    <a:pt x="14400" y="20160"/>
                    <a:pt x="13392" y="20880"/>
                  </a:cubicBezTo>
                  <a:cubicBezTo>
                    <a:pt x="12384" y="21600"/>
                    <a:pt x="10944" y="21600"/>
                    <a:pt x="10224" y="20880"/>
                  </a:cubicBezTo>
                  <a:cubicBezTo>
                    <a:pt x="9504" y="20160"/>
                    <a:pt x="9504" y="18720"/>
                    <a:pt x="10224" y="15984"/>
                  </a:cubicBezTo>
                  <a:cubicBezTo>
                    <a:pt x="10944" y="13248"/>
                    <a:pt x="12384" y="9216"/>
                    <a:pt x="14400" y="6336"/>
                  </a:cubicBezTo>
                  <a:cubicBezTo>
                    <a:pt x="16416" y="3456"/>
                    <a:pt x="19008" y="172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3" name="Line"/>
            <p:cNvSpPr/>
            <p:nvPr/>
          </p:nvSpPr>
          <p:spPr>
            <a:xfrm>
              <a:off x="6427727" y="5763818"/>
              <a:ext cx="178644" cy="341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4" h="21398" fill="norm" stroke="1" extrusionOk="0">
                  <a:moveTo>
                    <a:pt x="566" y="3304"/>
                  </a:moveTo>
                  <a:cubicBezTo>
                    <a:pt x="1807" y="3569"/>
                    <a:pt x="3049" y="3834"/>
                    <a:pt x="4290" y="3569"/>
                  </a:cubicBezTo>
                  <a:cubicBezTo>
                    <a:pt x="5532" y="3304"/>
                    <a:pt x="6773" y="2509"/>
                    <a:pt x="7518" y="1780"/>
                  </a:cubicBezTo>
                  <a:cubicBezTo>
                    <a:pt x="8263" y="1052"/>
                    <a:pt x="8511" y="389"/>
                    <a:pt x="8014" y="124"/>
                  </a:cubicBezTo>
                  <a:cubicBezTo>
                    <a:pt x="7518" y="-141"/>
                    <a:pt x="6276" y="-8"/>
                    <a:pt x="4663" y="787"/>
                  </a:cubicBezTo>
                  <a:cubicBezTo>
                    <a:pt x="3049" y="1582"/>
                    <a:pt x="1063" y="3039"/>
                    <a:pt x="318" y="4431"/>
                  </a:cubicBezTo>
                  <a:cubicBezTo>
                    <a:pt x="-427" y="5822"/>
                    <a:pt x="70" y="7147"/>
                    <a:pt x="2552" y="7810"/>
                  </a:cubicBezTo>
                  <a:cubicBezTo>
                    <a:pt x="5035" y="8472"/>
                    <a:pt x="9504" y="8472"/>
                    <a:pt x="12359" y="8274"/>
                  </a:cubicBezTo>
                  <a:cubicBezTo>
                    <a:pt x="15214" y="8075"/>
                    <a:pt x="16456" y="7677"/>
                    <a:pt x="17697" y="7015"/>
                  </a:cubicBezTo>
                  <a:cubicBezTo>
                    <a:pt x="18939" y="6352"/>
                    <a:pt x="20180" y="5425"/>
                    <a:pt x="20676" y="5292"/>
                  </a:cubicBezTo>
                  <a:cubicBezTo>
                    <a:pt x="21173" y="5160"/>
                    <a:pt x="20925" y="5822"/>
                    <a:pt x="20552" y="7677"/>
                  </a:cubicBezTo>
                  <a:cubicBezTo>
                    <a:pt x="20180" y="9533"/>
                    <a:pt x="19683" y="12580"/>
                    <a:pt x="19683" y="14833"/>
                  </a:cubicBezTo>
                  <a:cubicBezTo>
                    <a:pt x="19683" y="17086"/>
                    <a:pt x="20180" y="18544"/>
                    <a:pt x="20304" y="19604"/>
                  </a:cubicBezTo>
                  <a:cubicBezTo>
                    <a:pt x="20428" y="20664"/>
                    <a:pt x="20180" y="21326"/>
                    <a:pt x="19559" y="21393"/>
                  </a:cubicBezTo>
                  <a:cubicBezTo>
                    <a:pt x="18939" y="21459"/>
                    <a:pt x="17945" y="20929"/>
                    <a:pt x="16952" y="20134"/>
                  </a:cubicBezTo>
                  <a:cubicBezTo>
                    <a:pt x="15959" y="19339"/>
                    <a:pt x="14966" y="18279"/>
                    <a:pt x="13973" y="172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4" name="Line"/>
            <p:cNvSpPr/>
            <p:nvPr/>
          </p:nvSpPr>
          <p:spPr>
            <a:xfrm>
              <a:off x="6623050" y="5734050"/>
              <a:ext cx="317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5" name="Line"/>
            <p:cNvSpPr/>
            <p:nvPr/>
          </p:nvSpPr>
          <p:spPr>
            <a:xfrm>
              <a:off x="6711950" y="5742804"/>
              <a:ext cx="95250" cy="188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7" fill="norm" stroke="1" extrusionOk="0">
                  <a:moveTo>
                    <a:pt x="0" y="11967"/>
                  </a:moveTo>
                  <a:cubicBezTo>
                    <a:pt x="5280" y="9087"/>
                    <a:pt x="10560" y="6207"/>
                    <a:pt x="13680" y="4047"/>
                  </a:cubicBezTo>
                  <a:cubicBezTo>
                    <a:pt x="16800" y="1887"/>
                    <a:pt x="17760" y="447"/>
                    <a:pt x="17280" y="87"/>
                  </a:cubicBezTo>
                  <a:cubicBezTo>
                    <a:pt x="16800" y="-273"/>
                    <a:pt x="14880" y="447"/>
                    <a:pt x="12240" y="2847"/>
                  </a:cubicBezTo>
                  <a:cubicBezTo>
                    <a:pt x="9600" y="5247"/>
                    <a:pt x="6240" y="9327"/>
                    <a:pt x="4560" y="11967"/>
                  </a:cubicBezTo>
                  <a:cubicBezTo>
                    <a:pt x="2880" y="14607"/>
                    <a:pt x="2880" y="15807"/>
                    <a:pt x="6000" y="17127"/>
                  </a:cubicBezTo>
                  <a:cubicBezTo>
                    <a:pt x="9120" y="18447"/>
                    <a:pt x="15360" y="19887"/>
                    <a:pt x="21600" y="213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6" name="Line"/>
            <p:cNvSpPr/>
            <p:nvPr/>
          </p:nvSpPr>
          <p:spPr>
            <a:xfrm>
              <a:off x="6870215" y="5753100"/>
              <a:ext cx="127485" cy="1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271" fill="norm" stroke="1" extrusionOk="0">
                  <a:moveTo>
                    <a:pt x="18140" y="0"/>
                  </a:moveTo>
                  <a:cubicBezTo>
                    <a:pt x="13183" y="2025"/>
                    <a:pt x="8225" y="4050"/>
                    <a:pt x="5038" y="6919"/>
                  </a:cubicBezTo>
                  <a:cubicBezTo>
                    <a:pt x="1852" y="9788"/>
                    <a:pt x="435" y="13500"/>
                    <a:pt x="81" y="16200"/>
                  </a:cubicBezTo>
                  <a:cubicBezTo>
                    <a:pt x="-273" y="18900"/>
                    <a:pt x="435" y="20588"/>
                    <a:pt x="4153" y="21094"/>
                  </a:cubicBezTo>
                  <a:cubicBezTo>
                    <a:pt x="7871" y="21600"/>
                    <a:pt x="14599" y="20925"/>
                    <a:pt x="21327" y="202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7" name="Line"/>
            <p:cNvSpPr/>
            <p:nvPr/>
          </p:nvSpPr>
          <p:spPr>
            <a:xfrm>
              <a:off x="7065929" y="5626099"/>
              <a:ext cx="103222" cy="294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487" fill="norm" stroke="1" extrusionOk="0">
                  <a:moveTo>
                    <a:pt x="21067" y="0"/>
                  </a:moveTo>
                  <a:cubicBezTo>
                    <a:pt x="17179" y="1389"/>
                    <a:pt x="13291" y="2777"/>
                    <a:pt x="9619" y="5014"/>
                  </a:cubicBezTo>
                  <a:cubicBezTo>
                    <a:pt x="5947" y="7251"/>
                    <a:pt x="2491" y="10337"/>
                    <a:pt x="979" y="12960"/>
                  </a:cubicBezTo>
                  <a:cubicBezTo>
                    <a:pt x="-533" y="15583"/>
                    <a:pt x="-101" y="17743"/>
                    <a:pt x="979" y="19131"/>
                  </a:cubicBezTo>
                  <a:cubicBezTo>
                    <a:pt x="2059" y="20520"/>
                    <a:pt x="3787" y="21137"/>
                    <a:pt x="6163" y="21369"/>
                  </a:cubicBezTo>
                  <a:cubicBezTo>
                    <a:pt x="8539" y="21600"/>
                    <a:pt x="11563" y="21446"/>
                    <a:pt x="14587" y="212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8" name="Line"/>
            <p:cNvSpPr/>
            <p:nvPr/>
          </p:nvSpPr>
          <p:spPr>
            <a:xfrm>
              <a:off x="7029450" y="5759450"/>
              <a:ext cx="2032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75" y="18000"/>
                    <a:pt x="10350" y="14400"/>
                    <a:pt x="13950" y="10800"/>
                  </a:cubicBezTo>
                  <a:cubicBezTo>
                    <a:pt x="17550" y="7200"/>
                    <a:pt x="19575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9" name="Line"/>
            <p:cNvSpPr/>
            <p:nvPr/>
          </p:nvSpPr>
          <p:spPr>
            <a:xfrm>
              <a:off x="7747726" y="5530850"/>
              <a:ext cx="265974" cy="322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534" fill="norm" stroke="1" extrusionOk="0">
                  <a:moveTo>
                    <a:pt x="5084" y="847"/>
                  </a:moveTo>
                  <a:cubicBezTo>
                    <a:pt x="4055" y="5788"/>
                    <a:pt x="3027" y="10729"/>
                    <a:pt x="2512" y="13835"/>
                  </a:cubicBezTo>
                  <a:cubicBezTo>
                    <a:pt x="1998" y="16941"/>
                    <a:pt x="1998" y="18212"/>
                    <a:pt x="1827" y="19341"/>
                  </a:cubicBezTo>
                  <a:cubicBezTo>
                    <a:pt x="1655" y="20471"/>
                    <a:pt x="1312" y="21459"/>
                    <a:pt x="970" y="21529"/>
                  </a:cubicBezTo>
                  <a:cubicBezTo>
                    <a:pt x="627" y="21600"/>
                    <a:pt x="284" y="20753"/>
                    <a:pt x="112" y="19624"/>
                  </a:cubicBezTo>
                  <a:cubicBezTo>
                    <a:pt x="-59" y="18494"/>
                    <a:pt x="-59" y="17082"/>
                    <a:pt x="284" y="16165"/>
                  </a:cubicBezTo>
                  <a:cubicBezTo>
                    <a:pt x="627" y="15247"/>
                    <a:pt x="1312" y="14824"/>
                    <a:pt x="2512" y="14541"/>
                  </a:cubicBezTo>
                  <a:cubicBezTo>
                    <a:pt x="3712" y="14259"/>
                    <a:pt x="5427" y="14118"/>
                    <a:pt x="7827" y="12847"/>
                  </a:cubicBezTo>
                  <a:cubicBezTo>
                    <a:pt x="10227" y="11576"/>
                    <a:pt x="13312" y="9176"/>
                    <a:pt x="15541" y="7129"/>
                  </a:cubicBezTo>
                  <a:cubicBezTo>
                    <a:pt x="17770" y="5082"/>
                    <a:pt x="19141" y="3388"/>
                    <a:pt x="20084" y="2118"/>
                  </a:cubicBezTo>
                  <a:cubicBezTo>
                    <a:pt x="21027" y="847"/>
                    <a:pt x="21541" y="0"/>
                    <a:pt x="21541" y="0"/>
                  </a:cubicBezTo>
                  <a:cubicBezTo>
                    <a:pt x="21541" y="0"/>
                    <a:pt x="21027" y="847"/>
                    <a:pt x="20255" y="3600"/>
                  </a:cubicBezTo>
                  <a:cubicBezTo>
                    <a:pt x="19484" y="6353"/>
                    <a:pt x="18455" y="11012"/>
                    <a:pt x="17941" y="13835"/>
                  </a:cubicBezTo>
                  <a:cubicBezTo>
                    <a:pt x="17427" y="16659"/>
                    <a:pt x="17427" y="17647"/>
                    <a:pt x="17770" y="18353"/>
                  </a:cubicBezTo>
                  <a:cubicBezTo>
                    <a:pt x="18112" y="19059"/>
                    <a:pt x="18798" y="19482"/>
                    <a:pt x="19484" y="199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0" name="Line"/>
            <p:cNvSpPr/>
            <p:nvPr/>
          </p:nvSpPr>
          <p:spPr>
            <a:xfrm>
              <a:off x="8065508" y="5727700"/>
              <a:ext cx="79727" cy="129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1" h="21287" fill="norm" stroke="1" extrusionOk="0">
                  <a:moveTo>
                    <a:pt x="8044" y="3135"/>
                  </a:moveTo>
                  <a:cubicBezTo>
                    <a:pt x="5274" y="6271"/>
                    <a:pt x="2505" y="9406"/>
                    <a:pt x="1121" y="11845"/>
                  </a:cubicBezTo>
                  <a:cubicBezTo>
                    <a:pt x="-264" y="14284"/>
                    <a:pt x="-264" y="16026"/>
                    <a:pt x="567" y="17594"/>
                  </a:cubicBezTo>
                  <a:cubicBezTo>
                    <a:pt x="1398" y="19161"/>
                    <a:pt x="3059" y="20555"/>
                    <a:pt x="5274" y="21077"/>
                  </a:cubicBezTo>
                  <a:cubicBezTo>
                    <a:pt x="7490" y="21600"/>
                    <a:pt x="10259" y="21252"/>
                    <a:pt x="13028" y="18813"/>
                  </a:cubicBezTo>
                  <a:cubicBezTo>
                    <a:pt x="15798" y="16374"/>
                    <a:pt x="18567" y="11845"/>
                    <a:pt x="19951" y="8710"/>
                  </a:cubicBezTo>
                  <a:cubicBezTo>
                    <a:pt x="21336" y="5574"/>
                    <a:pt x="21336" y="3832"/>
                    <a:pt x="18567" y="2613"/>
                  </a:cubicBezTo>
                  <a:cubicBezTo>
                    <a:pt x="15798" y="1394"/>
                    <a:pt x="10259" y="697"/>
                    <a:pt x="472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1" name="Line"/>
            <p:cNvSpPr/>
            <p:nvPr/>
          </p:nvSpPr>
          <p:spPr>
            <a:xfrm>
              <a:off x="6464299" y="6365030"/>
              <a:ext cx="400051" cy="29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3771" y="11375"/>
                    <a:pt x="7543" y="2735"/>
                    <a:pt x="11143" y="575"/>
                  </a:cubicBezTo>
                  <a:cubicBezTo>
                    <a:pt x="14743" y="-1585"/>
                    <a:pt x="18171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2" name="Line"/>
            <p:cNvSpPr/>
            <p:nvPr/>
          </p:nvSpPr>
          <p:spPr>
            <a:xfrm>
              <a:off x="6464300" y="6502400"/>
              <a:ext cx="31750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88" y="18327"/>
                    <a:pt x="7776" y="15055"/>
                    <a:pt x="11376" y="11455"/>
                  </a:cubicBezTo>
                  <a:cubicBezTo>
                    <a:pt x="14976" y="7855"/>
                    <a:pt x="18288" y="392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3" name="Line"/>
            <p:cNvSpPr/>
            <p:nvPr/>
          </p:nvSpPr>
          <p:spPr>
            <a:xfrm>
              <a:off x="6800850" y="6267450"/>
              <a:ext cx="222750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fill="norm" stroke="1" extrusionOk="0">
                  <a:moveTo>
                    <a:pt x="0" y="0"/>
                  </a:moveTo>
                  <a:cubicBezTo>
                    <a:pt x="5652" y="1072"/>
                    <a:pt x="11305" y="2145"/>
                    <a:pt x="15039" y="3294"/>
                  </a:cubicBezTo>
                  <a:cubicBezTo>
                    <a:pt x="18774" y="4443"/>
                    <a:pt x="20591" y="5668"/>
                    <a:pt x="21095" y="7277"/>
                  </a:cubicBezTo>
                  <a:cubicBezTo>
                    <a:pt x="21600" y="8885"/>
                    <a:pt x="20793" y="10877"/>
                    <a:pt x="19077" y="12715"/>
                  </a:cubicBezTo>
                  <a:cubicBezTo>
                    <a:pt x="17361" y="14553"/>
                    <a:pt x="14736" y="16238"/>
                    <a:pt x="13021" y="17464"/>
                  </a:cubicBezTo>
                  <a:cubicBezTo>
                    <a:pt x="11305" y="18689"/>
                    <a:pt x="10497" y="19455"/>
                    <a:pt x="10497" y="20068"/>
                  </a:cubicBezTo>
                  <a:cubicBezTo>
                    <a:pt x="10497" y="20681"/>
                    <a:pt x="11305" y="21140"/>
                    <a:pt x="1211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4" name="Line"/>
            <p:cNvSpPr/>
            <p:nvPr/>
          </p:nvSpPr>
          <p:spPr>
            <a:xfrm>
              <a:off x="7512050" y="6299200"/>
              <a:ext cx="196850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61" y="0"/>
                    <a:pt x="2323" y="0"/>
                    <a:pt x="4413" y="1620"/>
                  </a:cubicBezTo>
                  <a:cubicBezTo>
                    <a:pt x="6503" y="3240"/>
                    <a:pt x="9523" y="6480"/>
                    <a:pt x="12542" y="10080"/>
                  </a:cubicBezTo>
                  <a:cubicBezTo>
                    <a:pt x="15561" y="13680"/>
                    <a:pt x="18581" y="176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5" name="Line"/>
            <p:cNvSpPr/>
            <p:nvPr/>
          </p:nvSpPr>
          <p:spPr>
            <a:xfrm>
              <a:off x="7531049" y="6280150"/>
              <a:ext cx="241351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600" fill="norm" stroke="1" extrusionOk="0">
                  <a:moveTo>
                    <a:pt x="21417" y="0"/>
                  </a:moveTo>
                  <a:cubicBezTo>
                    <a:pt x="18787" y="386"/>
                    <a:pt x="16158" y="771"/>
                    <a:pt x="12965" y="2700"/>
                  </a:cubicBezTo>
                  <a:cubicBezTo>
                    <a:pt x="9772" y="4629"/>
                    <a:pt x="6015" y="8100"/>
                    <a:pt x="3667" y="11186"/>
                  </a:cubicBezTo>
                  <a:cubicBezTo>
                    <a:pt x="1320" y="14271"/>
                    <a:pt x="380" y="16971"/>
                    <a:pt x="99" y="18643"/>
                  </a:cubicBezTo>
                  <a:cubicBezTo>
                    <a:pt x="-183" y="20314"/>
                    <a:pt x="193" y="20957"/>
                    <a:pt x="56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6" name="Line"/>
            <p:cNvSpPr/>
            <p:nvPr/>
          </p:nvSpPr>
          <p:spPr>
            <a:xfrm>
              <a:off x="8166100" y="6267450"/>
              <a:ext cx="57150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200" y="2400"/>
                    <a:pt x="8800" y="4800"/>
                    <a:pt x="5200" y="8400"/>
                  </a:cubicBezTo>
                  <a:cubicBezTo>
                    <a:pt x="1600" y="12000"/>
                    <a:pt x="800" y="168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7" name="Line"/>
            <p:cNvSpPr/>
            <p:nvPr/>
          </p:nvSpPr>
          <p:spPr>
            <a:xfrm>
              <a:off x="7943850" y="6559550"/>
              <a:ext cx="482600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16" y="17280"/>
                    <a:pt x="6632" y="12960"/>
                    <a:pt x="10232" y="9360"/>
                  </a:cubicBezTo>
                  <a:cubicBezTo>
                    <a:pt x="13832" y="5760"/>
                    <a:pt x="17716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8" name="Line"/>
            <p:cNvSpPr/>
            <p:nvPr/>
          </p:nvSpPr>
          <p:spPr>
            <a:xfrm>
              <a:off x="8046585" y="6337300"/>
              <a:ext cx="405266" cy="44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428" y="0"/>
                  </a:moveTo>
                  <a:cubicBezTo>
                    <a:pt x="18182" y="2366"/>
                    <a:pt x="14937" y="4731"/>
                    <a:pt x="11747" y="7097"/>
                  </a:cubicBezTo>
                  <a:cubicBezTo>
                    <a:pt x="8558" y="9463"/>
                    <a:pt x="5424" y="11829"/>
                    <a:pt x="3409" y="13937"/>
                  </a:cubicBezTo>
                  <a:cubicBezTo>
                    <a:pt x="1395" y="16046"/>
                    <a:pt x="500" y="17897"/>
                    <a:pt x="164" y="19080"/>
                  </a:cubicBezTo>
                  <a:cubicBezTo>
                    <a:pt x="-172" y="20263"/>
                    <a:pt x="52" y="20777"/>
                    <a:pt x="444" y="21086"/>
                  </a:cubicBezTo>
                  <a:cubicBezTo>
                    <a:pt x="835" y="21394"/>
                    <a:pt x="1395" y="21497"/>
                    <a:pt x="195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9" name="Line"/>
            <p:cNvSpPr/>
            <p:nvPr/>
          </p:nvSpPr>
          <p:spPr>
            <a:xfrm>
              <a:off x="8699500" y="6267450"/>
              <a:ext cx="120650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95" y="3780"/>
                    <a:pt x="3789" y="7560"/>
                    <a:pt x="7389" y="11160"/>
                  </a:cubicBezTo>
                  <a:cubicBezTo>
                    <a:pt x="10989" y="14760"/>
                    <a:pt x="16295" y="1818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0" name="Line"/>
            <p:cNvSpPr/>
            <p:nvPr/>
          </p:nvSpPr>
          <p:spPr>
            <a:xfrm>
              <a:off x="8699500" y="6369050"/>
              <a:ext cx="254000" cy="450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60" y="2738"/>
                    <a:pt x="13320" y="5476"/>
                    <a:pt x="10080" y="8315"/>
                  </a:cubicBezTo>
                  <a:cubicBezTo>
                    <a:pt x="6840" y="11155"/>
                    <a:pt x="4500" y="14096"/>
                    <a:pt x="2970" y="16327"/>
                  </a:cubicBezTo>
                  <a:cubicBezTo>
                    <a:pt x="1440" y="18558"/>
                    <a:pt x="720" y="2007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771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8439149" y="3634189"/>
              <a:ext cx="225538" cy="912411"/>
            </a:xfrm>
            <a:prstGeom prst="rect">
              <a:avLst/>
            </a:prstGeom>
            <a:effectLst/>
          </p:spPr>
        </p:pic>
        <p:sp>
          <p:nvSpPr>
            <p:cNvPr id="3773" name="Line"/>
            <p:cNvSpPr/>
            <p:nvPr/>
          </p:nvSpPr>
          <p:spPr>
            <a:xfrm>
              <a:off x="9524999" y="5511800"/>
              <a:ext cx="25336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5" y="5760"/>
                    <a:pt x="830" y="11520"/>
                    <a:pt x="1398" y="14400"/>
                  </a:cubicBezTo>
                  <a:cubicBezTo>
                    <a:pt x="1967" y="17280"/>
                    <a:pt x="2689" y="17280"/>
                    <a:pt x="3438" y="16560"/>
                  </a:cubicBezTo>
                  <a:cubicBezTo>
                    <a:pt x="4186" y="15840"/>
                    <a:pt x="4962" y="14400"/>
                    <a:pt x="5738" y="12240"/>
                  </a:cubicBezTo>
                  <a:cubicBezTo>
                    <a:pt x="6514" y="10080"/>
                    <a:pt x="7290" y="7200"/>
                    <a:pt x="7994" y="5760"/>
                  </a:cubicBezTo>
                  <a:cubicBezTo>
                    <a:pt x="8698" y="4320"/>
                    <a:pt x="9329" y="4320"/>
                    <a:pt x="9961" y="4320"/>
                  </a:cubicBezTo>
                  <a:cubicBezTo>
                    <a:pt x="10592" y="4320"/>
                    <a:pt x="11224" y="4320"/>
                    <a:pt x="11847" y="4320"/>
                  </a:cubicBezTo>
                  <a:cubicBezTo>
                    <a:pt x="12469" y="4320"/>
                    <a:pt x="13083" y="4320"/>
                    <a:pt x="13777" y="4320"/>
                  </a:cubicBezTo>
                  <a:cubicBezTo>
                    <a:pt x="14472" y="4320"/>
                    <a:pt x="15248" y="4320"/>
                    <a:pt x="15970" y="4320"/>
                  </a:cubicBezTo>
                  <a:cubicBezTo>
                    <a:pt x="16692" y="4320"/>
                    <a:pt x="17359" y="4320"/>
                    <a:pt x="18027" y="5760"/>
                  </a:cubicBezTo>
                  <a:cubicBezTo>
                    <a:pt x="18695" y="7200"/>
                    <a:pt x="19362" y="10080"/>
                    <a:pt x="19958" y="12960"/>
                  </a:cubicBezTo>
                  <a:cubicBezTo>
                    <a:pt x="20553" y="15840"/>
                    <a:pt x="21077" y="1872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4" name="Line"/>
            <p:cNvSpPr/>
            <p:nvPr/>
          </p:nvSpPr>
          <p:spPr>
            <a:xfrm>
              <a:off x="9505949" y="4112430"/>
              <a:ext cx="2840714" cy="1183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566" fill="norm" stroke="1" extrusionOk="0">
                  <a:moveTo>
                    <a:pt x="0" y="20293"/>
                  </a:moveTo>
                  <a:cubicBezTo>
                    <a:pt x="450" y="20293"/>
                    <a:pt x="901" y="20293"/>
                    <a:pt x="1303" y="20197"/>
                  </a:cubicBezTo>
                  <a:cubicBezTo>
                    <a:pt x="1705" y="20100"/>
                    <a:pt x="2059" y="19907"/>
                    <a:pt x="2509" y="19657"/>
                  </a:cubicBezTo>
                  <a:cubicBezTo>
                    <a:pt x="2959" y="19406"/>
                    <a:pt x="3506" y="19097"/>
                    <a:pt x="4005" y="18770"/>
                  </a:cubicBezTo>
                  <a:cubicBezTo>
                    <a:pt x="4503" y="18442"/>
                    <a:pt x="4954" y="18095"/>
                    <a:pt x="5291" y="17632"/>
                  </a:cubicBezTo>
                  <a:cubicBezTo>
                    <a:pt x="5629" y="17169"/>
                    <a:pt x="5854" y="16590"/>
                    <a:pt x="6088" y="15780"/>
                  </a:cubicBezTo>
                  <a:cubicBezTo>
                    <a:pt x="6321" y="14970"/>
                    <a:pt x="6562" y="13929"/>
                    <a:pt x="6747" y="13138"/>
                  </a:cubicBezTo>
                  <a:cubicBezTo>
                    <a:pt x="6932" y="12347"/>
                    <a:pt x="7061" y="11807"/>
                    <a:pt x="7213" y="11075"/>
                  </a:cubicBezTo>
                  <a:cubicBezTo>
                    <a:pt x="7366" y="10342"/>
                    <a:pt x="7543" y="9416"/>
                    <a:pt x="7712" y="8567"/>
                  </a:cubicBezTo>
                  <a:cubicBezTo>
                    <a:pt x="7881" y="7719"/>
                    <a:pt x="8042" y="6947"/>
                    <a:pt x="8186" y="6292"/>
                  </a:cubicBezTo>
                  <a:cubicBezTo>
                    <a:pt x="8331" y="5636"/>
                    <a:pt x="8460" y="5096"/>
                    <a:pt x="8645" y="4517"/>
                  </a:cubicBezTo>
                  <a:cubicBezTo>
                    <a:pt x="8830" y="3939"/>
                    <a:pt x="9071" y="3322"/>
                    <a:pt x="9328" y="2782"/>
                  </a:cubicBezTo>
                  <a:cubicBezTo>
                    <a:pt x="9586" y="2242"/>
                    <a:pt x="9859" y="1779"/>
                    <a:pt x="10173" y="1335"/>
                  </a:cubicBezTo>
                  <a:cubicBezTo>
                    <a:pt x="10486" y="892"/>
                    <a:pt x="10840" y="467"/>
                    <a:pt x="11226" y="236"/>
                  </a:cubicBezTo>
                  <a:cubicBezTo>
                    <a:pt x="11612" y="5"/>
                    <a:pt x="12030" y="-34"/>
                    <a:pt x="12376" y="24"/>
                  </a:cubicBezTo>
                  <a:cubicBezTo>
                    <a:pt x="12722" y="82"/>
                    <a:pt x="12995" y="236"/>
                    <a:pt x="13221" y="487"/>
                  </a:cubicBezTo>
                  <a:cubicBezTo>
                    <a:pt x="13446" y="737"/>
                    <a:pt x="13623" y="1085"/>
                    <a:pt x="13775" y="1509"/>
                  </a:cubicBezTo>
                  <a:cubicBezTo>
                    <a:pt x="13928" y="1933"/>
                    <a:pt x="14057" y="2435"/>
                    <a:pt x="14153" y="3052"/>
                  </a:cubicBezTo>
                  <a:cubicBezTo>
                    <a:pt x="14250" y="3669"/>
                    <a:pt x="14314" y="4402"/>
                    <a:pt x="14387" y="5057"/>
                  </a:cubicBezTo>
                  <a:cubicBezTo>
                    <a:pt x="14459" y="5713"/>
                    <a:pt x="14539" y="6292"/>
                    <a:pt x="14604" y="7044"/>
                  </a:cubicBezTo>
                  <a:cubicBezTo>
                    <a:pt x="14668" y="7796"/>
                    <a:pt x="14716" y="8722"/>
                    <a:pt x="14765" y="9590"/>
                  </a:cubicBezTo>
                  <a:cubicBezTo>
                    <a:pt x="14813" y="10457"/>
                    <a:pt x="14861" y="11267"/>
                    <a:pt x="14909" y="12097"/>
                  </a:cubicBezTo>
                  <a:cubicBezTo>
                    <a:pt x="14958" y="12926"/>
                    <a:pt x="15006" y="13775"/>
                    <a:pt x="15110" y="14488"/>
                  </a:cubicBezTo>
                  <a:cubicBezTo>
                    <a:pt x="15215" y="15202"/>
                    <a:pt x="15376" y="15780"/>
                    <a:pt x="15673" y="16301"/>
                  </a:cubicBezTo>
                  <a:cubicBezTo>
                    <a:pt x="15971" y="16822"/>
                    <a:pt x="16405" y="17285"/>
                    <a:pt x="16783" y="17651"/>
                  </a:cubicBezTo>
                  <a:cubicBezTo>
                    <a:pt x="17161" y="18017"/>
                    <a:pt x="17483" y="18287"/>
                    <a:pt x="17845" y="18557"/>
                  </a:cubicBezTo>
                  <a:cubicBezTo>
                    <a:pt x="18206" y="18827"/>
                    <a:pt x="18608" y="19097"/>
                    <a:pt x="19043" y="19348"/>
                  </a:cubicBezTo>
                  <a:cubicBezTo>
                    <a:pt x="19477" y="19599"/>
                    <a:pt x="19943" y="19830"/>
                    <a:pt x="20329" y="20042"/>
                  </a:cubicBezTo>
                  <a:cubicBezTo>
                    <a:pt x="20715" y="20255"/>
                    <a:pt x="21021" y="20447"/>
                    <a:pt x="21222" y="20602"/>
                  </a:cubicBezTo>
                  <a:cubicBezTo>
                    <a:pt x="21423" y="20756"/>
                    <a:pt x="21520" y="20872"/>
                    <a:pt x="21560" y="21026"/>
                  </a:cubicBezTo>
                  <a:cubicBezTo>
                    <a:pt x="21600" y="21180"/>
                    <a:pt x="21584" y="21373"/>
                    <a:pt x="21568" y="215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5" name="Line"/>
            <p:cNvSpPr/>
            <p:nvPr/>
          </p:nvSpPr>
          <p:spPr>
            <a:xfrm>
              <a:off x="11163300" y="4191000"/>
              <a:ext cx="635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6" name="Line"/>
            <p:cNvSpPr/>
            <p:nvPr/>
          </p:nvSpPr>
          <p:spPr>
            <a:xfrm>
              <a:off x="11131550" y="4826000"/>
              <a:ext cx="63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7" name="Line"/>
            <p:cNvSpPr/>
            <p:nvPr/>
          </p:nvSpPr>
          <p:spPr>
            <a:xfrm>
              <a:off x="11080750" y="5359400"/>
              <a:ext cx="1270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8" name="Line"/>
            <p:cNvSpPr/>
            <p:nvPr/>
          </p:nvSpPr>
          <p:spPr>
            <a:xfrm>
              <a:off x="11080750" y="5511800"/>
              <a:ext cx="444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9" name="Line"/>
            <p:cNvSpPr/>
            <p:nvPr/>
          </p:nvSpPr>
          <p:spPr>
            <a:xfrm>
              <a:off x="11022384" y="5474758"/>
              <a:ext cx="176626" cy="93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253" fill="norm" stroke="1" extrusionOk="0">
                  <a:moveTo>
                    <a:pt x="7007" y="9840"/>
                  </a:moveTo>
                  <a:cubicBezTo>
                    <a:pt x="6753" y="12240"/>
                    <a:pt x="6499" y="14640"/>
                    <a:pt x="7134" y="16080"/>
                  </a:cubicBezTo>
                  <a:cubicBezTo>
                    <a:pt x="7770" y="17520"/>
                    <a:pt x="9294" y="18000"/>
                    <a:pt x="10438" y="17280"/>
                  </a:cubicBezTo>
                  <a:cubicBezTo>
                    <a:pt x="11581" y="16560"/>
                    <a:pt x="12344" y="14640"/>
                    <a:pt x="12725" y="12480"/>
                  </a:cubicBezTo>
                  <a:cubicBezTo>
                    <a:pt x="13106" y="10320"/>
                    <a:pt x="13106" y="7920"/>
                    <a:pt x="11836" y="5760"/>
                  </a:cubicBezTo>
                  <a:cubicBezTo>
                    <a:pt x="10565" y="3600"/>
                    <a:pt x="8024" y="1680"/>
                    <a:pt x="6118" y="720"/>
                  </a:cubicBezTo>
                  <a:cubicBezTo>
                    <a:pt x="4212" y="-240"/>
                    <a:pt x="2941" y="-240"/>
                    <a:pt x="1925" y="720"/>
                  </a:cubicBezTo>
                  <a:cubicBezTo>
                    <a:pt x="908" y="1680"/>
                    <a:pt x="146" y="3600"/>
                    <a:pt x="19" y="5760"/>
                  </a:cubicBezTo>
                  <a:cubicBezTo>
                    <a:pt x="-108" y="7920"/>
                    <a:pt x="400" y="10320"/>
                    <a:pt x="1798" y="11520"/>
                  </a:cubicBezTo>
                  <a:cubicBezTo>
                    <a:pt x="3196" y="12720"/>
                    <a:pt x="5483" y="12720"/>
                    <a:pt x="7261" y="12480"/>
                  </a:cubicBezTo>
                  <a:cubicBezTo>
                    <a:pt x="9040" y="12240"/>
                    <a:pt x="10311" y="11760"/>
                    <a:pt x="11200" y="10320"/>
                  </a:cubicBezTo>
                  <a:cubicBezTo>
                    <a:pt x="12090" y="8880"/>
                    <a:pt x="12598" y="6480"/>
                    <a:pt x="12217" y="5040"/>
                  </a:cubicBezTo>
                  <a:cubicBezTo>
                    <a:pt x="11836" y="3600"/>
                    <a:pt x="10565" y="3120"/>
                    <a:pt x="9167" y="2880"/>
                  </a:cubicBezTo>
                  <a:cubicBezTo>
                    <a:pt x="7770" y="2640"/>
                    <a:pt x="6245" y="2640"/>
                    <a:pt x="4847" y="3360"/>
                  </a:cubicBezTo>
                  <a:cubicBezTo>
                    <a:pt x="3450" y="4080"/>
                    <a:pt x="2179" y="5520"/>
                    <a:pt x="1290" y="8160"/>
                  </a:cubicBezTo>
                  <a:cubicBezTo>
                    <a:pt x="400" y="10800"/>
                    <a:pt x="-108" y="14640"/>
                    <a:pt x="1544" y="16560"/>
                  </a:cubicBezTo>
                  <a:cubicBezTo>
                    <a:pt x="3196" y="18480"/>
                    <a:pt x="7007" y="18480"/>
                    <a:pt x="9421" y="17520"/>
                  </a:cubicBezTo>
                  <a:cubicBezTo>
                    <a:pt x="11836" y="16560"/>
                    <a:pt x="12852" y="14640"/>
                    <a:pt x="12852" y="12960"/>
                  </a:cubicBezTo>
                  <a:cubicBezTo>
                    <a:pt x="12852" y="11280"/>
                    <a:pt x="11836" y="9840"/>
                    <a:pt x="10565" y="9120"/>
                  </a:cubicBezTo>
                  <a:cubicBezTo>
                    <a:pt x="9294" y="8400"/>
                    <a:pt x="7770" y="8400"/>
                    <a:pt x="6372" y="9360"/>
                  </a:cubicBezTo>
                  <a:cubicBezTo>
                    <a:pt x="4974" y="10320"/>
                    <a:pt x="3704" y="12240"/>
                    <a:pt x="3323" y="14400"/>
                  </a:cubicBezTo>
                  <a:cubicBezTo>
                    <a:pt x="2941" y="16560"/>
                    <a:pt x="3450" y="18960"/>
                    <a:pt x="5991" y="19920"/>
                  </a:cubicBezTo>
                  <a:cubicBezTo>
                    <a:pt x="8532" y="20880"/>
                    <a:pt x="13106" y="20400"/>
                    <a:pt x="16028" y="19680"/>
                  </a:cubicBezTo>
                  <a:cubicBezTo>
                    <a:pt x="18951" y="18960"/>
                    <a:pt x="20221" y="18000"/>
                    <a:pt x="20348" y="16800"/>
                  </a:cubicBezTo>
                  <a:cubicBezTo>
                    <a:pt x="20476" y="15600"/>
                    <a:pt x="19459" y="14160"/>
                    <a:pt x="17045" y="13680"/>
                  </a:cubicBezTo>
                  <a:cubicBezTo>
                    <a:pt x="14631" y="13200"/>
                    <a:pt x="10819" y="13680"/>
                    <a:pt x="8532" y="14880"/>
                  </a:cubicBezTo>
                  <a:cubicBezTo>
                    <a:pt x="6245" y="16080"/>
                    <a:pt x="5483" y="18000"/>
                    <a:pt x="5864" y="19200"/>
                  </a:cubicBezTo>
                  <a:cubicBezTo>
                    <a:pt x="6245" y="20400"/>
                    <a:pt x="7770" y="20880"/>
                    <a:pt x="10311" y="21120"/>
                  </a:cubicBezTo>
                  <a:cubicBezTo>
                    <a:pt x="12852" y="21360"/>
                    <a:pt x="16410" y="21360"/>
                    <a:pt x="18570" y="20400"/>
                  </a:cubicBezTo>
                  <a:cubicBezTo>
                    <a:pt x="20730" y="19440"/>
                    <a:pt x="21492" y="17520"/>
                    <a:pt x="21111" y="16320"/>
                  </a:cubicBezTo>
                  <a:cubicBezTo>
                    <a:pt x="20730" y="15120"/>
                    <a:pt x="19205" y="14640"/>
                    <a:pt x="17680" y="14400"/>
                  </a:cubicBezTo>
                  <a:cubicBezTo>
                    <a:pt x="16156" y="14160"/>
                    <a:pt x="14631" y="14160"/>
                    <a:pt x="13487" y="15120"/>
                  </a:cubicBezTo>
                  <a:cubicBezTo>
                    <a:pt x="12344" y="16080"/>
                    <a:pt x="11581" y="18000"/>
                    <a:pt x="10819" y="199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0" name="Line"/>
            <p:cNvSpPr/>
            <p:nvPr/>
          </p:nvSpPr>
          <p:spPr>
            <a:xfrm>
              <a:off x="11012715" y="5724004"/>
              <a:ext cx="249765" cy="260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2" h="21068" fill="norm" stroke="1" extrusionOk="0">
                  <a:moveTo>
                    <a:pt x="9940" y="1328"/>
                  </a:moveTo>
                  <a:cubicBezTo>
                    <a:pt x="9232" y="814"/>
                    <a:pt x="8523" y="300"/>
                    <a:pt x="7727" y="385"/>
                  </a:cubicBezTo>
                  <a:cubicBezTo>
                    <a:pt x="6930" y="471"/>
                    <a:pt x="6045" y="1157"/>
                    <a:pt x="4717" y="3471"/>
                  </a:cubicBezTo>
                  <a:cubicBezTo>
                    <a:pt x="3389" y="5785"/>
                    <a:pt x="1618" y="9728"/>
                    <a:pt x="733" y="12728"/>
                  </a:cubicBezTo>
                  <a:cubicBezTo>
                    <a:pt x="-152" y="15728"/>
                    <a:pt x="-152" y="17785"/>
                    <a:pt x="291" y="19157"/>
                  </a:cubicBezTo>
                  <a:cubicBezTo>
                    <a:pt x="733" y="20528"/>
                    <a:pt x="1618" y="21214"/>
                    <a:pt x="4009" y="21043"/>
                  </a:cubicBezTo>
                  <a:cubicBezTo>
                    <a:pt x="6399" y="20871"/>
                    <a:pt x="10294" y="19843"/>
                    <a:pt x="13658" y="17700"/>
                  </a:cubicBezTo>
                  <a:cubicBezTo>
                    <a:pt x="17022" y="15557"/>
                    <a:pt x="19855" y="12300"/>
                    <a:pt x="20651" y="9043"/>
                  </a:cubicBezTo>
                  <a:cubicBezTo>
                    <a:pt x="21448" y="5785"/>
                    <a:pt x="20209" y="2528"/>
                    <a:pt x="17730" y="1071"/>
                  </a:cubicBezTo>
                  <a:cubicBezTo>
                    <a:pt x="15251" y="-386"/>
                    <a:pt x="11533" y="-43"/>
                    <a:pt x="7815" y="3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1" name="Line"/>
            <p:cNvSpPr/>
            <p:nvPr/>
          </p:nvSpPr>
          <p:spPr>
            <a:xfrm>
              <a:off x="11957607" y="5416295"/>
              <a:ext cx="50244" cy="30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469" fill="norm" stroke="1" extrusionOk="0">
                  <a:moveTo>
                    <a:pt x="21363" y="7168"/>
                  </a:moveTo>
                  <a:cubicBezTo>
                    <a:pt x="19563" y="6423"/>
                    <a:pt x="17763" y="5679"/>
                    <a:pt x="16863" y="5679"/>
                  </a:cubicBezTo>
                  <a:cubicBezTo>
                    <a:pt x="15963" y="5679"/>
                    <a:pt x="15963" y="6423"/>
                    <a:pt x="14163" y="8732"/>
                  </a:cubicBezTo>
                  <a:cubicBezTo>
                    <a:pt x="12363" y="11041"/>
                    <a:pt x="8763" y="14915"/>
                    <a:pt x="6063" y="17447"/>
                  </a:cubicBezTo>
                  <a:cubicBezTo>
                    <a:pt x="3363" y="19979"/>
                    <a:pt x="1563" y="21171"/>
                    <a:pt x="663" y="21246"/>
                  </a:cubicBezTo>
                  <a:cubicBezTo>
                    <a:pt x="-237" y="21320"/>
                    <a:pt x="-237" y="20277"/>
                    <a:pt x="1563" y="17521"/>
                  </a:cubicBezTo>
                  <a:cubicBezTo>
                    <a:pt x="3363" y="14766"/>
                    <a:pt x="6963" y="10297"/>
                    <a:pt x="9213" y="7466"/>
                  </a:cubicBezTo>
                  <a:cubicBezTo>
                    <a:pt x="11463" y="4636"/>
                    <a:pt x="12363" y="3444"/>
                    <a:pt x="13263" y="2476"/>
                  </a:cubicBezTo>
                  <a:cubicBezTo>
                    <a:pt x="14163" y="1508"/>
                    <a:pt x="15063" y="763"/>
                    <a:pt x="15513" y="763"/>
                  </a:cubicBezTo>
                  <a:cubicBezTo>
                    <a:pt x="15963" y="763"/>
                    <a:pt x="15963" y="1508"/>
                    <a:pt x="13713" y="3891"/>
                  </a:cubicBezTo>
                  <a:cubicBezTo>
                    <a:pt x="11463" y="6275"/>
                    <a:pt x="6963" y="10297"/>
                    <a:pt x="4263" y="12978"/>
                  </a:cubicBezTo>
                  <a:cubicBezTo>
                    <a:pt x="1563" y="15659"/>
                    <a:pt x="663" y="17000"/>
                    <a:pt x="213" y="17298"/>
                  </a:cubicBezTo>
                  <a:cubicBezTo>
                    <a:pt x="-237" y="17596"/>
                    <a:pt x="-237" y="16851"/>
                    <a:pt x="2913" y="14170"/>
                  </a:cubicBezTo>
                  <a:cubicBezTo>
                    <a:pt x="6063" y="11488"/>
                    <a:pt x="12363" y="6870"/>
                    <a:pt x="15963" y="4040"/>
                  </a:cubicBezTo>
                  <a:cubicBezTo>
                    <a:pt x="19563" y="1210"/>
                    <a:pt x="20463" y="167"/>
                    <a:pt x="20463" y="18"/>
                  </a:cubicBezTo>
                  <a:cubicBezTo>
                    <a:pt x="20463" y="-131"/>
                    <a:pt x="19563" y="614"/>
                    <a:pt x="17313" y="3519"/>
                  </a:cubicBezTo>
                  <a:cubicBezTo>
                    <a:pt x="15063" y="6423"/>
                    <a:pt x="11463" y="11488"/>
                    <a:pt x="11013" y="11935"/>
                  </a:cubicBezTo>
                  <a:cubicBezTo>
                    <a:pt x="10563" y="12382"/>
                    <a:pt x="13263" y="8211"/>
                    <a:pt x="15063" y="5530"/>
                  </a:cubicBezTo>
                  <a:cubicBezTo>
                    <a:pt x="16863" y="2848"/>
                    <a:pt x="17763" y="1657"/>
                    <a:pt x="18213" y="1433"/>
                  </a:cubicBezTo>
                  <a:cubicBezTo>
                    <a:pt x="18663" y="1210"/>
                    <a:pt x="18663" y="1955"/>
                    <a:pt x="16863" y="4487"/>
                  </a:cubicBezTo>
                  <a:cubicBezTo>
                    <a:pt x="15063" y="7019"/>
                    <a:pt x="11463" y="11339"/>
                    <a:pt x="10113" y="14468"/>
                  </a:cubicBezTo>
                  <a:cubicBezTo>
                    <a:pt x="8763" y="17596"/>
                    <a:pt x="9663" y="19532"/>
                    <a:pt x="10563" y="214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2" name="Line"/>
            <p:cNvSpPr/>
            <p:nvPr/>
          </p:nvSpPr>
          <p:spPr>
            <a:xfrm>
              <a:off x="12005733" y="5530850"/>
              <a:ext cx="357717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127" y="21600"/>
                  </a:moveTo>
                  <a:cubicBezTo>
                    <a:pt x="0" y="16560"/>
                    <a:pt x="-127" y="11520"/>
                    <a:pt x="254" y="9000"/>
                  </a:cubicBezTo>
                  <a:cubicBezTo>
                    <a:pt x="635" y="6480"/>
                    <a:pt x="1525" y="6480"/>
                    <a:pt x="4447" y="5760"/>
                  </a:cubicBezTo>
                  <a:cubicBezTo>
                    <a:pt x="7369" y="5040"/>
                    <a:pt x="12325" y="3600"/>
                    <a:pt x="15501" y="2520"/>
                  </a:cubicBezTo>
                  <a:cubicBezTo>
                    <a:pt x="18678" y="1440"/>
                    <a:pt x="20075" y="720"/>
                    <a:pt x="2147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3" name="Line"/>
            <p:cNvSpPr/>
            <p:nvPr/>
          </p:nvSpPr>
          <p:spPr>
            <a:xfrm>
              <a:off x="12103099" y="5314950"/>
              <a:ext cx="698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64" y="4413"/>
                    <a:pt x="11127" y="8826"/>
                    <a:pt x="7527" y="12426"/>
                  </a:cubicBezTo>
                  <a:cubicBezTo>
                    <a:pt x="3927" y="16026"/>
                    <a:pt x="1964" y="1881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4" name="Line"/>
            <p:cNvSpPr/>
            <p:nvPr/>
          </p:nvSpPr>
          <p:spPr>
            <a:xfrm>
              <a:off x="12157899" y="5308600"/>
              <a:ext cx="84897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7" h="21600" fill="norm" stroke="1" extrusionOk="0">
                  <a:moveTo>
                    <a:pt x="19085" y="0"/>
                  </a:moveTo>
                  <a:cubicBezTo>
                    <a:pt x="12913" y="4985"/>
                    <a:pt x="6742" y="9969"/>
                    <a:pt x="3399" y="13292"/>
                  </a:cubicBezTo>
                  <a:cubicBezTo>
                    <a:pt x="56" y="16615"/>
                    <a:pt x="-458" y="18277"/>
                    <a:pt x="313" y="18415"/>
                  </a:cubicBezTo>
                  <a:cubicBezTo>
                    <a:pt x="1085" y="18554"/>
                    <a:pt x="3142" y="17169"/>
                    <a:pt x="5713" y="15231"/>
                  </a:cubicBezTo>
                  <a:cubicBezTo>
                    <a:pt x="8285" y="13292"/>
                    <a:pt x="11371" y="10800"/>
                    <a:pt x="14199" y="8585"/>
                  </a:cubicBezTo>
                  <a:cubicBezTo>
                    <a:pt x="17028" y="6369"/>
                    <a:pt x="19599" y="4431"/>
                    <a:pt x="20371" y="4154"/>
                  </a:cubicBezTo>
                  <a:cubicBezTo>
                    <a:pt x="21142" y="3877"/>
                    <a:pt x="20113" y="5262"/>
                    <a:pt x="18056" y="7754"/>
                  </a:cubicBezTo>
                  <a:cubicBezTo>
                    <a:pt x="15999" y="10246"/>
                    <a:pt x="12913" y="13846"/>
                    <a:pt x="11371" y="16338"/>
                  </a:cubicBezTo>
                  <a:cubicBezTo>
                    <a:pt x="9828" y="18831"/>
                    <a:pt x="9828" y="20215"/>
                    <a:pt x="10856" y="20908"/>
                  </a:cubicBezTo>
                  <a:cubicBezTo>
                    <a:pt x="11885" y="21600"/>
                    <a:pt x="13942" y="21600"/>
                    <a:pt x="1599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5" name="Line"/>
            <p:cNvSpPr/>
            <p:nvPr/>
          </p:nvSpPr>
          <p:spPr>
            <a:xfrm>
              <a:off x="12224648" y="5365750"/>
              <a:ext cx="68952" cy="13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157" fill="norm" stroke="1" extrusionOk="0">
                  <a:moveTo>
                    <a:pt x="21322" y="0"/>
                  </a:moveTo>
                  <a:cubicBezTo>
                    <a:pt x="15431" y="3600"/>
                    <a:pt x="9540" y="7200"/>
                    <a:pt x="5940" y="9818"/>
                  </a:cubicBezTo>
                  <a:cubicBezTo>
                    <a:pt x="2340" y="12436"/>
                    <a:pt x="1031" y="14073"/>
                    <a:pt x="377" y="16036"/>
                  </a:cubicBezTo>
                  <a:cubicBezTo>
                    <a:pt x="-278" y="18000"/>
                    <a:pt x="-278" y="20291"/>
                    <a:pt x="2013" y="20945"/>
                  </a:cubicBezTo>
                  <a:cubicBezTo>
                    <a:pt x="4304" y="21600"/>
                    <a:pt x="8886" y="20618"/>
                    <a:pt x="13467" y="196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6" name="Line"/>
            <p:cNvSpPr/>
            <p:nvPr/>
          </p:nvSpPr>
          <p:spPr>
            <a:xfrm>
              <a:off x="12268199" y="5391150"/>
              <a:ext cx="635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050"/>
                    <a:pt x="7200" y="8100"/>
                    <a:pt x="3600" y="11700"/>
                  </a:cubicBezTo>
                  <a:cubicBezTo>
                    <a:pt x="0" y="15300"/>
                    <a:pt x="0" y="1845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7" name="Line"/>
            <p:cNvSpPr/>
            <p:nvPr/>
          </p:nvSpPr>
          <p:spPr>
            <a:xfrm>
              <a:off x="12293600" y="5416550"/>
              <a:ext cx="635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0" name="Drawing"/>
          <p:cNvGrpSpPr/>
          <p:nvPr/>
        </p:nvGrpSpPr>
        <p:grpSpPr>
          <a:xfrm>
            <a:off x="1494366" y="2587625"/>
            <a:ext cx="11493735" cy="7019926"/>
            <a:chOff x="0" y="0"/>
            <a:chExt cx="11493733" cy="7019925"/>
          </a:xfrm>
        </p:grpSpPr>
        <p:sp>
          <p:nvSpPr>
            <p:cNvPr id="3790" name="Line"/>
            <p:cNvSpPr/>
            <p:nvPr/>
          </p:nvSpPr>
          <p:spPr>
            <a:xfrm>
              <a:off x="1976513" y="0"/>
              <a:ext cx="184151" cy="281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855" y="520"/>
                    <a:pt x="20110" y="1040"/>
                    <a:pt x="19490" y="1544"/>
                  </a:cubicBezTo>
                  <a:cubicBezTo>
                    <a:pt x="18869" y="2048"/>
                    <a:pt x="18372" y="2535"/>
                    <a:pt x="17503" y="3072"/>
                  </a:cubicBezTo>
                  <a:cubicBezTo>
                    <a:pt x="16634" y="3608"/>
                    <a:pt x="15393" y="4193"/>
                    <a:pt x="14524" y="4803"/>
                  </a:cubicBezTo>
                  <a:cubicBezTo>
                    <a:pt x="13655" y="5412"/>
                    <a:pt x="13159" y="6046"/>
                    <a:pt x="12910" y="6712"/>
                  </a:cubicBezTo>
                  <a:cubicBezTo>
                    <a:pt x="12662" y="7379"/>
                    <a:pt x="12662" y="8078"/>
                    <a:pt x="12662" y="8785"/>
                  </a:cubicBezTo>
                  <a:cubicBezTo>
                    <a:pt x="12662" y="9492"/>
                    <a:pt x="12662" y="10207"/>
                    <a:pt x="12538" y="10865"/>
                  </a:cubicBezTo>
                  <a:cubicBezTo>
                    <a:pt x="12414" y="11523"/>
                    <a:pt x="12166" y="12125"/>
                    <a:pt x="11917" y="12702"/>
                  </a:cubicBezTo>
                  <a:cubicBezTo>
                    <a:pt x="11669" y="13279"/>
                    <a:pt x="11421" y="13831"/>
                    <a:pt x="11048" y="14327"/>
                  </a:cubicBezTo>
                  <a:cubicBezTo>
                    <a:pt x="10676" y="14823"/>
                    <a:pt x="10179" y="15261"/>
                    <a:pt x="9683" y="15700"/>
                  </a:cubicBezTo>
                  <a:cubicBezTo>
                    <a:pt x="9186" y="16139"/>
                    <a:pt x="8690" y="16578"/>
                    <a:pt x="7697" y="17090"/>
                  </a:cubicBezTo>
                  <a:cubicBezTo>
                    <a:pt x="6703" y="17602"/>
                    <a:pt x="5214" y="18187"/>
                    <a:pt x="4097" y="18740"/>
                  </a:cubicBezTo>
                  <a:cubicBezTo>
                    <a:pt x="2979" y="19292"/>
                    <a:pt x="2234" y="19812"/>
                    <a:pt x="1614" y="20284"/>
                  </a:cubicBezTo>
                  <a:cubicBezTo>
                    <a:pt x="993" y="20755"/>
                    <a:pt x="497" y="2117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1" name="Line"/>
            <p:cNvSpPr/>
            <p:nvPr/>
          </p:nvSpPr>
          <p:spPr>
            <a:xfrm>
              <a:off x="4230763" y="31750"/>
              <a:ext cx="267924" cy="288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600" fill="norm" stroke="1" extrusionOk="0">
                  <a:moveTo>
                    <a:pt x="20920" y="0"/>
                  </a:moveTo>
                  <a:cubicBezTo>
                    <a:pt x="21260" y="412"/>
                    <a:pt x="21600" y="825"/>
                    <a:pt x="21515" y="1269"/>
                  </a:cubicBezTo>
                  <a:cubicBezTo>
                    <a:pt x="21430" y="1713"/>
                    <a:pt x="20920" y="2189"/>
                    <a:pt x="20409" y="2680"/>
                  </a:cubicBezTo>
                  <a:cubicBezTo>
                    <a:pt x="19899" y="3172"/>
                    <a:pt x="19389" y="3679"/>
                    <a:pt x="18964" y="4219"/>
                  </a:cubicBezTo>
                  <a:cubicBezTo>
                    <a:pt x="18539" y="4758"/>
                    <a:pt x="18198" y="5329"/>
                    <a:pt x="17943" y="5955"/>
                  </a:cubicBezTo>
                  <a:cubicBezTo>
                    <a:pt x="17688" y="6581"/>
                    <a:pt x="17518" y="7263"/>
                    <a:pt x="17433" y="7890"/>
                  </a:cubicBezTo>
                  <a:cubicBezTo>
                    <a:pt x="17348" y="8516"/>
                    <a:pt x="17348" y="9087"/>
                    <a:pt x="17433" y="9674"/>
                  </a:cubicBezTo>
                  <a:cubicBezTo>
                    <a:pt x="17518" y="10261"/>
                    <a:pt x="17688" y="10863"/>
                    <a:pt x="17773" y="11498"/>
                  </a:cubicBezTo>
                  <a:cubicBezTo>
                    <a:pt x="17858" y="12132"/>
                    <a:pt x="17858" y="12798"/>
                    <a:pt x="17858" y="13425"/>
                  </a:cubicBezTo>
                  <a:cubicBezTo>
                    <a:pt x="17858" y="14051"/>
                    <a:pt x="17858" y="14638"/>
                    <a:pt x="17688" y="15193"/>
                  </a:cubicBezTo>
                  <a:cubicBezTo>
                    <a:pt x="17518" y="15748"/>
                    <a:pt x="17178" y="16271"/>
                    <a:pt x="16583" y="16771"/>
                  </a:cubicBezTo>
                  <a:cubicBezTo>
                    <a:pt x="15987" y="17270"/>
                    <a:pt x="15137" y="17746"/>
                    <a:pt x="14372" y="18198"/>
                  </a:cubicBezTo>
                  <a:cubicBezTo>
                    <a:pt x="13606" y="18650"/>
                    <a:pt x="12926" y="19078"/>
                    <a:pt x="11991" y="19499"/>
                  </a:cubicBezTo>
                  <a:cubicBezTo>
                    <a:pt x="11055" y="19919"/>
                    <a:pt x="9865" y="20331"/>
                    <a:pt x="8844" y="20633"/>
                  </a:cubicBezTo>
                  <a:cubicBezTo>
                    <a:pt x="7824" y="20934"/>
                    <a:pt x="6973" y="21124"/>
                    <a:pt x="5528" y="21267"/>
                  </a:cubicBezTo>
                  <a:cubicBezTo>
                    <a:pt x="4082" y="21410"/>
                    <a:pt x="2041" y="2150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2" name="Line"/>
            <p:cNvSpPr/>
            <p:nvPr/>
          </p:nvSpPr>
          <p:spPr>
            <a:xfrm>
              <a:off x="465213" y="692150"/>
              <a:ext cx="80708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9800"/>
                  </a:moveTo>
                  <a:cubicBezTo>
                    <a:pt x="244" y="19800"/>
                    <a:pt x="487" y="19800"/>
                    <a:pt x="714" y="19500"/>
                  </a:cubicBezTo>
                  <a:cubicBezTo>
                    <a:pt x="940" y="19200"/>
                    <a:pt x="1150" y="18600"/>
                    <a:pt x="1365" y="18000"/>
                  </a:cubicBezTo>
                  <a:cubicBezTo>
                    <a:pt x="1580" y="17400"/>
                    <a:pt x="1801" y="16800"/>
                    <a:pt x="2020" y="16200"/>
                  </a:cubicBezTo>
                  <a:cubicBezTo>
                    <a:pt x="2238" y="15600"/>
                    <a:pt x="2453" y="15000"/>
                    <a:pt x="2679" y="14700"/>
                  </a:cubicBezTo>
                  <a:cubicBezTo>
                    <a:pt x="2906" y="14400"/>
                    <a:pt x="3144" y="14400"/>
                    <a:pt x="3371" y="14400"/>
                  </a:cubicBezTo>
                  <a:cubicBezTo>
                    <a:pt x="3597" y="14400"/>
                    <a:pt x="3812" y="14400"/>
                    <a:pt x="4025" y="14400"/>
                  </a:cubicBezTo>
                  <a:cubicBezTo>
                    <a:pt x="4237" y="14400"/>
                    <a:pt x="4447" y="14400"/>
                    <a:pt x="4662" y="14400"/>
                  </a:cubicBezTo>
                  <a:cubicBezTo>
                    <a:pt x="4877" y="14400"/>
                    <a:pt x="5098" y="14400"/>
                    <a:pt x="5319" y="14100"/>
                  </a:cubicBezTo>
                  <a:cubicBezTo>
                    <a:pt x="5540" y="13800"/>
                    <a:pt x="5761" y="13200"/>
                    <a:pt x="5988" y="12600"/>
                  </a:cubicBezTo>
                  <a:cubicBezTo>
                    <a:pt x="6214" y="12000"/>
                    <a:pt x="6447" y="11400"/>
                    <a:pt x="6662" y="10800"/>
                  </a:cubicBezTo>
                  <a:cubicBezTo>
                    <a:pt x="6877" y="10200"/>
                    <a:pt x="7075" y="9600"/>
                    <a:pt x="7274" y="9000"/>
                  </a:cubicBezTo>
                  <a:cubicBezTo>
                    <a:pt x="7472" y="8400"/>
                    <a:pt x="7670" y="7800"/>
                    <a:pt x="7877" y="7200"/>
                  </a:cubicBezTo>
                  <a:cubicBezTo>
                    <a:pt x="8084" y="6600"/>
                    <a:pt x="8299" y="6000"/>
                    <a:pt x="8511" y="5400"/>
                  </a:cubicBezTo>
                  <a:cubicBezTo>
                    <a:pt x="8724" y="4800"/>
                    <a:pt x="8933" y="4200"/>
                    <a:pt x="9146" y="3600"/>
                  </a:cubicBezTo>
                  <a:cubicBezTo>
                    <a:pt x="9358" y="3000"/>
                    <a:pt x="9574" y="2400"/>
                    <a:pt x="9792" y="1800"/>
                  </a:cubicBezTo>
                  <a:cubicBezTo>
                    <a:pt x="10010" y="1200"/>
                    <a:pt x="10231" y="600"/>
                    <a:pt x="10457" y="300"/>
                  </a:cubicBezTo>
                  <a:cubicBezTo>
                    <a:pt x="10684" y="0"/>
                    <a:pt x="10916" y="0"/>
                    <a:pt x="11143" y="0"/>
                  </a:cubicBezTo>
                  <a:cubicBezTo>
                    <a:pt x="11369" y="0"/>
                    <a:pt x="11590" y="0"/>
                    <a:pt x="11817" y="0"/>
                  </a:cubicBezTo>
                  <a:cubicBezTo>
                    <a:pt x="12043" y="0"/>
                    <a:pt x="12276" y="0"/>
                    <a:pt x="12511" y="0"/>
                  </a:cubicBezTo>
                  <a:cubicBezTo>
                    <a:pt x="12746" y="0"/>
                    <a:pt x="12984" y="0"/>
                    <a:pt x="13219" y="0"/>
                  </a:cubicBezTo>
                  <a:cubicBezTo>
                    <a:pt x="13454" y="0"/>
                    <a:pt x="13686" y="0"/>
                    <a:pt x="13924" y="300"/>
                  </a:cubicBezTo>
                  <a:cubicBezTo>
                    <a:pt x="14162" y="600"/>
                    <a:pt x="14406" y="1200"/>
                    <a:pt x="14652" y="1800"/>
                  </a:cubicBezTo>
                  <a:cubicBezTo>
                    <a:pt x="14899" y="2400"/>
                    <a:pt x="15148" y="3000"/>
                    <a:pt x="15389" y="3600"/>
                  </a:cubicBezTo>
                  <a:cubicBezTo>
                    <a:pt x="15629" y="4200"/>
                    <a:pt x="15862" y="4800"/>
                    <a:pt x="16099" y="5100"/>
                  </a:cubicBezTo>
                  <a:cubicBezTo>
                    <a:pt x="16337" y="5400"/>
                    <a:pt x="16581" y="5400"/>
                    <a:pt x="16827" y="5700"/>
                  </a:cubicBezTo>
                  <a:cubicBezTo>
                    <a:pt x="17074" y="6000"/>
                    <a:pt x="17323" y="6600"/>
                    <a:pt x="17567" y="7200"/>
                  </a:cubicBezTo>
                  <a:cubicBezTo>
                    <a:pt x="17810" y="7800"/>
                    <a:pt x="18048" y="8400"/>
                    <a:pt x="18280" y="9000"/>
                  </a:cubicBezTo>
                  <a:cubicBezTo>
                    <a:pt x="18513" y="9600"/>
                    <a:pt x="18739" y="10200"/>
                    <a:pt x="18955" y="11100"/>
                  </a:cubicBezTo>
                  <a:cubicBezTo>
                    <a:pt x="19170" y="12000"/>
                    <a:pt x="19374" y="13200"/>
                    <a:pt x="19589" y="14100"/>
                  </a:cubicBezTo>
                  <a:cubicBezTo>
                    <a:pt x="19804" y="15000"/>
                    <a:pt x="20031" y="15600"/>
                    <a:pt x="20252" y="16200"/>
                  </a:cubicBezTo>
                  <a:cubicBezTo>
                    <a:pt x="20473" y="16800"/>
                    <a:pt x="20688" y="17400"/>
                    <a:pt x="20892" y="18300"/>
                  </a:cubicBezTo>
                  <a:cubicBezTo>
                    <a:pt x="21096" y="19200"/>
                    <a:pt x="21288" y="20400"/>
                    <a:pt x="21405" y="21000"/>
                  </a:cubicBezTo>
                  <a:cubicBezTo>
                    <a:pt x="21521" y="21600"/>
                    <a:pt x="21560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3" name="Line"/>
            <p:cNvSpPr/>
            <p:nvPr/>
          </p:nvSpPr>
          <p:spPr>
            <a:xfrm>
              <a:off x="408063" y="1612900"/>
              <a:ext cx="80200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969"/>
                  </a:moveTo>
                  <a:cubicBezTo>
                    <a:pt x="177" y="11077"/>
                    <a:pt x="353" y="12185"/>
                    <a:pt x="539" y="13015"/>
                  </a:cubicBezTo>
                  <a:cubicBezTo>
                    <a:pt x="724" y="13846"/>
                    <a:pt x="918" y="14400"/>
                    <a:pt x="1132" y="14954"/>
                  </a:cubicBezTo>
                  <a:cubicBezTo>
                    <a:pt x="1345" y="15508"/>
                    <a:pt x="1579" y="16062"/>
                    <a:pt x="1787" y="16892"/>
                  </a:cubicBezTo>
                  <a:cubicBezTo>
                    <a:pt x="1995" y="17723"/>
                    <a:pt x="2178" y="18831"/>
                    <a:pt x="2374" y="19662"/>
                  </a:cubicBezTo>
                  <a:cubicBezTo>
                    <a:pt x="2571" y="20492"/>
                    <a:pt x="2782" y="21046"/>
                    <a:pt x="3001" y="21323"/>
                  </a:cubicBezTo>
                  <a:cubicBezTo>
                    <a:pt x="3221" y="21600"/>
                    <a:pt x="3449" y="21600"/>
                    <a:pt x="3683" y="21600"/>
                  </a:cubicBezTo>
                  <a:cubicBezTo>
                    <a:pt x="3916" y="21600"/>
                    <a:pt x="4156" y="21600"/>
                    <a:pt x="4387" y="21600"/>
                  </a:cubicBezTo>
                  <a:cubicBezTo>
                    <a:pt x="4618" y="21600"/>
                    <a:pt x="4840" y="21600"/>
                    <a:pt x="5065" y="21323"/>
                  </a:cubicBezTo>
                  <a:cubicBezTo>
                    <a:pt x="5290" y="21046"/>
                    <a:pt x="5518" y="20492"/>
                    <a:pt x="5752" y="19938"/>
                  </a:cubicBezTo>
                  <a:cubicBezTo>
                    <a:pt x="5986" y="19385"/>
                    <a:pt x="6225" y="18831"/>
                    <a:pt x="6450" y="18277"/>
                  </a:cubicBezTo>
                  <a:cubicBezTo>
                    <a:pt x="6676" y="17723"/>
                    <a:pt x="6886" y="17169"/>
                    <a:pt x="7097" y="16338"/>
                  </a:cubicBezTo>
                  <a:cubicBezTo>
                    <a:pt x="7308" y="15508"/>
                    <a:pt x="7519" y="14400"/>
                    <a:pt x="7736" y="13569"/>
                  </a:cubicBezTo>
                  <a:cubicBezTo>
                    <a:pt x="7952" y="12738"/>
                    <a:pt x="8175" y="12185"/>
                    <a:pt x="8400" y="11354"/>
                  </a:cubicBezTo>
                  <a:cubicBezTo>
                    <a:pt x="8625" y="10523"/>
                    <a:pt x="8853" y="9415"/>
                    <a:pt x="9090" y="8585"/>
                  </a:cubicBezTo>
                  <a:cubicBezTo>
                    <a:pt x="9326" y="7754"/>
                    <a:pt x="9571" y="7200"/>
                    <a:pt x="9794" y="6646"/>
                  </a:cubicBezTo>
                  <a:cubicBezTo>
                    <a:pt x="10016" y="6092"/>
                    <a:pt x="10216" y="5538"/>
                    <a:pt x="10415" y="4985"/>
                  </a:cubicBezTo>
                  <a:cubicBezTo>
                    <a:pt x="10615" y="4431"/>
                    <a:pt x="10814" y="3877"/>
                    <a:pt x="11017" y="3600"/>
                  </a:cubicBezTo>
                  <a:cubicBezTo>
                    <a:pt x="11219" y="3323"/>
                    <a:pt x="11424" y="3323"/>
                    <a:pt x="11627" y="3046"/>
                  </a:cubicBezTo>
                  <a:cubicBezTo>
                    <a:pt x="11829" y="2769"/>
                    <a:pt x="12029" y="2215"/>
                    <a:pt x="12237" y="1662"/>
                  </a:cubicBezTo>
                  <a:cubicBezTo>
                    <a:pt x="12445" y="1108"/>
                    <a:pt x="12661" y="554"/>
                    <a:pt x="12884" y="277"/>
                  </a:cubicBezTo>
                  <a:cubicBezTo>
                    <a:pt x="13106" y="0"/>
                    <a:pt x="13334" y="0"/>
                    <a:pt x="13559" y="0"/>
                  </a:cubicBezTo>
                  <a:cubicBezTo>
                    <a:pt x="13784" y="0"/>
                    <a:pt x="14007" y="0"/>
                    <a:pt x="14223" y="0"/>
                  </a:cubicBezTo>
                  <a:cubicBezTo>
                    <a:pt x="14440" y="0"/>
                    <a:pt x="14651" y="0"/>
                    <a:pt x="14865" y="0"/>
                  </a:cubicBezTo>
                  <a:cubicBezTo>
                    <a:pt x="15078" y="0"/>
                    <a:pt x="15295" y="0"/>
                    <a:pt x="15526" y="0"/>
                  </a:cubicBezTo>
                  <a:cubicBezTo>
                    <a:pt x="15757" y="0"/>
                    <a:pt x="16002" y="0"/>
                    <a:pt x="16219" y="554"/>
                  </a:cubicBezTo>
                  <a:cubicBezTo>
                    <a:pt x="16435" y="1108"/>
                    <a:pt x="16623" y="2215"/>
                    <a:pt x="16837" y="3046"/>
                  </a:cubicBezTo>
                  <a:cubicBezTo>
                    <a:pt x="17051" y="3877"/>
                    <a:pt x="17290" y="4431"/>
                    <a:pt x="17530" y="4708"/>
                  </a:cubicBezTo>
                  <a:cubicBezTo>
                    <a:pt x="17769" y="4985"/>
                    <a:pt x="18009" y="4985"/>
                    <a:pt x="18231" y="4985"/>
                  </a:cubicBezTo>
                  <a:cubicBezTo>
                    <a:pt x="18453" y="4985"/>
                    <a:pt x="18658" y="4985"/>
                    <a:pt x="18869" y="4985"/>
                  </a:cubicBezTo>
                  <a:cubicBezTo>
                    <a:pt x="19080" y="4985"/>
                    <a:pt x="19297" y="4985"/>
                    <a:pt x="19528" y="5262"/>
                  </a:cubicBezTo>
                  <a:cubicBezTo>
                    <a:pt x="19759" y="5538"/>
                    <a:pt x="20004" y="6092"/>
                    <a:pt x="20235" y="6646"/>
                  </a:cubicBezTo>
                  <a:cubicBezTo>
                    <a:pt x="20466" y="7200"/>
                    <a:pt x="20682" y="7754"/>
                    <a:pt x="20907" y="9692"/>
                  </a:cubicBezTo>
                  <a:cubicBezTo>
                    <a:pt x="21133" y="11631"/>
                    <a:pt x="21366" y="14954"/>
                    <a:pt x="21600" y="182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4" name="Line"/>
            <p:cNvSpPr/>
            <p:nvPr/>
          </p:nvSpPr>
          <p:spPr>
            <a:xfrm>
              <a:off x="6446913" y="107950"/>
              <a:ext cx="329838" cy="273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20769" y="0"/>
                  </a:moveTo>
                  <a:cubicBezTo>
                    <a:pt x="21046" y="553"/>
                    <a:pt x="21323" y="1105"/>
                    <a:pt x="21462" y="1725"/>
                  </a:cubicBezTo>
                  <a:cubicBezTo>
                    <a:pt x="21600" y="2344"/>
                    <a:pt x="21600" y="3031"/>
                    <a:pt x="21531" y="3700"/>
                  </a:cubicBezTo>
                  <a:cubicBezTo>
                    <a:pt x="21462" y="4370"/>
                    <a:pt x="21323" y="5023"/>
                    <a:pt x="21046" y="5626"/>
                  </a:cubicBezTo>
                  <a:cubicBezTo>
                    <a:pt x="20769" y="6229"/>
                    <a:pt x="20354" y="6781"/>
                    <a:pt x="19662" y="7384"/>
                  </a:cubicBezTo>
                  <a:cubicBezTo>
                    <a:pt x="18969" y="7987"/>
                    <a:pt x="18000" y="8640"/>
                    <a:pt x="16962" y="9318"/>
                  </a:cubicBezTo>
                  <a:cubicBezTo>
                    <a:pt x="15923" y="9996"/>
                    <a:pt x="14815" y="10700"/>
                    <a:pt x="13777" y="11378"/>
                  </a:cubicBezTo>
                  <a:cubicBezTo>
                    <a:pt x="12738" y="12056"/>
                    <a:pt x="11769" y="12709"/>
                    <a:pt x="10869" y="13353"/>
                  </a:cubicBezTo>
                  <a:cubicBezTo>
                    <a:pt x="9969" y="13998"/>
                    <a:pt x="9138" y="14634"/>
                    <a:pt x="8446" y="15204"/>
                  </a:cubicBezTo>
                  <a:cubicBezTo>
                    <a:pt x="7754" y="15773"/>
                    <a:pt x="7200" y="16275"/>
                    <a:pt x="6508" y="16861"/>
                  </a:cubicBezTo>
                  <a:cubicBezTo>
                    <a:pt x="5815" y="17447"/>
                    <a:pt x="4985" y="18117"/>
                    <a:pt x="4154" y="18745"/>
                  </a:cubicBezTo>
                  <a:cubicBezTo>
                    <a:pt x="3323" y="19373"/>
                    <a:pt x="2492" y="19959"/>
                    <a:pt x="1800" y="20428"/>
                  </a:cubicBezTo>
                  <a:cubicBezTo>
                    <a:pt x="1108" y="20897"/>
                    <a:pt x="554" y="2124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5" name="Line"/>
            <p:cNvSpPr/>
            <p:nvPr/>
          </p:nvSpPr>
          <p:spPr>
            <a:xfrm>
              <a:off x="2598813" y="217273"/>
              <a:ext cx="124885" cy="432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fill="norm" stroke="1" extrusionOk="0">
                  <a:moveTo>
                    <a:pt x="7688" y="8783"/>
                  </a:moveTo>
                  <a:cubicBezTo>
                    <a:pt x="7322" y="12049"/>
                    <a:pt x="6956" y="15315"/>
                    <a:pt x="6773" y="17265"/>
                  </a:cubicBezTo>
                  <a:cubicBezTo>
                    <a:pt x="6590" y="19214"/>
                    <a:pt x="6590" y="19846"/>
                    <a:pt x="6590" y="20426"/>
                  </a:cubicBezTo>
                  <a:cubicBezTo>
                    <a:pt x="6590" y="21005"/>
                    <a:pt x="6590" y="21532"/>
                    <a:pt x="6590" y="21532"/>
                  </a:cubicBezTo>
                  <a:cubicBezTo>
                    <a:pt x="6590" y="21532"/>
                    <a:pt x="6590" y="21005"/>
                    <a:pt x="5492" y="18792"/>
                  </a:cubicBezTo>
                  <a:cubicBezTo>
                    <a:pt x="4393" y="16580"/>
                    <a:pt x="2197" y="12681"/>
                    <a:pt x="1098" y="9731"/>
                  </a:cubicBezTo>
                  <a:cubicBezTo>
                    <a:pt x="0" y="6781"/>
                    <a:pt x="0" y="4779"/>
                    <a:pt x="0" y="3514"/>
                  </a:cubicBezTo>
                  <a:cubicBezTo>
                    <a:pt x="0" y="2250"/>
                    <a:pt x="0" y="1723"/>
                    <a:pt x="915" y="1249"/>
                  </a:cubicBezTo>
                  <a:cubicBezTo>
                    <a:pt x="1831" y="775"/>
                    <a:pt x="3661" y="353"/>
                    <a:pt x="5492" y="143"/>
                  </a:cubicBezTo>
                  <a:cubicBezTo>
                    <a:pt x="7322" y="-68"/>
                    <a:pt x="9153" y="-68"/>
                    <a:pt x="11349" y="301"/>
                  </a:cubicBezTo>
                  <a:cubicBezTo>
                    <a:pt x="13546" y="670"/>
                    <a:pt x="16108" y="1407"/>
                    <a:pt x="18122" y="2303"/>
                  </a:cubicBezTo>
                  <a:cubicBezTo>
                    <a:pt x="20136" y="3198"/>
                    <a:pt x="21600" y="4252"/>
                    <a:pt x="21600" y="5464"/>
                  </a:cubicBezTo>
                  <a:cubicBezTo>
                    <a:pt x="21600" y="6675"/>
                    <a:pt x="20136" y="8045"/>
                    <a:pt x="17390" y="9046"/>
                  </a:cubicBezTo>
                  <a:cubicBezTo>
                    <a:pt x="14644" y="10047"/>
                    <a:pt x="10617" y="10679"/>
                    <a:pt x="7871" y="11153"/>
                  </a:cubicBezTo>
                  <a:cubicBezTo>
                    <a:pt x="5125" y="11628"/>
                    <a:pt x="3661" y="11944"/>
                    <a:pt x="3478" y="12154"/>
                  </a:cubicBezTo>
                  <a:cubicBezTo>
                    <a:pt x="3295" y="12365"/>
                    <a:pt x="4393" y="12471"/>
                    <a:pt x="5492" y="125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6" name="Line"/>
            <p:cNvSpPr/>
            <p:nvPr/>
          </p:nvSpPr>
          <p:spPr>
            <a:xfrm>
              <a:off x="2746043" y="462618"/>
              <a:ext cx="113121" cy="123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0687" fill="norm" stroke="1" extrusionOk="0">
                  <a:moveTo>
                    <a:pt x="17777" y="3343"/>
                  </a:moveTo>
                  <a:cubicBezTo>
                    <a:pt x="16177" y="2281"/>
                    <a:pt x="14577" y="1218"/>
                    <a:pt x="12377" y="510"/>
                  </a:cubicBezTo>
                  <a:cubicBezTo>
                    <a:pt x="10177" y="-198"/>
                    <a:pt x="7377" y="-552"/>
                    <a:pt x="5177" y="2104"/>
                  </a:cubicBezTo>
                  <a:cubicBezTo>
                    <a:pt x="2977" y="4759"/>
                    <a:pt x="1377" y="10425"/>
                    <a:pt x="577" y="14143"/>
                  </a:cubicBezTo>
                  <a:cubicBezTo>
                    <a:pt x="-223" y="17861"/>
                    <a:pt x="-223" y="19632"/>
                    <a:pt x="777" y="20340"/>
                  </a:cubicBezTo>
                  <a:cubicBezTo>
                    <a:pt x="1777" y="21048"/>
                    <a:pt x="3777" y="20694"/>
                    <a:pt x="7377" y="19100"/>
                  </a:cubicBezTo>
                  <a:cubicBezTo>
                    <a:pt x="10977" y="17507"/>
                    <a:pt x="16177" y="14674"/>
                    <a:pt x="21377" y="118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7" name="Line"/>
            <p:cNvSpPr/>
            <p:nvPr/>
          </p:nvSpPr>
          <p:spPr>
            <a:xfrm>
              <a:off x="2852813" y="457200"/>
              <a:ext cx="88512" cy="130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440" fill="norm" stroke="1" extrusionOk="0">
                  <a:moveTo>
                    <a:pt x="0" y="2090"/>
                  </a:moveTo>
                  <a:cubicBezTo>
                    <a:pt x="4521" y="3832"/>
                    <a:pt x="9042" y="5574"/>
                    <a:pt x="12809" y="8187"/>
                  </a:cubicBezTo>
                  <a:cubicBezTo>
                    <a:pt x="16577" y="10800"/>
                    <a:pt x="19591" y="14284"/>
                    <a:pt x="20595" y="16897"/>
                  </a:cubicBezTo>
                  <a:cubicBezTo>
                    <a:pt x="21600" y="19510"/>
                    <a:pt x="20595" y="21252"/>
                    <a:pt x="19340" y="21426"/>
                  </a:cubicBezTo>
                  <a:cubicBezTo>
                    <a:pt x="18084" y="21600"/>
                    <a:pt x="16577" y="20206"/>
                    <a:pt x="15572" y="16897"/>
                  </a:cubicBezTo>
                  <a:cubicBezTo>
                    <a:pt x="14567" y="13587"/>
                    <a:pt x="14065" y="8361"/>
                    <a:pt x="14819" y="5226"/>
                  </a:cubicBezTo>
                  <a:cubicBezTo>
                    <a:pt x="15572" y="2090"/>
                    <a:pt x="17581" y="1045"/>
                    <a:pt x="1959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8" name="Line"/>
            <p:cNvSpPr/>
            <p:nvPr/>
          </p:nvSpPr>
          <p:spPr>
            <a:xfrm>
              <a:off x="2802013" y="488950"/>
              <a:ext cx="317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5082"/>
                    <a:pt x="2880" y="10165"/>
                    <a:pt x="6480" y="13765"/>
                  </a:cubicBezTo>
                  <a:cubicBezTo>
                    <a:pt x="10080" y="17365"/>
                    <a:pt x="15840" y="1948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9" name="Line"/>
            <p:cNvSpPr/>
            <p:nvPr/>
          </p:nvSpPr>
          <p:spPr>
            <a:xfrm>
              <a:off x="2989250" y="260350"/>
              <a:ext cx="256538" cy="430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526" fill="norm" stroke="1" extrusionOk="0">
                  <a:moveTo>
                    <a:pt x="6116" y="0"/>
                  </a:moveTo>
                  <a:cubicBezTo>
                    <a:pt x="5230" y="0"/>
                    <a:pt x="4345" y="0"/>
                    <a:pt x="3814" y="424"/>
                  </a:cubicBezTo>
                  <a:cubicBezTo>
                    <a:pt x="3283" y="847"/>
                    <a:pt x="3106" y="1694"/>
                    <a:pt x="3017" y="3971"/>
                  </a:cubicBezTo>
                  <a:cubicBezTo>
                    <a:pt x="2929" y="6247"/>
                    <a:pt x="2929" y="9953"/>
                    <a:pt x="3106" y="12124"/>
                  </a:cubicBezTo>
                  <a:cubicBezTo>
                    <a:pt x="3283" y="14294"/>
                    <a:pt x="3637" y="14929"/>
                    <a:pt x="4168" y="15406"/>
                  </a:cubicBezTo>
                  <a:cubicBezTo>
                    <a:pt x="4699" y="15882"/>
                    <a:pt x="5408" y="16200"/>
                    <a:pt x="5762" y="15988"/>
                  </a:cubicBezTo>
                  <a:cubicBezTo>
                    <a:pt x="6116" y="15776"/>
                    <a:pt x="6116" y="15035"/>
                    <a:pt x="5408" y="14135"/>
                  </a:cubicBezTo>
                  <a:cubicBezTo>
                    <a:pt x="4699" y="13235"/>
                    <a:pt x="3283" y="12176"/>
                    <a:pt x="2132" y="11488"/>
                  </a:cubicBezTo>
                  <a:cubicBezTo>
                    <a:pt x="981" y="10800"/>
                    <a:pt x="96" y="10482"/>
                    <a:pt x="8" y="10535"/>
                  </a:cubicBezTo>
                  <a:cubicBezTo>
                    <a:pt x="-81" y="10588"/>
                    <a:pt x="627" y="11012"/>
                    <a:pt x="1867" y="11224"/>
                  </a:cubicBezTo>
                  <a:cubicBezTo>
                    <a:pt x="3106" y="11435"/>
                    <a:pt x="4876" y="11435"/>
                    <a:pt x="6470" y="11276"/>
                  </a:cubicBezTo>
                  <a:cubicBezTo>
                    <a:pt x="8063" y="11118"/>
                    <a:pt x="9480" y="10800"/>
                    <a:pt x="10630" y="10747"/>
                  </a:cubicBezTo>
                  <a:cubicBezTo>
                    <a:pt x="11781" y="10694"/>
                    <a:pt x="12667" y="10906"/>
                    <a:pt x="13463" y="10853"/>
                  </a:cubicBezTo>
                  <a:cubicBezTo>
                    <a:pt x="14260" y="10800"/>
                    <a:pt x="14968" y="10482"/>
                    <a:pt x="15588" y="10588"/>
                  </a:cubicBezTo>
                  <a:cubicBezTo>
                    <a:pt x="16208" y="10694"/>
                    <a:pt x="16739" y="11224"/>
                    <a:pt x="17535" y="12388"/>
                  </a:cubicBezTo>
                  <a:cubicBezTo>
                    <a:pt x="18332" y="13553"/>
                    <a:pt x="19394" y="15353"/>
                    <a:pt x="20103" y="16518"/>
                  </a:cubicBezTo>
                  <a:cubicBezTo>
                    <a:pt x="20811" y="17682"/>
                    <a:pt x="21165" y="18212"/>
                    <a:pt x="21342" y="18794"/>
                  </a:cubicBezTo>
                  <a:cubicBezTo>
                    <a:pt x="21519" y="19376"/>
                    <a:pt x="21519" y="20012"/>
                    <a:pt x="21165" y="20488"/>
                  </a:cubicBezTo>
                  <a:cubicBezTo>
                    <a:pt x="20811" y="20965"/>
                    <a:pt x="20103" y="21282"/>
                    <a:pt x="19306" y="21441"/>
                  </a:cubicBezTo>
                  <a:cubicBezTo>
                    <a:pt x="18509" y="21600"/>
                    <a:pt x="17624" y="21600"/>
                    <a:pt x="16827" y="20859"/>
                  </a:cubicBezTo>
                  <a:cubicBezTo>
                    <a:pt x="16030" y="20118"/>
                    <a:pt x="15322" y="18635"/>
                    <a:pt x="14614" y="171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0" name="Line"/>
            <p:cNvSpPr/>
            <p:nvPr/>
          </p:nvSpPr>
          <p:spPr>
            <a:xfrm>
              <a:off x="3710426" y="188074"/>
              <a:ext cx="149139" cy="392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314" fill="norm" stroke="1" extrusionOk="0">
                  <a:moveTo>
                    <a:pt x="14551" y="7715"/>
                  </a:moveTo>
                  <a:cubicBezTo>
                    <a:pt x="13334" y="7255"/>
                    <a:pt x="12117" y="6796"/>
                    <a:pt x="10900" y="6853"/>
                  </a:cubicBezTo>
                  <a:cubicBezTo>
                    <a:pt x="9683" y="6911"/>
                    <a:pt x="8466" y="7485"/>
                    <a:pt x="6793" y="9266"/>
                  </a:cubicBezTo>
                  <a:cubicBezTo>
                    <a:pt x="5120" y="11047"/>
                    <a:pt x="2990" y="14034"/>
                    <a:pt x="1773" y="15815"/>
                  </a:cubicBezTo>
                  <a:cubicBezTo>
                    <a:pt x="556" y="17596"/>
                    <a:pt x="252" y="18170"/>
                    <a:pt x="100" y="19032"/>
                  </a:cubicBezTo>
                  <a:cubicBezTo>
                    <a:pt x="-52" y="19893"/>
                    <a:pt x="-52" y="21042"/>
                    <a:pt x="252" y="21272"/>
                  </a:cubicBezTo>
                  <a:cubicBezTo>
                    <a:pt x="556" y="21502"/>
                    <a:pt x="1165" y="20813"/>
                    <a:pt x="2838" y="18572"/>
                  </a:cubicBezTo>
                  <a:cubicBezTo>
                    <a:pt x="4511" y="16332"/>
                    <a:pt x="7249" y="12540"/>
                    <a:pt x="9683" y="9323"/>
                  </a:cubicBezTo>
                  <a:cubicBezTo>
                    <a:pt x="12117" y="6106"/>
                    <a:pt x="14247" y="3464"/>
                    <a:pt x="15920" y="1913"/>
                  </a:cubicBezTo>
                  <a:cubicBezTo>
                    <a:pt x="17593" y="362"/>
                    <a:pt x="18810" y="-98"/>
                    <a:pt x="19723" y="17"/>
                  </a:cubicBezTo>
                  <a:cubicBezTo>
                    <a:pt x="20635" y="132"/>
                    <a:pt x="21244" y="821"/>
                    <a:pt x="21396" y="2774"/>
                  </a:cubicBezTo>
                  <a:cubicBezTo>
                    <a:pt x="21548" y="4728"/>
                    <a:pt x="21244" y="7945"/>
                    <a:pt x="20787" y="11047"/>
                  </a:cubicBezTo>
                  <a:cubicBezTo>
                    <a:pt x="20331" y="14149"/>
                    <a:pt x="19723" y="17136"/>
                    <a:pt x="19114" y="201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1" name="Line"/>
            <p:cNvSpPr/>
            <p:nvPr/>
          </p:nvSpPr>
          <p:spPr>
            <a:xfrm>
              <a:off x="3722763" y="393700"/>
              <a:ext cx="2603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88" y="16000"/>
                    <a:pt x="7376" y="10400"/>
                    <a:pt x="10976" y="6800"/>
                  </a:cubicBezTo>
                  <a:cubicBezTo>
                    <a:pt x="14576" y="3200"/>
                    <a:pt x="18088" y="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2" name="Line"/>
            <p:cNvSpPr/>
            <p:nvPr/>
          </p:nvSpPr>
          <p:spPr>
            <a:xfrm>
              <a:off x="5191730" y="86999"/>
              <a:ext cx="109099" cy="463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405" fill="norm" stroke="1" extrusionOk="0">
                  <a:moveTo>
                    <a:pt x="3323" y="8297"/>
                  </a:moveTo>
                  <a:cubicBezTo>
                    <a:pt x="2908" y="11621"/>
                    <a:pt x="2492" y="14944"/>
                    <a:pt x="2285" y="16849"/>
                  </a:cubicBezTo>
                  <a:cubicBezTo>
                    <a:pt x="2077" y="18755"/>
                    <a:pt x="2077" y="19244"/>
                    <a:pt x="1869" y="19879"/>
                  </a:cubicBezTo>
                  <a:cubicBezTo>
                    <a:pt x="1662" y="20515"/>
                    <a:pt x="1246" y="21297"/>
                    <a:pt x="831" y="21394"/>
                  </a:cubicBezTo>
                  <a:cubicBezTo>
                    <a:pt x="415" y="21492"/>
                    <a:pt x="0" y="20906"/>
                    <a:pt x="0" y="18853"/>
                  </a:cubicBezTo>
                  <a:cubicBezTo>
                    <a:pt x="0" y="16801"/>
                    <a:pt x="415" y="13282"/>
                    <a:pt x="1869" y="10106"/>
                  </a:cubicBezTo>
                  <a:cubicBezTo>
                    <a:pt x="3323" y="6929"/>
                    <a:pt x="5815" y="4095"/>
                    <a:pt x="7685" y="2433"/>
                  </a:cubicBezTo>
                  <a:cubicBezTo>
                    <a:pt x="9554" y="772"/>
                    <a:pt x="10800" y="283"/>
                    <a:pt x="12462" y="87"/>
                  </a:cubicBezTo>
                  <a:cubicBezTo>
                    <a:pt x="14123" y="-108"/>
                    <a:pt x="16200" y="-10"/>
                    <a:pt x="18069" y="723"/>
                  </a:cubicBezTo>
                  <a:cubicBezTo>
                    <a:pt x="19938" y="1456"/>
                    <a:pt x="21600" y="2824"/>
                    <a:pt x="21392" y="4339"/>
                  </a:cubicBezTo>
                  <a:cubicBezTo>
                    <a:pt x="21185" y="5854"/>
                    <a:pt x="19108" y="7516"/>
                    <a:pt x="15369" y="8786"/>
                  </a:cubicBezTo>
                  <a:cubicBezTo>
                    <a:pt x="11631" y="10057"/>
                    <a:pt x="6231" y="10936"/>
                    <a:pt x="831" y="118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3" name="Line"/>
            <p:cNvSpPr/>
            <p:nvPr/>
          </p:nvSpPr>
          <p:spPr>
            <a:xfrm>
              <a:off x="5249124" y="266700"/>
              <a:ext cx="296090" cy="260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448" fill="norm" stroke="1" extrusionOk="0">
                  <a:moveTo>
                    <a:pt x="7642" y="9929"/>
                  </a:moveTo>
                  <a:cubicBezTo>
                    <a:pt x="7335" y="9058"/>
                    <a:pt x="7029" y="8187"/>
                    <a:pt x="6493" y="7577"/>
                  </a:cubicBezTo>
                  <a:cubicBezTo>
                    <a:pt x="5957" y="6968"/>
                    <a:pt x="5191" y="6619"/>
                    <a:pt x="4195" y="6794"/>
                  </a:cubicBezTo>
                  <a:cubicBezTo>
                    <a:pt x="3199" y="6968"/>
                    <a:pt x="1974" y="7665"/>
                    <a:pt x="1131" y="9494"/>
                  </a:cubicBezTo>
                  <a:cubicBezTo>
                    <a:pt x="289" y="11323"/>
                    <a:pt x="-171" y="14284"/>
                    <a:pt x="59" y="16461"/>
                  </a:cubicBezTo>
                  <a:cubicBezTo>
                    <a:pt x="289" y="18639"/>
                    <a:pt x="1208" y="20032"/>
                    <a:pt x="2050" y="20555"/>
                  </a:cubicBezTo>
                  <a:cubicBezTo>
                    <a:pt x="2893" y="21077"/>
                    <a:pt x="3659" y="20729"/>
                    <a:pt x="4501" y="19335"/>
                  </a:cubicBezTo>
                  <a:cubicBezTo>
                    <a:pt x="5344" y="17942"/>
                    <a:pt x="6263" y="15503"/>
                    <a:pt x="6723" y="13500"/>
                  </a:cubicBezTo>
                  <a:cubicBezTo>
                    <a:pt x="7182" y="11497"/>
                    <a:pt x="7182" y="9929"/>
                    <a:pt x="7029" y="9668"/>
                  </a:cubicBezTo>
                  <a:cubicBezTo>
                    <a:pt x="6876" y="9406"/>
                    <a:pt x="6569" y="10452"/>
                    <a:pt x="6646" y="11323"/>
                  </a:cubicBezTo>
                  <a:cubicBezTo>
                    <a:pt x="6723" y="12194"/>
                    <a:pt x="7182" y="12890"/>
                    <a:pt x="7795" y="12977"/>
                  </a:cubicBezTo>
                  <a:cubicBezTo>
                    <a:pt x="8408" y="13065"/>
                    <a:pt x="9174" y="12542"/>
                    <a:pt x="9786" y="11758"/>
                  </a:cubicBezTo>
                  <a:cubicBezTo>
                    <a:pt x="10399" y="10974"/>
                    <a:pt x="10859" y="9929"/>
                    <a:pt x="11318" y="8971"/>
                  </a:cubicBezTo>
                  <a:cubicBezTo>
                    <a:pt x="11778" y="8013"/>
                    <a:pt x="12238" y="7142"/>
                    <a:pt x="12697" y="7142"/>
                  </a:cubicBezTo>
                  <a:cubicBezTo>
                    <a:pt x="13157" y="7142"/>
                    <a:pt x="13616" y="8013"/>
                    <a:pt x="14229" y="9842"/>
                  </a:cubicBezTo>
                  <a:cubicBezTo>
                    <a:pt x="14842" y="11671"/>
                    <a:pt x="15608" y="14458"/>
                    <a:pt x="16067" y="16287"/>
                  </a:cubicBezTo>
                  <a:cubicBezTo>
                    <a:pt x="16527" y="18116"/>
                    <a:pt x="16680" y="18987"/>
                    <a:pt x="16603" y="19858"/>
                  </a:cubicBezTo>
                  <a:cubicBezTo>
                    <a:pt x="16527" y="20729"/>
                    <a:pt x="16220" y="21600"/>
                    <a:pt x="15838" y="21426"/>
                  </a:cubicBezTo>
                  <a:cubicBezTo>
                    <a:pt x="15455" y="21252"/>
                    <a:pt x="14995" y="20032"/>
                    <a:pt x="14995" y="17594"/>
                  </a:cubicBezTo>
                  <a:cubicBezTo>
                    <a:pt x="14995" y="15155"/>
                    <a:pt x="15455" y="11497"/>
                    <a:pt x="16603" y="8361"/>
                  </a:cubicBezTo>
                  <a:cubicBezTo>
                    <a:pt x="17752" y="5226"/>
                    <a:pt x="19591" y="2613"/>
                    <a:pt x="2142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4" name="Line"/>
            <p:cNvSpPr/>
            <p:nvPr/>
          </p:nvSpPr>
          <p:spPr>
            <a:xfrm>
              <a:off x="5631997" y="76200"/>
              <a:ext cx="71967" cy="421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7" fill="norm" stroke="1" extrusionOk="0">
                  <a:moveTo>
                    <a:pt x="21600" y="0"/>
                  </a:moveTo>
                  <a:cubicBezTo>
                    <a:pt x="18424" y="107"/>
                    <a:pt x="15247" y="215"/>
                    <a:pt x="12071" y="1719"/>
                  </a:cubicBezTo>
                  <a:cubicBezTo>
                    <a:pt x="8894" y="3224"/>
                    <a:pt x="5718" y="6125"/>
                    <a:pt x="3494" y="9242"/>
                  </a:cubicBezTo>
                  <a:cubicBezTo>
                    <a:pt x="1271" y="12358"/>
                    <a:pt x="0" y="15690"/>
                    <a:pt x="0" y="17678"/>
                  </a:cubicBezTo>
                  <a:cubicBezTo>
                    <a:pt x="0" y="19666"/>
                    <a:pt x="1271" y="20310"/>
                    <a:pt x="3176" y="20794"/>
                  </a:cubicBezTo>
                  <a:cubicBezTo>
                    <a:pt x="5082" y="21278"/>
                    <a:pt x="7624" y="21600"/>
                    <a:pt x="9529" y="21278"/>
                  </a:cubicBezTo>
                  <a:cubicBezTo>
                    <a:pt x="11435" y="20955"/>
                    <a:pt x="12706" y="19988"/>
                    <a:pt x="13976" y="190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5" name="Line"/>
            <p:cNvSpPr/>
            <p:nvPr/>
          </p:nvSpPr>
          <p:spPr>
            <a:xfrm>
              <a:off x="5564255" y="336550"/>
              <a:ext cx="265915" cy="247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418" fill="norm" stroke="1" extrusionOk="0">
                  <a:moveTo>
                    <a:pt x="3062" y="0"/>
                  </a:moveTo>
                  <a:cubicBezTo>
                    <a:pt x="2212" y="0"/>
                    <a:pt x="1362" y="0"/>
                    <a:pt x="766" y="458"/>
                  </a:cubicBezTo>
                  <a:cubicBezTo>
                    <a:pt x="171" y="915"/>
                    <a:pt x="-169" y="1831"/>
                    <a:pt x="86" y="2471"/>
                  </a:cubicBezTo>
                  <a:cubicBezTo>
                    <a:pt x="341" y="3112"/>
                    <a:pt x="1192" y="3478"/>
                    <a:pt x="3148" y="3203"/>
                  </a:cubicBezTo>
                  <a:cubicBezTo>
                    <a:pt x="5103" y="2929"/>
                    <a:pt x="8165" y="2014"/>
                    <a:pt x="10036" y="1281"/>
                  </a:cubicBezTo>
                  <a:cubicBezTo>
                    <a:pt x="11907" y="549"/>
                    <a:pt x="12587" y="0"/>
                    <a:pt x="13182" y="92"/>
                  </a:cubicBezTo>
                  <a:cubicBezTo>
                    <a:pt x="13777" y="183"/>
                    <a:pt x="14288" y="915"/>
                    <a:pt x="14883" y="1556"/>
                  </a:cubicBezTo>
                  <a:cubicBezTo>
                    <a:pt x="15478" y="2197"/>
                    <a:pt x="16159" y="2746"/>
                    <a:pt x="17094" y="3020"/>
                  </a:cubicBezTo>
                  <a:cubicBezTo>
                    <a:pt x="18029" y="3295"/>
                    <a:pt x="19220" y="3295"/>
                    <a:pt x="19815" y="4119"/>
                  </a:cubicBezTo>
                  <a:cubicBezTo>
                    <a:pt x="20411" y="4942"/>
                    <a:pt x="20411" y="6590"/>
                    <a:pt x="20581" y="9061"/>
                  </a:cubicBezTo>
                  <a:cubicBezTo>
                    <a:pt x="20751" y="11532"/>
                    <a:pt x="21091" y="14827"/>
                    <a:pt x="21261" y="16932"/>
                  </a:cubicBezTo>
                  <a:cubicBezTo>
                    <a:pt x="21431" y="19037"/>
                    <a:pt x="21431" y="19953"/>
                    <a:pt x="21006" y="20593"/>
                  </a:cubicBezTo>
                  <a:cubicBezTo>
                    <a:pt x="20581" y="21234"/>
                    <a:pt x="19730" y="21600"/>
                    <a:pt x="18540" y="21325"/>
                  </a:cubicBezTo>
                  <a:cubicBezTo>
                    <a:pt x="17349" y="21051"/>
                    <a:pt x="15818" y="20136"/>
                    <a:pt x="15053" y="18580"/>
                  </a:cubicBezTo>
                  <a:cubicBezTo>
                    <a:pt x="14288" y="17024"/>
                    <a:pt x="14288" y="14827"/>
                    <a:pt x="14288" y="126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6" name="Line"/>
            <p:cNvSpPr/>
            <p:nvPr/>
          </p:nvSpPr>
          <p:spPr>
            <a:xfrm>
              <a:off x="6192913" y="209550"/>
              <a:ext cx="25401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5526"/>
                    <a:pt x="18000" y="11051"/>
                    <a:pt x="14400" y="14651"/>
                  </a:cubicBezTo>
                  <a:cubicBezTo>
                    <a:pt x="10800" y="18251"/>
                    <a:pt x="5400" y="1992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7" name="Line"/>
            <p:cNvSpPr/>
            <p:nvPr/>
          </p:nvSpPr>
          <p:spPr>
            <a:xfrm>
              <a:off x="6192913" y="104530"/>
              <a:ext cx="174187" cy="390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555" fill="norm" stroke="1" extrusionOk="0">
                  <a:moveTo>
                    <a:pt x="1543" y="2290"/>
                  </a:moveTo>
                  <a:cubicBezTo>
                    <a:pt x="1800" y="1706"/>
                    <a:pt x="2057" y="1123"/>
                    <a:pt x="2829" y="714"/>
                  </a:cubicBezTo>
                  <a:cubicBezTo>
                    <a:pt x="3600" y="305"/>
                    <a:pt x="4886" y="72"/>
                    <a:pt x="7071" y="13"/>
                  </a:cubicBezTo>
                  <a:cubicBezTo>
                    <a:pt x="9257" y="-45"/>
                    <a:pt x="12343" y="72"/>
                    <a:pt x="14271" y="656"/>
                  </a:cubicBezTo>
                  <a:cubicBezTo>
                    <a:pt x="16200" y="1239"/>
                    <a:pt x="16971" y="2290"/>
                    <a:pt x="16457" y="3283"/>
                  </a:cubicBezTo>
                  <a:cubicBezTo>
                    <a:pt x="15943" y="4275"/>
                    <a:pt x="14143" y="5209"/>
                    <a:pt x="12471" y="5968"/>
                  </a:cubicBezTo>
                  <a:cubicBezTo>
                    <a:pt x="10800" y="6727"/>
                    <a:pt x="9257" y="7311"/>
                    <a:pt x="8486" y="7953"/>
                  </a:cubicBezTo>
                  <a:cubicBezTo>
                    <a:pt x="7714" y="8595"/>
                    <a:pt x="7714" y="9296"/>
                    <a:pt x="9129" y="10113"/>
                  </a:cubicBezTo>
                  <a:cubicBezTo>
                    <a:pt x="10543" y="10930"/>
                    <a:pt x="13371" y="11864"/>
                    <a:pt x="15814" y="12740"/>
                  </a:cubicBezTo>
                  <a:cubicBezTo>
                    <a:pt x="18257" y="13616"/>
                    <a:pt x="20314" y="14433"/>
                    <a:pt x="20957" y="15600"/>
                  </a:cubicBezTo>
                  <a:cubicBezTo>
                    <a:pt x="21600" y="16768"/>
                    <a:pt x="20829" y="18286"/>
                    <a:pt x="17100" y="19337"/>
                  </a:cubicBezTo>
                  <a:cubicBezTo>
                    <a:pt x="13371" y="20387"/>
                    <a:pt x="6686" y="20971"/>
                    <a:pt x="0" y="215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8" name="Line"/>
            <p:cNvSpPr/>
            <p:nvPr/>
          </p:nvSpPr>
          <p:spPr>
            <a:xfrm>
              <a:off x="554113" y="1238250"/>
              <a:ext cx="44451" cy="299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9" fill="norm" stroke="1" extrusionOk="0">
                  <a:moveTo>
                    <a:pt x="0" y="0"/>
                  </a:moveTo>
                  <a:cubicBezTo>
                    <a:pt x="3086" y="4563"/>
                    <a:pt x="6171" y="9127"/>
                    <a:pt x="7714" y="12397"/>
                  </a:cubicBezTo>
                  <a:cubicBezTo>
                    <a:pt x="9257" y="15668"/>
                    <a:pt x="9257" y="17645"/>
                    <a:pt x="9771" y="19090"/>
                  </a:cubicBezTo>
                  <a:cubicBezTo>
                    <a:pt x="10286" y="20535"/>
                    <a:pt x="11314" y="21448"/>
                    <a:pt x="13371" y="21524"/>
                  </a:cubicBezTo>
                  <a:cubicBezTo>
                    <a:pt x="15429" y="21600"/>
                    <a:pt x="18514" y="20839"/>
                    <a:pt x="21600" y="200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9" name="Line"/>
            <p:cNvSpPr/>
            <p:nvPr/>
          </p:nvSpPr>
          <p:spPr>
            <a:xfrm>
              <a:off x="560463" y="1181100"/>
              <a:ext cx="26035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83" y="17486"/>
                    <a:pt x="4566" y="13371"/>
                    <a:pt x="8166" y="9771"/>
                  </a:cubicBezTo>
                  <a:cubicBezTo>
                    <a:pt x="11766" y="6171"/>
                    <a:pt x="16683" y="308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0" name="Line"/>
            <p:cNvSpPr/>
            <p:nvPr/>
          </p:nvSpPr>
          <p:spPr>
            <a:xfrm>
              <a:off x="579513" y="1333500"/>
              <a:ext cx="2476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69" y="16062"/>
                    <a:pt x="10338" y="10523"/>
                    <a:pt x="13938" y="6923"/>
                  </a:cubicBezTo>
                  <a:cubicBezTo>
                    <a:pt x="17538" y="3323"/>
                    <a:pt x="19569" y="166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1" name="Line"/>
            <p:cNvSpPr/>
            <p:nvPr/>
          </p:nvSpPr>
          <p:spPr>
            <a:xfrm>
              <a:off x="671770" y="1981200"/>
              <a:ext cx="15694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5023"/>
                    <a:pt x="-1582" y="10047"/>
                    <a:pt x="1118" y="13647"/>
                  </a:cubicBezTo>
                  <a:cubicBezTo>
                    <a:pt x="3818" y="17247"/>
                    <a:pt x="11918" y="19423"/>
                    <a:pt x="200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2" name="Line"/>
            <p:cNvSpPr/>
            <p:nvPr/>
          </p:nvSpPr>
          <p:spPr>
            <a:xfrm>
              <a:off x="623963" y="1944817"/>
              <a:ext cx="368301" cy="271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4" fill="norm" stroke="1" extrusionOk="0">
                  <a:moveTo>
                    <a:pt x="0" y="3883"/>
                  </a:moveTo>
                  <a:cubicBezTo>
                    <a:pt x="621" y="3213"/>
                    <a:pt x="1241" y="2543"/>
                    <a:pt x="1738" y="2543"/>
                  </a:cubicBezTo>
                  <a:cubicBezTo>
                    <a:pt x="2234" y="2543"/>
                    <a:pt x="2607" y="3213"/>
                    <a:pt x="3476" y="4636"/>
                  </a:cubicBezTo>
                  <a:cubicBezTo>
                    <a:pt x="4345" y="6059"/>
                    <a:pt x="5710" y="8236"/>
                    <a:pt x="6641" y="9576"/>
                  </a:cubicBezTo>
                  <a:cubicBezTo>
                    <a:pt x="7572" y="10915"/>
                    <a:pt x="8069" y="11417"/>
                    <a:pt x="8628" y="11752"/>
                  </a:cubicBezTo>
                  <a:cubicBezTo>
                    <a:pt x="9186" y="12087"/>
                    <a:pt x="9807" y="12255"/>
                    <a:pt x="10862" y="11250"/>
                  </a:cubicBezTo>
                  <a:cubicBezTo>
                    <a:pt x="11917" y="10245"/>
                    <a:pt x="13407" y="8069"/>
                    <a:pt x="14524" y="6143"/>
                  </a:cubicBezTo>
                  <a:cubicBezTo>
                    <a:pt x="15641" y="4217"/>
                    <a:pt x="16386" y="2543"/>
                    <a:pt x="17007" y="1455"/>
                  </a:cubicBezTo>
                  <a:cubicBezTo>
                    <a:pt x="17628" y="366"/>
                    <a:pt x="18124" y="-136"/>
                    <a:pt x="18372" y="31"/>
                  </a:cubicBezTo>
                  <a:cubicBezTo>
                    <a:pt x="18621" y="199"/>
                    <a:pt x="18621" y="1036"/>
                    <a:pt x="18807" y="3464"/>
                  </a:cubicBezTo>
                  <a:cubicBezTo>
                    <a:pt x="18993" y="5892"/>
                    <a:pt x="19366" y="9911"/>
                    <a:pt x="19862" y="13176"/>
                  </a:cubicBezTo>
                  <a:cubicBezTo>
                    <a:pt x="20359" y="16441"/>
                    <a:pt x="20979" y="18952"/>
                    <a:pt x="21600" y="214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3" name="Line"/>
            <p:cNvSpPr/>
            <p:nvPr/>
          </p:nvSpPr>
          <p:spPr>
            <a:xfrm>
              <a:off x="706513" y="2654300"/>
              <a:ext cx="75374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146" y="10800"/>
                    <a:pt x="291" y="10800"/>
                    <a:pt x="452" y="10575"/>
                  </a:cubicBezTo>
                  <a:cubicBezTo>
                    <a:pt x="613" y="10350"/>
                    <a:pt x="789" y="9900"/>
                    <a:pt x="1001" y="9225"/>
                  </a:cubicBezTo>
                  <a:cubicBezTo>
                    <a:pt x="1213" y="8550"/>
                    <a:pt x="1462" y="7650"/>
                    <a:pt x="1689" y="6975"/>
                  </a:cubicBezTo>
                  <a:cubicBezTo>
                    <a:pt x="1917" y="6300"/>
                    <a:pt x="2123" y="5850"/>
                    <a:pt x="2332" y="5400"/>
                  </a:cubicBezTo>
                  <a:cubicBezTo>
                    <a:pt x="2542" y="4950"/>
                    <a:pt x="2754" y="4500"/>
                    <a:pt x="2981" y="3825"/>
                  </a:cubicBezTo>
                  <a:cubicBezTo>
                    <a:pt x="3209" y="3150"/>
                    <a:pt x="3451" y="2250"/>
                    <a:pt x="3694" y="1800"/>
                  </a:cubicBezTo>
                  <a:cubicBezTo>
                    <a:pt x="3937" y="1350"/>
                    <a:pt x="4179" y="1350"/>
                    <a:pt x="4437" y="1350"/>
                  </a:cubicBezTo>
                  <a:cubicBezTo>
                    <a:pt x="4695" y="1350"/>
                    <a:pt x="4968" y="1350"/>
                    <a:pt x="5210" y="1350"/>
                  </a:cubicBezTo>
                  <a:cubicBezTo>
                    <a:pt x="5453" y="1350"/>
                    <a:pt x="5665" y="1350"/>
                    <a:pt x="5890" y="1575"/>
                  </a:cubicBezTo>
                  <a:cubicBezTo>
                    <a:pt x="6114" y="1800"/>
                    <a:pt x="6351" y="2250"/>
                    <a:pt x="6590" y="2475"/>
                  </a:cubicBezTo>
                  <a:cubicBezTo>
                    <a:pt x="6830" y="2700"/>
                    <a:pt x="7073" y="2700"/>
                    <a:pt x="7321" y="2700"/>
                  </a:cubicBezTo>
                  <a:cubicBezTo>
                    <a:pt x="7570" y="2700"/>
                    <a:pt x="7825" y="2700"/>
                    <a:pt x="8089" y="2700"/>
                  </a:cubicBezTo>
                  <a:cubicBezTo>
                    <a:pt x="8352" y="2700"/>
                    <a:pt x="8625" y="2700"/>
                    <a:pt x="8865" y="2475"/>
                  </a:cubicBezTo>
                  <a:cubicBezTo>
                    <a:pt x="9105" y="2250"/>
                    <a:pt x="9311" y="1800"/>
                    <a:pt x="9526" y="1575"/>
                  </a:cubicBezTo>
                  <a:cubicBezTo>
                    <a:pt x="9742" y="1350"/>
                    <a:pt x="9966" y="1350"/>
                    <a:pt x="10190" y="1350"/>
                  </a:cubicBezTo>
                  <a:cubicBezTo>
                    <a:pt x="10415" y="1350"/>
                    <a:pt x="10639" y="1350"/>
                    <a:pt x="10870" y="1350"/>
                  </a:cubicBezTo>
                  <a:cubicBezTo>
                    <a:pt x="11100" y="1350"/>
                    <a:pt x="11337" y="1350"/>
                    <a:pt x="11570" y="1350"/>
                  </a:cubicBezTo>
                  <a:cubicBezTo>
                    <a:pt x="11804" y="1350"/>
                    <a:pt x="12034" y="1350"/>
                    <a:pt x="12262" y="1350"/>
                  </a:cubicBezTo>
                  <a:cubicBezTo>
                    <a:pt x="12489" y="1350"/>
                    <a:pt x="12714" y="1350"/>
                    <a:pt x="12938" y="1350"/>
                  </a:cubicBezTo>
                  <a:cubicBezTo>
                    <a:pt x="13163" y="1350"/>
                    <a:pt x="13387" y="1350"/>
                    <a:pt x="13614" y="1350"/>
                  </a:cubicBezTo>
                  <a:cubicBezTo>
                    <a:pt x="13842" y="1350"/>
                    <a:pt x="14072" y="1350"/>
                    <a:pt x="14300" y="1350"/>
                  </a:cubicBezTo>
                  <a:cubicBezTo>
                    <a:pt x="14527" y="1350"/>
                    <a:pt x="14752" y="1350"/>
                    <a:pt x="14982" y="1125"/>
                  </a:cubicBezTo>
                  <a:cubicBezTo>
                    <a:pt x="15213" y="900"/>
                    <a:pt x="15449" y="450"/>
                    <a:pt x="15680" y="225"/>
                  </a:cubicBezTo>
                  <a:cubicBezTo>
                    <a:pt x="15910" y="0"/>
                    <a:pt x="16135" y="0"/>
                    <a:pt x="16365" y="0"/>
                  </a:cubicBezTo>
                  <a:cubicBezTo>
                    <a:pt x="16596" y="0"/>
                    <a:pt x="16832" y="0"/>
                    <a:pt x="17060" y="0"/>
                  </a:cubicBezTo>
                  <a:cubicBezTo>
                    <a:pt x="17287" y="0"/>
                    <a:pt x="17506" y="0"/>
                    <a:pt x="17727" y="225"/>
                  </a:cubicBezTo>
                  <a:cubicBezTo>
                    <a:pt x="17948" y="450"/>
                    <a:pt x="18173" y="900"/>
                    <a:pt x="18385" y="1350"/>
                  </a:cubicBezTo>
                  <a:cubicBezTo>
                    <a:pt x="18597" y="1800"/>
                    <a:pt x="18798" y="2250"/>
                    <a:pt x="19016" y="2700"/>
                  </a:cubicBezTo>
                  <a:cubicBezTo>
                    <a:pt x="19234" y="3150"/>
                    <a:pt x="19471" y="3600"/>
                    <a:pt x="19701" y="4275"/>
                  </a:cubicBezTo>
                  <a:cubicBezTo>
                    <a:pt x="19932" y="4950"/>
                    <a:pt x="20156" y="5850"/>
                    <a:pt x="20411" y="7425"/>
                  </a:cubicBezTo>
                  <a:cubicBezTo>
                    <a:pt x="20666" y="9000"/>
                    <a:pt x="20951" y="11250"/>
                    <a:pt x="21154" y="13725"/>
                  </a:cubicBezTo>
                  <a:cubicBezTo>
                    <a:pt x="21357" y="16200"/>
                    <a:pt x="21479" y="189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4" name="Line"/>
            <p:cNvSpPr/>
            <p:nvPr/>
          </p:nvSpPr>
          <p:spPr>
            <a:xfrm>
              <a:off x="7412113" y="247649"/>
              <a:ext cx="44451" cy="329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5" fill="norm" stroke="1" extrusionOk="0">
                  <a:moveTo>
                    <a:pt x="21600" y="0"/>
                  </a:moveTo>
                  <a:cubicBezTo>
                    <a:pt x="18514" y="5538"/>
                    <a:pt x="15429" y="11077"/>
                    <a:pt x="13371" y="14331"/>
                  </a:cubicBezTo>
                  <a:cubicBezTo>
                    <a:pt x="11314" y="17585"/>
                    <a:pt x="10286" y="18554"/>
                    <a:pt x="9257" y="19523"/>
                  </a:cubicBezTo>
                  <a:cubicBezTo>
                    <a:pt x="8229" y="20492"/>
                    <a:pt x="7200" y="21462"/>
                    <a:pt x="5657" y="21531"/>
                  </a:cubicBezTo>
                  <a:cubicBezTo>
                    <a:pt x="4114" y="21600"/>
                    <a:pt x="2057" y="20769"/>
                    <a:pt x="0" y="199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5" name="Line"/>
            <p:cNvSpPr/>
            <p:nvPr/>
          </p:nvSpPr>
          <p:spPr>
            <a:xfrm>
              <a:off x="7249876" y="209550"/>
              <a:ext cx="378138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600" fill="norm" stroke="1" extrusionOk="0">
                  <a:moveTo>
                    <a:pt x="558" y="21600"/>
                  </a:moveTo>
                  <a:cubicBezTo>
                    <a:pt x="198" y="19584"/>
                    <a:pt x="-162" y="17568"/>
                    <a:pt x="78" y="16128"/>
                  </a:cubicBezTo>
                  <a:cubicBezTo>
                    <a:pt x="318" y="14688"/>
                    <a:pt x="1158" y="13824"/>
                    <a:pt x="3618" y="11952"/>
                  </a:cubicBezTo>
                  <a:cubicBezTo>
                    <a:pt x="6078" y="10080"/>
                    <a:pt x="10158" y="7200"/>
                    <a:pt x="13398" y="5040"/>
                  </a:cubicBezTo>
                  <a:cubicBezTo>
                    <a:pt x="16638" y="2880"/>
                    <a:pt x="19038" y="1440"/>
                    <a:pt x="2143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6" name="Line"/>
            <p:cNvSpPr/>
            <p:nvPr/>
          </p:nvSpPr>
          <p:spPr>
            <a:xfrm>
              <a:off x="7537893" y="443277"/>
              <a:ext cx="117239" cy="150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1029" fill="norm" stroke="1" extrusionOk="0">
                  <a:moveTo>
                    <a:pt x="10451" y="4609"/>
                  </a:moveTo>
                  <a:cubicBezTo>
                    <a:pt x="8935" y="2834"/>
                    <a:pt x="7419" y="1059"/>
                    <a:pt x="5903" y="615"/>
                  </a:cubicBezTo>
                  <a:cubicBezTo>
                    <a:pt x="4387" y="171"/>
                    <a:pt x="2872" y="1059"/>
                    <a:pt x="1735" y="3426"/>
                  </a:cubicBezTo>
                  <a:cubicBezTo>
                    <a:pt x="598" y="5793"/>
                    <a:pt x="-160" y="9639"/>
                    <a:pt x="29" y="12894"/>
                  </a:cubicBezTo>
                  <a:cubicBezTo>
                    <a:pt x="219" y="16149"/>
                    <a:pt x="1356" y="18812"/>
                    <a:pt x="3819" y="20143"/>
                  </a:cubicBezTo>
                  <a:cubicBezTo>
                    <a:pt x="6282" y="21475"/>
                    <a:pt x="10072" y="21475"/>
                    <a:pt x="13293" y="18960"/>
                  </a:cubicBezTo>
                  <a:cubicBezTo>
                    <a:pt x="16514" y="16445"/>
                    <a:pt x="19166" y="11415"/>
                    <a:pt x="20303" y="8160"/>
                  </a:cubicBezTo>
                  <a:cubicBezTo>
                    <a:pt x="21440" y="4905"/>
                    <a:pt x="21061" y="3426"/>
                    <a:pt x="19924" y="2242"/>
                  </a:cubicBezTo>
                  <a:cubicBezTo>
                    <a:pt x="18787" y="1059"/>
                    <a:pt x="16893" y="171"/>
                    <a:pt x="16135" y="23"/>
                  </a:cubicBezTo>
                  <a:cubicBezTo>
                    <a:pt x="15377" y="-125"/>
                    <a:pt x="15756" y="467"/>
                    <a:pt x="16135" y="10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7" name="Line"/>
            <p:cNvSpPr/>
            <p:nvPr/>
          </p:nvSpPr>
          <p:spPr>
            <a:xfrm>
              <a:off x="7776180" y="187736"/>
              <a:ext cx="410101" cy="396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406" fill="norm" stroke="1" extrusionOk="0">
                  <a:moveTo>
                    <a:pt x="4899" y="1863"/>
                  </a:moveTo>
                  <a:cubicBezTo>
                    <a:pt x="4231" y="3006"/>
                    <a:pt x="3563" y="4149"/>
                    <a:pt x="3062" y="6263"/>
                  </a:cubicBezTo>
                  <a:cubicBezTo>
                    <a:pt x="2561" y="8377"/>
                    <a:pt x="2227" y="11463"/>
                    <a:pt x="2060" y="13577"/>
                  </a:cubicBezTo>
                  <a:cubicBezTo>
                    <a:pt x="1893" y="15692"/>
                    <a:pt x="1893" y="16835"/>
                    <a:pt x="1893" y="17749"/>
                  </a:cubicBezTo>
                  <a:cubicBezTo>
                    <a:pt x="1893" y="18663"/>
                    <a:pt x="1893" y="19349"/>
                    <a:pt x="2227" y="19749"/>
                  </a:cubicBezTo>
                  <a:cubicBezTo>
                    <a:pt x="2561" y="20149"/>
                    <a:pt x="3229" y="20263"/>
                    <a:pt x="3730" y="20035"/>
                  </a:cubicBezTo>
                  <a:cubicBezTo>
                    <a:pt x="4231" y="19806"/>
                    <a:pt x="4565" y="19235"/>
                    <a:pt x="4732" y="18549"/>
                  </a:cubicBezTo>
                  <a:cubicBezTo>
                    <a:pt x="4899" y="17863"/>
                    <a:pt x="4899" y="17063"/>
                    <a:pt x="4454" y="16263"/>
                  </a:cubicBezTo>
                  <a:cubicBezTo>
                    <a:pt x="4008" y="15463"/>
                    <a:pt x="3118" y="14663"/>
                    <a:pt x="2115" y="14149"/>
                  </a:cubicBezTo>
                  <a:cubicBezTo>
                    <a:pt x="1113" y="13635"/>
                    <a:pt x="0" y="13406"/>
                    <a:pt x="0" y="13292"/>
                  </a:cubicBezTo>
                  <a:cubicBezTo>
                    <a:pt x="0" y="13177"/>
                    <a:pt x="1113" y="13177"/>
                    <a:pt x="2672" y="13235"/>
                  </a:cubicBezTo>
                  <a:cubicBezTo>
                    <a:pt x="4231" y="13292"/>
                    <a:pt x="6235" y="13406"/>
                    <a:pt x="7515" y="13463"/>
                  </a:cubicBezTo>
                  <a:cubicBezTo>
                    <a:pt x="8796" y="13520"/>
                    <a:pt x="9353" y="13520"/>
                    <a:pt x="9909" y="13463"/>
                  </a:cubicBezTo>
                  <a:cubicBezTo>
                    <a:pt x="10466" y="13406"/>
                    <a:pt x="11023" y="13292"/>
                    <a:pt x="11078" y="13063"/>
                  </a:cubicBezTo>
                  <a:cubicBezTo>
                    <a:pt x="11134" y="12835"/>
                    <a:pt x="10689" y="12492"/>
                    <a:pt x="10076" y="12377"/>
                  </a:cubicBezTo>
                  <a:cubicBezTo>
                    <a:pt x="9464" y="12263"/>
                    <a:pt x="8685" y="12377"/>
                    <a:pt x="7849" y="12949"/>
                  </a:cubicBezTo>
                  <a:cubicBezTo>
                    <a:pt x="7014" y="13520"/>
                    <a:pt x="6124" y="14549"/>
                    <a:pt x="5678" y="15349"/>
                  </a:cubicBezTo>
                  <a:cubicBezTo>
                    <a:pt x="5233" y="16149"/>
                    <a:pt x="5233" y="16720"/>
                    <a:pt x="5567" y="17120"/>
                  </a:cubicBezTo>
                  <a:cubicBezTo>
                    <a:pt x="5901" y="17520"/>
                    <a:pt x="6569" y="17749"/>
                    <a:pt x="7404" y="17520"/>
                  </a:cubicBezTo>
                  <a:cubicBezTo>
                    <a:pt x="8239" y="17292"/>
                    <a:pt x="9241" y="16606"/>
                    <a:pt x="9965" y="15749"/>
                  </a:cubicBezTo>
                  <a:cubicBezTo>
                    <a:pt x="10689" y="14892"/>
                    <a:pt x="11134" y="13863"/>
                    <a:pt x="11245" y="13635"/>
                  </a:cubicBezTo>
                  <a:cubicBezTo>
                    <a:pt x="11357" y="13406"/>
                    <a:pt x="11134" y="13977"/>
                    <a:pt x="11023" y="14549"/>
                  </a:cubicBezTo>
                  <a:cubicBezTo>
                    <a:pt x="10911" y="15120"/>
                    <a:pt x="10911" y="15692"/>
                    <a:pt x="11078" y="16206"/>
                  </a:cubicBezTo>
                  <a:cubicBezTo>
                    <a:pt x="11245" y="16720"/>
                    <a:pt x="11579" y="17177"/>
                    <a:pt x="12025" y="17463"/>
                  </a:cubicBezTo>
                  <a:cubicBezTo>
                    <a:pt x="12470" y="17749"/>
                    <a:pt x="13027" y="17863"/>
                    <a:pt x="13806" y="17577"/>
                  </a:cubicBezTo>
                  <a:cubicBezTo>
                    <a:pt x="14586" y="17292"/>
                    <a:pt x="15588" y="16606"/>
                    <a:pt x="16868" y="14320"/>
                  </a:cubicBezTo>
                  <a:cubicBezTo>
                    <a:pt x="18148" y="12035"/>
                    <a:pt x="19707" y="8149"/>
                    <a:pt x="20542" y="5863"/>
                  </a:cubicBezTo>
                  <a:cubicBezTo>
                    <a:pt x="21377" y="3577"/>
                    <a:pt x="21489" y="2892"/>
                    <a:pt x="21544" y="2092"/>
                  </a:cubicBezTo>
                  <a:cubicBezTo>
                    <a:pt x="21600" y="1292"/>
                    <a:pt x="21600" y="377"/>
                    <a:pt x="21266" y="92"/>
                  </a:cubicBezTo>
                  <a:cubicBezTo>
                    <a:pt x="20932" y="-194"/>
                    <a:pt x="20264" y="149"/>
                    <a:pt x="19485" y="1635"/>
                  </a:cubicBezTo>
                  <a:cubicBezTo>
                    <a:pt x="18705" y="3120"/>
                    <a:pt x="17814" y="5749"/>
                    <a:pt x="17313" y="8606"/>
                  </a:cubicBezTo>
                  <a:cubicBezTo>
                    <a:pt x="16812" y="11463"/>
                    <a:pt x="16701" y="14549"/>
                    <a:pt x="16979" y="16720"/>
                  </a:cubicBezTo>
                  <a:cubicBezTo>
                    <a:pt x="17258" y="18892"/>
                    <a:pt x="17926" y="20149"/>
                    <a:pt x="18594" y="214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8" name="Line"/>
            <p:cNvSpPr/>
            <p:nvPr/>
          </p:nvSpPr>
          <p:spPr>
            <a:xfrm>
              <a:off x="795413" y="2921000"/>
              <a:ext cx="6351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640"/>
                    <a:pt x="0" y="9280"/>
                    <a:pt x="3600" y="12880"/>
                  </a:cubicBezTo>
                  <a:cubicBezTo>
                    <a:pt x="7200" y="16480"/>
                    <a:pt x="14400" y="190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9" name="Line"/>
            <p:cNvSpPr/>
            <p:nvPr/>
          </p:nvSpPr>
          <p:spPr>
            <a:xfrm>
              <a:off x="617613" y="2893483"/>
              <a:ext cx="374651" cy="97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0" fill="norm" stroke="1" extrusionOk="0">
                  <a:moveTo>
                    <a:pt x="0" y="21140"/>
                  </a:moveTo>
                  <a:cubicBezTo>
                    <a:pt x="1831" y="17004"/>
                    <a:pt x="3661" y="12868"/>
                    <a:pt x="6590" y="9191"/>
                  </a:cubicBezTo>
                  <a:cubicBezTo>
                    <a:pt x="9519" y="5514"/>
                    <a:pt x="13546" y="2297"/>
                    <a:pt x="16231" y="919"/>
                  </a:cubicBezTo>
                  <a:cubicBezTo>
                    <a:pt x="18915" y="-460"/>
                    <a:pt x="20258" y="0"/>
                    <a:pt x="21600" y="4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0" name="Line"/>
            <p:cNvSpPr/>
            <p:nvPr/>
          </p:nvSpPr>
          <p:spPr>
            <a:xfrm>
              <a:off x="938609" y="3073400"/>
              <a:ext cx="94136" cy="13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454" fill="norm" stroke="1" extrusionOk="0">
                  <a:moveTo>
                    <a:pt x="11903" y="6873"/>
                  </a:moveTo>
                  <a:cubicBezTo>
                    <a:pt x="9085" y="5564"/>
                    <a:pt x="6268" y="4255"/>
                    <a:pt x="4155" y="4255"/>
                  </a:cubicBezTo>
                  <a:cubicBezTo>
                    <a:pt x="2042" y="4255"/>
                    <a:pt x="633" y="5564"/>
                    <a:pt x="164" y="8182"/>
                  </a:cubicBezTo>
                  <a:cubicBezTo>
                    <a:pt x="-306" y="10800"/>
                    <a:pt x="164" y="14727"/>
                    <a:pt x="2511" y="17345"/>
                  </a:cubicBezTo>
                  <a:cubicBezTo>
                    <a:pt x="4859" y="19964"/>
                    <a:pt x="9085" y="21273"/>
                    <a:pt x="12607" y="21436"/>
                  </a:cubicBezTo>
                  <a:cubicBezTo>
                    <a:pt x="16129" y="21600"/>
                    <a:pt x="18946" y="20618"/>
                    <a:pt x="20120" y="17673"/>
                  </a:cubicBezTo>
                  <a:cubicBezTo>
                    <a:pt x="21294" y="14727"/>
                    <a:pt x="20824" y="9818"/>
                    <a:pt x="20590" y="6545"/>
                  </a:cubicBezTo>
                  <a:cubicBezTo>
                    <a:pt x="20355" y="3273"/>
                    <a:pt x="20355" y="1636"/>
                    <a:pt x="2035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1" name="Line"/>
            <p:cNvSpPr/>
            <p:nvPr/>
          </p:nvSpPr>
          <p:spPr>
            <a:xfrm>
              <a:off x="1183675" y="2819400"/>
              <a:ext cx="56239" cy="371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409" fill="norm" stroke="1" extrusionOk="0">
                  <a:moveTo>
                    <a:pt x="21255" y="0"/>
                  </a:moveTo>
                  <a:cubicBezTo>
                    <a:pt x="17255" y="244"/>
                    <a:pt x="13255" y="488"/>
                    <a:pt x="9655" y="1769"/>
                  </a:cubicBezTo>
                  <a:cubicBezTo>
                    <a:pt x="6055" y="3051"/>
                    <a:pt x="2855" y="5369"/>
                    <a:pt x="1255" y="8420"/>
                  </a:cubicBezTo>
                  <a:cubicBezTo>
                    <a:pt x="-345" y="11471"/>
                    <a:pt x="-345" y="15254"/>
                    <a:pt x="855" y="17634"/>
                  </a:cubicBezTo>
                  <a:cubicBezTo>
                    <a:pt x="2055" y="20014"/>
                    <a:pt x="4455" y="20990"/>
                    <a:pt x="7255" y="21295"/>
                  </a:cubicBezTo>
                  <a:cubicBezTo>
                    <a:pt x="10055" y="21600"/>
                    <a:pt x="13255" y="21234"/>
                    <a:pt x="16455" y="208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2" name="Line"/>
            <p:cNvSpPr/>
            <p:nvPr/>
          </p:nvSpPr>
          <p:spPr>
            <a:xfrm>
              <a:off x="1157363" y="3067050"/>
              <a:ext cx="20320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3" name="Line"/>
            <p:cNvSpPr/>
            <p:nvPr/>
          </p:nvSpPr>
          <p:spPr>
            <a:xfrm>
              <a:off x="1295122" y="2808878"/>
              <a:ext cx="287692" cy="347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465" fill="norm" stroke="1" extrusionOk="0">
                  <a:moveTo>
                    <a:pt x="9604" y="13610"/>
                  </a:moveTo>
                  <a:cubicBezTo>
                    <a:pt x="7239" y="14134"/>
                    <a:pt x="4874" y="14658"/>
                    <a:pt x="3219" y="15312"/>
                  </a:cubicBezTo>
                  <a:cubicBezTo>
                    <a:pt x="1563" y="15967"/>
                    <a:pt x="617" y="16752"/>
                    <a:pt x="223" y="17472"/>
                  </a:cubicBezTo>
                  <a:cubicBezTo>
                    <a:pt x="-171" y="18192"/>
                    <a:pt x="-13" y="18847"/>
                    <a:pt x="460" y="19174"/>
                  </a:cubicBezTo>
                  <a:cubicBezTo>
                    <a:pt x="933" y="19501"/>
                    <a:pt x="1721" y="19501"/>
                    <a:pt x="2903" y="19240"/>
                  </a:cubicBezTo>
                  <a:cubicBezTo>
                    <a:pt x="4086" y="18978"/>
                    <a:pt x="5663" y="18454"/>
                    <a:pt x="6766" y="17996"/>
                  </a:cubicBezTo>
                  <a:cubicBezTo>
                    <a:pt x="7870" y="17538"/>
                    <a:pt x="8501" y="17145"/>
                    <a:pt x="8737" y="17276"/>
                  </a:cubicBezTo>
                  <a:cubicBezTo>
                    <a:pt x="8974" y="17407"/>
                    <a:pt x="8816" y="18061"/>
                    <a:pt x="9052" y="18585"/>
                  </a:cubicBezTo>
                  <a:cubicBezTo>
                    <a:pt x="9289" y="19109"/>
                    <a:pt x="9920" y="19501"/>
                    <a:pt x="10629" y="19632"/>
                  </a:cubicBezTo>
                  <a:cubicBezTo>
                    <a:pt x="11338" y="19763"/>
                    <a:pt x="12127" y="19632"/>
                    <a:pt x="13309" y="18716"/>
                  </a:cubicBezTo>
                  <a:cubicBezTo>
                    <a:pt x="14492" y="17800"/>
                    <a:pt x="16068" y="16098"/>
                    <a:pt x="17487" y="13218"/>
                  </a:cubicBezTo>
                  <a:cubicBezTo>
                    <a:pt x="18906" y="10338"/>
                    <a:pt x="20168" y="6280"/>
                    <a:pt x="20798" y="3858"/>
                  </a:cubicBezTo>
                  <a:cubicBezTo>
                    <a:pt x="21429" y="1436"/>
                    <a:pt x="21429" y="650"/>
                    <a:pt x="21035" y="258"/>
                  </a:cubicBezTo>
                  <a:cubicBezTo>
                    <a:pt x="20641" y="-135"/>
                    <a:pt x="19852" y="-135"/>
                    <a:pt x="18985" y="650"/>
                  </a:cubicBezTo>
                  <a:cubicBezTo>
                    <a:pt x="18118" y="1436"/>
                    <a:pt x="17172" y="3007"/>
                    <a:pt x="16463" y="5560"/>
                  </a:cubicBezTo>
                  <a:cubicBezTo>
                    <a:pt x="15753" y="8112"/>
                    <a:pt x="15280" y="11647"/>
                    <a:pt x="16147" y="14461"/>
                  </a:cubicBezTo>
                  <a:cubicBezTo>
                    <a:pt x="17014" y="17276"/>
                    <a:pt x="19222" y="19370"/>
                    <a:pt x="21429" y="214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4" name="Line"/>
            <p:cNvSpPr/>
            <p:nvPr/>
          </p:nvSpPr>
          <p:spPr>
            <a:xfrm>
              <a:off x="1951113" y="2686050"/>
              <a:ext cx="28329" cy="495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8" h="21600" fill="norm" stroke="1" extrusionOk="0">
                  <a:moveTo>
                    <a:pt x="0" y="0"/>
                  </a:moveTo>
                  <a:cubicBezTo>
                    <a:pt x="6171" y="462"/>
                    <a:pt x="12343" y="923"/>
                    <a:pt x="16200" y="2077"/>
                  </a:cubicBezTo>
                  <a:cubicBezTo>
                    <a:pt x="20057" y="3231"/>
                    <a:pt x="21600" y="5077"/>
                    <a:pt x="20057" y="7477"/>
                  </a:cubicBezTo>
                  <a:cubicBezTo>
                    <a:pt x="18514" y="9877"/>
                    <a:pt x="13886" y="12831"/>
                    <a:pt x="12343" y="15277"/>
                  </a:cubicBezTo>
                  <a:cubicBezTo>
                    <a:pt x="10800" y="17723"/>
                    <a:pt x="12343" y="19662"/>
                    <a:pt x="1388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5" name="Line"/>
            <p:cNvSpPr/>
            <p:nvPr/>
          </p:nvSpPr>
          <p:spPr>
            <a:xfrm>
              <a:off x="636663" y="3225800"/>
              <a:ext cx="715010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5" y="20769"/>
                    <a:pt x="371" y="19938"/>
                    <a:pt x="579" y="19385"/>
                  </a:cubicBezTo>
                  <a:cubicBezTo>
                    <a:pt x="787" y="18831"/>
                    <a:pt x="1017" y="18554"/>
                    <a:pt x="1247" y="17585"/>
                  </a:cubicBezTo>
                  <a:cubicBezTo>
                    <a:pt x="1477" y="16615"/>
                    <a:pt x="1707" y="14954"/>
                    <a:pt x="1947" y="13431"/>
                  </a:cubicBezTo>
                  <a:cubicBezTo>
                    <a:pt x="2187" y="11908"/>
                    <a:pt x="2436" y="10523"/>
                    <a:pt x="2673" y="9277"/>
                  </a:cubicBezTo>
                  <a:cubicBezTo>
                    <a:pt x="2909" y="8031"/>
                    <a:pt x="3133" y="6923"/>
                    <a:pt x="3363" y="5954"/>
                  </a:cubicBezTo>
                  <a:cubicBezTo>
                    <a:pt x="3594" y="4985"/>
                    <a:pt x="3830" y="4154"/>
                    <a:pt x="4067" y="3462"/>
                  </a:cubicBezTo>
                  <a:cubicBezTo>
                    <a:pt x="4303" y="2769"/>
                    <a:pt x="4540" y="2215"/>
                    <a:pt x="4780" y="1662"/>
                  </a:cubicBezTo>
                  <a:cubicBezTo>
                    <a:pt x="5020" y="1108"/>
                    <a:pt x="5263" y="554"/>
                    <a:pt x="5528" y="277"/>
                  </a:cubicBezTo>
                  <a:cubicBezTo>
                    <a:pt x="5793" y="0"/>
                    <a:pt x="6081" y="0"/>
                    <a:pt x="6350" y="0"/>
                  </a:cubicBezTo>
                  <a:cubicBezTo>
                    <a:pt x="6618" y="0"/>
                    <a:pt x="6867" y="0"/>
                    <a:pt x="7120" y="138"/>
                  </a:cubicBezTo>
                  <a:cubicBezTo>
                    <a:pt x="7373" y="277"/>
                    <a:pt x="7628" y="554"/>
                    <a:pt x="7894" y="831"/>
                  </a:cubicBezTo>
                  <a:cubicBezTo>
                    <a:pt x="8159" y="1108"/>
                    <a:pt x="8434" y="1385"/>
                    <a:pt x="8703" y="1662"/>
                  </a:cubicBezTo>
                  <a:cubicBezTo>
                    <a:pt x="8971" y="1938"/>
                    <a:pt x="9233" y="2215"/>
                    <a:pt x="9499" y="2492"/>
                  </a:cubicBezTo>
                  <a:cubicBezTo>
                    <a:pt x="9764" y="2769"/>
                    <a:pt x="10033" y="3046"/>
                    <a:pt x="10301" y="3323"/>
                  </a:cubicBezTo>
                  <a:cubicBezTo>
                    <a:pt x="10570" y="3600"/>
                    <a:pt x="10838" y="3877"/>
                    <a:pt x="11113" y="4015"/>
                  </a:cubicBezTo>
                  <a:cubicBezTo>
                    <a:pt x="11388" y="4154"/>
                    <a:pt x="11670" y="4154"/>
                    <a:pt x="11941" y="4292"/>
                  </a:cubicBezTo>
                  <a:cubicBezTo>
                    <a:pt x="12213" y="4431"/>
                    <a:pt x="12475" y="4708"/>
                    <a:pt x="12737" y="4985"/>
                  </a:cubicBezTo>
                  <a:cubicBezTo>
                    <a:pt x="13000" y="5262"/>
                    <a:pt x="13262" y="5538"/>
                    <a:pt x="13514" y="5815"/>
                  </a:cubicBezTo>
                  <a:cubicBezTo>
                    <a:pt x="13767" y="6092"/>
                    <a:pt x="14010" y="6369"/>
                    <a:pt x="14243" y="6646"/>
                  </a:cubicBezTo>
                  <a:cubicBezTo>
                    <a:pt x="14477" y="6923"/>
                    <a:pt x="14701" y="7200"/>
                    <a:pt x="14950" y="7477"/>
                  </a:cubicBezTo>
                  <a:cubicBezTo>
                    <a:pt x="15199" y="7754"/>
                    <a:pt x="15474" y="8031"/>
                    <a:pt x="15743" y="8169"/>
                  </a:cubicBezTo>
                  <a:cubicBezTo>
                    <a:pt x="16011" y="8308"/>
                    <a:pt x="16274" y="8308"/>
                    <a:pt x="16533" y="8308"/>
                  </a:cubicBezTo>
                  <a:cubicBezTo>
                    <a:pt x="16791" y="8308"/>
                    <a:pt x="17047" y="8308"/>
                    <a:pt x="17319" y="8308"/>
                  </a:cubicBezTo>
                  <a:cubicBezTo>
                    <a:pt x="17591" y="8308"/>
                    <a:pt x="17879" y="8308"/>
                    <a:pt x="18147" y="8169"/>
                  </a:cubicBezTo>
                  <a:cubicBezTo>
                    <a:pt x="18416" y="8031"/>
                    <a:pt x="18665" y="7754"/>
                    <a:pt x="18892" y="7477"/>
                  </a:cubicBezTo>
                  <a:cubicBezTo>
                    <a:pt x="19119" y="7200"/>
                    <a:pt x="19324" y="6923"/>
                    <a:pt x="19554" y="6508"/>
                  </a:cubicBezTo>
                  <a:cubicBezTo>
                    <a:pt x="19784" y="6092"/>
                    <a:pt x="20040" y="5538"/>
                    <a:pt x="20299" y="5123"/>
                  </a:cubicBezTo>
                  <a:cubicBezTo>
                    <a:pt x="20558" y="4708"/>
                    <a:pt x="20820" y="4431"/>
                    <a:pt x="21037" y="4154"/>
                  </a:cubicBezTo>
                  <a:cubicBezTo>
                    <a:pt x="21255" y="3877"/>
                    <a:pt x="21427" y="3600"/>
                    <a:pt x="21600" y="33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6" name="Line"/>
            <p:cNvSpPr/>
            <p:nvPr/>
          </p:nvSpPr>
          <p:spPr>
            <a:xfrm>
              <a:off x="6384055" y="2692400"/>
              <a:ext cx="50159" cy="520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600" fill="norm" stroke="1" extrusionOk="0">
                  <a:moveTo>
                    <a:pt x="21327" y="0"/>
                  </a:moveTo>
                  <a:cubicBezTo>
                    <a:pt x="19527" y="2371"/>
                    <a:pt x="17727" y="4741"/>
                    <a:pt x="15027" y="7156"/>
                  </a:cubicBezTo>
                  <a:cubicBezTo>
                    <a:pt x="12327" y="9571"/>
                    <a:pt x="8727" y="12029"/>
                    <a:pt x="6027" y="14093"/>
                  </a:cubicBezTo>
                  <a:cubicBezTo>
                    <a:pt x="3327" y="16156"/>
                    <a:pt x="1527" y="17824"/>
                    <a:pt x="627" y="18878"/>
                  </a:cubicBezTo>
                  <a:cubicBezTo>
                    <a:pt x="-273" y="19932"/>
                    <a:pt x="-273" y="20371"/>
                    <a:pt x="1077" y="20722"/>
                  </a:cubicBezTo>
                  <a:cubicBezTo>
                    <a:pt x="2427" y="21073"/>
                    <a:pt x="5127" y="21337"/>
                    <a:pt x="782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7" name="Line"/>
            <p:cNvSpPr/>
            <p:nvPr/>
          </p:nvSpPr>
          <p:spPr>
            <a:xfrm>
              <a:off x="4271948" y="2686050"/>
              <a:ext cx="79466" cy="647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600" fill="norm" stroke="1" extrusionOk="0">
                  <a:moveTo>
                    <a:pt x="21340" y="0"/>
                  </a:moveTo>
                  <a:cubicBezTo>
                    <a:pt x="18498" y="1412"/>
                    <a:pt x="15656" y="2824"/>
                    <a:pt x="13382" y="4447"/>
                  </a:cubicBezTo>
                  <a:cubicBezTo>
                    <a:pt x="11108" y="6071"/>
                    <a:pt x="9403" y="7906"/>
                    <a:pt x="7982" y="9741"/>
                  </a:cubicBezTo>
                  <a:cubicBezTo>
                    <a:pt x="6561" y="11576"/>
                    <a:pt x="5424" y="13412"/>
                    <a:pt x="3719" y="14824"/>
                  </a:cubicBezTo>
                  <a:cubicBezTo>
                    <a:pt x="2014" y="16235"/>
                    <a:pt x="-260" y="17224"/>
                    <a:pt x="24" y="18282"/>
                  </a:cubicBezTo>
                  <a:cubicBezTo>
                    <a:pt x="308" y="19341"/>
                    <a:pt x="3151" y="20471"/>
                    <a:pt x="599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8" name="Line"/>
            <p:cNvSpPr/>
            <p:nvPr/>
          </p:nvSpPr>
          <p:spPr>
            <a:xfrm>
              <a:off x="3007037" y="1083733"/>
              <a:ext cx="252177" cy="331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523" fill="norm" stroke="1" extrusionOk="0">
                  <a:moveTo>
                    <a:pt x="5785" y="3027"/>
                  </a:moveTo>
                  <a:cubicBezTo>
                    <a:pt x="6325" y="2476"/>
                    <a:pt x="6865" y="1926"/>
                    <a:pt x="7675" y="1307"/>
                  </a:cubicBezTo>
                  <a:cubicBezTo>
                    <a:pt x="8485" y="688"/>
                    <a:pt x="9565" y="0"/>
                    <a:pt x="10105" y="0"/>
                  </a:cubicBezTo>
                  <a:cubicBezTo>
                    <a:pt x="10645" y="0"/>
                    <a:pt x="10645" y="688"/>
                    <a:pt x="9565" y="2752"/>
                  </a:cubicBezTo>
                  <a:cubicBezTo>
                    <a:pt x="8485" y="4815"/>
                    <a:pt x="6325" y="8255"/>
                    <a:pt x="4525" y="11282"/>
                  </a:cubicBezTo>
                  <a:cubicBezTo>
                    <a:pt x="2725" y="14308"/>
                    <a:pt x="1285" y="16922"/>
                    <a:pt x="565" y="18573"/>
                  </a:cubicBezTo>
                  <a:cubicBezTo>
                    <a:pt x="-155" y="20224"/>
                    <a:pt x="-155" y="20912"/>
                    <a:pt x="385" y="21256"/>
                  </a:cubicBezTo>
                  <a:cubicBezTo>
                    <a:pt x="925" y="21600"/>
                    <a:pt x="2005" y="21600"/>
                    <a:pt x="5155" y="21325"/>
                  </a:cubicBezTo>
                  <a:cubicBezTo>
                    <a:pt x="8305" y="21050"/>
                    <a:pt x="13525" y="20499"/>
                    <a:pt x="16585" y="20087"/>
                  </a:cubicBezTo>
                  <a:cubicBezTo>
                    <a:pt x="19645" y="19674"/>
                    <a:pt x="20545" y="19399"/>
                    <a:pt x="21445" y="191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9" name="Line"/>
            <p:cNvSpPr/>
            <p:nvPr/>
          </p:nvSpPr>
          <p:spPr>
            <a:xfrm>
              <a:off x="3214763" y="1301750"/>
              <a:ext cx="50801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00" y="5462"/>
                    <a:pt x="1800" y="10924"/>
                    <a:pt x="3150" y="14400"/>
                  </a:cubicBezTo>
                  <a:cubicBezTo>
                    <a:pt x="4500" y="17876"/>
                    <a:pt x="6300" y="19366"/>
                    <a:pt x="9450" y="20234"/>
                  </a:cubicBezTo>
                  <a:cubicBezTo>
                    <a:pt x="12600" y="21103"/>
                    <a:pt x="17100" y="2135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0" name="Line"/>
            <p:cNvSpPr/>
            <p:nvPr/>
          </p:nvSpPr>
          <p:spPr>
            <a:xfrm>
              <a:off x="3433045" y="1155757"/>
              <a:ext cx="253968" cy="260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421" fill="norm" stroke="1" extrusionOk="0">
                  <a:moveTo>
                    <a:pt x="14553" y="2086"/>
                  </a:moveTo>
                  <a:cubicBezTo>
                    <a:pt x="12622" y="1563"/>
                    <a:pt x="10690" y="1040"/>
                    <a:pt x="8670" y="1302"/>
                  </a:cubicBezTo>
                  <a:cubicBezTo>
                    <a:pt x="6651" y="1563"/>
                    <a:pt x="4543" y="2608"/>
                    <a:pt x="2963" y="4611"/>
                  </a:cubicBezTo>
                  <a:cubicBezTo>
                    <a:pt x="1382" y="6615"/>
                    <a:pt x="329" y="9576"/>
                    <a:pt x="65" y="12189"/>
                  </a:cubicBezTo>
                  <a:cubicBezTo>
                    <a:pt x="-198" y="14802"/>
                    <a:pt x="329" y="17066"/>
                    <a:pt x="1646" y="18721"/>
                  </a:cubicBezTo>
                  <a:cubicBezTo>
                    <a:pt x="2963" y="20376"/>
                    <a:pt x="5070" y="21421"/>
                    <a:pt x="7792" y="21421"/>
                  </a:cubicBezTo>
                  <a:cubicBezTo>
                    <a:pt x="10514" y="21421"/>
                    <a:pt x="13851" y="20376"/>
                    <a:pt x="16309" y="17676"/>
                  </a:cubicBezTo>
                  <a:cubicBezTo>
                    <a:pt x="18768" y="14976"/>
                    <a:pt x="20348" y="10621"/>
                    <a:pt x="20875" y="7486"/>
                  </a:cubicBezTo>
                  <a:cubicBezTo>
                    <a:pt x="21402" y="4350"/>
                    <a:pt x="20875" y="2434"/>
                    <a:pt x="19119" y="1302"/>
                  </a:cubicBezTo>
                  <a:cubicBezTo>
                    <a:pt x="17363" y="169"/>
                    <a:pt x="14378" y="-179"/>
                    <a:pt x="11392" y="82"/>
                  </a:cubicBezTo>
                  <a:cubicBezTo>
                    <a:pt x="8407" y="344"/>
                    <a:pt x="5422" y="1215"/>
                    <a:pt x="2436" y="20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1" name="Line"/>
            <p:cNvSpPr/>
            <p:nvPr/>
          </p:nvSpPr>
          <p:spPr>
            <a:xfrm>
              <a:off x="5260916" y="1033638"/>
              <a:ext cx="220798" cy="345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240" fill="norm" stroke="1" extrusionOk="0">
                  <a:moveTo>
                    <a:pt x="21459" y="87"/>
                  </a:moveTo>
                  <a:cubicBezTo>
                    <a:pt x="19196" y="-43"/>
                    <a:pt x="16933" y="-173"/>
                    <a:pt x="14156" y="868"/>
                  </a:cubicBezTo>
                  <a:cubicBezTo>
                    <a:pt x="11379" y="1909"/>
                    <a:pt x="8088" y="4121"/>
                    <a:pt x="5619" y="6593"/>
                  </a:cubicBezTo>
                  <a:cubicBezTo>
                    <a:pt x="3150" y="9066"/>
                    <a:pt x="1505" y="11798"/>
                    <a:pt x="682" y="14010"/>
                  </a:cubicBezTo>
                  <a:cubicBezTo>
                    <a:pt x="-141" y="16222"/>
                    <a:pt x="-141" y="17914"/>
                    <a:pt x="270" y="19020"/>
                  </a:cubicBezTo>
                  <a:cubicBezTo>
                    <a:pt x="682" y="20126"/>
                    <a:pt x="1505" y="20646"/>
                    <a:pt x="3253" y="20972"/>
                  </a:cubicBezTo>
                  <a:cubicBezTo>
                    <a:pt x="5002" y="21297"/>
                    <a:pt x="7676" y="21427"/>
                    <a:pt x="10042" y="20776"/>
                  </a:cubicBezTo>
                  <a:cubicBezTo>
                    <a:pt x="12408" y="20126"/>
                    <a:pt x="14465" y="18694"/>
                    <a:pt x="15493" y="17588"/>
                  </a:cubicBezTo>
                  <a:cubicBezTo>
                    <a:pt x="16522" y="16482"/>
                    <a:pt x="16522" y="15702"/>
                    <a:pt x="15802" y="14856"/>
                  </a:cubicBezTo>
                  <a:cubicBezTo>
                    <a:pt x="15082" y="14010"/>
                    <a:pt x="13642" y="13099"/>
                    <a:pt x="11893" y="12449"/>
                  </a:cubicBezTo>
                  <a:cubicBezTo>
                    <a:pt x="10145" y="11798"/>
                    <a:pt x="8088" y="11408"/>
                    <a:pt x="6442" y="11213"/>
                  </a:cubicBezTo>
                  <a:cubicBezTo>
                    <a:pt x="4796" y="11017"/>
                    <a:pt x="3562" y="11017"/>
                    <a:pt x="2842" y="11473"/>
                  </a:cubicBezTo>
                  <a:cubicBezTo>
                    <a:pt x="2122" y="11928"/>
                    <a:pt x="1916" y="12839"/>
                    <a:pt x="1710" y="137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2" name="Line"/>
            <p:cNvSpPr/>
            <p:nvPr/>
          </p:nvSpPr>
          <p:spPr>
            <a:xfrm>
              <a:off x="5572333" y="1079500"/>
              <a:ext cx="238986" cy="280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358" fill="norm" stroke="1" extrusionOk="0">
                  <a:moveTo>
                    <a:pt x="16330" y="0"/>
                  </a:moveTo>
                  <a:cubicBezTo>
                    <a:pt x="14057" y="0"/>
                    <a:pt x="11783" y="0"/>
                    <a:pt x="9414" y="1370"/>
                  </a:cubicBezTo>
                  <a:cubicBezTo>
                    <a:pt x="7046" y="2740"/>
                    <a:pt x="4583" y="5481"/>
                    <a:pt x="2878" y="8624"/>
                  </a:cubicBezTo>
                  <a:cubicBezTo>
                    <a:pt x="1172" y="11767"/>
                    <a:pt x="225" y="15313"/>
                    <a:pt x="35" y="17490"/>
                  </a:cubicBezTo>
                  <a:cubicBezTo>
                    <a:pt x="-154" y="19666"/>
                    <a:pt x="414" y="20472"/>
                    <a:pt x="1741" y="20955"/>
                  </a:cubicBezTo>
                  <a:cubicBezTo>
                    <a:pt x="3067" y="21439"/>
                    <a:pt x="5151" y="21600"/>
                    <a:pt x="7709" y="20794"/>
                  </a:cubicBezTo>
                  <a:cubicBezTo>
                    <a:pt x="10267" y="19988"/>
                    <a:pt x="13299" y="18215"/>
                    <a:pt x="15667" y="15878"/>
                  </a:cubicBezTo>
                  <a:cubicBezTo>
                    <a:pt x="18035" y="13540"/>
                    <a:pt x="19741" y="10639"/>
                    <a:pt x="20593" y="8785"/>
                  </a:cubicBezTo>
                  <a:cubicBezTo>
                    <a:pt x="21446" y="6931"/>
                    <a:pt x="21446" y="6125"/>
                    <a:pt x="21351" y="5239"/>
                  </a:cubicBezTo>
                  <a:cubicBezTo>
                    <a:pt x="21257" y="4352"/>
                    <a:pt x="21067" y="3385"/>
                    <a:pt x="20025" y="2579"/>
                  </a:cubicBezTo>
                  <a:cubicBezTo>
                    <a:pt x="18983" y="1773"/>
                    <a:pt x="17088" y="1128"/>
                    <a:pt x="14530" y="967"/>
                  </a:cubicBezTo>
                  <a:cubicBezTo>
                    <a:pt x="11972" y="806"/>
                    <a:pt x="8751" y="1128"/>
                    <a:pt x="5530" y="14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3" name="Line"/>
            <p:cNvSpPr/>
            <p:nvPr/>
          </p:nvSpPr>
          <p:spPr>
            <a:xfrm>
              <a:off x="3056013" y="2139950"/>
              <a:ext cx="57151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00" y="5760"/>
                    <a:pt x="1600" y="11520"/>
                    <a:pt x="3200" y="15120"/>
                  </a:cubicBezTo>
                  <a:cubicBezTo>
                    <a:pt x="4800" y="18720"/>
                    <a:pt x="7200" y="20160"/>
                    <a:pt x="10400" y="20880"/>
                  </a:cubicBezTo>
                  <a:cubicBezTo>
                    <a:pt x="13600" y="21600"/>
                    <a:pt x="17600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4" name="Line"/>
            <p:cNvSpPr/>
            <p:nvPr/>
          </p:nvSpPr>
          <p:spPr>
            <a:xfrm>
              <a:off x="3278360" y="2128773"/>
              <a:ext cx="190155" cy="208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6" h="21092" fill="norm" stroke="1" extrusionOk="0">
                  <a:moveTo>
                    <a:pt x="12268" y="3054"/>
                  </a:moveTo>
                  <a:cubicBezTo>
                    <a:pt x="11131" y="2626"/>
                    <a:pt x="9994" y="2198"/>
                    <a:pt x="7834" y="3482"/>
                  </a:cubicBezTo>
                  <a:cubicBezTo>
                    <a:pt x="5674" y="4765"/>
                    <a:pt x="2491" y="7759"/>
                    <a:pt x="1013" y="10539"/>
                  </a:cubicBezTo>
                  <a:cubicBezTo>
                    <a:pt x="-465" y="13319"/>
                    <a:pt x="-238" y="15886"/>
                    <a:pt x="1127" y="17917"/>
                  </a:cubicBezTo>
                  <a:cubicBezTo>
                    <a:pt x="2491" y="19949"/>
                    <a:pt x="4992" y="21446"/>
                    <a:pt x="8630" y="21018"/>
                  </a:cubicBezTo>
                  <a:cubicBezTo>
                    <a:pt x="12268" y="20591"/>
                    <a:pt x="17042" y="18238"/>
                    <a:pt x="19089" y="14816"/>
                  </a:cubicBezTo>
                  <a:cubicBezTo>
                    <a:pt x="21135" y="11395"/>
                    <a:pt x="20453" y="6903"/>
                    <a:pt x="19543" y="4230"/>
                  </a:cubicBezTo>
                  <a:cubicBezTo>
                    <a:pt x="18634" y="1557"/>
                    <a:pt x="17497" y="701"/>
                    <a:pt x="16360" y="274"/>
                  </a:cubicBezTo>
                  <a:cubicBezTo>
                    <a:pt x="15223" y="-154"/>
                    <a:pt x="14087" y="-154"/>
                    <a:pt x="13291" y="808"/>
                  </a:cubicBezTo>
                  <a:cubicBezTo>
                    <a:pt x="12495" y="1771"/>
                    <a:pt x="12040" y="3696"/>
                    <a:pt x="12154" y="4979"/>
                  </a:cubicBezTo>
                  <a:cubicBezTo>
                    <a:pt x="12268" y="6262"/>
                    <a:pt x="12950" y="6903"/>
                    <a:pt x="13632" y="75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5" name="Line"/>
            <p:cNvSpPr/>
            <p:nvPr/>
          </p:nvSpPr>
          <p:spPr>
            <a:xfrm>
              <a:off x="3519563" y="2131168"/>
              <a:ext cx="208874" cy="200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0890" fill="norm" stroke="1" extrusionOk="0">
                  <a:moveTo>
                    <a:pt x="14115" y="6204"/>
                  </a:moveTo>
                  <a:cubicBezTo>
                    <a:pt x="14115" y="5102"/>
                    <a:pt x="14115" y="4000"/>
                    <a:pt x="13366" y="2788"/>
                  </a:cubicBezTo>
                  <a:cubicBezTo>
                    <a:pt x="12618" y="1575"/>
                    <a:pt x="11121" y="253"/>
                    <a:pt x="9196" y="32"/>
                  </a:cubicBezTo>
                  <a:cubicBezTo>
                    <a:pt x="7271" y="-188"/>
                    <a:pt x="4919" y="694"/>
                    <a:pt x="3208" y="3008"/>
                  </a:cubicBezTo>
                  <a:cubicBezTo>
                    <a:pt x="1497" y="5322"/>
                    <a:pt x="428" y="9069"/>
                    <a:pt x="321" y="12155"/>
                  </a:cubicBezTo>
                  <a:cubicBezTo>
                    <a:pt x="214" y="15241"/>
                    <a:pt x="1069" y="17665"/>
                    <a:pt x="3636" y="19208"/>
                  </a:cubicBezTo>
                  <a:cubicBezTo>
                    <a:pt x="6202" y="20751"/>
                    <a:pt x="10479" y="21412"/>
                    <a:pt x="14008" y="20420"/>
                  </a:cubicBezTo>
                  <a:cubicBezTo>
                    <a:pt x="17537" y="19428"/>
                    <a:pt x="20317" y="16783"/>
                    <a:pt x="20958" y="13808"/>
                  </a:cubicBezTo>
                  <a:cubicBezTo>
                    <a:pt x="21600" y="10832"/>
                    <a:pt x="20103" y="7526"/>
                    <a:pt x="16788" y="5322"/>
                  </a:cubicBezTo>
                  <a:cubicBezTo>
                    <a:pt x="13473" y="3118"/>
                    <a:pt x="8341" y="2016"/>
                    <a:pt x="5240" y="1796"/>
                  </a:cubicBezTo>
                  <a:cubicBezTo>
                    <a:pt x="2139" y="1575"/>
                    <a:pt x="1069" y="2236"/>
                    <a:pt x="0" y="28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6" name="Line"/>
            <p:cNvSpPr/>
            <p:nvPr/>
          </p:nvSpPr>
          <p:spPr>
            <a:xfrm>
              <a:off x="5132397" y="2053969"/>
              <a:ext cx="260417" cy="282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490" fill="norm" stroke="1" extrusionOk="0">
                  <a:moveTo>
                    <a:pt x="21431" y="745"/>
                  </a:moveTo>
                  <a:cubicBezTo>
                    <a:pt x="17947" y="423"/>
                    <a:pt x="14463" y="100"/>
                    <a:pt x="11763" y="20"/>
                  </a:cubicBezTo>
                  <a:cubicBezTo>
                    <a:pt x="9063" y="-61"/>
                    <a:pt x="7147" y="100"/>
                    <a:pt x="5492" y="664"/>
                  </a:cubicBezTo>
                  <a:cubicBezTo>
                    <a:pt x="3837" y="1229"/>
                    <a:pt x="2444" y="2196"/>
                    <a:pt x="1660" y="3485"/>
                  </a:cubicBezTo>
                  <a:cubicBezTo>
                    <a:pt x="876" y="4775"/>
                    <a:pt x="702" y="6387"/>
                    <a:pt x="441" y="7757"/>
                  </a:cubicBezTo>
                  <a:cubicBezTo>
                    <a:pt x="179" y="9127"/>
                    <a:pt x="-169" y="10255"/>
                    <a:pt x="92" y="10739"/>
                  </a:cubicBezTo>
                  <a:cubicBezTo>
                    <a:pt x="354" y="11223"/>
                    <a:pt x="1225" y="11061"/>
                    <a:pt x="2531" y="11223"/>
                  </a:cubicBezTo>
                  <a:cubicBezTo>
                    <a:pt x="3837" y="11384"/>
                    <a:pt x="5579" y="11867"/>
                    <a:pt x="7147" y="12996"/>
                  </a:cubicBezTo>
                  <a:cubicBezTo>
                    <a:pt x="8715" y="14124"/>
                    <a:pt x="10108" y="15897"/>
                    <a:pt x="10805" y="17187"/>
                  </a:cubicBezTo>
                  <a:cubicBezTo>
                    <a:pt x="11502" y="18476"/>
                    <a:pt x="11502" y="19282"/>
                    <a:pt x="11154" y="19927"/>
                  </a:cubicBezTo>
                  <a:cubicBezTo>
                    <a:pt x="10805" y="20572"/>
                    <a:pt x="10108" y="21055"/>
                    <a:pt x="8889" y="21297"/>
                  </a:cubicBezTo>
                  <a:cubicBezTo>
                    <a:pt x="7670" y="21539"/>
                    <a:pt x="5928" y="21539"/>
                    <a:pt x="4534" y="21378"/>
                  </a:cubicBezTo>
                  <a:cubicBezTo>
                    <a:pt x="3141" y="21217"/>
                    <a:pt x="2096" y="20894"/>
                    <a:pt x="1050" y="205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7" name="Line"/>
            <p:cNvSpPr/>
            <p:nvPr/>
          </p:nvSpPr>
          <p:spPr>
            <a:xfrm>
              <a:off x="5380362" y="2114550"/>
              <a:ext cx="191869" cy="204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0" h="21118" fill="norm" stroke="1" extrusionOk="0">
                  <a:moveTo>
                    <a:pt x="19754" y="3273"/>
                  </a:moveTo>
                  <a:cubicBezTo>
                    <a:pt x="17935" y="1745"/>
                    <a:pt x="16116" y="218"/>
                    <a:pt x="13842" y="109"/>
                  </a:cubicBezTo>
                  <a:cubicBezTo>
                    <a:pt x="11569" y="0"/>
                    <a:pt x="8840" y="1309"/>
                    <a:pt x="6453" y="3818"/>
                  </a:cubicBezTo>
                  <a:cubicBezTo>
                    <a:pt x="4065" y="6327"/>
                    <a:pt x="2019" y="10036"/>
                    <a:pt x="882" y="12764"/>
                  </a:cubicBezTo>
                  <a:cubicBezTo>
                    <a:pt x="-255" y="15491"/>
                    <a:pt x="-482" y="17236"/>
                    <a:pt x="1337" y="18764"/>
                  </a:cubicBezTo>
                  <a:cubicBezTo>
                    <a:pt x="3156" y="20291"/>
                    <a:pt x="7021" y="21600"/>
                    <a:pt x="10432" y="20945"/>
                  </a:cubicBezTo>
                  <a:cubicBezTo>
                    <a:pt x="13842" y="20291"/>
                    <a:pt x="16798" y="17673"/>
                    <a:pt x="18617" y="14509"/>
                  </a:cubicBezTo>
                  <a:cubicBezTo>
                    <a:pt x="20436" y="11345"/>
                    <a:pt x="21118" y="7636"/>
                    <a:pt x="20209" y="5127"/>
                  </a:cubicBezTo>
                  <a:cubicBezTo>
                    <a:pt x="19299" y="2618"/>
                    <a:pt x="16798" y="1309"/>
                    <a:pt x="14297" y="655"/>
                  </a:cubicBezTo>
                  <a:cubicBezTo>
                    <a:pt x="11796" y="0"/>
                    <a:pt x="9295" y="0"/>
                    <a:pt x="679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8" name="Line"/>
            <p:cNvSpPr/>
            <p:nvPr/>
          </p:nvSpPr>
          <p:spPr>
            <a:xfrm>
              <a:off x="7437876" y="1104900"/>
              <a:ext cx="56788" cy="297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350" fill="norm" stroke="1" extrusionOk="0">
                  <a:moveTo>
                    <a:pt x="4663" y="0"/>
                  </a:moveTo>
                  <a:cubicBezTo>
                    <a:pt x="3063" y="3651"/>
                    <a:pt x="1463" y="7301"/>
                    <a:pt x="663" y="10268"/>
                  </a:cubicBezTo>
                  <a:cubicBezTo>
                    <a:pt x="-137" y="13234"/>
                    <a:pt x="-137" y="15515"/>
                    <a:pt x="263" y="17341"/>
                  </a:cubicBezTo>
                  <a:cubicBezTo>
                    <a:pt x="663" y="19166"/>
                    <a:pt x="1463" y="20535"/>
                    <a:pt x="3863" y="21068"/>
                  </a:cubicBezTo>
                  <a:cubicBezTo>
                    <a:pt x="6263" y="21600"/>
                    <a:pt x="10263" y="21296"/>
                    <a:pt x="13463" y="20839"/>
                  </a:cubicBezTo>
                  <a:cubicBezTo>
                    <a:pt x="16663" y="20383"/>
                    <a:pt x="19063" y="19775"/>
                    <a:pt x="21463" y="19166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9" name="Line"/>
            <p:cNvSpPr/>
            <p:nvPr/>
          </p:nvSpPr>
          <p:spPr>
            <a:xfrm>
              <a:off x="7638157" y="1123950"/>
              <a:ext cx="194163" cy="232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352" fill="norm" stroke="1" extrusionOk="0">
                  <a:moveTo>
                    <a:pt x="12686" y="4670"/>
                  </a:moveTo>
                  <a:cubicBezTo>
                    <a:pt x="12456" y="3697"/>
                    <a:pt x="12226" y="2724"/>
                    <a:pt x="10962" y="1849"/>
                  </a:cubicBezTo>
                  <a:cubicBezTo>
                    <a:pt x="9699" y="973"/>
                    <a:pt x="7401" y="195"/>
                    <a:pt x="5562" y="681"/>
                  </a:cubicBezTo>
                  <a:cubicBezTo>
                    <a:pt x="3724" y="1168"/>
                    <a:pt x="2345" y="2919"/>
                    <a:pt x="1311" y="5935"/>
                  </a:cubicBezTo>
                  <a:cubicBezTo>
                    <a:pt x="277" y="8951"/>
                    <a:pt x="-412" y="13232"/>
                    <a:pt x="277" y="16249"/>
                  </a:cubicBezTo>
                  <a:cubicBezTo>
                    <a:pt x="967" y="19265"/>
                    <a:pt x="3035" y="21016"/>
                    <a:pt x="6022" y="21308"/>
                  </a:cubicBezTo>
                  <a:cubicBezTo>
                    <a:pt x="9009" y="21600"/>
                    <a:pt x="12916" y="20432"/>
                    <a:pt x="15903" y="18000"/>
                  </a:cubicBezTo>
                  <a:cubicBezTo>
                    <a:pt x="18890" y="15568"/>
                    <a:pt x="20958" y="11870"/>
                    <a:pt x="21073" y="8659"/>
                  </a:cubicBezTo>
                  <a:cubicBezTo>
                    <a:pt x="21188" y="5449"/>
                    <a:pt x="19350" y="2724"/>
                    <a:pt x="17741" y="1362"/>
                  </a:cubicBezTo>
                  <a:cubicBezTo>
                    <a:pt x="16133" y="0"/>
                    <a:pt x="14754" y="0"/>
                    <a:pt x="13490" y="0"/>
                  </a:cubicBezTo>
                  <a:cubicBezTo>
                    <a:pt x="12226" y="0"/>
                    <a:pt x="11077" y="0"/>
                    <a:pt x="10273" y="486"/>
                  </a:cubicBezTo>
                  <a:cubicBezTo>
                    <a:pt x="9469" y="973"/>
                    <a:pt x="9009" y="1946"/>
                    <a:pt x="9928" y="3114"/>
                  </a:cubicBezTo>
                  <a:cubicBezTo>
                    <a:pt x="10848" y="4281"/>
                    <a:pt x="13145" y="5643"/>
                    <a:pt x="15443" y="7005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0" name="Line"/>
            <p:cNvSpPr/>
            <p:nvPr/>
          </p:nvSpPr>
          <p:spPr>
            <a:xfrm>
              <a:off x="7936214" y="1149350"/>
              <a:ext cx="171713" cy="208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0" h="20869" fill="norm" stroke="1" extrusionOk="0">
                  <a:moveTo>
                    <a:pt x="12701" y="8259"/>
                  </a:moveTo>
                  <a:cubicBezTo>
                    <a:pt x="12701" y="7200"/>
                    <a:pt x="12701" y="6141"/>
                    <a:pt x="11673" y="4765"/>
                  </a:cubicBezTo>
                  <a:cubicBezTo>
                    <a:pt x="10644" y="3388"/>
                    <a:pt x="8587" y="1694"/>
                    <a:pt x="6916" y="847"/>
                  </a:cubicBezTo>
                  <a:cubicBezTo>
                    <a:pt x="5244" y="0"/>
                    <a:pt x="3958" y="0"/>
                    <a:pt x="2544" y="1694"/>
                  </a:cubicBezTo>
                  <a:cubicBezTo>
                    <a:pt x="1130" y="3388"/>
                    <a:pt x="-413" y="6776"/>
                    <a:pt x="101" y="10482"/>
                  </a:cubicBezTo>
                  <a:cubicBezTo>
                    <a:pt x="616" y="14188"/>
                    <a:pt x="3187" y="18212"/>
                    <a:pt x="6144" y="19906"/>
                  </a:cubicBezTo>
                  <a:cubicBezTo>
                    <a:pt x="9101" y="21600"/>
                    <a:pt x="12444" y="20965"/>
                    <a:pt x="15273" y="18741"/>
                  </a:cubicBezTo>
                  <a:cubicBezTo>
                    <a:pt x="18101" y="16518"/>
                    <a:pt x="20416" y="12706"/>
                    <a:pt x="20801" y="9847"/>
                  </a:cubicBezTo>
                  <a:cubicBezTo>
                    <a:pt x="21187" y="6988"/>
                    <a:pt x="19644" y="5082"/>
                    <a:pt x="17458" y="3600"/>
                  </a:cubicBezTo>
                  <a:cubicBezTo>
                    <a:pt x="15273" y="2118"/>
                    <a:pt x="12444" y="1059"/>
                    <a:pt x="9616" y="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1" name="Line"/>
            <p:cNvSpPr/>
            <p:nvPr/>
          </p:nvSpPr>
          <p:spPr>
            <a:xfrm>
              <a:off x="7164463" y="2094494"/>
              <a:ext cx="76201" cy="304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5" fill="norm" stroke="1" extrusionOk="0">
                  <a:moveTo>
                    <a:pt x="0" y="2733"/>
                  </a:moveTo>
                  <a:cubicBezTo>
                    <a:pt x="1800" y="1549"/>
                    <a:pt x="3600" y="366"/>
                    <a:pt x="5400" y="70"/>
                  </a:cubicBezTo>
                  <a:cubicBezTo>
                    <a:pt x="7200" y="-226"/>
                    <a:pt x="9000" y="366"/>
                    <a:pt x="10500" y="2733"/>
                  </a:cubicBezTo>
                  <a:cubicBezTo>
                    <a:pt x="12000" y="5100"/>
                    <a:pt x="13200" y="9242"/>
                    <a:pt x="13500" y="12349"/>
                  </a:cubicBezTo>
                  <a:cubicBezTo>
                    <a:pt x="13800" y="15456"/>
                    <a:pt x="13200" y="17527"/>
                    <a:pt x="13200" y="18933"/>
                  </a:cubicBezTo>
                  <a:cubicBezTo>
                    <a:pt x="13200" y="20338"/>
                    <a:pt x="13800" y="21078"/>
                    <a:pt x="15300" y="21226"/>
                  </a:cubicBezTo>
                  <a:cubicBezTo>
                    <a:pt x="16800" y="21374"/>
                    <a:pt x="19200" y="20930"/>
                    <a:pt x="21600" y="20486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2" name="Line"/>
            <p:cNvSpPr/>
            <p:nvPr/>
          </p:nvSpPr>
          <p:spPr>
            <a:xfrm>
              <a:off x="7425608" y="2070950"/>
              <a:ext cx="259556" cy="347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480" fill="norm" stroke="1" extrusionOk="0">
                  <a:moveTo>
                    <a:pt x="21534" y="2303"/>
                  </a:moveTo>
                  <a:cubicBezTo>
                    <a:pt x="21358" y="1518"/>
                    <a:pt x="21183" y="732"/>
                    <a:pt x="20656" y="340"/>
                  </a:cubicBezTo>
                  <a:cubicBezTo>
                    <a:pt x="20129" y="-53"/>
                    <a:pt x="19251" y="-53"/>
                    <a:pt x="17319" y="78"/>
                  </a:cubicBezTo>
                  <a:cubicBezTo>
                    <a:pt x="15388" y="209"/>
                    <a:pt x="12402" y="471"/>
                    <a:pt x="9768" y="732"/>
                  </a:cubicBezTo>
                  <a:cubicBezTo>
                    <a:pt x="7134" y="994"/>
                    <a:pt x="4851" y="1256"/>
                    <a:pt x="3271" y="1452"/>
                  </a:cubicBezTo>
                  <a:cubicBezTo>
                    <a:pt x="1690" y="1649"/>
                    <a:pt x="812" y="1780"/>
                    <a:pt x="373" y="2500"/>
                  </a:cubicBezTo>
                  <a:cubicBezTo>
                    <a:pt x="-66" y="3220"/>
                    <a:pt x="-66" y="4529"/>
                    <a:pt x="110" y="5707"/>
                  </a:cubicBezTo>
                  <a:cubicBezTo>
                    <a:pt x="285" y="6885"/>
                    <a:pt x="636" y="7932"/>
                    <a:pt x="900" y="8980"/>
                  </a:cubicBezTo>
                  <a:cubicBezTo>
                    <a:pt x="1163" y="10027"/>
                    <a:pt x="1339" y="11074"/>
                    <a:pt x="1778" y="11402"/>
                  </a:cubicBezTo>
                  <a:cubicBezTo>
                    <a:pt x="2217" y="11729"/>
                    <a:pt x="2919" y="11336"/>
                    <a:pt x="4149" y="11074"/>
                  </a:cubicBezTo>
                  <a:cubicBezTo>
                    <a:pt x="5378" y="10812"/>
                    <a:pt x="7134" y="10682"/>
                    <a:pt x="9154" y="11205"/>
                  </a:cubicBezTo>
                  <a:cubicBezTo>
                    <a:pt x="11173" y="11729"/>
                    <a:pt x="13456" y="12907"/>
                    <a:pt x="14861" y="14020"/>
                  </a:cubicBezTo>
                  <a:cubicBezTo>
                    <a:pt x="16266" y="15132"/>
                    <a:pt x="16793" y="16180"/>
                    <a:pt x="17056" y="17031"/>
                  </a:cubicBezTo>
                  <a:cubicBezTo>
                    <a:pt x="17319" y="17882"/>
                    <a:pt x="17319" y="18536"/>
                    <a:pt x="16441" y="19256"/>
                  </a:cubicBezTo>
                  <a:cubicBezTo>
                    <a:pt x="15563" y="19976"/>
                    <a:pt x="13807" y="20762"/>
                    <a:pt x="11963" y="21154"/>
                  </a:cubicBezTo>
                  <a:cubicBezTo>
                    <a:pt x="10119" y="21547"/>
                    <a:pt x="8188" y="21547"/>
                    <a:pt x="6871" y="21351"/>
                  </a:cubicBezTo>
                  <a:cubicBezTo>
                    <a:pt x="5554" y="21154"/>
                    <a:pt x="4851" y="20762"/>
                    <a:pt x="4149" y="20369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3" name="Line"/>
            <p:cNvSpPr/>
            <p:nvPr/>
          </p:nvSpPr>
          <p:spPr>
            <a:xfrm>
              <a:off x="7867626" y="2101850"/>
              <a:ext cx="294053" cy="277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467" fill="norm" stroke="1" extrusionOk="0">
                  <a:moveTo>
                    <a:pt x="12071" y="2945"/>
                  </a:moveTo>
                  <a:cubicBezTo>
                    <a:pt x="11612" y="1964"/>
                    <a:pt x="11152" y="982"/>
                    <a:pt x="10463" y="491"/>
                  </a:cubicBezTo>
                  <a:cubicBezTo>
                    <a:pt x="9773" y="0"/>
                    <a:pt x="8854" y="0"/>
                    <a:pt x="7476" y="982"/>
                  </a:cubicBezTo>
                  <a:cubicBezTo>
                    <a:pt x="6097" y="1964"/>
                    <a:pt x="4259" y="3927"/>
                    <a:pt x="2880" y="6791"/>
                  </a:cubicBezTo>
                  <a:cubicBezTo>
                    <a:pt x="1501" y="9655"/>
                    <a:pt x="582" y="13418"/>
                    <a:pt x="199" y="15709"/>
                  </a:cubicBezTo>
                  <a:cubicBezTo>
                    <a:pt x="-184" y="18000"/>
                    <a:pt x="-31" y="18818"/>
                    <a:pt x="812" y="19636"/>
                  </a:cubicBezTo>
                  <a:cubicBezTo>
                    <a:pt x="1654" y="20455"/>
                    <a:pt x="3186" y="21273"/>
                    <a:pt x="5254" y="21436"/>
                  </a:cubicBezTo>
                  <a:cubicBezTo>
                    <a:pt x="7322" y="21600"/>
                    <a:pt x="9927" y="21109"/>
                    <a:pt x="12454" y="19718"/>
                  </a:cubicBezTo>
                  <a:cubicBezTo>
                    <a:pt x="14982" y="18327"/>
                    <a:pt x="17433" y="16036"/>
                    <a:pt x="19042" y="13500"/>
                  </a:cubicBezTo>
                  <a:cubicBezTo>
                    <a:pt x="20650" y="10964"/>
                    <a:pt x="21416" y="8182"/>
                    <a:pt x="21263" y="5973"/>
                  </a:cubicBezTo>
                  <a:cubicBezTo>
                    <a:pt x="21110" y="3764"/>
                    <a:pt x="20037" y="2127"/>
                    <a:pt x="17510" y="1227"/>
                  </a:cubicBezTo>
                  <a:cubicBezTo>
                    <a:pt x="14982" y="327"/>
                    <a:pt x="10999" y="164"/>
                    <a:pt x="7016" y="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4" name="Line"/>
            <p:cNvSpPr/>
            <p:nvPr/>
          </p:nvSpPr>
          <p:spPr>
            <a:xfrm>
              <a:off x="3021819" y="2819885"/>
              <a:ext cx="26837" cy="234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61" h="21363" fill="norm" stroke="1" extrusionOk="0">
                  <a:moveTo>
                    <a:pt x="6410" y="1692"/>
                  </a:moveTo>
                  <a:cubicBezTo>
                    <a:pt x="11039" y="727"/>
                    <a:pt x="15667" y="-237"/>
                    <a:pt x="17982" y="52"/>
                  </a:cubicBezTo>
                  <a:cubicBezTo>
                    <a:pt x="20296" y="342"/>
                    <a:pt x="20296" y="1884"/>
                    <a:pt x="16439" y="5356"/>
                  </a:cubicBezTo>
                  <a:cubicBezTo>
                    <a:pt x="12582" y="8827"/>
                    <a:pt x="4867" y="14227"/>
                    <a:pt x="1782" y="17217"/>
                  </a:cubicBezTo>
                  <a:cubicBezTo>
                    <a:pt x="-1304" y="20206"/>
                    <a:pt x="239" y="20784"/>
                    <a:pt x="1782" y="21363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5" name="Line"/>
            <p:cNvSpPr/>
            <p:nvPr/>
          </p:nvSpPr>
          <p:spPr>
            <a:xfrm>
              <a:off x="3151263" y="2819400"/>
              <a:ext cx="133351" cy="195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7" fill="norm" stroke="1" extrusionOk="0">
                  <a:moveTo>
                    <a:pt x="11314" y="0"/>
                  </a:moveTo>
                  <a:cubicBezTo>
                    <a:pt x="8229" y="3484"/>
                    <a:pt x="5143" y="6968"/>
                    <a:pt x="3086" y="10219"/>
                  </a:cubicBezTo>
                  <a:cubicBezTo>
                    <a:pt x="1029" y="13471"/>
                    <a:pt x="0" y="16490"/>
                    <a:pt x="0" y="18465"/>
                  </a:cubicBezTo>
                  <a:cubicBezTo>
                    <a:pt x="0" y="20439"/>
                    <a:pt x="1029" y="21368"/>
                    <a:pt x="3943" y="21484"/>
                  </a:cubicBezTo>
                  <a:cubicBezTo>
                    <a:pt x="6857" y="21600"/>
                    <a:pt x="11657" y="20903"/>
                    <a:pt x="14914" y="20090"/>
                  </a:cubicBezTo>
                  <a:cubicBezTo>
                    <a:pt x="18171" y="19277"/>
                    <a:pt x="19886" y="18348"/>
                    <a:pt x="21600" y="17419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6" name="Line"/>
            <p:cNvSpPr/>
            <p:nvPr/>
          </p:nvSpPr>
          <p:spPr>
            <a:xfrm>
              <a:off x="3227463" y="2927350"/>
              <a:ext cx="50801" cy="17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4" fill="norm" stroke="1" extrusionOk="0">
                  <a:moveTo>
                    <a:pt x="8100" y="0"/>
                  </a:moveTo>
                  <a:cubicBezTo>
                    <a:pt x="5400" y="4114"/>
                    <a:pt x="2700" y="8229"/>
                    <a:pt x="1350" y="11186"/>
                  </a:cubicBezTo>
                  <a:cubicBezTo>
                    <a:pt x="0" y="14143"/>
                    <a:pt x="0" y="15943"/>
                    <a:pt x="0" y="17486"/>
                  </a:cubicBezTo>
                  <a:cubicBezTo>
                    <a:pt x="0" y="19029"/>
                    <a:pt x="0" y="20314"/>
                    <a:pt x="2250" y="20957"/>
                  </a:cubicBezTo>
                  <a:cubicBezTo>
                    <a:pt x="4500" y="21600"/>
                    <a:pt x="9000" y="21600"/>
                    <a:pt x="12600" y="21343"/>
                  </a:cubicBezTo>
                  <a:cubicBezTo>
                    <a:pt x="16200" y="21086"/>
                    <a:pt x="18900" y="20571"/>
                    <a:pt x="21600" y="20057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7" name="Line"/>
            <p:cNvSpPr/>
            <p:nvPr/>
          </p:nvSpPr>
          <p:spPr>
            <a:xfrm>
              <a:off x="3377009" y="2852871"/>
              <a:ext cx="174711" cy="238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361" fill="norm" stroke="1" extrusionOk="0">
                  <a:moveTo>
                    <a:pt x="13148" y="2688"/>
                  </a:moveTo>
                  <a:cubicBezTo>
                    <a:pt x="12394" y="1930"/>
                    <a:pt x="11641" y="1172"/>
                    <a:pt x="10636" y="983"/>
                  </a:cubicBezTo>
                  <a:cubicBezTo>
                    <a:pt x="9631" y="793"/>
                    <a:pt x="8376" y="1172"/>
                    <a:pt x="6617" y="2878"/>
                  </a:cubicBezTo>
                  <a:cubicBezTo>
                    <a:pt x="4859" y="4583"/>
                    <a:pt x="2599" y="7614"/>
                    <a:pt x="1343" y="10646"/>
                  </a:cubicBezTo>
                  <a:cubicBezTo>
                    <a:pt x="87" y="13678"/>
                    <a:pt x="-164" y="16709"/>
                    <a:pt x="87" y="18604"/>
                  </a:cubicBezTo>
                  <a:cubicBezTo>
                    <a:pt x="338" y="20499"/>
                    <a:pt x="1092" y="21257"/>
                    <a:pt x="2976" y="21351"/>
                  </a:cubicBezTo>
                  <a:cubicBezTo>
                    <a:pt x="4859" y="21446"/>
                    <a:pt x="7873" y="20878"/>
                    <a:pt x="11264" y="18509"/>
                  </a:cubicBezTo>
                  <a:cubicBezTo>
                    <a:pt x="14655" y="16141"/>
                    <a:pt x="18422" y="11972"/>
                    <a:pt x="19929" y="8751"/>
                  </a:cubicBezTo>
                  <a:cubicBezTo>
                    <a:pt x="21436" y="5530"/>
                    <a:pt x="20683" y="3257"/>
                    <a:pt x="18799" y="1835"/>
                  </a:cubicBezTo>
                  <a:cubicBezTo>
                    <a:pt x="16915" y="414"/>
                    <a:pt x="13901" y="-154"/>
                    <a:pt x="11641" y="35"/>
                  </a:cubicBezTo>
                  <a:cubicBezTo>
                    <a:pt x="9380" y="225"/>
                    <a:pt x="7873" y="1172"/>
                    <a:pt x="6366" y="212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8" name="Line"/>
            <p:cNvSpPr/>
            <p:nvPr/>
          </p:nvSpPr>
          <p:spPr>
            <a:xfrm>
              <a:off x="4964776" y="2908300"/>
              <a:ext cx="21638" cy="285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3" h="21405" fill="norm" stroke="1" extrusionOk="0">
                  <a:moveTo>
                    <a:pt x="20073" y="0"/>
                  </a:moveTo>
                  <a:cubicBezTo>
                    <a:pt x="20073" y="3812"/>
                    <a:pt x="20073" y="7624"/>
                    <a:pt x="17128" y="10721"/>
                  </a:cubicBezTo>
                  <a:cubicBezTo>
                    <a:pt x="14182" y="13818"/>
                    <a:pt x="8291" y="16200"/>
                    <a:pt x="4364" y="18026"/>
                  </a:cubicBezTo>
                  <a:cubicBezTo>
                    <a:pt x="437" y="19853"/>
                    <a:pt x="-1527" y="21124"/>
                    <a:pt x="1418" y="21362"/>
                  </a:cubicBezTo>
                  <a:cubicBezTo>
                    <a:pt x="4364" y="21600"/>
                    <a:pt x="12218" y="20806"/>
                    <a:pt x="20073" y="20012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9" name="Line"/>
            <p:cNvSpPr/>
            <p:nvPr/>
          </p:nvSpPr>
          <p:spPr>
            <a:xfrm>
              <a:off x="5120126" y="2927350"/>
              <a:ext cx="37738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600" fill="norm" stroke="1" extrusionOk="0">
                  <a:moveTo>
                    <a:pt x="21394" y="0"/>
                  </a:moveTo>
                  <a:cubicBezTo>
                    <a:pt x="15394" y="4160"/>
                    <a:pt x="9394" y="8320"/>
                    <a:pt x="5794" y="11280"/>
                  </a:cubicBezTo>
                  <a:cubicBezTo>
                    <a:pt x="2194" y="14240"/>
                    <a:pt x="994" y="16000"/>
                    <a:pt x="394" y="17280"/>
                  </a:cubicBezTo>
                  <a:cubicBezTo>
                    <a:pt x="-206" y="18560"/>
                    <a:pt x="-206" y="19360"/>
                    <a:pt x="994" y="20000"/>
                  </a:cubicBezTo>
                  <a:cubicBezTo>
                    <a:pt x="2194" y="20640"/>
                    <a:pt x="4594" y="21120"/>
                    <a:pt x="6994" y="2160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0" name="Line"/>
            <p:cNvSpPr/>
            <p:nvPr/>
          </p:nvSpPr>
          <p:spPr>
            <a:xfrm>
              <a:off x="5260786" y="2920504"/>
              <a:ext cx="234835" cy="285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407" fill="norm" stroke="1" extrusionOk="0">
                  <a:moveTo>
                    <a:pt x="13186" y="3849"/>
                  </a:moveTo>
                  <a:cubicBezTo>
                    <a:pt x="12993" y="3054"/>
                    <a:pt x="12800" y="2260"/>
                    <a:pt x="12415" y="1546"/>
                  </a:cubicBezTo>
                  <a:cubicBezTo>
                    <a:pt x="12029" y="831"/>
                    <a:pt x="11450" y="196"/>
                    <a:pt x="10679" y="37"/>
                  </a:cubicBezTo>
                  <a:cubicBezTo>
                    <a:pt x="9908" y="-122"/>
                    <a:pt x="8943" y="196"/>
                    <a:pt x="7593" y="1625"/>
                  </a:cubicBezTo>
                  <a:cubicBezTo>
                    <a:pt x="6243" y="3054"/>
                    <a:pt x="4508" y="5596"/>
                    <a:pt x="3158" y="8454"/>
                  </a:cubicBezTo>
                  <a:cubicBezTo>
                    <a:pt x="1808" y="11313"/>
                    <a:pt x="843" y="14490"/>
                    <a:pt x="361" y="16475"/>
                  </a:cubicBezTo>
                  <a:cubicBezTo>
                    <a:pt x="-121" y="18460"/>
                    <a:pt x="-121" y="19254"/>
                    <a:pt x="361" y="19969"/>
                  </a:cubicBezTo>
                  <a:cubicBezTo>
                    <a:pt x="843" y="20684"/>
                    <a:pt x="1808" y="21319"/>
                    <a:pt x="3543" y="21399"/>
                  </a:cubicBezTo>
                  <a:cubicBezTo>
                    <a:pt x="5279" y="21478"/>
                    <a:pt x="7786" y="21002"/>
                    <a:pt x="10775" y="19254"/>
                  </a:cubicBezTo>
                  <a:cubicBezTo>
                    <a:pt x="13765" y="17507"/>
                    <a:pt x="17236" y="14490"/>
                    <a:pt x="19165" y="11631"/>
                  </a:cubicBezTo>
                  <a:cubicBezTo>
                    <a:pt x="21093" y="8772"/>
                    <a:pt x="21479" y="6072"/>
                    <a:pt x="21383" y="4404"/>
                  </a:cubicBezTo>
                  <a:cubicBezTo>
                    <a:pt x="21286" y="2737"/>
                    <a:pt x="20708" y="2102"/>
                    <a:pt x="18875" y="2022"/>
                  </a:cubicBezTo>
                  <a:cubicBezTo>
                    <a:pt x="17043" y="1943"/>
                    <a:pt x="13958" y="2419"/>
                    <a:pt x="10872" y="2896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1" name="Line"/>
            <p:cNvSpPr/>
            <p:nvPr/>
          </p:nvSpPr>
          <p:spPr>
            <a:xfrm>
              <a:off x="6951587" y="2877492"/>
              <a:ext cx="250977" cy="270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410" fill="norm" stroke="1" extrusionOk="0">
                  <a:moveTo>
                    <a:pt x="2443" y="3441"/>
                  </a:moveTo>
                  <a:cubicBezTo>
                    <a:pt x="2803" y="2604"/>
                    <a:pt x="3163" y="1767"/>
                    <a:pt x="4603" y="1097"/>
                  </a:cubicBezTo>
                  <a:cubicBezTo>
                    <a:pt x="6043" y="427"/>
                    <a:pt x="8563" y="-75"/>
                    <a:pt x="10633" y="9"/>
                  </a:cubicBezTo>
                  <a:cubicBezTo>
                    <a:pt x="12703" y="92"/>
                    <a:pt x="14323" y="762"/>
                    <a:pt x="14503" y="2437"/>
                  </a:cubicBezTo>
                  <a:cubicBezTo>
                    <a:pt x="14683" y="4111"/>
                    <a:pt x="13423" y="6790"/>
                    <a:pt x="10903" y="9804"/>
                  </a:cubicBezTo>
                  <a:cubicBezTo>
                    <a:pt x="8383" y="12818"/>
                    <a:pt x="4603" y="16167"/>
                    <a:pt x="2443" y="18176"/>
                  </a:cubicBezTo>
                  <a:cubicBezTo>
                    <a:pt x="283" y="20185"/>
                    <a:pt x="-257" y="20855"/>
                    <a:pt x="103" y="21190"/>
                  </a:cubicBezTo>
                  <a:cubicBezTo>
                    <a:pt x="463" y="21525"/>
                    <a:pt x="1723" y="21525"/>
                    <a:pt x="4963" y="20855"/>
                  </a:cubicBezTo>
                  <a:cubicBezTo>
                    <a:pt x="8203" y="20185"/>
                    <a:pt x="13423" y="18846"/>
                    <a:pt x="16483" y="18092"/>
                  </a:cubicBezTo>
                  <a:cubicBezTo>
                    <a:pt x="19543" y="17339"/>
                    <a:pt x="20443" y="17172"/>
                    <a:pt x="21343" y="17004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2" name="Line"/>
            <p:cNvSpPr/>
            <p:nvPr/>
          </p:nvSpPr>
          <p:spPr>
            <a:xfrm>
              <a:off x="7263175" y="2876025"/>
              <a:ext cx="111970" cy="26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5" h="21325" fill="norm" stroke="1" extrusionOk="0">
                  <a:moveTo>
                    <a:pt x="15853" y="4060"/>
                  </a:moveTo>
                  <a:cubicBezTo>
                    <a:pt x="16245" y="3223"/>
                    <a:pt x="16638" y="2386"/>
                    <a:pt x="16245" y="1632"/>
                  </a:cubicBezTo>
                  <a:cubicBezTo>
                    <a:pt x="15853" y="879"/>
                    <a:pt x="14674" y="209"/>
                    <a:pt x="13103" y="41"/>
                  </a:cubicBezTo>
                  <a:cubicBezTo>
                    <a:pt x="11533" y="-126"/>
                    <a:pt x="9569" y="209"/>
                    <a:pt x="7016" y="1130"/>
                  </a:cubicBezTo>
                  <a:cubicBezTo>
                    <a:pt x="4463" y="2051"/>
                    <a:pt x="1322" y="3558"/>
                    <a:pt x="340" y="5148"/>
                  </a:cubicBezTo>
                  <a:cubicBezTo>
                    <a:pt x="-642" y="6739"/>
                    <a:pt x="536" y="8414"/>
                    <a:pt x="3482" y="10004"/>
                  </a:cubicBezTo>
                  <a:cubicBezTo>
                    <a:pt x="6427" y="11595"/>
                    <a:pt x="11140" y="13102"/>
                    <a:pt x="14674" y="14693"/>
                  </a:cubicBezTo>
                  <a:cubicBezTo>
                    <a:pt x="18209" y="16283"/>
                    <a:pt x="20565" y="17958"/>
                    <a:pt x="20762" y="19130"/>
                  </a:cubicBezTo>
                  <a:cubicBezTo>
                    <a:pt x="20958" y="20302"/>
                    <a:pt x="18994" y="20972"/>
                    <a:pt x="15853" y="21223"/>
                  </a:cubicBezTo>
                  <a:cubicBezTo>
                    <a:pt x="12711" y="21474"/>
                    <a:pt x="8391" y="21307"/>
                    <a:pt x="5642" y="20218"/>
                  </a:cubicBezTo>
                  <a:cubicBezTo>
                    <a:pt x="2893" y="19130"/>
                    <a:pt x="1714" y="17121"/>
                    <a:pt x="536" y="15111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3" name="Line"/>
            <p:cNvSpPr/>
            <p:nvPr/>
          </p:nvSpPr>
          <p:spPr>
            <a:xfrm>
              <a:off x="7253363" y="2866769"/>
              <a:ext cx="311151" cy="41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0" fill="norm" stroke="1" extrusionOk="0">
                  <a:moveTo>
                    <a:pt x="0" y="21190"/>
                  </a:moveTo>
                  <a:cubicBezTo>
                    <a:pt x="1469" y="14710"/>
                    <a:pt x="2939" y="8230"/>
                    <a:pt x="5878" y="4450"/>
                  </a:cubicBezTo>
                  <a:cubicBezTo>
                    <a:pt x="8816" y="670"/>
                    <a:pt x="13224" y="-410"/>
                    <a:pt x="16090" y="130"/>
                  </a:cubicBezTo>
                  <a:cubicBezTo>
                    <a:pt x="18955" y="670"/>
                    <a:pt x="20278" y="2830"/>
                    <a:pt x="21600" y="499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4" name="Line"/>
            <p:cNvSpPr/>
            <p:nvPr/>
          </p:nvSpPr>
          <p:spPr>
            <a:xfrm>
              <a:off x="7562214" y="2906304"/>
              <a:ext cx="252456" cy="212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5" h="21066" fill="norm" stroke="1" extrusionOk="0">
                  <a:moveTo>
                    <a:pt x="8094" y="827"/>
                  </a:moveTo>
                  <a:cubicBezTo>
                    <a:pt x="5460" y="5230"/>
                    <a:pt x="2825" y="9634"/>
                    <a:pt x="1420" y="12361"/>
                  </a:cubicBezTo>
                  <a:cubicBezTo>
                    <a:pt x="16" y="15087"/>
                    <a:pt x="-160" y="16135"/>
                    <a:pt x="103" y="17498"/>
                  </a:cubicBezTo>
                  <a:cubicBezTo>
                    <a:pt x="367" y="18861"/>
                    <a:pt x="1069" y="20539"/>
                    <a:pt x="3352" y="20959"/>
                  </a:cubicBezTo>
                  <a:cubicBezTo>
                    <a:pt x="5635" y="21378"/>
                    <a:pt x="9499" y="20539"/>
                    <a:pt x="12660" y="18861"/>
                  </a:cubicBezTo>
                  <a:cubicBezTo>
                    <a:pt x="15820" y="17184"/>
                    <a:pt x="18279" y="14667"/>
                    <a:pt x="19684" y="12151"/>
                  </a:cubicBezTo>
                  <a:cubicBezTo>
                    <a:pt x="21089" y="9634"/>
                    <a:pt x="21440" y="7118"/>
                    <a:pt x="20123" y="5021"/>
                  </a:cubicBezTo>
                  <a:cubicBezTo>
                    <a:pt x="18806" y="2924"/>
                    <a:pt x="15820" y="1246"/>
                    <a:pt x="13713" y="512"/>
                  </a:cubicBezTo>
                  <a:cubicBezTo>
                    <a:pt x="11606" y="-222"/>
                    <a:pt x="10377" y="-12"/>
                    <a:pt x="9147" y="197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5" name="Line"/>
            <p:cNvSpPr/>
            <p:nvPr/>
          </p:nvSpPr>
          <p:spPr>
            <a:xfrm>
              <a:off x="3851039" y="1088180"/>
              <a:ext cx="125725" cy="379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418" fill="norm" stroke="1" extrusionOk="0">
                  <a:moveTo>
                    <a:pt x="21383" y="585"/>
                  </a:moveTo>
                  <a:cubicBezTo>
                    <a:pt x="19583" y="227"/>
                    <a:pt x="17783" y="-131"/>
                    <a:pt x="15803" y="48"/>
                  </a:cubicBezTo>
                  <a:cubicBezTo>
                    <a:pt x="13823" y="227"/>
                    <a:pt x="11663" y="943"/>
                    <a:pt x="8963" y="2733"/>
                  </a:cubicBezTo>
                  <a:cubicBezTo>
                    <a:pt x="6263" y="4523"/>
                    <a:pt x="3023" y="7387"/>
                    <a:pt x="1403" y="10192"/>
                  </a:cubicBezTo>
                  <a:cubicBezTo>
                    <a:pt x="-217" y="12996"/>
                    <a:pt x="-217" y="15741"/>
                    <a:pt x="323" y="17471"/>
                  </a:cubicBezTo>
                  <a:cubicBezTo>
                    <a:pt x="863" y="19202"/>
                    <a:pt x="1943" y="19918"/>
                    <a:pt x="4103" y="20455"/>
                  </a:cubicBezTo>
                  <a:cubicBezTo>
                    <a:pt x="6263" y="20992"/>
                    <a:pt x="9503" y="21350"/>
                    <a:pt x="11663" y="21409"/>
                  </a:cubicBezTo>
                  <a:cubicBezTo>
                    <a:pt x="13823" y="21469"/>
                    <a:pt x="14903" y="21230"/>
                    <a:pt x="15983" y="20992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6" name="Line"/>
            <p:cNvSpPr/>
            <p:nvPr/>
          </p:nvSpPr>
          <p:spPr>
            <a:xfrm>
              <a:off x="3990257" y="1149299"/>
              <a:ext cx="137747" cy="272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352" fill="norm" stroke="1" extrusionOk="0">
                  <a:moveTo>
                    <a:pt x="18532" y="503"/>
                  </a:moveTo>
                  <a:cubicBezTo>
                    <a:pt x="16895" y="170"/>
                    <a:pt x="15259" y="-162"/>
                    <a:pt x="12477" y="87"/>
                  </a:cubicBezTo>
                  <a:cubicBezTo>
                    <a:pt x="9695" y="336"/>
                    <a:pt x="5768" y="1167"/>
                    <a:pt x="3477" y="2496"/>
                  </a:cubicBezTo>
                  <a:cubicBezTo>
                    <a:pt x="1186" y="3826"/>
                    <a:pt x="532" y="5653"/>
                    <a:pt x="204" y="6983"/>
                  </a:cubicBezTo>
                  <a:cubicBezTo>
                    <a:pt x="-123" y="8312"/>
                    <a:pt x="-123" y="9143"/>
                    <a:pt x="695" y="9558"/>
                  </a:cubicBezTo>
                  <a:cubicBezTo>
                    <a:pt x="1513" y="9973"/>
                    <a:pt x="3150" y="9973"/>
                    <a:pt x="5604" y="9973"/>
                  </a:cubicBezTo>
                  <a:cubicBezTo>
                    <a:pt x="8059" y="9973"/>
                    <a:pt x="11332" y="9973"/>
                    <a:pt x="14113" y="10804"/>
                  </a:cubicBezTo>
                  <a:cubicBezTo>
                    <a:pt x="16895" y="11635"/>
                    <a:pt x="19186" y="13296"/>
                    <a:pt x="20332" y="14626"/>
                  </a:cubicBezTo>
                  <a:cubicBezTo>
                    <a:pt x="21477" y="15955"/>
                    <a:pt x="21477" y="16952"/>
                    <a:pt x="20986" y="17783"/>
                  </a:cubicBezTo>
                  <a:cubicBezTo>
                    <a:pt x="20495" y="18613"/>
                    <a:pt x="19513" y="19278"/>
                    <a:pt x="17877" y="19860"/>
                  </a:cubicBezTo>
                  <a:cubicBezTo>
                    <a:pt x="16241" y="20441"/>
                    <a:pt x="13950" y="20940"/>
                    <a:pt x="11659" y="21189"/>
                  </a:cubicBezTo>
                  <a:cubicBezTo>
                    <a:pt x="9368" y="21438"/>
                    <a:pt x="7077" y="21438"/>
                    <a:pt x="6750" y="20940"/>
                  </a:cubicBezTo>
                  <a:cubicBezTo>
                    <a:pt x="6422" y="20441"/>
                    <a:pt x="8059" y="19444"/>
                    <a:pt x="9695" y="18447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7" name="Line"/>
            <p:cNvSpPr/>
            <p:nvPr/>
          </p:nvSpPr>
          <p:spPr>
            <a:xfrm>
              <a:off x="4175730" y="1154570"/>
              <a:ext cx="95337" cy="277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421" fill="norm" stroke="1" extrusionOk="0">
                  <a:moveTo>
                    <a:pt x="17843" y="2051"/>
                  </a:moveTo>
                  <a:cubicBezTo>
                    <a:pt x="17374" y="1069"/>
                    <a:pt x="16904" y="88"/>
                    <a:pt x="15965" y="6"/>
                  </a:cubicBezTo>
                  <a:cubicBezTo>
                    <a:pt x="15026" y="-76"/>
                    <a:pt x="13617" y="742"/>
                    <a:pt x="11035" y="3524"/>
                  </a:cubicBezTo>
                  <a:cubicBezTo>
                    <a:pt x="8452" y="6306"/>
                    <a:pt x="4696" y="11051"/>
                    <a:pt x="2583" y="13915"/>
                  </a:cubicBezTo>
                  <a:cubicBezTo>
                    <a:pt x="470" y="16779"/>
                    <a:pt x="0" y="17760"/>
                    <a:pt x="0" y="18660"/>
                  </a:cubicBezTo>
                  <a:cubicBezTo>
                    <a:pt x="0" y="19560"/>
                    <a:pt x="470" y="20379"/>
                    <a:pt x="1878" y="20869"/>
                  </a:cubicBezTo>
                  <a:cubicBezTo>
                    <a:pt x="3287" y="21360"/>
                    <a:pt x="5635" y="21524"/>
                    <a:pt x="7748" y="21360"/>
                  </a:cubicBezTo>
                  <a:cubicBezTo>
                    <a:pt x="9861" y="21197"/>
                    <a:pt x="11739" y="20706"/>
                    <a:pt x="13852" y="19969"/>
                  </a:cubicBezTo>
                  <a:cubicBezTo>
                    <a:pt x="15965" y="19233"/>
                    <a:pt x="18313" y="18251"/>
                    <a:pt x="19722" y="17351"/>
                  </a:cubicBezTo>
                  <a:cubicBezTo>
                    <a:pt x="21130" y="16451"/>
                    <a:pt x="21600" y="15633"/>
                    <a:pt x="20661" y="15142"/>
                  </a:cubicBezTo>
                  <a:cubicBezTo>
                    <a:pt x="19722" y="14651"/>
                    <a:pt x="17374" y="14488"/>
                    <a:pt x="14557" y="14815"/>
                  </a:cubicBezTo>
                  <a:cubicBezTo>
                    <a:pt x="11739" y="15142"/>
                    <a:pt x="8452" y="15960"/>
                    <a:pt x="5165" y="16779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8" name="Line"/>
            <p:cNvSpPr/>
            <p:nvPr/>
          </p:nvSpPr>
          <p:spPr>
            <a:xfrm>
              <a:off x="4287913" y="1060450"/>
              <a:ext cx="83492" cy="38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6" h="21600" fill="norm" stroke="1" extrusionOk="0">
                  <a:moveTo>
                    <a:pt x="0" y="0"/>
                  </a:moveTo>
                  <a:cubicBezTo>
                    <a:pt x="2571" y="118"/>
                    <a:pt x="5143" y="236"/>
                    <a:pt x="8229" y="1475"/>
                  </a:cubicBezTo>
                  <a:cubicBezTo>
                    <a:pt x="11314" y="2715"/>
                    <a:pt x="14914" y="5075"/>
                    <a:pt x="17486" y="7495"/>
                  </a:cubicBezTo>
                  <a:cubicBezTo>
                    <a:pt x="20057" y="9915"/>
                    <a:pt x="21600" y="12393"/>
                    <a:pt x="18771" y="14754"/>
                  </a:cubicBezTo>
                  <a:cubicBezTo>
                    <a:pt x="15943" y="17115"/>
                    <a:pt x="8743" y="19357"/>
                    <a:pt x="1543" y="21600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9" name="Line"/>
            <p:cNvSpPr/>
            <p:nvPr/>
          </p:nvSpPr>
          <p:spPr>
            <a:xfrm>
              <a:off x="3859884" y="2044700"/>
              <a:ext cx="129580" cy="376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1439" fill="norm" stroke="1" extrusionOk="0">
                  <a:moveTo>
                    <a:pt x="11732" y="0"/>
                  </a:moveTo>
                  <a:cubicBezTo>
                    <a:pt x="10018" y="241"/>
                    <a:pt x="8303" y="483"/>
                    <a:pt x="6589" y="1448"/>
                  </a:cubicBezTo>
                  <a:cubicBezTo>
                    <a:pt x="4875" y="2413"/>
                    <a:pt x="3160" y="4103"/>
                    <a:pt x="1789" y="6577"/>
                  </a:cubicBezTo>
                  <a:cubicBezTo>
                    <a:pt x="418" y="9050"/>
                    <a:pt x="-611" y="12308"/>
                    <a:pt x="418" y="14963"/>
                  </a:cubicBezTo>
                  <a:cubicBezTo>
                    <a:pt x="1446" y="17618"/>
                    <a:pt x="4532" y="19669"/>
                    <a:pt x="8303" y="20635"/>
                  </a:cubicBezTo>
                  <a:cubicBezTo>
                    <a:pt x="12075" y="21600"/>
                    <a:pt x="16532" y="21479"/>
                    <a:pt x="20989" y="21359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0" name="Line"/>
            <p:cNvSpPr/>
            <p:nvPr/>
          </p:nvSpPr>
          <p:spPr>
            <a:xfrm>
              <a:off x="4211713" y="2032000"/>
              <a:ext cx="107279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3" h="21600" fill="norm" stroke="1" extrusionOk="0">
                  <a:moveTo>
                    <a:pt x="0" y="0"/>
                  </a:moveTo>
                  <a:cubicBezTo>
                    <a:pt x="3738" y="884"/>
                    <a:pt x="7477" y="1768"/>
                    <a:pt x="11631" y="3663"/>
                  </a:cubicBezTo>
                  <a:cubicBezTo>
                    <a:pt x="15785" y="5558"/>
                    <a:pt x="20354" y="8463"/>
                    <a:pt x="20977" y="11053"/>
                  </a:cubicBezTo>
                  <a:cubicBezTo>
                    <a:pt x="21600" y="13642"/>
                    <a:pt x="18277" y="15916"/>
                    <a:pt x="14954" y="17621"/>
                  </a:cubicBezTo>
                  <a:cubicBezTo>
                    <a:pt x="11631" y="19326"/>
                    <a:pt x="8308" y="20463"/>
                    <a:pt x="4985" y="21600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1" name="Line"/>
            <p:cNvSpPr/>
            <p:nvPr/>
          </p:nvSpPr>
          <p:spPr>
            <a:xfrm>
              <a:off x="3935652" y="2101850"/>
              <a:ext cx="90972" cy="229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9" h="21333" fill="norm" stroke="1" extrusionOk="0">
                  <a:moveTo>
                    <a:pt x="13643" y="1178"/>
                  </a:moveTo>
                  <a:cubicBezTo>
                    <a:pt x="11723" y="589"/>
                    <a:pt x="9803" y="0"/>
                    <a:pt x="7883" y="0"/>
                  </a:cubicBezTo>
                  <a:cubicBezTo>
                    <a:pt x="5963" y="0"/>
                    <a:pt x="4043" y="589"/>
                    <a:pt x="2363" y="1964"/>
                  </a:cubicBezTo>
                  <a:cubicBezTo>
                    <a:pt x="683" y="3338"/>
                    <a:pt x="-757" y="5498"/>
                    <a:pt x="443" y="7265"/>
                  </a:cubicBezTo>
                  <a:cubicBezTo>
                    <a:pt x="1643" y="9033"/>
                    <a:pt x="5483" y="10407"/>
                    <a:pt x="9323" y="11684"/>
                  </a:cubicBezTo>
                  <a:cubicBezTo>
                    <a:pt x="13163" y="12960"/>
                    <a:pt x="17003" y="14138"/>
                    <a:pt x="18923" y="15218"/>
                  </a:cubicBezTo>
                  <a:cubicBezTo>
                    <a:pt x="20843" y="16298"/>
                    <a:pt x="20843" y="17280"/>
                    <a:pt x="20363" y="18262"/>
                  </a:cubicBezTo>
                  <a:cubicBezTo>
                    <a:pt x="19883" y="19244"/>
                    <a:pt x="18923" y="20225"/>
                    <a:pt x="17003" y="20815"/>
                  </a:cubicBezTo>
                  <a:cubicBezTo>
                    <a:pt x="15083" y="21404"/>
                    <a:pt x="12203" y="21600"/>
                    <a:pt x="10283" y="20815"/>
                  </a:cubicBezTo>
                  <a:cubicBezTo>
                    <a:pt x="8363" y="20029"/>
                    <a:pt x="7403" y="18262"/>
                    <a:pt x="8603" y="16004"/>
                  </a:cubicBezTo>
                  <a:cubicBezTo>
                    <a:pt x="9803" y="13745"/>
                    <a:pt x="13163" y="10996"/>
                    <a:pt x="14363" y="8640"/>
                  </a:cubicBezTo>
                  <a:cubicBezTo>
                    <a:pt x="15563" y="6284"/>
                    <a:pt x="14603" y="4320"/>
                    <a:pt x="12923" y="3142"/>
                  </a:cubicBezTo>
                  <a:cubicBezTo>
                    <a:pt x="11243" y="1964"/>
                    <a:pt x="8843" y="1571"/>
                    <a:pt x="6683" y="1669"/>
                  </a:cubicBezTo>
                  <a:cubicBezTo>
                    <a:pt x="4523" y="1767"/>
                    <a:pt x="2603" y="2356"/>
                    <a:pt x="2363" y="3142"/>
                  </a:cubicBezTo>
                  <a:cubicBezTo>
                    <a:pt x="2123" y="3927"/>
                    <a:pt x="3563" y="4909"/>
                    <a:pt x="5003" y="5891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2" name="Line"/>
            <p:cNvSpPr/>
            <p:nvPr/>
          </p:nvSpPr>
          <p:spPr>
            <a:xfrm>
              <a:off x="4078342" y="2108200"/>
              <a:ext cx="82572" cy="144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347" fill="norm" stroke="1" extrusionOk="0">
                  <a:moveTo>
                    <a:pt x="8105" y="0"/>
                  </a:moveTo>
                  <a:cubicBezTo>
                    <a:pt x="5945" y="5009"/>
                    <a:pt x="3785" y="10017"/>
                    <a:pt x="2165" y="13617"/>
                  </a:cubicBezTo>
                  <a:cubicBezTo>
                    <a:pt x="545" y="17217"/>
                    <a:pt x="-535" y="19409"/>
                    <a:pt x="275" y="20504"/>
                  </a:cubicBezTo>
                  <a:cubicBezTo>
                    <a:pt x="1085" y="21600"/>
                    <a:pt x="3785" y="21600"/>
                    <a:pt x="7565" y="20661"/>
                  </a:cubicBezTo>
                  <a:cubicBezTo>
                    <a:pt x="11345" y="19722"/>
                    <a:pt x="16205" y="17843"/>
                    <a:pt x="21065" y="15965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3" name="Line"/>
            <p:cNvSpPr/>
            <p:nvPr/>
          </p:nvSpPr>
          <p:spPr>
            <a:xfrm>
              <a:off x="4154563" y="2209800"/>
              <a:ext cx="1905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486"/>
                    <a:pt x="4800" y="10971"/>
                    <a:pt x="8400" y="14571"/>
                  </a:cubicBezTo>
                  <a:cubicBezTo>
                    <a:pt x="12000" y="18171"/>
                    <a:pt x="16800" y="1988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4" name="Line"/>
            <p:cNvSpPr/>
            <p:nvPr/>
          </p:nvSpPr>
          <p:spPr>
            <a:xfrm>
              <a:off x="5972379" y="1104900"/>
              <a:ext cx="118935" cy="39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21293" y="0"/>
                  </a:moveTo>
                  <a:cubicBezTo>
                    <a:pt x="19398" y="0"/>
                    <a:pt x="17504" y="0"/>
                    <a:pt x="14661" y="813"/>
                  </a:cubicBezTo>
                  <a:cubicBezTo>
                    <a:pt x="11819" y="1626"/>
                    <a:pt x="8030" y="3252"/>
                    <a:pt x="5188" y="5865"/>
                  </a:cubicBezTo>
                  <a:cubicBezTo>
                    <a:pt x="2346" y="8477"/>
                    <a:pt x="451" y="12077"/>
                    <a:pt x="72" y="14574"/>
                  </a:cubicBezTo>
                  <a:cubicBezTo>
                    <a:pt x="-307" y="17071"/>
                    <a:pt x="830" y="18465"/>
                    <a:pt x="3104" y="19452"/>
                  </a:cubicBezTo>
                  <a:cubicBezTo>
                    <a:pt x="5377" y="20439"/>
                    <a:pt x="8788" y="21019"/>
                    <a:pt x="12198" y="21600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5" name="Line"/>
            <p:cNvSpPr/>
            <p:nvPr/>
          </p:nvSpPr>
          <p:spPr>
            <a:xfrm>
              <a:off x="6370713" y="1155700"/>
              <a:ext cx="120647" cy="463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600" fill="norm" stroke="1" extrusionOk="0">
                  <a:moveTo>
                    <a:pt x="7821" y="0"/>
                  </a:moveTo>
                  <a:cubicBezTo>
                    <a:pt x="9683" y="99"/>
                    <a:pt x="11545" y="197"/>
                    <a:pt x="13593" y="740"/>
                  </a:cubicBezTo>
                  <a:cubicBezTo>
                    <a:pt x="15641" y="1282"/>
                    <a:pt x="17876" y="2268"/>
                    <a:pt x="19366" y="3945"/>
                  </a:cubicBezTo>
                  <a:cubicBezTo>
                    <a:pt x="20855" y="5622"/>
                    <a:pt x="21600" y="7989"/>
                    <a:pt x="21041" y="10060"/>
                  </a:cubicBezTo>
                  <a:cubicBezTo>
                    <a:pt x="20483" y="12132"/>
                    <a:pt x="18621" y="13907"/>
                    <a:pt x="14897" y="15781"/>
                  </a:cubicBezTo>
                  <a:cubicBezTo>
                    <a:pt x="11172" y="17655"/>
                    <a:pt x="5586" y="1962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6" name="Line"/>
            <p:cNvSpPr/>
            <p:nvPr/>
          </p:nvSpPr>
          <p:spPr>
            <a:xfrm>
              <a:off x="6081700" y="1178983"/>
              <a:ext cx="104864" cy="211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18810" y="2160"/>
                  </a:moveTo>
                  <a:cubicBezTo>
                    <a:pt x="19242" y="1080"/>
                    <a:pt x="19674" y="0"/>
                    <a:pt x="19674" y="0"/>
                  </a:cubicBezTo>
                  <a:cubicBezTo>
                    <a:pt x="19674" y="0"/>
                    <a:pt x="19242" y="1080"/>
                    <a:pt x="16434" y="3888"/>
                  </a:cubicBezTo>
                  <a:cubicBezTo>
                    <a:pt x="13626" y="6696"/>
                    <a:pt x="8442" y="11232"/>
                    <a:pt x="4986" y="14040"/>
                  </a:cubicBezTo>
                  <a:cubicBezTo>
                    <a:pt x="1530" y="16848"/>
                    <a:pt x="-198" y="17928"/>
                    <a:pt x="18" y="18684"/>
                  </a:cubicBezTo>
                  <a:cubicBezTo>
                    <a:pt x="234" y="19440"/>
                    <a:pt x="2394" y="19872"/>
                    <a:pt x="6282" y="20304"/>
                  </a:cubicBezTo>
                  <a:cubicBezTo>
                    <a:pt x="10170" y="20736"/>
                    <a:pt x="15786" y="21168"/>
                    <a:pt x="21402" y="21600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7" name="Line"/>
            <p:cNvSpPr/>
            <p:nvPr/>
          </p:nvSpPr>
          <p:spPr>
            <a:xfrm>
              <a:off x="6136489" y="1339850"/>
              <a:ext cx="24675" cy="160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20982" y="0"/>
                  </a:moveTo>
                  <a:cubicBezTo>
                    <a:pt x="13782" y="6253"/>
                    <a:pt x="6582" y="12505"/>
                    <a:pt x="2982" y="16342"/>
                  </a:cubicBezTo>
                  <a:cubicBezTo>
                    <a:pt x="-618" y="20179"/>
                    <a:pt x="-618" y="21600"/>
                    <a:pt x="1182" y="21600"/>
                  </a:cubicBezTo>
                  <a:cubicBezTo>
                    <a:pt x="2982" y="21600"/>
                    <a:pt x="6582" y="20179"/>
                    <a:pt x="10182" y="18758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8" name="Line"/>
            <p:cNvSpPr/>
            <p:nvPr/>
          </p:nvSpPr>
          <p:spPr>
            <a:xfrm>
              <a:off x="6269113" y="1231900"/>
              <a:ext cx="101601" cy="182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00" y="0"/>
                  </a:moveTo>
                  <a:cubicBezTo>
                    <a:pt x="9000" y="1256"/>
                    <a:pt x="9900" y="2512"/>
                    <a:pt x="9000" y="5023"/>
                  </a:cubicBezTo>
                  <a:cubicBezTo>
                    <a:pt x="8100" y="7535"/>
                    <a:pt x="5400" y="11302"/>
                    <a:pt x="3375" y="13940"/>
                  </a:cubicBezTo>
                  <a:cubicBezTo>
                    <a:pt x="1350" y="16577"/>
                    <a:pt x="0" y="18084"/>
                    <a:pt x="0" y="19340"/>
                  </a:cubicBezTo>
                  <a:cubicBezTo>
                    <a:pt x="0" y="20595"/>
                    <a:pt x="1350" y="21600"/>
                    <a:pt x="5175" y="21600"/>
                  </a:cubicBezTo>
                  <a:cubicBezTo>
                    <a:pt x="9000" y="21600"/>
                    <a:pt x="15300" y="20595"/>
                    <a:pt x="21600" y="19591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9" name="Line"/>
            <p:cNvSpPr/>
            <p:nvPr/>
          </p:nvSpPr>
          <p:spPr>
            <a:xfrm>
              <a:off x="6313563" y="1358900"/>
              <a:ext cx="25401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0" name="Line"/>
            <p:cNvSpPr/>
            <p:nvPr/>
          </p:nvSpPr>
          <p:spPr>
            <a:xfrm>
              <a:off x="5775758" y="2051999"/>
              <a:ext cx="125056" cy="40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0" h="21550" fill="norm" stroke="1" extrusionOk="0">
                  <a:moveTo>
                    <a:pt x="18795" y="963"/>
                  </a:moveTo>
                  <a:cubicBezTo>
                    <a:pt x="17733" y="513"/>
                    <a:pt x="16671" y="63"/>
                    <a:pt x="15431" y="6"/>
                  </a:cubicBezTo>
                  <a:cubicBezTo>
                    <a:pt x="14192" y="-50"/>
                    <a:pt x="12776" y="288"/>
                    <a:pt x="10297" y="1694"/>
                  </a:cubicBezTo>
                  <a:cubicBezTo>
                    <a:pt x="7818" y="3100"/>
                    <a:pt x="4277" y="5575"/>
                    <a:pt x="2153" y="8163"/>
                  </a:cubicBezTo>
                  <a:cubicBezTo>
                    <a:pt x="28" y="10750"/>
                    <a:pt x="-680" y="13450"/>
                    <a:pt x="736" y="15531"/>
                  </a:cubicBezTo>
                  <a:cubicBezTo>
                    <a:pt x="2153" y="17612"/>
                    <a:pt x="5694" y="19075"/>
                    <a:pt x="9412" y="19975"/>
                  </a:cubicBezTo>
                  <a:cubicBezTo>
                    <a:pt x="13130" y="20875"/>
                    <a:pt x="17025" y="21212"/>
                    <a:pt x="20920" y="21550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1" name="Line"/>
            <p:cNvSpPr/>
            <p:nvPr/>
          </p:nvSpPr>
          <p:spPr>
            <a:xfrm>
              <a:off x="5937697" y="2095500"/>
              <a:ext cx="115517" cy="293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379" fill="norm" stroke="1" extrusionOk="0">
                  <a:moveTo>
                    <a:pt x="21433" y="0"/>
                  </a:moveTo>
                  <a:cubicBezTo>
                    <a:pt x="17898" y="1080"/>
                    <a:pt x="14364" y="2160"/>
                    <a:pt x="11026" y="4243"/>
                  </a:cubicBezTo>
                  <a:cubicBezTo>
                    <a:pt x="7688" y="6326"/>
                    <a:pt x="4546" y="9411"/>
                    <a:pt x="2582" y="11726"/>
                  </a:cubicBezTo>
                  <a:cubicBezTo>
                    <a:pt x="618" y="14040"/>
                    <a:pt x="-167" y="15583"/>
                    <a:pt x="29" y="17126"/>
                  </a:cubicBezTo>
                  <a:cubicBezTo>
                    <a:pt x="226" y="18669"/>
                    <a:pt x="1404" y="20211"/>
                    <a:pt x="3171" y="20906"/>
                  </a:cubicBezTo>
                  <a:cubicBezTo>
                    <a:pt x="4938" y="21600"/>
                    <a:pt x="7295" y="21446"/>
                    <a:pt x="9062" y="20983"/>
                  </a:cubicBezTo>
                  <a:cubicBezTo>
                    <a:pt x="10829" y="20520"/>
                    <a:pt x="12008" y="19749"/>
                    <a:pt x="12400" y="18977"/>
                  </a:cubicBezTo>
                  <a:cubicBezTo>
                    <a:pt x="12793" y="18206"/>
                    <a:pt x="12400" y="17434"/>
                    <a:pt x="11418" y="16817"/>
                  </a:cubicBezTo>
                  <a:cubicBezTo>
                    <a:pt x="10437" y="16200"/>
                    <a:pt x="8866" y="15737"/>
                    <a:pt x="7688" y="15506"/>
                  </a:cubicBezTo>
                  <a:cubicBezTo>
                    <a:pt x="6509" y="15274"/>
                    <a:pt x="5724" y="15274"/>
                    <a:pt x="4938" y="15274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2" name="Line"/>
            <p:cNvSpPr/>
            <p:nvPr/>
          </p:nvSpPr>
          <p:spPr>
            <a:xfrm>
              <a:off x="6132883" y="2070100"/>
              <a:ext cx="110831" cy="265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524" fill="norm" stroke="1" extrusionOk="0">
                  <a:moveTo>
                    <a:pt x="21339" y="0"/>
                  </a:moveTo>
                  <a:cubicBezTo>
                    <a:pt x="19301" y="171"/>
                    <a:pt x="17264" y="343"/>
                    <a:pt x="15226" y="1200"/>
                  </a:cubicBezTo>
                  <a:cubicBezTo>
                    <a:pt x="13188" y="2057"/>
                    <a:pt x="11150" y="3600"/>
                    <a:pt x="8705" y="6000"/>
                  </a:cubicBezTo>
                  <a:cubicBezTo>
                    <a:pt x="6260" y="8400"/>
                    <a:pt x="3407" y="11657"/>
                    <a:pt x="1777" y="14143"/>
                  </a:cubicBezTo>
                  <a:cubicBezTo>
                    <a:pt x="147" y="16629"/>
                    <a:pt x="-261" y="18343"/>
                    <a:pt x="147" y="19543"/>
                  </a:cubicBezTo>
                  <a:cubicBezTo>
                    <a:pt x="554" y="20743"/>
                    <a:pt x="1777" y="21429"/>
                    <a:pt x="3407" y="21514"/>
                  </a:cubicBezTo>
                  <a:cubicBezTo>
                    <a:pt x="5037" y="21600"/>
                    <a:pt x="7075" y="21086"/>
                    <a:pt x="8705" y="20400"/>
                  </a:cubicBezTo>
                  <a:cubicBezTo>
                    <a:pt x="10335" y="19714"/>
                    <a:pt x="11558" y="18857"/>
                    <a:pt x="12169" y="18000"/>
                  </a:cubicBezTo>
                  <a:cubicBezTo>
                    <a:pt x="12781" y="17143"/>
                    <a:pt x="12781" y="16286"/>
                    <a:pt x="11762" y="15686"/>
                  </a:cubicBezTo>
                  <a:cubicBezTo>
                    <a:pt x="10743" y="15086"/>
                    <a:pt x="8705" y="14743"/>
                    <a:pt x="6667" y="14829"/>
                  </a:cubicBezTo>
                  <a:cubicBezTo>
                    <a:pt x="4630" y="14914"/>
                    <a:pt x="2592" y="15429"/>
                    <a:pt x="554" y="15943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3" name="Line"/>
            <p:cNvSpPr/>
            <p:nvPr/>
          </p:nvSpPr>
          <p:spPr>
            <a:xfrm>
              <a:off x="6269113" y="2049553"/>
              <a:ext cx="95423" cy="395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8" h="21451" fill="norm" stroke="1" extrusionOk="0">
                  <a:moveTo>
                    <a:pt x="4136" y="81"/>
                  </a:moveTo>
                  <a:cubicBezTo>
                    <a:pt x="6434" y="-34"/>
                    <a:pt x="8732" y="-149"/>
                    <a:pt x="11489" y="655"/>
                  </a:cubicBezTo>
                  <a:cubicBezTo>
                    <a:pt x="14247" y="1460"/>
                    <a:pt x="17464" y="3183"/>
                    <a:pt x="19302" y="5538"/>
                  </a:cubicBezTo>
                  <a:cubicBezTo>
                    <a:pt x="21140" y="7894"/>
                    <a:pt x="21600" y="10881"/>
                    <a:pt x="18153" y="13638"/>
                  </a:cubicBezTo>
                  <a:cubicBezTo>
                    <a:pt x="14706" y="16396"/>
                    <a:pt x="7353" y="18923"/>
                    <a:pt x="0" y="21451"/>
                  </a:cubicBezTo>
                </a:path>
              </a:pathLst>
            </a:custGeom>
            <a:noFill/>
            <a:ln w="25400" cap="rnd">
              <a:solidFill>
                <a:srgbClr val="C4B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4" name="Line"/>
            <p:cNvSpPr/>
            <p:nvPr/>
          </p:nvSpPr>
          <p:spPr>
            <a:xfrm>
              <a:off x="173856" y="4126791"/>
              <a:ext cx="217728" cy="401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251" fill="norm" stroke="1" extrusionOk="0">
                  <a:moveTo>
                    <a:pt x="14510" y="2556"/>
                  </a:moveTo>
                  <a:cubicBezTo>
                    <a:pt x="13679" y="1661"/>
                    <a:pt x="12849" y="765"/>
                    <a:pt x="11810" y="318"/>
                  </a:cubicBezTo>
                  <a:cubicBezTo>
                    <a:pt x="10772" y="-130"/>
                    <a:pt x="9526" y="-130"/>
                    <a:pt x="8072" y="486"/>
                  </a:cubicBezTo>
                  <a:cubicBezTo>
                    <a:pt x="6618" y="1101"/>
                    <a:pt x="4956" y="2332"/>
                    <a:pt x="3502" y="4515"/>
                  </a:cubicBezTo>
                  <a:cubicBezTo>
                    <a:pt x="2049" y="6697"/>
                    <a:pt x="802" y="9831"/>
                    <a:pt x="283" y="12349"/>
                  </a:cubicBezTo>
                  <a:cubicBezTo>
                    <a:pt x="-236" y="14867"/>
                    <a:pt x="-28" y="16769"/>
                    <a:pt x="802" y="18224"/>
                  </a:cubicBezTo>
                  <a:cubicBezTo>
                    <a:pt x="1633" y="19679"/>
                    <a:pt x="3087" y="20687"/>
                    <a:pt x="5060" y="21078"/>
                  </a:cubicBezTo>
                  <a:cubicBezTo>
                    <a:pt x="7033" y="21470"/>
                    <a:pt x="9526" y="21246"/>
                    <a:pt x="12226" y="19903"/>
                  </a:cubicBezTo>
                  <a:cubicBezTo>
                    <a:pt x="14926" y="18560"/>
                    <a:pt x="17833" y="16098"/>
                    <a:pt x="19183" y="13412"/>
                  </a:cubicBezTo>
                  <a:cubicBezTo>
                    <a:pt x="20533" y="10726"/>
                    <a:pt x="20326" y="7816"/>
                    <a:pt x="19391" y="5802"/>
                  </a:cubicBezTo>
                  <a:cubicBezTo>
                    <a:pt x="18456" y="3787"/>
                    <a:pt x="16795" y="2668"/>
                    <a:pt x="14406" y="2276"/>
                  </a:cubicBezTo>
                  <a:cubicBezTo>
                    <a:pt x="12018" y="1885"/>
                    <a:pt x="8902" y="2220"/>
                    <a:pt x="6722" y="3004"/>
                  </a:cubicBezTo>
                  <a:cubicBezTo>
                    <a:pt x="4541" y="3787"/>
                    <a:pt x="3295" y="5018"/>
                    <a:pt x="3191" y="6585"/>
                  </a:cubicBezTo>
                  <a:cubicBezTo>
                    <a:pt x="3087" y="8152"/>
                    <a:pt x="4126" y="10054"/>
                    <a:pt x="7345" y="11733"/>
                  </a:cubicBezTo>
                  <a:cubicBezTo>
                    <a:pt x="10564" y="13412"/>
                    <a:pt x="15964" y="14867"/>
                    <a:pt x="21364" y="163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5" name="Line"/>
            <p:cNvSpPr/>
            <p:nvPr/>
          </p:nvSpPr>
          <p:spPr>
            <a:xfrm>
              <a:off x="410633" y="4133290"/>
              <a:ext cx="139969" cy="479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483" fill="norm" stroke="1" extrusionOk="0">
                  <a:moveTo>
                    <a:pt x="0" y="1872"/>
                  </a:moveTo>
                  <a:cubicBezTo>
                    <a:pt x="322" y="1209"/>
                    <a:pt x="645" y="546"/>
                    <a:pt x="1773" y="215"/>
                  </a:cubicBezTo>
                  <a:cubicBezTo>
                    <a:pt x="2901" y="-117"/>
                    <a:pt x="4836" y="-117"/>
                    <a:pt x="7737" y="594"/>
                  </a:cubicBezTo>
                  <a:cubicBezTo>
                    <a:pt x="10639" y="1304"/>
                    <a:pt x="14507" y="2725"/>
                    <a:pt x="17248" y="4904"/>
                  </a:cubicBezTo>
                  <a:cubicBezTo>
                    <a:pt x="19988" y="7083"/>
                    <a:pt x="21600" y="10020"/>
                    <a:pt x="21278" y="12578"/>
                  </a:cubicBezTo>
                  <a:cubicBezTo>
                    <a:pt x="20955" y="15136"/>
                    <a:pt x="18699" y="17315"/>
                    <a:pt x="15313" y="18736"/>
                  </a:cubicBezTo>
                  <a:cubicBezTo>
                    <a:pt x="11928" y="20157"/>
                    <a:pt x="7415" y="20820"/>
                    <a:pt x="2901" y="214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6" name="Line"/>
            <p:cNvSpPr/>
            <p:nvPr/>
          </p:nvSpPr>
          <p:spPr>
            <a:xfrm>
              <a:off x="0" y="4222663"/>
              <a:ext cx="251884" cy="37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1" fill="norm" stroke="1" extrusionOk="0">
                  <a:moveTo>
                    <a:pt x="5264" y="1286"/>
                  </a:moveTo>
                  <a:cubicBezTo>
                    <a:pt x="4719" y="676"/>
                    <a:pt x="4175" y="66"/>
                    <a:pt x="3539" y="5"/>
                  </a:cubicBezTo>
                  <a:cubicBezTo>
                    <a:pt x="2904" y="-56"/>
                    <a:pt x="2178" y="432"/>
                    <a:pt x="1452" y="2141"/>
                  </a:cubicBezTo>
                  <a:cubicBezTo>
                    <a:pt x="726" y="3849"/>
                    <a:pt x="0" y="6778"/>
                    <a:pt x="0" y="9890"/>
                  </a:cubicBezTo>
                  <a:cubicBezTo>
                    <a:pt x="0" y="13002"/>
                    <a:pt x="726" y="16297"/>
                    <a:pt x="3358" y="18310"/>
                  </a:cubicBezTo>
                  <a:cubicBezTo>
                    <a:pt x="5990" y="20324"/>
                    <a:pt x="10528" y="21056"/>
                    <a:pt x="13886" y="21300"/>
                  </a:cubicBezTo>
                  <a:cubicBezTo>
                    <a:pt x="17244" y="21544"/>
                    <a:pt x="19422" y="21300"/>
                    <a:pt x="21600" y="210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7" name="Line"/>
            <p:cNvSpPr/>
            <p:nvPr/>
          </p:nvSpPr>
          <p:spPr>
            <a:xfrm>
              <a:off x="930250" y="4117707"/>
              <a:ext cx="331284" cy="664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452" fill="norm" stroke="1" extrusionOk="0">
                  <a:moveTo>
                    <a:pt x="4582" y="4725"/>
                  </a:moveTo>
                  <a:cubicBezTo>
                    <a:pt x="3898" y="4862"/>
                    <a:pt x="3215" y="4998"/>
                    <a:pt x="2463" y="5067"/>
                  </a:cubicBezTo>
                  <a:cubicBezTo>
                    <a:pt x="1711" y="5135"/>
                    <a:pt x="891" y="5135"/>
                    <a:pt x="412" y="4793"/>
                  </a:cubicBezTo>
                  <a:cubicBezTo>
                    <a:pt x="-66" y="4451"/>
                    <a:pt x="-203" y="3768"/>
                    <a:pt x="412" y="3016"/>
                  </a:cubicBezTo>
                  <a:cubicBezTo>
                    <a:pt x="1027" y="2264"/>
                    <a:pt x="2394" y="1444"/>
                    <a:pt x="3351" y="931"/>
                  </a:cubicBezTo>
                  <a:cubicBezTo>
                    <a:pt x="4308" y="418"/>
                    <a:pt x="4855" y="213"/>
                    <a:pt x="5197" y="282"/>
                  </a:cubicBezTo>
                  <a:cubicBezTo>
                    <a:pt x="5539" y="350"/>
                    <a:pt x="5675" y="692"/>
                    <a:pt x="5744" y="2264"/>
                  </a:cubicBezTo>
                  <a:cubicBezTo>
                    <a:pt x="5812" y="3836"/>
                    <a:pt x="5812" y="6639"/>
                    <a:pt x="5675" y="8724"/>
                  </a:cubicBezTo>
                  <a:cubicBezTo>
                    <a:pt x="5539" y="10808"/>
                    <a:pt x="5265" y="12175"/>
                    <a:pt x="4855" y="13098"/>
                  </a:cubicBezTo>
                  <a:cubicBezTo>
                    <a:pt x="4445" y="14021"/>
                    <a:pt x="3898" y="14499"/>
                    <a:pt x="3283" y="14807"/>
                  </a:cubicBezTo>
                  <a:cubicBezTo>
                    <a:pt x="2668" y="15115"/>
                    <a:pt x="1984" y="15251"/>
                    <a:pt x="1506" y="15149"/>
                  </a:cubicBezTo>
                  <a:cubicBezTo>
                    <a:pt x="1027" y="15046"/>
                    <a:pt x="754" y="14705"/>
                    <a:pt x="1232" y="13713"/>
                  </a:cubicBezTo>
                  <a:cubicBezTo>
                    <a:pt x="1711" y="12722"/>
                    <a:pt x="2941" y="11082"/>
                    <a:pt x="5060" y="9236"/>
                  </a:cubicBezTo>
                  <a:cubicBezTo>
                    <a:pt x="7179" y="7391"/>
                    <a:pt x="10187" y="5340"/>
                    <a:pt x="12169" y="3870"/>
                  </a:cubicBezTo>
                  <a:cubicBezTo>
                    <a:pt x="14151" y="2401"/>
                    <a:pt x="15108" y="1512"/>
                    <a:pt x="15655" y="897"/>
                  </a:cubicBezTo>
                  <a:cubicBezTo>
                    <a:pt x="16202" y="282"/>
                    <a:pt x="16339" y="-60"/>
                    <a:pt x="16065" y="8"/>
                  </a:cubicBezTo>
                  <a:cubicBezTo>
                    <a:pt x="15792" y="77"/>
                    <a:pt x="15108" y="555"/>
                    <a:pt x="14015" y="1786"/>
                  </a:cubicBezTo>
                  <a:cubicBezTo>
                    <a:pt x="12921" y="3016"/>
                    <a:pt x="11417" y="4998"/>
                    <a:pt x="10119" y="7151"/>
                  </a:cubicBezTo>
                  <a:cubicBezTo>
                    <a:pt x="8820" y="9305"/>
                    <a:pt x="7726" y="11629"/>
                    <a:pt x="7316" y="13816"/>
                  </a:cubicBezTo>
                  <a:cubicBezTo>
                    <a:pt x="6906" y="16003"/>
                    <a:pt x="7179" y="18054"/>
                    <a:pt x="7658" y="19318"/>
                  </a:cubicBezTo>
                  <a:cubicBezTo>
                    <a:pt x="8136" y="20583"/>
                    <a:pt x="8820" y="21062"/>
                    <a:pt x="9503" y="21301"/>
                  </a:cubicBezTo>
                  <a:cubicBezTo>
                    <a:pt x="10187" y="21540"/>
                    <a:pt x="10870" y="21540"/>
                    <a:pt x="11759" y="20959"/>
                  </a:cubicBezTo>
                  <a:cubicBezTo>
                    <a:pt x="12648" y="20378"/>
                    <a:pt x="13741" y="19216"/>
                    <a:pt x="14288" y="18088"/>
                  </a:cubicBezTo>
                  <a:cubicBezTo>
                    <a:pt x="14835" y="16960"/>
                    <a:pt x="14835" y="15867"/>
                    <a:pt x="14630" y="15183"/>
                  </a:cubicBezTo>
                  <a:cubicBezTo>
                    <a:pt x="14425" y="14499"/>
                    <a:pt x="14015" y="14226"/>
                    <a:pt x="13468" y="14055"/>
                  </a:cubicBezTo>
                  <a:cubicBezTo>
                    <a:pt x="12921" y="13884"/>
                    <a:pt x="12238" y="13816"/>
                    <a:pt x="12374" y="13748"/>
                  </a:cubicBezTo>
                  <a:cubicBezTo>
                    <a:pt x="12511" y="13679"/>
                    <a:pt x="13468" y="13611"/>
                    <a:pt x="15108" y="13372"/>
                  </a:cubicBezTo>
                  <a:cubicBezTo>
                    <a:pt x="16749" y="13132"/>
                    <a:pt x="19073" y="12722"/>
                    <a:pt x="21397" y="123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8" name="Line"/>
            <p:cNvSpPr/>
            <p:nvPr/>
          </p:nvSpPr>
          <p:spPr>
            <a:xfrm>
              <a:off x="2032802" y="4143375"/>
              <a:ext cx="301245" cy="409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529" fill="norm" stroke="1" extrusionOk="0">
                  <a:moveTo>
                    <a:pt x="3870" y="0"/>
                  </a:moveTo>
                  <a:cubicBezTo>
                    <a:pt x="3719" y="4342"/>
                    <a:pt x="3568" y="8685"/>
                    <a:pt x="3493" y="11858"/>
                  </a:cubicBezTo>
                  <a:cubicBezTo>
                    <a:pt x="3417" y="15031"/>
                    <a:pt x="3417" y="17035"/>
                    <a:pt x="3115" y="18204"/>
                  </a:cubicBezTo>
                  <a:cubicBezTo>
                    <a:pt x="2813" y="19373"/>
                    <a:pt x="2209" y="19707"/>
                    <a:pt x="1756" y="19596"/>
                  </a:cubicBezTo>
                  <a:cubicBezTo>
                    <a:pt x="1302" y="19485"/>
                    <a:pt x="1000" y="18928"/>
                    <a:pt x="698" y="17926"/>
                  </a:cubicBezTo>
                  <a:cubicBezTo>
                    <a:pt x="396" y="16924"/>
                    <a:pt x="94" y="15476"/>
                    <a:pt x="19" y="14419"/>
                  </a:cubicBezTo>
                  <a:cubicBezTo>
                    <a:pt x="-57" y="13361"/>
                    <a:pt x="94" y="12693"/>
                    <a:pt x="623" y="12303"/>
                  </a:cubicBezTo>
                  <a:cubicBezTo>
                    <a:pt x="1151" y="11913"/>
                    <a:pt x="2058" y="11802"/>
                    <a:pt x="3644" y="11301"/>
                  </a:cubicBezTo>
                  <a:cubicBezTo>
                    <a:pt x="5230" y="10800"/>
                    <a:pt x="7495" y="9909"/>
                    <a:pt x="9081" y="8740"/>
                  </a:cubicBezTo>
                  <a:cubicBezTo>
                    <a:pt x="10667" y="7571"/>
                    <a:pt x="11574" y="6124"/>
                    <a:pt x="12178" y="5122"/>
                  </a:cubicBezTo>
                  <a:cubicBezTo>
                    <a:pt x="12782" y="4120"/>
                    <a:pt x="13084" y="3563"/>
                    <a:pt x="13235" y="2951"/>
                  </a:cubicBezTo>
                  <a:cubicBezTo>
                    <a:pt x="13386" y="2338"/>
                    <a:pt x="13386" y="1670"/>
                    <a:pt x="13160" y="1670"/>
                  </a:cubicBezTo>
                  <a:cubicBezTo>
                    <a:pt x="12933" y="1670"/>
                    <a:pt x="12480" y="2338"/>
                    <a:pt x="12027" y="4509"/>
                  </a:cubicBezTo>
                  <a:cubicBezTo>
                    <a:pt x="11574" y="6680"/>
                    <a:pt x="11121" y="10355"/>
                    <a:pt x="10894" y="12915"/>
                  </a:cubicBezTo>
                  <a:cubicBezTo>
                    <a:pt x="10667" y="15476"/>
                    <a:pt x="10667" y="16924"/>
                    <a:pt x="10819" y="17926"/>
                  </a:cubicBezTo>
                  <a:cubicBezTo>
                    <a:pt x="10970" y="18928"/>
                    <a:pt x="11272" y="19485"/>
                    <a:pt x="11725" y="19930"/>
                  </a:cubicBezTo>
                  <a:cubicBezTo>
                    <a:pt x="12178" y="20375"/>
                    <a:pt x="12782" y="20709"/>
                    <a:pt x="13462" y="20654"/>
                  </a:cubicBezTo>
                  <a:cubicBezTo>
                    <a:pt x="14142" y="20598"/>
                    <a:pt x="14897" y="20153"/>
                    <a:pt x="15501" y="19596"/>
                  </a:cubicBezTo>
                  <a:cubicBezTo>
                    <a:pt x="16105" y="19039"/>
                    <a:pt x="16558" y="18371"/>
                    <a:pt x="17012" y="17536"/>
                  </a:cubicBezTo>
                  <a:cubicBezTo>
                    <a:pt x="17465" y="16701"/>
                    <a:pt x="17918" y="15699"/>
                    <a:pt x="17842" y="15365"/>
                  </a:cubicBezTo>
                  <a:cubicBezTo>
                    <a:pt x="17767" y="15031"/>
                    <a:pt x="17163" y="15365"/>
                    <a:pt x="16709" y="16089"/>
                  </a:cubicBezTo>
                  <a:cubicBezTo>
                    <a:pt x="16256" y="16812"/>
                    <a:pt x="15954" y="17926"/>
                    <a:pt x="15954" y="18872"/>
                  </a:cubicBezTo>
                  <a:cubicBezTo>
                    <a:pt x="15954" y="19819"/>
                    <a:pt x="16256" y="20598"/>
                    <a:pt x="16860" y="21043"/>
                  </a:cubicBezTo>
                  <a:cubicBezTo>
                    <a:pt x="17465" y="21489"/>
                    <a:pt x="18371" y="21600"/>
                    <a:pt x="19126" y="21489"/>
                  </a:cubicBezTo>
                  <a:cubicBezTo>
                    <a:pt x="19881" y="21377"/>
                    <a:pt x="20486" y="21043"/>
                    <a:pt x="20863" y="20598"/>
                  </a:cubicBezTo>
                  <a:cubicBezTo>
                    <a:pt x="21241" y="20153"/>
                    <a:pt x="21392" y="19596"/>
                    <a:pt x="21467" y="18984"/>
                  </a:cubicBezTo>
                  <a:cubicBezTo>
                    <a:pt x="21543" y="18371"/>
                    <a:pt x="21543" y="17703"/>
                    <a:pt x="20637" y="17091"/>
                  </a:cubicBezTo>
                  <a:cubicBezTo>
                    <a:pt x="19730" y="16478"/>
                    <a:pt x="17918" y="15922"/>
                    <a:pt x="16105" y="153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9" name="Line"/>
            <p:cNvSpPr/>
            <p:nvPr/>
          </p:nvSpPr>
          <p:spPr>
            <a:xfrm>
              <a:off x="2930453" y="4092575"/>
              <a:ext cx="585331" cy="416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550" fill="norm" stroke="1" extrusionOk="0">
                  <a:moveTo>
                    <a:pt x="4019" y="0"/>
                  </a:moveTo>
                  <a:cubicBezTo>
                    <a:pt x="3317" y="2741"/>
                    <a:pt x="2615" y="5482"/>
                    <a:pt x="2186" y="8333"/>
                  </a:cubicBezTo>
                  <a:cubicBezTo>
                    <a:pt x="1758" y="11184"/>
                    <a:pt x="1602" y="14144"/>
                    <a:pt x="1524" y="16173"/>
                  </a:cubicBezTo>
                  <a:cubicBezTo>
                    <a:pt x="1446" y="18201"/>
                    <a:pt x="1446" y="19297"/>
                    <a:pt x="1796" y="20120"/>
                  </a:cubicBezTo>
                  <a:cubicBezTo>
                    <a:pt x="2147" y="20942"/>
                    <a:pt x="2849" y="21490"/>
                    <a:pt x="3317" y="21545"/>
                  </a:cubicBezTo>
                  <a:cubicBezTo>
                    <a:pt x="3785" y="21600"/>
                    <a:pt x="4019" y="21161"/>
                    <a:pt x="4019" y="20065"/>
                  </a:cubicBezTo>
                  <a:cubicBezTo>
                    <a:pt x="4019" y="18969"/>
                    <a:pt x="3785" y="17214"/>
                    <a:pt x="3239" y="15679"/>
                  </a:cubicBezTo>
                  <a:cubicBezTo>
                    <a:pt x="2693" y="14144"/>
                    <a:pt x="1835" y="12828"/>
                    <a:pt x="1173" y="12116"/>
                  </a:cubicBezTo>
                  <a:cubicBezTo>
                    <a:pt x="510" y="11403"/>
                    <a:pt x="42" y="11293"/>
                    <a:pt x="3" y="11239"/>
                  </a:cubicBezTo>
                  <a:cubicBezTo>
                    <a:pt x="-36" y="11184"/>
                    <a:pt x="354" y="11184"/>
                    <a:pt x="1290" y="11896"/>
                  </a:cubicBezTo>
                  <a:cubicBezTo>
                    <a:pt x="2225" y="12609"/>
                    <a:pt x="3707" y="14035"/>
                    <a:pt x="4604" y="14966"/>
                  </a:cubicBezTo>
                  <a:cubicBezTo>
                    <a:pt x="5500" y="15898"/>
                    <a:pt x="5812" y="16337"/>
                    <a:pt x="6046" y="16940"/>
                  </a:cubicBezTo>
                  <a:cubicBezTo>
                    <a:pt x="6280" y="17543"/>
                    <a:pt x="6436" y="18311"/>
                    <a:pt x="6319" y="18640"/>
                  </a:cubicBezTo>
                  <a:cubicBezTo>
                    <a:pt x="6202" y="18969"/>
                    <a:pt x="5812" y="18859"/>
                    <a:pt x="5578" y="18420"/>
                  </a:cubicBezTo>
                  <a:cubicBezTo>
                    <a:pt x="5345" y="17982"/>
                    <a:pt x="5267" y="17214"/>
                    <a:pt x="5345" y="16227"/>
                  </a:cubicBezTo>
                  <a:cubicBezTo>
                    <a:pt x="5422" y="15241"/>
                    <a:pt x="5656" y="14035"/>
                    <a:pt x="5890" y="13157"/>
                  </a:cubicBezTo>
                  <a:cubicBezTo>
                    <a:pt x="6124" y="12280"/>
                    <a:pt x="6358" y="11732"/>
                    <a:pt x="6670" y="11293"/>
                  </a:cubicBezTo>
                  <a:cubicBezTo>
                    <a:pt x="6982" y="10855"/>
                    <a:pt x="7372" y="10526"/>
                    <a:pt x="7762" y="10471"/>
                  </a:cubicBezTo>
                  <a:cubicBezTo>
                    <a:pt x="8152" y="10416"/>
                    <a:pt x="8542" y="10636"/>
                    <a:pt x="8737" y="11458"/>
                  </a:cubicBezTo>
                  <a:cubicBezTo>
                    <a:pt x="8932" y="12280"/>
                    <a:pt x="8932" y="13706"/>
                    <a:pt x="8932" y="14692"/>
                  </a:cubicBezTo>
                  <a:cubicBezTo>
                    <a:pt x="8932" y="15679"/>
                    <a:pt x="8932" y="16227"/>
                    <a:pt x="8970" y="16776"/>
                  </a:cubicBezTo>
                  <a:cubicBezTo>
                    <a:pt x="9009" y="17324"/>
                    <a:pt x="9087" y="17872"/>
                    <a:pt x="9282" y="17927"/>
                  </a:cubicBezTo>
                  <a:cubicBezTo>
                    <a:pt x="9477" y="17982"/>
                    <a:pt x="9789" y="17543"/>
                    <a:pt x="10101" y="16721"/>
                  </a:cubicBezTo>
                  <a:cubicBezTo>
                    <a:pt x="10413" y="15898"/>
                    <a:pt x="10725" y="14692"/>
                    <a:pt x="10959" y="13815"/>
                  </a:cubicBezTo>
                  <a:cubicBezTo>
                    <a:pt x="11193" y="12938"/>
                    <a:pt x="11349" y="12390"/>
                    <a:pt x="11388" y="12554"/>
                  </a:cubicBezTo>
                  <a:cubicBezTo>
                    <a:pt x="11427" y="12719"/>
                    <a:pt x="11349" y="13596"/>
                    <a:pt x="11310" y="14583"/>
                  </a:cubicBezTo>
                  <a:cubicBezTo>
                    <a:pt x="11271" y="15570"/>
                    <a:pt x="11271" y="16666"/>
                    <a:pt x="11388" y="17434"/>
                  </a:cubicBezTo>
                  <a:cubicBezTo>
                    <a:pt x="11505" y="18201"/>
                    <a:pt x="11739" y="18640"/>
                    <a:pt x="12051" y="18859"/>
                  </a:cubicBezTo>
                  <a:cubicBezTo>
                    <a:pt x="12363" y="19078"/>
                    <a:pt x="12752" y="19078"/>
                    <a:pt x="13376" y="18311"/>
                  </a:cubicBezTo>
                  <a:cubicBezTo>
                    <a:pt x="14000" y="17543"/>
                    <a:pt x="14858" y="16008"/>
                    <a:pt x="15404" y="14912"/>
                  </a:cubicBezTo>
                  <a:cubicBezTo>
                    <a:pt x="15950" y="13815"/>
                    <a:pt x="16183" y="13157"/>
                    <a:pt x="16339" y="12554"/>
                  </a:cubicBezTo>
                  <a:cubicBezTo>
                    <a:pt x="16495" y="11951"/>
                    <a:pt x="16573" y="11403"/>
                    <a:pt x="16417" y="11348"/>
                  </a:cubicBezTo>
                  <a:cubicBezTo>
                    <a:pt x="16261" y="11293"/>
                    <a:pt x="15872" y="11732"/>
                    <a:pt x="15443" y="12609"/>
                  </a:cubicBezTo>
                  <a:cubicBezTo>
                    <a:pt x="15014" y="13486"/>
                    <a:pt x="14546" y="14802"/>
                    <a:pt x="14312" y="15734"/>
                  </a:cubicBezTo>
                  <a:cubicBezTo>
                    <a:pt x="14078" y="16666"/>
                    <a:pt x="14078" y="17214"/>
                    <a:pt x="14312" y="17543"/>
                  </a:cubicBezTo>
                  <a:cubicBezTo>
                    <a:pt x="14546" y="17872"/>
                    <a:pt x="15014" y="17982"/>
                    <a:pt x="16261" y="17653"/>
                  </a:cubicBezTo>
                  <a:cubicBezTo>
                    <a:pt x="17509" y="17324"/>
                    <a:pt x="19537" y="16556"/>
                    <a:pt x="21564" y="157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0" name="Line"/>
            <p:cNvSpPr/>
            <p:nvPr/>
          </p:nvSpPr>
          <p:spPr>
            <a:xfrm>
              <a:off x="3947320" y="4109896"/>
              <a:ext cx="184414" cy="353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332" fill="norm" stroke="1" extrusionOk="0">
                  <a:moveTo>
                    <a:pt x="19912" y="105"/>
                  </a:moveTo>
                  <a:cubicBezTo>
                    <a:pt x="16967" y="-23"/>
                    <a:pt x="14021" y="-151"/>
                    <a:pt x="11321" y="488"/>
                  </a:cubicBezTo>
                  <a:cubicBezTo>
                    <a:pt x="8621" y="1127"/>
                    <a:pt x="6167" y="2533"/>
                    <a:pt x="4080" y="5153"/>
                  </a:cubicBezTo>
                  <a:cubicBezTo>
                    <a:pt x="1994" y="7773"/>
                    <a:pt x="276" y="11608"/>
                    <a:pt x="30" y="14483"/>
                  </a:cubicBezTo>
                  <a:cubicBezTo>
                    <a:pt x="-215" y="17359"/>
                    <a:pt x="1012" y="19276"/>
                    <a:pt x="4080" y="20299"/>
                  </a:cubicBezTo>
                  <a:cubicBezTo>
                    <a:pt x="7149" y="21321"/>
                    <a:pt x="12058" y="21449"/>
                    <a:pt x="15249" y="21257"/>
                  </a:cubicBezTo>
                  <a:cubicBezTo>
                    <a:pt x="18440" y="21066"/>
                    <a:pt x="19912" y="20554"/>
                    <a:pt x="21385" y="200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1" name="Line"/>
            <p:cNvSpPr/>
            <p:nvPr/>
          </p:nvSpPr>
          <p:spPr>
            <a:xfrm>
              <a:off x="4079718" y="4319955"/>
              <a:ext cx="108608" cy="243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270" fill="norm" stroke="1" extrusionOk="0">
                  <a:moveTo>
                    <a:pt x="18931" y="3430"/>
                  </a:moveTo>
                  <a:cubicBezTo>
                    <a:pt x="18931" y="2507"/>
                    <a:pt x="18931" y="1584"/>
                    <a:pt x="17892" y="937"/>
                  </a:cubicBezTo>
                  <a:cubicBezTo>
                    <a:pt x="16854" y="291"/>
                    <a:pt x="14777" y="-78"/>
                    <a:pt x="11869" y="14"/>
                  </a:cubicBezTo>
                  <a:cubicBezTo>
                    <a:pt x="8961" y="107"/>
                    <a:pt x="5223" y="660"/>
                    <a:pt x="2938" y="1399"/>
                  </a:cubicBezTo>
                  <a:cubicBezTo>
                    <a:pt x="654" y="2137"/>
                    <a:pt x="-177" y="3060"/>
                    <a:pt x="31" y="3891"/>
                  </a:cubicBezTo>
                  <a:cubicBezTo>
                    <a:pt x="238" y="4722"/>
                    <a:pt x="1485" y="5460"/>
                    <a:pt x="3146" y="5830"/>
                  </a:cubicBezTo>
                  <a:cubicBezTo>
                    <a:pt x="4808" y="6199"/>
                    <a:pt x="6885" y="6199"/>
                    <a:pt x="9792" y="5922"/>
                  </a:cubicBezTo>
                  <a:cubicBezTo>
                    <a:pt x="12700" y="5645"/>
                    <a:pt x="16438" y="5091"/>
                    <a:pt x="18515" y="5368"/>
                  </a:cubicBezTo>
                  <a:cubicBezTo>
                    <a:pt x="20592" y="5645"/>
                    <a:pt x="21008" y="6753"/>
                    <a:pt x="21215" y="8784"/>
                  </a:cubicBezTo>
                  <a:cubicBezTo>
                    <a:pt x="21423" y="10814"/>
                    <a:pt x="21423" y="13768"/>
                    <a:pt x="19969" y="16076"/>
                  </a:cubicBezTo>
                  <a:cubicBezTo>
                    <a:pt x="18515" y="18384"/>
                    <a:pt x="15608" y="20045"/>
                    <a:pt x="13115" y="20784"/>
                  </a:cubicBezTo>
                  <a:cubicBezTo>
                    <a:pt x="10623" y="21522"/>
                    <a:pt x="8546" y="21337"/>
                    <a:pt x="7508" y="20784"/>
                  </a:cubicBezTo>
                  <a:cubicBezTo>
                    <a:pt x="6469" y="20230"/>
                    <a:pt x="6469" y="19307"/>
                    <a:pt x="7715" y="17830"/>
                  </a:cubicBezTo>
                  <a:cubicBezTo>
                    <a:pt x="8961" y="16353"/>
                    <a:pt x="11454" y="14322"/>
                    <a:pt x="13946" y="122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2" name="Line"/>
            <p:cNvSpPr/>
            <p:nvPr/>
          </p:nvSpPr>
          <p:spPr>
            <a:xfrm>
              <a:off x="4251832" y="4073524"/>
              <a:ext cx="610152" cy="35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289" fill="norm" stroke="1" extrusionOk="0">
                  <a:moveTo>
                    <a:pt x="244" y="19821"/>
                  </a:moveTo>
                  <a:cubicBezTo>
                    <a:pt x="917" y="18551"/>
                    <a:pt x="1589" y="17280"/>
                    <a:pt x="1926" y="16264"/>
                  </a:cubicBezTo>
                  <a:cubicBezTo>
                    <a:pt x="2262" y="15247"/>
                    <a:pt x="2262" y="14485"/>
                    <a:pt x="2075" y="14040"/>
                  </a:cubicBezTo>
                  <a:cubicBezTo>
                    <a:pt x="1888" y="13595"/>
                    <a:pt x="1515" y="13468"/>
                    <a:pt x="1178" y="13722"/>
                  </a:cubicBezTo>
                  <a:cubicBezTo>
                    <a:pt x="842" y="13976"/>
                    <a:pt x="543" y="14612"/>
                    <a:pt x="319" y="15819"/>
                  </a:cubicBezTo>
                  <a:cubicBezTo>
                    <a:pt x="94" y="17026"/>
                    <a:pt x="-55" y="18805"/>
                    <a:pt x="20" y="19948"/>
                  </a:cubicBezTo>
                  <a:cubicBezTo>
                    <a:pt x="94" y="21092"/>
                    <a:pt x="393" y="21600"/>
                    <a:pt x="1290" y="21092"/>
                  </a:cubicBezTo>
                  <a:cubicBezTo>
                    <a:pt x="2187" y="20584"/>
                    <a:pt x="3682" y="19059"/>
                    <a:pt x="4467" y="17979"/>
                  </a:cubicBezTo>
                  <a:cubicBezTo>
                    <a:pt x="5252" y="16899"/>
                    <a:pt x="5326" y="16264"/>
                    <a:pt x="5289" y="16264"/>
                  </a:cubicBezTo>
                  <a:cubicBezTo>
                    <a:pt x="5252" y="16264"/>
                    <a:pt x="5102" y="16899"/>
                    <a:pt x="5027" y="17534"/>
                  </a:cubicBezTo>
                  <a:cubicBezTo>
                    <a:pt x="4953" y="18169"/>
                    <a:pt x="4953" y="18805"/>
                    <a:pt x="4915" y="19440"/>
                  </a:cubicBezTo>
                  <a:cubicBezTo>
                    <a:pt x="4878" y="20075"/>
                    <a:pt x="4803" y="20711"/>
                    <a:pt x="4766" y="20584"/>
                  </a:cubicBezTo>
                  <a:cubicBezTo>
                    <a:pt x="4728" y="20456"/>
                    <a:pt x="4728" y="19567"/>
                    <a:pt x="4878" y="18551"/>
                  </a:cubicBezTo>
                  <a:cubicBezTo>
                    <a:pt x="5027" y="17534"/>
                    <a:pt x="5326" y="16391"/>
                    <a:pt x="5625" y="15628"/>
                  </a:cubicBezTo>
                  <a:cubicBezTo>
                    <a:pt x="5924" y="14866"/>
                    <a:pt x="6223" y="14485"/>
                    <a:pt x="6485" y="14548"/>
                  </a:cubicBezTo>
                  <a:cubicBezTo>
                    <a:pt x="6746" y="14612"/>
                    <a:pt x="6971" y="15120"/>
                    <a:pt x="7120" y="15692"/>
                  </a:cubicBezTo>
                  <a:cubicBezTo>
                    <a:pt x="7270" y="16264"/>
                    <a:pt x="7344" y="16899"/>
                    <a:pt x="7494" y="17534"/>
                  </a:cubicBezTo>
                  <a:cubicBezTo>
                    <a:pt x="7643" y="18169"/>
                    <a:pt x="7867" y="18805"/>
                    <a:pt x="8166" y="19186"/>
                  </a:cubicBezTo>
                  <a:cubicBezTo>
                    <a:pt x="8465" y="19567"/>
                    <a:pt x="8839" y="19694"/>
                    <a:pt x="9474" y="19059"/>
                  </a:cubicBezTo>
                  <a:cubicBezTo>
                    <a:pt x="10110" y="18424"/>
                    <a:pt x="11007" y="17026"/>
                    <a:pt x="11530" y="16009"/>
                  </a:cubicBezTo>
                  <a:cubicBezTo>
                    <a:pt x="12053" y="14993"/>
                    <a:pt x="12202" y="14358"/>
                    <a:pt x="12128" y="13849"/>
                  </a:cubicBezTo>
                  <a:cubicBezTo>
                    <a:pt x="12053" y="13341"/>
                    <a:pt x="11754" y="12960"/>
                    <a:pt x="11455" y="12960"/>
                  </a:cubicBezTo>
                  <a:cubicBezTo>
                    <a:pt x="11156" y="12960"/>
                    <a:pt x="10857" y="13341"/>
                    <a:pt x="10558" y="14231"/>
                  </a:cubicBezTo>
                  <a:cubicBezTo>
                    <a:pt x="10259" y="15120"/>
                    <a:pt x="9960" y="16518"/>
                    <a:pt x="9773" y="17725"/>
                  </a:cubicBezTo>
                  <a:cubicBezTo>
                    <a:pt x="9587" y="18932"/>
                    <a:pt x="9512" y="19948"/>
                    <a:pt x="9661" y="20456"/>
                  </a:cubicBezTo>
                  <a:cubicBezTo>
                    <a:pt x="9811" y="20965"/>
                    <a:pt x="10184" y="20965"/>
                    <a:pt x="10670" y="20075"/>
                  </a:cubicBezTo>
                  <a:cubicBezTo>
                    <a:pt x="11156" y="19186"/>
                    <a:pt x="11754" y="17407"/>
                    <a:pt x="12277" y="14294"/>
                  </a:cubicBezTo>
                  <a:cubicBezTo>
                    <a:pt x="12800" y="11181"/>
                    <a:pt x="13249" y="6734"/>
                    <a:pt x="13510" y="3939"/>
                  </a:cubicBezTo>
                  <a:cubicBezTo>
                    <a:pt x="13772" y="1144"/>
                    <a:pt x="13847" y="0"/>
                    <a:pt x="13735" y="0"/>
                  </a:cubicBezTo>
                  <a:cubicBezTo>
                    <a:pt x="13623" y="0"/>
                    <a:pt x="13324" y="1144"/>
                    <a:pt x="12987" y="3875"/>
                  </a:cubicBezTo>
                  <a:cubicBezTo>
                    <a:pt x="12651" y="6607"/>
                    <a:pt x="12277" y="10927"/>
                    <a:pt x="12090" y="13468"/>
                  </a:cubicBezTo>
                  <a:cubicBezTo>
                    <a:pt x="11903" y="16009"/>
                    <a:pt x="11903" y="16772"/>
                    <a:pt x="11941" y="17471"/>
                  </a:cubicBezTo>
                  <a:cubicBezTo>
                    <a:pt x="11978" y="18169"/>
                    <a:pt x="12053" y="18805"/>
                    <a:pt x="12277" y="19122"/>
                  </a:cubicBezTo>
                  <a:cubicBezTo>
                    <a:pt x="12501" y="19440"/>
                    <a:pt x="12875" y="19440"/>
                    <a:pt x="13286" y="18805"/>
                  </a:cubicBezTo>
                  <a:cubicBezTo>
                    <a:pt x="13697" y="18169"/>
                    <a:pt x="14146" y="16899"/>
                    <a:pt x="14407" y="15946"/>
                  </a:cubicBezTo>
                  <a:cubicBezTo>
                    <a:pt x="14669" y="14993"/>
                    <a:pt x="14744" y="14358"/>
                    <a:pt x="14893" y="14294"/>
                  </a:cubicBezTo>
                  <a:cubicBezTo>
                    <a:pt x="15043" y="14231"/>
                    <a:pt x="15267" y="14739"/>
                    <a:pt x="15491" y="14739"/>
                  </a:cubicBezTo>
                  <a:cubicBezTo>
                    <a:pt x="15715" y="14739"/>
                    <a:pt x="15939" y="14231"/>
                    <a:pt x="16126" y="13595"/>
                  </a:cubicBezTo>
                  <a:cubicBezTo>
                    <a:pt x="16313" y="12960"/>
                    <a:pt x="16463" y="12198"/>
                    <a:pt x="16425" y="11562"/>
                  </a:cubicBezTo>
                  <a:cubicBezTo>
                    <a:pt x="16388" y="10927"/>
                    <a:pt x="16164" y="10419"/>
                    <a:pt x="15865" y="10419"/>
                  </a:cubicBezTo>
                  <a:cubicBezTo>
                    <a:pt x="15566" y="10419"/>
                    <a:pt x="15192" y="10927"/>
                    <a:pt x="14968" y="11562"/>
                  </a:cubicBezTo>
                  <a:cubicBezTo>
                    <a:pt x="14744" y="12198"/>
                    <a:pt x="14669" y="12960"/>
                    <a:pt x="14632" y="13849"/>
                  </a:cubicBezTo>
                  <a:cubicBezTo>
                    <a:pt x="14594" y="14739"/>
                    <a:pt x="14594" y="15755"/>
                    <a:pt x="14781" y="16327"/>
                  </a:cubicBezTo>
                  <a:cubicBezTo>
                    <a:pt x="14968" y="16899"/>
                    <a:pt x="15342" y="17026"/>
                    <a:pt x="15641" y="16835"/>
                  </a:cubicBezTo>
                  <a:cubicBezTo>
                    <a:pt x="15939" y="16645"/>
                    <a:pt x="16164" y="16136"/>
                    <a:pt x="16425" y="15565"/>
                  </a:cubicBezTo>
                  <a:cubicBezTo>
                    <a:pt x="16687" y="14993"/>
                    <a:pt x="16986" y="14358"/>
                    <a:pt x="17247" y="13659"/>
                  </a:cubicBezTo>
                  <a:cubicBezTo>
                    <a:pt x="17509" y="12960"/>
                    <a:pt x="17733" y="12198"/>
                    <a:pt x="17883" y="12198"/>
                  </a:cubicBezTo>
                  <a:cubicBezTo>
                    <a:pt x="18032" y="12198"/>
                    <a:pt x="18107" y="12960"/>
                    <a:pt x="18219" y="14104"/>
                  </a:cubicBezTo>
                  <a:cubicBezTo>
                    <a:pt x="18331" y="15247"/>
                    <a:pt x="18481" y="16772"/>
                    <a:pt x="18518" y="17852"/>
                  </a:cubicBezTo>
                  <a:cubicBezTo>
                    <a:pt x="18555" y="18932"/>
                    <a:pt x="18481" y="19567"/>
                    <a:pt x="18369" y="19567"/>
                  </a:cubicBezTo>
                  <a:cubicBezTo>
                    <a:pt x="18256" y="19567"/>
                    <a:pt x="18107" y="18932"/>
                    <a:pt x="18256" y="17534"/>
                  </a:cubicBezTo>
                  <a:cubicBezTo>
                    <a:pt x="18406" y="16136"/>
                    <a:pt x="18854" y="13976"/>
                    <a:pt x="19452" y="12388"/>
                  </a:cubicBezTo>
                  <a:cubicBezTo>
                    <a:pt x="20050" y="10800"/>
                    <a:pt x="20798" y="9784"/>
                    <a:pt x="21545" y="87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3" name="Line"/>
            <p:cNvSpPr/>
            <p:nvPr/>
          </p:nvSpPr>
          <p:spPr>
            <a:xfrm>
              <a:off x="5471583" y="4041775"/>
              <a:ext cx="44451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571" y="3284"/>
                    <a:pt x="19543" y="6568"/>
                    <a:pt x="15943" y="10168"/>
                  </a:cubicBezTo>
                  <a:cubicBezTo>
                    <a:pt x="12343" y="13768"/>
                    <a:pt x="6171" y="1768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4" name="Line"/>
            <p:cNvSpPr/>
            <p:nvPr/>
          </p:nvSpPr>
          <p:spPr>
            <a:xfrm>
              <a:off x="5420783" y="4333875"/>
              <a:ext cx="3111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80" y="19800"/>
                    <a:pt x="6759" y="18000"/>
                    <a:pt x="10359" y="14400"/>
                  </a:cubicBezTo>
                  <a:cubicBezTo>
                    <a:pt x="13959" y="10800"/>
                    <a:pt x="17780" y="5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5" name="Line"/>
            <p:cNvSpPr/>
            <p:nvPr/>
          </p:nvSpPr>
          <p:spPr>
            <a:xfrm>
              <a:off x="5318053" y="4371975"/>
              <a:ext cx="24878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5040" y="21600"/>
                  </a:moveTo>
                  <a:cubicBezTo>
                    <a:pt x="4125" y="20400"/>
                    <a:pt x="3210" y="19200"/>
                    <a:pt x="2203" y="18000"/>
                  </a:cubicBezTo>
                  <a:cubicBezTo>
                    <a:pt x="1196" y="16800"/>
                    <a:pt x="98" y="15600"/>
                    <a:pt x="7" y="14700"/>
                  </a:cubicBezTo>
                  <a:cubicBezTo>
                    <a:pt x="-85" y="13800"/>
                    <a:pt x="830" y="13200"/>
                    <a:pt x="3301" y="11400"/>
                  </a:cubicBezTo>
                  <a:cubicBezTo>
                    <a:pt x="5773" y="9600"/>
                    <a:pt x="9800" y="6600"/>
                    <a:pt x="13095" y="4500"/>
                  </a:cubicBezTo>
                  <a:cubicBezTo>
                    <a:pt x="16390" y="2400"/>
                    <a:pt x="18952" y="1200"/>
                    <a:pt x="2151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6" name="Line"/>
            <p:cNvSpPr/>
            <p:nvPr/>
          </p:nvSpPr>
          <p:spPr>
            <a:xfrm>
              <a:off x="5985933" y="4192058"/>
              <a:ext cx="140200" cy="491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600" fill="norm" stroke="1" extrusionOk="0">
                  <a:moveTo>
                    <a:pt x="967" y="6797"/>
                  </a:moveTo>
                  <a:cubicBezTo>
                    <a:pt x="967" y="9403"/>
                    <a:pt x="967" y="12010"/>
                    <a:pt x="967" y="14291"/>
                  </a:cubicBezTo>
                  <a:cubicBezTo>
                    <a:pt x="967" y="16572"/>
                    <a:pt x="967" y="18528"/>
                    <a:pt x="806" y="19784"/>
                  </a:cubicBezTo>
                  <a:cubicBezTo>
                    <a:pt x="645" y="21041"/>
                    <a:pt x="322" y="21600"/>
                    <a:pt x="161" y="21600"/>
                  </a:cubicBezTo>
                  <a:cubicBezTo>
                    <a:pt x="0" y="21600"/>
                    <a:pt x="0" y="21041"/>
                    <a:pt x="0" y="18807"/>
                  </a:cubicBezTo>
                  <a:cubicBezTo>
                    <a:pt x="0" y="16572"/>
                    <a:pt x="0" y="12662"/>
                    <a:pt x="484" y="9683"/>
                  </a:cubicBezTo>
                  <a:cubicBezTo>
                    <a:pt x="967" y="6703"/>
                    <a:pt x="1934" y="4655"/>
                    <a:pt x="3385" y="3259"/>
                  </a:cubicBezTo>
                  <a:cubicBezTo>
                    <a:pt x="4836" y="1862"/>
                    <a:pt x="6770" y="1117"/>
                    <a:pt x="8543" y="652"/>
                  </a:cubicBezTo>
                  <a:cubicBezTo>
                    <a:pt x="10316" y="186"/>
                    <a:pt x="11928" y="0"/>
                    <a:pt x="13540" y="0"/>
                  </a:cubicBezTo>
                  <a:cubicBezTo>
                    <a:pt x="15152" y="0"/>
                    <a:pt x="16764" y="186"/>
                    <a:pt x="18215" y="791"/>
                  </a:cubicBezTo>
                  <a:cubicBezTo>
                    <a:pt x="19666" y="1397"/>
                    <a:pt x="20955" y="2421"/>
                    <a:pt x="21278" y="3445"/>
                  </a:cubicBezTo>
                  <a:cubicBezTo>
                    <a:pt x="21600" y="4469"/>
                    <a:pt x="20955" y="5493"/>
                    <a:pt x="18215" y="6331"/>
                  </a:cubicBezTo>
                  <a:cubicBezTo>
                    <a:pt x="15475" y="7169"/>
                    <a:pt x="10639" y="7821"/>
                    <a:pt x="7576" y="8007"/>
                  </a:cubicBezTo>
                  <a:cubicBezTo>
                    <a:pt x="4513" y="8193"/>
                    <a:pt x="3224" y="7914"/>
                    <a:pt x="1934" y="76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7" name="Line"/>
            <p:cNvSpPr/>
            <p:nvPr/>
          </p:nvSpPr>
          <p:spPr>
            <a:xfrm>
              <a:off x="6140039" y="4214172"/>
              <a:ext cx="125295" cy="143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208" fill="norm" stroke="1" extrusionOk="0">
                  <a:moveTo>
                    <a:pt x="16990" y="7373"/>
                  </a:moveTo>
                  <a:cubicBezTo>
                    <a:pt x="16990" y="5808"/>
                    <a:pt x="16990" y="4243"/>
                    <a:pt x="16450" y="2834"/>
                  </a:cubicBezTo>
                  <a:cubicBezTo>
                    <a:pt x="15910" y="1425"/>
                    <a:pt x="14830" y="173"/>
                    <a:pt x="12670" y="17"/>
                  </a:cubicBezTo>
                  <a:cubicBezTo>
                    <a:pt x="10510" y="-140"/>
                    <a:pt x="7270" y="799"/>
                    <a:pt x="4750" y="3930"/>
                  </a:cubicBezTo>
                  <a:cubicBezTo>
                    <a:pt x="2230" y="7060"/>
                    <a:pt x="430" y="12382"/>
                    <a:pt x="70" y="15669"/>
                  </a:cubicBezTo>
                  <a:cubicBezTo>
                    <a:pt x="-290" y="18956"/>
                    <a:pt x="790" y="20208"/>
                    <a:pt x="2230" y="20834"/>
                  </a:cubicBezTo>
                  <a:cubicBezTo>
                    <a:pt x="3670" y="21460"/>
                    <a:pt x="5470" y="21460"/>
                    <a:pt x="7990" y="19582"/>
                  </a:cubicBezTo>
                  <a:cubicBezTo>
                    <a:pt x="10510" y="17703"/>
                    <a:pt x="13750" y="13947"/>
                    <a:pt x="15910" y="11443"/>
                  </a:cubicBezTo>
                  <a:cubicBezTo>
                    <a:pt x="18070" y="8938"/>
                    <a:pt x="19150" y="7686"/>
                    <a:pt x="19690" y="7843"/>
                  </a:cubicBezTo>
                  <a:cubicBezTo>
                    <a:pt x="20230" y="7999"/>
                    <a:pt x="20230" y="9564"/>
                    <a:pt x="20410" y="10347"/>
                  </a:cubicBezTo>
                  <a:cubicBezTo>
                    <a:pt x="20590" y="11130"/>
                    <a:pt x="20950" y="11130"/>
                    <a:pt x="21310" y="111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8" name="Line"/>
            <p:cNvSpPr/>
            <p:nvPr/>
          </p:nvSpPr>
          <p:spPr>
            <a:xfrm>
              <a:off x="6290733" y="4219575"/>
              <a:ext cx="88901" cy="132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9" fill="norm" stroke="1" extrusionOk="0">
                  <a:moveTo>
                    <a:pt x="0" y="1029"/>
                  </a:moveTo>
                  <a:cubicBezTo>
                    <a:pt x="5143" y="3771"/>
                    <a:pt x="10286" y="6514"/>
                    <a:pt x="13629" y="9086"/>
                  </a:cubicBezTo>
                  <a:cubicBezTo>
                    <a:pt x="16971" y="11657"/>
                    <a:pt x="18514" y="14057"/>
                    <a:pt x="19286" y="16114"/>
                  </a:cubicBezTo>
                  <a:cubicBezTo>
                    <a:pt x="20057" y="18171"/>
                    <a:pt x="20057" y="19886"/>
                    <a:pt x="18771" y="20743"/>
                  </a:cubicBezTo>
                  <a:cubicBezTo>
                    <a:pt x="17486" y="21600"/>
                    <a:pt x="14914" y="21600"/>
                    <a:pt x="12857" y="20914"/>
                  </a:cubicBezTo>
                  <a:cubicBezTo>
                    <a:pt x="10800" y="20229"/>
                    <a:pt x="9257" y="18857"/>
                    <a:pt x="8486" y="16114"/>
                  </a:cubicBezTo>
                  <a:cubicBezTo>
                    <a:pt x="7714" y="13371"/>
                    <a:pt x="7714" y="9257"/>
                    <a:pt x="10029" y="6343"/>
                  </a:cubicBezTo>
                  <a:cubicBezTo>
                    <a:pt x="12343" y="3429"/>
                    <a:pt x="16971" y="171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9" name="Line"/>
            <p:cNvSpPr/>
            <p:nvPr/>
          </p:nvSpPr>
          <p:spPr>
            <a:xfrm>
              <a:off x="6405978" y="4054217"/>
              <a:ext cx="272058" cy="450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383" fill="norm" stroke="1" extrusionOk="0">
                  <a:moveTo>
                    <a:pt x="4911" y="1519"/>
                  </a:moveTo>
                  <a:cubicBezTo>
                    <a:pt x="5077" y="816"/>
                    <a:pt x="5243" y="113"/>
                    <a:pt x="5409" y="12"/>
                  </a:cubicBezTo>
                  <a:cubicBezTo>
                    <a:pt x="5575" y="-88"/>
                    <a:pt x="5741" y="414"/>
                    <a:pt x="5658" y="2122"/>
                  </a:cubicBezTo>
                  <a:cubicBezTo>
                    <a:pt x="5575" y="3830"/>
                    <a:pt x="5243" y="6744"/>
                    <a:pt x="5077" y="8452"/>
                  </a:cubicBezTo>
                  <a:cubicBezTo>
                    <a:pt x="4911" y="10159"/>
                    <a:pt x="4911" y="10662"/>
                    <a:pt x="5160" y="11315"/>
                  </a:cubicBezTo>
                  <a:cubicBezTo>
                    <a:pt x="5409" y="11968"/>
                    <a:pt x="5908" y="12772"/>
                    <a:pt x="6323" y="12922"/>
                  </a:cubicBezTo>
                  <a:cubicBezTo>
                    <a:pt x="6738" y="13073"/>
                    <a:pt x="7071" y="12571"/>
                    <a:pt x="6988" y="11666"/>
                  </a:cubicBezTo>
                  <a:cubicBezTo>
                    <a:pt x="6904" y="10762"/>
                    <a:pt x="6406" y="9456"/>
                    <a:pt x="5824" y="8552"/>
                  </a:cubicBezTo>
                  <a:cubicBezTo>
                    <a:pt x="5243" y="7648"/>
                    <a:pt x="4578" y="7145"/>
                    <a:pt x="3831" y="6794"/>
                  </a:cubicBezTo>
                  <a:cubicBezTo>
                    <a:pt x="3083" y="6442"/>
                    <a:pt x="2252" y="6241"/>
                    <a:pt x="1504" y="6342"/>
                  </a:cubicBezTo>
                  <a:cubicBezTo>
                    <a:pt x="757" y="6442"/>
                    <a:pt x="92" y="6844"/>
                    <a:pt x="9" y="7246"/>
                  </a:cubicBezTo>
                  <a:cubicBezTo>
                    <a:pt x="-74" y="7648"/>
                    <a:pt x="424" y="8050"/>
                    <a:pt x="1504" y="8351"/>
                  </a:cubicBezTo>
                  <a:cubicBezTo>
                    <a:pt x="2584" y="8652"/>
                    <a:pt x="4246" y="8853"/>
                    <a:pt x="6323" y="8904"/>
                  </a:cubicBezTo>
                  <a:cubicBezTo>
                    <a:pt x="8400" y="8954"/>
                    <a:pt x="10892" y="8853"/>
                    <a:pt x="12471" y="8652"/>
                  </a:cubicBezTo>
                  <a:cubicBezTo>
                    <a:pt x="14049" y="8452"/>
                    <a:pt x="14714" y="8150"/>
                    <a:pt x="15046" y="7748"/>
                  </a:cubicBezTo>
                  <a:cubicBezTo>
                    <a:pt x="15378" y="7346"/>
                    <a:pt x="15378" y="6844"/>
                    <a:pt x="15461" y="6844"/>
                  </a:cubicBezTo>
                  <a:cubicBezTo>
                    <a:pt x="15544" y="6844"/>
                    <a:pt x="15711" y="7346"/>
                    <a:pt x="16624" y="9054"/>
                  </a:cubicBezTo>
                  <a:cubicBezTo>
                    <a:pt x="17538" y="10762"/>
                    <a:pt x="19200" y="13676"/>
                    <a:pt x="20197" y="15886"/>
                  </a:cubicBezTo>
                  <a:cubicBezTo>
                    <a:pt x="21194" y="18096"/>
                    <a:pt x="21526" y="19603"/>
                    <a:pt x="21277" y="20457"/>
                  </a:cubicBezTo>
                  <a:cubicBezTo>
                    <a:pt x="21028" y="21311"/>
                    <a:pt x="20197" y="21512"/>
                    <a:pt x="18951" y="21311"/>
                  </a:cubicBezTo>
                  <a:cubicBezTo>
                    <a:pt x="17704" y="21110"/>
                    <a:pt x="16043" y="20507"/>
                    <a:pt x="14714" y="19201"/>
                  </a:cubicBezTo>
                  <a:cubicBezTo>
                    <a:pt x="13384" y="17895"/>
                    <a:pt x="12388" y="15886"/>
                    <a:pt x="11391" y="138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0" name="Line"/>
            <p:cNvSpPr/>
            <p:nvPr/>
          </p:nvSpPr>
          <p:spPr>
            <a:xfrm>
              <a:off x="6754283" y="4003675"/>
              <a:ext cx="118143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600" fill="norm" stroke="1" extrusionOk="0">
                  <a:moveTo>
                    <a:pt x="0" y="0"/>
                  </a:moveTo>
                  <a:cubicBezTo>
                    <a:pt x="3789" y="262"/>
                    <a:pt x="7579" y="524"/>
                    <a:pt x="11179" y="1964"/>
                  </a:cubicBezTo>
                  <a:cubicBezTo>
                    <a:pt x="14779" y="3404"/>
                    <a:pt x="18189" y="6022"/>
                    <a:pt x="19895" y="8640"/>
                  </a:cubicBezTo>
                  <a:cubicBezTo>
                    <a:pt x="21600" y="11258"/>
                    <a:pt x="21600" y="13876"/>
                    <a:pt x="19705" y="16036"/>
                  </a:cubicBezTo>
                  <a:cubicBezTo>
                    <a:pt x="17811" y="18196"/>
                    <a:pt x="14021" y="19898"/>
                    <a:pt x="1023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1" name="Line"/>
            <p:cNvSpPr/>
            <p:nvPr/>
          </p:nvSpPr>
          <p:spPr>
            <a:xfrm>
              <a:off x="6881283" y="4340225"/>
              <a:ext cx="6350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2" name="Line"/>
            <p:cNvSpPr/>
            <p:nvPr/>
          </p:nvSpPr>
          <p:spPr>
            <a:xfrm>
              <a:off x="7661879" y="3998840"/>
              <a:ext cx="280418" cy="36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459" fill="norm" stroke="1" extrusionOk="0">
                  <a:moveTo>
                    <a:pt x="20674" y="2874"/>
                  </a:moveTo>
                  <a:cubicBezTo>
                    <a:pt x="20994" y="2257"/>
                    <a:pt x="21314" y="1640"/>
                    <a:pt x="21154" y="1146"/>
                  </a:cubicBezTo>
                  <a:cubicBezTo>
                    <a:pt x="20994" y="653"/>
                    <a:pt x="20354" y="282"/>
                    <a:pt x="18914" y="97"/>
                  </a:cubicBezTo>
                  <a:cubicBezTo>
                    <a:pt x="17474" y="-88"/>
                    <a:pt x="15234" y="-88"/>
                    <a:pt x="12514" y="838"/>
                  </a:cubicBezTo>
                  <a:cubicBezTo>
                    <a:pt x="9794" y="1763"/>
                    <a:pt x="6594" y="3615"/>
                    <a:pt x="4274" y="6022"/>
                  </a:cubicBezTo>
                  <a:cubicBezTo>
                    <a:pt x="1954" y="8429"/>
                    <a:pt x="514" y="11391"/>
                    <a:pt x="114" y="13921"/>
                  </a:cubicBezTo>
                  <a:cubicBezTo>
                    <a:pt x="-286" y="16451"/>
                    <a:pt x="354" y="18550"/>
                    <a:pt x="2194" y="19784"/>
                  </a:cubicBezTo>
                  <a:cubicBezTo>
                    <a:pt x="4034" y="21018"/>
                    <a:pt x="7074" y="21389"/>
                    <a:pt x="9394" y="21450"/>
                  </a:cubicBezTo>
                  <a:cubicBezTo>
                    <a:pt x="11714" y="21512"/>
                    <a:pt x="13314" y="21265"/>
                    <a:pt x="14754" y="20525"/>
                  </a:cubicBezTo>
                  <a:cubicBezTo>
                    <a:pt x="16194" y="19784"/>
                    <a:pt x="17474" y="18550"/>
                    <a:pt x="18754" y="173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3" name="Line"/>
            <p:cNvSpPr/>
            <p:nvPr/>
          </p:nvSpPr>
          <p:spPr>
            <a:xfrm>
              <a:off x="7694083" y="4244975"/>
              <a:ext cx="2286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7486"/>
                    <a:pt x="10800" y="13371"/>
                    <a:pt x="14400" y="9771"/>
                  </a:cubicBezTo>
                  <a:cubicBezTo>
                    <a:pt x="18000" y="6171"/>
                    <a:pt x="19800" y="308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4" name="Line"/>
            <p:cNvSpPr/>
            <p:nvPr/>
          </p:nvSpPr>
          <p:spPr>
            <a:xfrm>
              <a:off x="8043333" y="4270375"/>
              <a:ext cx="635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5" name="Line"/>
            <p:cNvSpPr/>
            <p:nvPr/>
          </p:nvSpPr>
          <p:spPr>
            <a:xfrm>
              <a:off x="8135589" y="4276725"/>
              <a:ext cx="15695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11918" y="0"/>
                  </a:moveTo>
                  <a:cubicBezTo>
                    <a:pt x="9218" y="2880"/>
                    <a:pt x="6518" y="5760"/>
                    <a:pt x="3818" y="8784"/>
                  </a:cubicBezTo>
                  <a:cubicBezTo>
                    <a:pt x="1118" y="11808"/>
                    <a:pt x="-1582" y="14976"/>
                    <a:pt x="1118" y="17136"/>
                  </a:cubicBezTo>
                  <a:cubicBezTo>
                    <a:pt x="3818" y="19296"/>
                    <a:pt x="11918" y="20448"/>
                    <a:pt x="200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6" name="Line"/>
            <p:cNvSpPr/>
            <p:nvPr/>
          </p:nvSpPr>
          <p:spPr>
            <a:xfrm>
              <a:off x="8354483" y="4111625"/>
              <a:ext cx="1651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7" name="Line"/>
            <p:cNvSpPr/>
            <p:nvPr/>
          </p:nvSpPr>
          <p:spPr>
            <a:xfrm>
              <a:off x="8392583" y="4270375"/>
              <a:ext cx="1968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48" y="18720"/>
                    <a:pt x="7897" y="15840"/>
                    <a:pt x="11497" y="12240"/>
                  </a:cubicBezTo>
                  <a:cubicBezTo>
                    <a:pt x="15097" y="8640"/>
                    <a:pt x="18348" y="43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8" name="Line"/>
            <p:cNvSpPr/>
            <p:nvPr/>
          </p:nvSpPr>
          <p:spPr>
            <a:xfrm>
              <a:off x="9230783" y="4029075"/>
              <a:ext cx="38101" cy="248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5" fill="norm" stroke="1" extrusionOk="0">
                  <a:moveTo>
                    <a:pt x="0" y="0"/>
                  </a:moveTo>
                  <a:cubicBezTo>
                    <a:pt x="2400" y="5308"/>
                    <a:pt x="4800" y="10617"/>
                    <a:pt x="5400" y="13912"/>
                  </a:cubicBezTo>
                  <a:cubicBezTo>
                    <a:pt x="6000" y="17207"/>
                    <a:pt x="4800" y="18488"/>
                    <a:pt x="3600" y="19586"/>
                  </a:cubicBezTo>
                  <a:cubicBezTo>
                    <a:pt x="2400" y="20685"/>
                    <a:pt x="1200" y="21600"/>
                    <a:pt x="4200" y="21508"/>
                  </a:cubicBezTo>
                  <a:cubicBezTo>
                    <a:pt x="7200" y="21417"/>
                    <a:pt x="14400" y="20319"/>
                    <a:pt x="21600" y="192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9" name="Line"/>
            <p:cNvSpPr/>
            <p:nvPr/>
          </p:nvSpPr>
          <p:spPr>
            <a:xfrm>
              <a:off x="9364133" y="4035425"/>
              <a:ext cx="88901" cy="207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383" fill="norm" stroke="1" extrusionOk="0">
                  <a:moveTo>
                    <a:pt x="13563" y="0"/>
                  </a:moveTo>
                  <a:cubicBezTo>
                    <a:pt x="10047" y="1745"/>
                    <a:pt x="6530" y="3491"/>
                    <a:pt x="4019" y="6655"/>
                  </a:cubicBezTo>
                  <a:cubicBezTo>
                    <a:pt x="1507" y="9818"/>
                    <a:pt x="0" y="14400"/>
                    <a:pt x="0" y="17127"/>
                  </a:cubicBezTo>
                  <a:cubicBezTo>
                    <a:pt x="0" y="19855"/>
                    <a:pt x="1507" y="20727"/>
                    <a:pt x="4019" y="21164"/>
                  </a:cubicBezTo>
                  <a:cubicBezTo>
                    <a:pt x="6530" y="21600"/>
                    <a:pt x="10047" y="21600"/>
                    <a:pt x="13312" y="19091"/>
                  </a:cubicBezTo>
                  <a:cubicBezTo>
                    <a:pt x="16577" y="16582"/>
                    <a:pt x="19591" y="11564"/>
                    <a:pt x="20595" y="8400"/>
                  </a:cubicBezTo>
                  <a:cubicBezTo>
                    <a:pt x="21600" y="5236"/>
                    <a:pt x="20595" y="3927"/>
                    <a:pt x="19088" y="2945"/>
                  </a:cubicBezTo>
                  <a:cubicBezTo>
                    <a:pt x="17581" y="1964"/>
                    <a:pt x="15572" y="1309"/>
                    <a:pt x="15823" y="1636"/>
                  </a:cubicBezTo>
                  <a:cubicBezTo>
                    <a:pt x="16074" y="1964"/>
                    <a:pt x="18586" y="3273"/>
                    <a:pt x="21098" y="45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0" name="Line"/>
            <p:cNvSpPr/>
            <p:nvPr/>
          </p:nvSpPr>
          <p:spPr>
            <a:xfrm>
              <a:off x="9563914" y="4024446"/>
              <a:ext cx="111919" cy="134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049" fill="norm" stroke="1" extrusionOk="0">
                  <a:moveTo>
                    <a:pt x="4169" y="6708"/>
                  </a:moveTo>
                  <a:cubicBezTo>
                    <a:pt x="5740" y="5712"/>
                    <a:pt x="7311" y="4715"/>
                    <a:pt x="7900" y="3385"/>
                  </a:cubicBezTo>
                  <a:cubicBezTo>
                    <a:pt x="8489" y="2056"/>
                    <a:pt x="8096" y="395"/>
                    <a:pt x="6918" y="62"/>
                  </a:cubicBezTo>
                  <a:cubicBezTo>
                    <a:pt x="5740" y="-270"/>
                    <a:pt x="3776" y="727"/>
                    <a:pt x="2402" y="3219"/>
                  </a:cubicBezTo>
                  <a:cubicBezTo>
                    <a:pt x="1027" y="5712"/>
                    <a:pt x="242" y="9699"/>
                    <a:pt x="45" y="12524"/>
                  </a:cubicBezTo>
                  <a:cubicBezTo>
                    <a:pt x="-151" y="15348"/>
                    <a:pt x="242" y="17010"/>
                    <a:pt x="2205" y="18505"/>
                  </a:cubicBezTo>
                  <a:cubicBezTo>
                    <a:pt x="4169" y="20001"/>
                    <a:pt x="7704" y="21330"/>
                    <a:pt x="11042" y="20998"/>
                  </a:cubicBezTo>
                  <a:cubicBezTo>
                    <a:pt x="14380" y="20665"/>
                    <a:pt x="17522" y="18672"/>
                    <a:pt x="19289" y="16512"/>
                  </a:cubicBezTo>
                  <a:cubicBezTo>
                    <a:pt x="21056" y="14352"/>
                    <a:pt x="21449" y="12025"/>
                    <a:pt x="19289" y="10198"/>
                  </a:cubicBezTo>
                  <a:cubicBezTo>
                    <a:pt x="17129" y="8370"/>
                    <a:pt x="12416" y="7041"/>
                    <a:pt x="9078" y="7373"/>
                  </a:cubicBezTo>
                  <a:cubicBezTo>
                    <a:pt x="5740" y="7705"/>
                    <a:pt x="3776" y="9699"/>
                    <a:pt x="1813" y="116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1" name="Line"/>
            <p:cNvSpPr/>
            <p:nvPr/>
          </p:nvSpPr>
          <p:spPr>
            <a:xfrm>
              <a:off x="9078383" y="4398317"/>
              <a:ext cx="488951" cy="87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1" fill="norm" stroke="1" extrusionOk="0">
                  <a:moveTo>
                    <a:pt x="0" y="21371"/>
                  </a:moveTo>
                  <a:cubicBezTo>
                    <a:pt x="2992" y="15714"/>
                    <a:pt x="5984" y="10057"/>
                    <a:pt x="8977" y="6200"/>
                  </a:cubicBezTo>
                  <a:cubicBezTo>
                    <a:pt x="11969" y="2342"/>
                    <a:pt x="14961" y="285"/>
                    <a:pt x="17065" y="28"/>
                  </a:cubicBezTo>
                  <a:cubicBezTo>
                    <a:pt x="19169" y="-229"/>
                    <a:pt x="20384" y="1314"/>
                    <a:pt x="21600" y="28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2" name="Line"/>
            <p:cNvSpPr/>
            <p:nvPr/>
          </p:nvSpPr>
          <p:spPr>
            <a:xfrm>
              <a:off x="9275233" y="4557304"/>
              <a:ext cx="285751" cy="149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5" fill="norm" stroke="1" extrusionOk="0">
                  <a:moveTo>
                    <a:pt x="0" y="3433"/>
                  </a:moveTo>
                  <a:cubicBezTo>
                    <a:pt x="2080" y="2233"/>
                    <a:pt x="4160" y="1033"/>
                    <a:pt x="5600" y="433"/>
                  </a:cubicBezTo>
                  <a:cubicBezTo>
                    <a:pt x="7040" y="-167"/>
                    <a:pt x="7840" y="-167"/>
                    <a:pt x="8320" y="583"/>
                  </a:cubicBezTo>
                  <a:cubicBezTo>
                    <a:pt x="8800" y="1333"/>
                    <a:pt x="8960" y="2833"/>
                    <a:pt x="8160" y="5233"/>
                  </a:cubicBezTo>
                  <a:cubicBezTo>
                    <a:pt x="7360" y="7633"/>
                    <a:pt x="5600" y="10933"/>
                    <a:pt x="4400" y="13033"/>
                  </a:cubicBezTo>
                  <a:cubicBezTo>
                    <a:pt x="3200" y="15133"/>
                    <a:pt x="2560" y="16033"/>
                    <a:pt x="1920" y="17233"/>
                  </a:cubicBezTo>
                  <a:cubicBezTo>
                    <a:pt x="1280" y="18433"/>
                    <a:pt x="640" y="19933"/>
                    <a:pt x="1120" y="20683"/>
                  </a:cubicBezTo>
                  <a:cubicBezTo>
                    <a:pt x="1600" y="21433"/>
                    <a:pt x="3200" y="21433"/>
                    <a:pt x="6080" y="20683"/>
                  </a:cubicBezTo>
                  <a:cubicBezTo>
                    <a:pt x="8960" y="19933"/>
                    <a:pt x="13120" y="18433"/>
                    <a:pt x="15920" y="16933"/>
                  </a:cubicBezTo>
                  <a:cubicBezTo>
                    <a:pt x="18720" y="15433"/>
                    <a:pt x="20160" y="13933"/>
                    <a:pt x="21600" y="124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3" name="Line"/>
            <p:cNvSpPr/>
            <p:nvPr/>
          </p:nvSpPr>
          <p:spPr>
            <a:xfrm>
              <a:off x="9522102" y="4518025"/>
              <a:ext cx="98148" cy="201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6" h="21203" fill="norm" stroke="1" extrusionOk="0">
                  <a:moveTo>
                    <a:pt x="17716" y="0"/>
                  </a:moveTo>
                  <a:cubicBezTo>
                    <a:pt x="15466" y="0"/>
                    <a:pt x="13216" y="0"/>
                    <a:pt x="10066" y="0"/>
                  </a:cubicBezTo>
                  <a:cubicBezTo>
                    <a:pt x="6916" y="0"/>
                    <a:pt x="2866" y="0"/>
                    <a:pt x="1066" y="557"/>
                  </a:cubicBezTo>
                  <a:cubicBezTo>
                    <a:pt x="-734" y="1113"/>
                    <a:pt x="-284" y="2227"/>
                    <a:pt x="2641" y="4008"/>
                  </a:cubicBezTo>
                  <a:cubicBezTo>
                    <a:pt x="5566" y="5790"/>
                    <a:pt x="10966" y="8239"/>
                    <a:pt x="14791" y="10132"/>
                  </a:cubicBezTo>
                  <a:cubicBezTo>
                    <a:pt x="18616" y="12025"/>
                    <a:pt x="20866" y="13361"/>
                    <a:pt x="20866" y="15254"/>
                  </a:cubicBezTo>
                  <a:cubicBezTo>
                    <a:pt x="20866" y="17146"/>
                    <a:pt x="18616" y="19596"/>
                    <a:pt x="16366" y="20598"/>
                  </a:cubicBezTo>
                  <a:cubicBezTo>
                    <a:pt x="14116" y="21600"/>
                    <a:pt x="11866" y="21155"/>
                    <a:pt x="9616" y="207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4" name="Line"/>
            <p:cNvSpPr/>
            <p:nvPr/>
          </p:nvSpPr>
          <p:spPr>
            <a:xfrm>
              <a:off x="9554633" y="4486275"/>
              <a:ext cx="308103" cy="20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500" fill="norm" stroke="1" extrusionOk="0">
                  <a:moveTo>
                    <a:pt x="0" y="5400"/>
                  </a:moveTo>
                  <a:cubicBezTo>
                    <a:pt x="3820" y="3825"/>
                    <a:pt x="7641" y="2250"/>
                    <a:pt x="9918" y="1463"/>
                  </a:cubicBezTo>
                  <a:cubicBezTo>
                    <a:pt x="12196" y="675"/>
                    <a:pt x="12931" y="675"/>
                    <a:pt x="13665" y="900"/>
                  </a:cubicBezTo>
                  <a:cubicBezTo>
                    <a:pt x="14400" y="1125"/>
                    <a:pt x="15135" y="1575"/>
                    <a:pt x="15869" y="2025"/>
                  </a:cubicBezTo>
                  <a:cubicBezTo>
                    <a:pt x="16604" y="2475"/>
                    <a:pt x="17339" y="2925"/>
                    <a:pt x="17339" y="2925"/>
                  </a:cubicBezTo>
                  <a:cubicBezTo>
                    <a:pt x="17339" y="2925"/>
                    <a:pt x="16604" y="2475"/>
                    <a:pt x="15576" y="2925"/>
                  </a:cubicBezTo>
                  <a:cubicBezTo>
                    <a:pt x="14547" y="3375"/>
                    <a:pt x="13224" y="4725"/>
                    <a:pt x="12196" y="6975"/>
                  </a:cubicBezTo>
                  <a:cubicBezTo>
                    <a:pt x="11167" y="9225"/>
                    <a:pt x="10433" y="12375"/>
                    <a:pt x="10212" y="14738"/>
                  </a:cubicBezTo>
                  <a:cubicBezTo>
                    <a:pt x="9992" y="17100"/>
                    <a:pt x="10286" y="18675"/>
                    <a:pt x="10727" y="19800"/>
                  </a:cubicBezTo>
                  <a:cubicBezTo>
                    <a:pt x="11167" y="20925"/>
                    <a:pt x="11755" y="21600"/>
                    <a:pt x="13004" y="21488"/>
                  </a:cubicBezTo>
                  <a:cubicBezTo>
                    <a:pt x="14253" y="21375"/>
                    <a:pt x="16163" y="20475"/>
                    <a:pt x="17706" y="18900"/>
                  </a:cubicBezTo>
                  <a:cubicBezTo>
                    <a:pt x="19249" y="17325"/>
                    <a:pt x="20424" y="15075"/>
                    <a:pt x="21012" y="12600"/>
                  </a:cubicBezTo>
                  <a:cubicBezTo>
                    <a:pt x="21600" y="10125"/>
                    <a:pt x="21600" y="7425"/>
                    <a:pt x="20278" y="5288"/>
                  </a:cubicBezTo>
                  <a:cubicBezTo>
                    <a:pt x="18955" y="3150"/>
                    <a:pt x="16310" y="1575"/>
                    <a:pt x="1366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5" name="Line"/>
            <p:cNvSpPr/>
            <p:nvPr/>
          </p:nvSpPr>
          <p:spPr>
            <a:xfrm>
              <a:off x="10176933" y="4251325"/>
              <a:ext cx="158751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96" y="4629"/>
                    <a:pt x="9792" y="9257"/>
                    <a:pt x="12816" y="12214"/>
                  </a:cubicBezTo>
                  <a:cubicBezTo>
                    <a:pt x="15840" y="15171"/>
                    <a:pt x="16992" y="16457"/>
                    <a:pt x="17856" y="17743"/>
                  </a:cubicBezTo>
                  <a:cubicBezTo>
                    <a:pt x="18720" y="19029"/>
                    <a:pt x="19296" y="20314"/>
                    <a:pt x="19872" y="20957"/>
                  </a:cubicBezTo>
                  <a:cubicBezTo>
                    <a:pt x="20448" y="21600"/>
                    <a:pt x="21024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6" name="Line"/>
            <p:cNvSpPr/>
            <p:nvPr/>
          </p:nvSpPr>
          <p:spPr>
            <a:xfrm>
              <a:off x="10232278" y="4251325"/>
              <a:ext cx="122456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600" fill="norm" stroke="1" extrusionOk="0">
                  <a:moveTo>
                    <a:pt x="21180" y="0"/>
                  </a:moveTo>
                  <a:cubicBezTo>
                    <a:pt x="17519" y="1745"/>
                    <a:pt x="13858" y="3491"/>
                    <a:pt x="10197" y="6764"/>
                  </a:cubicBezTo>
                  <a:cubicBezTo>
                    <a:pt x="6536" y="10036"/>
                    <a:pt x="2875" y="14836"/>
                    <a:pt x="1227" y="17564"/>
                  </a:cubicBezTo>
                  <a:cubicBezTo>
                    <a:pt x="-420" y="20291"/>
                    <a:pt x="-54" y="20945"/>
                    <a:pt x="31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7" name="Line"/>
            <p:cNvSpPr/>
            <p:nvPr/>
          </p:nvSpPr>
          <p:spPr>
            <a:xfrm>
              <a:off x="10462683" y="4105275"/>
              <a:ext cx="31751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8" name="Line"/>
            <p:cNvSpPr/>
            <p:nvPr/>
          </p:nvSpPr>
          <p:spPr>
            <a:xfrm>
              <a:off x="10593122" y="4073525"/>
              <a:ext cx="117212" cy="201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446" fill="norm" stroke="1" extrusionOk="0">
                  <a:moveTo>
                    <a:pt x="16730" y="0"/>
                  </a:moveTo>
                  <a:cubicBezTo>
                    <a:pt x="12102" y="3825"/>
                    <a:pt x="7473" y="7650"/>
                    <a:pt x="4580" y="10687"/>
                  </a:cubicBezTo>
                  <a:cubicBezTo>
                    <a:pt x="1688" y="13725"/>
                    <a:pt x="530" y="15975"/>
                    <a:pt x="145" y="17662"/>
                  </a:cubicBezTo>
                  <a:cubicBezTo>
                    <a:pt x="-241" y="19350"/>
                    <a:pt x="145" y="20475"/>
                    <a:pt x="1302" y="21037"/>
                  </a:cubicBezTo>
                  <a:cubicBezTo>
                    <a:pt x="2459" y="21600"/>
                    <a:pt x="4388" y="21600"/>
                    <a:pt x="7859" y="20925"/>
                  </a:cubicBezTo>
                  <a:cubicBezTo>
                    <a:pt x="11330" y="20250"/>
                    <a:pt x="16345" y="18900"/>
                    <a:pt x="21359" y="175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9" name="Line"/>
            <p:cNvSpPr/>
            <p:nvPr/>
          </p:nvSpPr>
          <p:spPr>
            <a:xfrm>
              <a:off x="10653888" y="4200525"/>
              <a:ext cx="37396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4" h="21600" fill="norm" stroke="1" extrusionOk="0">
                  <a:moveTo>
                    <a:pt x="20084" y="0"/>
                  </a:moveTo>
                  <a:cubicBezTo>
                    <a:pt x="12126" y="5760"/>
                    <a:pt x="4168" y="11520"/>
                    <a:pt x="1326" y="15120"/>
                  </a:cubicBezTo>
                  <a:cubicBezTo>
                    <a:pt x="-1516" y="18720"/>
                    <a:pt x="758" y="20160"/>
                    <a:pt x="303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0" name="Line"/>
            <p:cNvSpPr/>
            <p:nvPr/>
          </p:nvSpPr>
          <p:spPr>
            <a:xfrm>
              <a:off x="10789425" y="4117975"/>
              <a:ext cx="130607" cy="20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5" h="21026" fill="norm" stroke="1" extrusionOk="0">
                  <a:moveTo>
                    <a:pt x="16494" y="2566"/>
                  </a:moveTo>
                  <a:cubicBezTo>
                    <a:pt x="14832" y="2352"/>
                    <a:pt x="13171" y="2139"/>
                    <a:pt x="10346" y="4491"/>
                  </a:cubicBezTo>
                  <a:cubicBezTo>
                    <a:pt x="7521" y="6844"/>
                    <a:pt x="3534" y="11762"/>
                    <a:pt x="1540" y="14756"/>
                  </a:cubicBezTo>
                  <a:cubicBezTo>
                    <a:pt x="-454" y="17750"/>
                    <a:pt x="-454" y="18820"/>
                    <a:pt x="1208" y="19782"/>
                  </a:cubicBezTo>
                  <a:cubicBezTo>
                    <a:pt x="2869" y="20745"/>
                    <a:pt x="6192" y="21600"/>
                    <a:pt x="9848" y="20531"/>
                  </a:cubicBezTo>
                  <a:cubicBezTo>
                    <a:pt x="13503" y="19461"/>
                    <a:pt x="17491" y="16467"/>
                    <a:pt x="19318" y="13259"/>
                  </a:cubicBezTo>
                  <a:cubicBezTo>
                    <a:pt x="21146" y="10051"/>
                    <a:pt x="20814" y="6630"/>
                    <a:pt x="18654" y="4384"/>
                  </a:cubicBezTo>
                  <a:cubicBezTo>
                    <a:pt x="16494" y="2139"/>
                    <a:pt x="12506" y="1069"/>
                    <a:pt x="851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1" name="Line"/>
            <p:cNvSpPr/>
            <p:nvPr/>
          </p:nvSpPr>
          <p:spPr>
            <a:xfrm>
              <a:off x="8506883" y="5155918"/>
              <a:ext cx="19685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645" y="11375"/>
                    <a:pt x="9290" y="2735"/>
                    <a:pt x="12890" y="575"/>
                  </a:cubicBezTo>
                  <a:cubicBezTo>
                    <a:pt x="16490" y="-1585"/>
                    <a:pt x="19045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2" name="Line"/>
            <p:cNvSpPr/>
            <p:nvPr/>
          </p:nvSpPr>
          <p:spPr>
            <a:xfrm>
              <a:off x="8557683" y="5280025"/>
              <a:ext cx="15240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3" name="Line"/>
            <p:cNvSpPr/>
            <p:nvPr/>
          </p:nvSpPr>
          <p:spPr>
            <a:xfrm>
              <a:off x="9049717" y="5089525"/>
              <a:ext cx="244567" cy="294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21515" y="0"/>
                  </a:moveTo>
                  <a:cubicBezTo>
                    <a:pt x="16860" y="777"/>
                    <a:pt x="12205" y="1554"/>
                    <a:pt x="9318" y="1942"/>
                  </a:cubicBezTo>
                  <a:cubicBezTo>
                    <a:pt x="6432" y="2331"/>
                    <a:pt x="5315" y="2331"/>
                    <a:pt x="4291" y="2409"/>
                  </a:cubicBezTo>
                  <a:cubicBezTo>
                    <a:pt x="3267" y="2486"/>
                    <a:pt x="2336" y="2642"/>
                    <a:pt x="1870" y="3108"/>
                  </a:cubicBezTo>
                  <a:cubicBezTo>
                    <a:pt x="1405" y="3574"/>
                    <a:pt x="1405" y="4351"/>
                    <a:pt x="1405" y="5672"/>
                  </a:cubicBezTo>
                  <a:cubicBezTo>
                    <a:pt x="1405" y="6993"/>
                    <a:pt x="1405" y="8858"/>
                    <a:pt x="1032" y="10334"/>
                  </a:cubicBezTo>
                  <a:cubicBezTo>
                    <a:pt x="660" y="11810"/>
                    <a:pt x="-85" y="12898"/>
                    <a:pt x="8" y="13209"/>
                  </a:cubicBezTo>
                  <a:cubicBezTo>
                    <a:pt x="101" y="13519"/>
                    <a:pt x="1032" y="13053"/>
                    <a:pt x="2522" y="12587"/>
                  </a:cubicBezTo>
                  <a:cubicBezTo>
                    <a:pt x="4012" y="12121"/>
                    <a:pt x="6060" y="11655"/>
                    <a:pt x="8387" y="11499"/>
                  </a:cubicBezTo>
                  <a:cubicBezTo>
                    <a:pt x="10715" y="11344"/>
                    <a:pt x="13322" y="11499"/>
                    <a:pt x="15277" y="12354"/>
                  </a:cubicBezTo>
                  <a:cubicBezTo>
                    <a:pt x="17232" y="13209"/>
                    <a:pt x="18536" y="14763"/>
                    <a:pt x="19094" y="15928"/>
                  </a:cubicBezTo>
                  <a:cubicBezTo>
                    <a:pt x="19653" y="17094"/>
                    <a:pt x="19467" y="17871"/>
                    <a:pt x="18536" y="18647"/>
                  </a:cubicBezTo>
                  <a:cubicBezTo>
                    <a:pt x="17605" y="19424"/>
                    <a:pt x="15929" y="20201"/>
                    <a:pt x="14067" y="20745"/>
                  </a:cubicBezTo>
                  <a:cubicBezTo>
                    <a:pt x="12205" y="21289"/>
                    <a:pt x="10156" y="21600"/>
                    <a:pt x="8574" y="21600"/>
                  </a:cubicBezTo>
                  <a:cubicBezTo>
                    <a:pt x="6991" y="21600"/>
                    <a:pt x="5874" y="21289"/>
                    <a:pt x="5594" y="20823"/>
                  </a:cubicBezTo>
                  <a:cubicBezTo>
                    <a:pt x="5315" y="20357"/>
                    <a:pt x="5874" y="19735"/>
                    <a:pt x="6432" y="191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4" name="Line"/>
            <p:cNvSpPr/>
            <p:nvPr/>
          </p:nvSpPr>
          <p:spPr>
            <a:xfrm>
              <a:off x="9421283" y="5084117"/>
              <a:ext cx="215901" cy="292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2" fill="norm" stroke="1" extrusionOk="0">
                  <a:moveTo>
                    <a:pt x="21600" y="857"/>
                  </a:moveTo>
                  <a:cubicBezTo>
                    <a:pt x="20541" y="394"/>
                    <a:pt x="19482" y="-69"/>
                    <a:pt x="18318" y="8"/>
                  </a:cubicBezTo>
                  <a:cubicBezTo>
                    <a:pt x="17153" y="85"/>
                    <a:pt x="15882" y="702"/>
                    <a:pt x="13553" y="2862"/>
                  </a:cubicBezTo>
                  <a:cubicBezTo>
                    <a:pt x="11224" y="5022"/>
                    <a:pt x="7835" y="8725"/>
                    <a:pt x="5824" y="11425"/>
                  </a:cubicBezTo>
                  <a:cubicBezTo>
                    <a:pt x="3812" y="14125"/>
                    <a:pt x="3176" y="15822"/>
                    <a:pt x="2965" y="17288"/>
                  </a:cubicBezTo>
                  <a:cubicBezTo>
                    <a:pt x="2753" y="18754"/>
                    <a:pt x="2965" y="19988"/>
                    <a:pt x="3600" y="20682"/>
                  </a:cubicBezTo>
                  <a:cubicBezTo>
                    <a:pt x="4235" y="21377"/>
                    <a:pt x="5294" y="21531"/>
                    <a:pt x="7306" y="21145"/>
                  </a:cubicBezTo>
                  <a:cubicBezTo>
                    <a:pt x="9318" y="20760"/>
                    <a:pt x="12282" y="19834"/>
                    <a:pt x="13976" y="18985"/>
                  </a:cubicBezTo>
                  <a:cubicBezTo>
                    <a:pt x="15671" y="18137"/>
                    <a:pt x="16094" y="17365"/>
                    <a:pt x="15776" y="16671"/>
                  </a:cubicBezTo>
                  <a:cubicBezTo>
                    <a:pt x="15459" y="15977"/>
                    <a:pt x="14400" y="15360"/>
                    <a:pt x="11647" y="15437"/>
                  </a:cubicBezTo>
                  <a:cubicBezTo>
                    <a:pt x="8894" y="15514"/>
                    <a:pt x="4447" y="16285"/>
                    <a:pt x="0" y="170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5" name="Line"/>
            <p:cNvSpPr/>
            <p:nvPr/>
          </p:nvSpPr>
          <p:spPr>
            <a:xfrm>
              <a:off x="9065683" y="5495924"/>
              <a:ext cx="400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0" y="7200"/>
                    <a:pt x="8000" y="14400"/>
                    <a:pt x="11600" y="18000"/>
                  </a:cubicBezTo>
                  <a:cubicBezTo>
                    <a:pt x="15200" y="21600"/>
                    <a:pt x="18400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6" name="Line"/>
            <p:cNvSpPr/>
            <p:nvPr/>
          </p:nvSpPr>
          <p:spPr>
            <a:xfrm>
              <a:off x="9154583" y="5559425"/>
              <a:ext cx="3429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33" y="16200"/>
                    <a:pt x="9067" y="10800"/>
                    <a:pt x="12667" y="7200"/>
                  </a:cubicBezTo>
                  <a:cubicBezTo>
                    <a:pt x="16267" y="3600"/>
                    <a:pt x="18933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7" name="Line"/>
            <p:cNvSpPr/>
            <p:nvPr/>
          </p:nvSpPr>
          <p:spPr>
            <a:xfrm>
              <a:off x="1244599" y="5565775"/>
              <a:ext cx="55035" cy="464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4" fill="norm" stroke="1" extrusionOk="0">
                  <a:moveTo>
                    <a:pt x="21600" y="0"/>
                  </a:moveTo>
                  <a:cubicBezTo>
                    <a:pt x="18277" y="3240"/>
                    <a:pt x="14954" y="6480"/>
                    <a:pt x="11631" y="9573"/>
                  </a:cubicBezTo>
                  <a:cubicBezTo>
                    <a:pt x="8308" y="12665"/>
                    <a:pt x="4985" y="15611"/>
                    <a:pt x="2908" y="17427"/>
                  </a:cubicBezTo>
                  <a:cubicBezTo>
                    <a:pt x="831" y="19244"/>
                    <a:pt x="0" y="19931"/>
                    <a:pt x="0" y="20520"/>
                  </a:cubicBezTo>
                  <a:cubicBezTo>
                    <a:pt x="0" y="21109"/>
                    <a:pt x="831" y="21600"/>
                    <a:pt x="1662" y="21551"/>
                  </a:cubicBezTo>
                  <a:cubicBezTo>
                    <a:pt x="2492" y="21502"/>
                    <a:pt x="3323" y="20913"/>
                    <a:pt x="4154" y="20373"/>
                  </a:cubicBezTo>
                  <a:cubicBezTo>
                    <a:pt x="4985" y="19833"/>
                    <a:pt x="5815" y="19342"/>
                    <a:pt x="6646" y="188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8" name="Line"/>
            <p:cNvSpPr/>
            <p:nvPr/>
          </p:nvSpPr>
          <p:spPr>
            <a:xfrm>
              <a:off x="1242483" y="5609093"/>
              <a:ext cx="260351" cy="365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7" fill="norm" stroke="1" extrusionOk="0">
                  <a:moveTo>
                    <a:pt x="0" y="14590"/>
                  </a:moveTo>
                  <a:cubicBezTo>
                    <a:pt x="527" y="15087"/>
                    <a:pt x="1054" y="15583"/>
                    <a:pt x="1844" y="15770"/>
                  </a:cubicBezTo>
                  <a:cubicBezTo>
                    <a:pt x="2634" y="15956"/>
                    <a:pt x="3688" y="15832"/>
                    <a:pt x="5532" y="14776"/>
                  </a:cubicBezTo>
                  <a:cubicBezTo>
                    <a:pt x="7376" y="13721"/>
                    <a:pt x="10010" y="11735"/>
                    <a:pt x="11941" y="9687"/>
                  </a:cubicBezTo>
                  <a:cubicBezTo>
                    <a:pt x="13873" y="7639"/>
                    <a:pt x="15102" y="5528"/>
                    <a:pt x="15893" y="4101"/>
                  </a:cubicBezTo>
                  <a:cubicBezTo>
                    <a:pt x="16683" y="2673"/>
                    <a:pt x="17034" y="1928"/>
                    <a:pt x="17298" y="1245"/>
                  </a:cubicBezTo>
                  <a:cubicBezTo>
                    <a:pt x="17561" y="563"/>
                    <a:pt x="17737" y="-58"/>
                    <a:pt x="17737" y="4"/>
                  </a:cubicBezTo>
                  <a:cubicBezTo>
                    <a:pt x="17737" y="66"/>
                    <a:pt x="17561" y="811"/>
                    <a:pt x="17034" y="3170"/>
                  </a:cubicBezTo>
                  <a:cubicBezTo>
                    <a:pt x="16507" y="5528"/>
                    <a:pt x="15629" y="9501"/>
                    <a:pt x="15454" y="12542"/>
                  </a:cubicBezTo>
                  <a:cubicBezTo>
                    <a:pt x="15278" y="15583"/>
                    <a:pt x="15805" y="17694"/>
                    <a:pt x="16420" y="19059"/>
                  </a:cubicBezTo>
                  <a:cubicBezTo>
                    <a:pt x="17034" y="20425"/>
                    <a:pt x="17737" y="21045"/>
                    <a:pt x="18615" y="21294"/>
                  </a:cubicBezTo>
                  <a:cubicBezTo>
                    <a:pt x="19493" y="21542"/>
                    <a:pt x="20546" y="21418"/>
                    <a:pt x="21600" y="212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9" name="Line"/>
            <p:cNvSpPr/>
            <p:nvPr/>
          </p:nvSpPr>
          <p:spPr>
            <a:xfrm>
              <a:off x="1502811" y="5827826"/>
              <a:ext cx="88411" cy="144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4" h="20829" fill="norm" stroke="1" extrusionOk="0">
                  <a:moveTo>
                    <a:pt x="14732" y="1580"/>
                  </a:moveTo>
                  <a:cubicBezTo>
                    <a:pt x="12278" y="668"/>
                    <a:pt x="9823" y="-245"/>
                    <a:pt x="7614" y="59"/>
                  </a:cubicBezTo>
                  <a:cubicBezTo>
                    <a:pt x="5405" y="363"/>
                    <a:pt x="3441" y="1885"/>
                    <a:pt x="1969" y="4470"/>
                  </a:cubicBezTo>
                  <a:cubicBezTo>
                    <a:pt x="496" y="7056"/>
                    <a:pt x="-486" y="10707"/>
                    <a:pt x="250" y="13901"/>
                  </a:cubicBezTo>
                  <a:cubicBezTo>
                    <a:pt x="987" y="17096"/>
                    <a:pt x="3441" y="19834"/>
                    <a:pt x="6878" y="20594"/>
                  </a:cubicBezTo>
                  <a:cubicBezTo>
                    <a:pt x="10314" y="21355"/>
                    <a:pt x="14732" y="20138"/>
                    <a:pt x="17432" y="18769"/>
                  </a:cubicBezTo>
                  <a:cubicBezTo>
                    <a:pt x="20132" y="17400"/>
                    <a:pt x="21114" y="15879"/>
                    <a:pt x="20132" y="13597"/>
                  </a:cubicBezTo>
                  <a:cubicBezTo>
                    <a:pt x="19150" y="11316"/>
                    <a:pt x="16205" y="8273"/>
                    <a:pt x="13259" y="52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0" name="Line"/>
            <p:cNvSpPr/>
            <p:nvPr/>
          </p:nvSpPr>
          <p:spPr>
            <a:xfrm>
              <a:off x="1657349" y="5826125"/>
              <a:ext cx="182035" cy="152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0" fill="norm" stroke="1" extrusionOk="0">
                  <a:moveTo>
                    <a:pt x="502" y="2663"/>
                  </a:moveTo>
                  <a:cubicBezTo>
                    <a:pt x="251" y="7101"/>
                    <a:pt x="0" y="11540"/>
                    <a:pt x="0" y="14499"/>
                  </a:cubicBezTo>
                  <a:cubicBezTo>
                    <a:pt x="0" y="17458"/>
                    <a:pt x="251" y="18937"/>
                    <a:pt x="1005" y="19825"/>
                  </a:cubicBezTo>
                  <a:cubicBezTo>
                    <a:pt x="1758" y="20712"/>
                    <a:pt x="3014" y="21008"/>
                    <a:pt x="4270" y="19677"/>
                  </a:cubicBezTo>
                  <a:cubicBezTo>
                    <a:pt x="5526" y="18345"/>
                    <a:pt x="6781" y="15386"/>
                    <a:pt x="7660" y="13167"/>
                  </a:cubicBezTo>
                  <a:cubicBezTo>
                    <a:pt x="8540" y="10948"/>
                    <a:pt x="9042" y="9468"/>
                    <a:pt x="9544" y="9616"/>
                  </a:cubicBezTo>
                  <a:cubicBezTo>
                    <a:pt x="10047" y="9764"/>
                    <a:pt x="10549" y="11540"/>
                    <a:pt x="11177" y="13611"/>
                  </a:cubicBezTo>
                  <a:cubicBezTo>
                    <a:pt x="11805" y="15682"/>
                    <a:pt x="12558" y="18049"/>
                    <a:pt x="13563" y="19529"/>
                  </a:cubicBezTo>
                  <a:cubicBezTo>
                    <a:pt x="14567" y="21008"/>
                    <a:pt x="15823" y="21600"/>
                    <a:pt x="16828" y="21156"/>
                  </a:cubicBezTo>
                  <a:cubicBezTo>
                    <a:pt x="17833" y="20712"/>
                    <a:pt x="18586" y="19233"/>
                    <a:pt x="19340" y="15534"/>
                  </a:cubicBezTo>
                  <a:cubicBezTo>
                    <a:pt x="20093" y="11836"/>
                    <a:pt x="20847" y="591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1" name="Line"/>
            <p:cNvSpPr/>
            <p:nvPr/>
          </p:nvSpPr>
          <p:spPr>
            <a:xfrm>
              <a:off x="2474383" y="5807074"/>
              <a:ext cx="63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2" name="Line"/>
            <p:cNvSpPr/>
            <p:nvPr/>
          </p:nvSpPr>
          <p:spPr>
            <a:xfrm>
              <a:off x="2480733" y="5756275"/>
              <a:ext cx="190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3" name="Line"/>
            <p:cNvSpPr/>
            <p:nvPr/>
          </p:nvSpPr>
          <p:spPr>
            <a:xfrm>
              <a:off x="2547320" y="5758391"/>
              <a:ext cx="138033" cy="207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600" fill="norm" stroke="1" extrusionOk="0">
                  <a:moveTo>
                    <a:pt x="15004" y="1763"/>
                  </a:moveTo>
                  <a:cubicBezTo>
                    <a:pt x="10813" y="882"/>
                    <a:pt x="6622" y="0"/>
                    <a:pt x="3882" y="0"/>
                  </a:cubicBezTo>
                  <a:cubicBezTo>
                    <a:pt x="1142" y="0"/>
                    <a:pt x="-148" y="882"/>
                    <a:pt x="13" y="2424"/>
                  </a:cubicBezTo>
                  <a:cubicBezTo>
                    <a:pt x="174" y="3967"/>
                    <a:pt x="1786" y="6171"/>
                    <a:pt x="5494" y="8706"/>
                  </a:cubicBezTo>
                  <a:cubicBezTo>
                    <a:pt x="9201" y="11241"/>
                    <a:pt x="15004" y="14106"/>
                    <a:pt x="18067" y="16090"/>
                  </a:cubicBezTo>
                  <a:cubicBezTo>
                    <a:pt x="21130" y="18073"/>
                    <a:pt x="21452" y="19176"/>
                    <a:pt x="20646" y="19947"/>
                  </a:cubicBezTo>
                  <a:cubicBezTo>
                    <a:pt x="19840" y="20718"/>
                    <a:pt x="17906" y="21159"/>
                    <a:pt x="15165" y="21380"/>
                  </a:cubicBezTo>
                  <a:cubicBezTo>
                    <a:pt x="12425" y="21600"/>
                    <a:pt x="8879" y="21600"/>
                    <a:pt x="533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4" name="Line"/>
            <p:cNvSpPr/>
            <p:nvPr/>
          </p:nvSpPr>
          <p:spPr>
            <a:xfrm>
              <a:off x="3281900" y="5634206"/>
              <a:ext cx="236328" cy="327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285" fill="norm" stroke="1" extrusionOk="0">
                  <a:moveTo>
                    <a:pt x="21122" y="2156"/>
                  </a:moveTo>
                  <a:cubicBezTo>
                    <a:pt x="21313" y="1330"/>
                    <a:pt x="21504" y="505"/>
                    <a:pt x="21122" y="161"/>
                  </a:cubicBezTo>
                  <a:cubicBezTo>
                    <a:pt x="20739" y="-183"/>
                    <a:pt x="19784" y="-45"/>
                    <a:pt x="17299" y="1262"/>
                  </a:cubicBezTo>
                  <a:cubicBezTo>
                    <a:pt x="14814" y="2569"/>
                    <a:pt x="10800" y="5045"/>
                    <a:pt x="7646" y="7590"/>
                  </a:cubicBezTo>
                  <a:cubicBezTo>
                    <a:pt x="4492" y="10135"/>
                    <a:pt x="2198" y="12749"/>
                    <a:pt x="1051" y="14676"/>
                  </a:cubicBezTo>
                  <a:cubicBezTo>
                    <a:pt x="-96" y="16602"/>
                    <a:pt x="-96" y="17840"/>
                    <a:pt x="95" y="18803"/>
                  </a:cubicBezTo>
                  <a:cubicBezTo>
                    <a:pt x="286" y="19766"/>
                    <a:pt x="669" y="20454"/>
                    <a:pt x="2580" y="20867"/>
                  </a:cubicBezTo>
                  <a:cubicBezTo>
                    <a:pt x="4492" y="21279"/>
                    <a:pt x="7932" y="21417"/>
                    <a:pt x="10513" y="21142"/>
                  </a:cubicBezTo>
                  <a:cubicBezTo>
                    <a:pt x="13093" y="20867"/>
                    <a:pt x="14814" y="20179"/>
                    <a:pt x="16534" y="194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5" name="Line"/>
            <p:cNvSpPr/>
            <p:nvPr/>
          </p:nvSpPr>
          <p:spPr>
            <a:xfrm>
              <a:off x="3318933" y="5832475"/>
              <a:ext cx="1333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86" y="14400"/>
                    <a:pt x="10971" y="7200"/>
                    <a:pt x="14571" y="3600"/>
                  </a:cubicBezTo>
                  <a:cubicBezTo>
                    <a:pt x="18171" y="0"/>
                    <a:pt x="19886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6" name="Line"/>
            <p:cNvSpPr/>
            <p:nvPr/>
          </p:nvSpPr>
          <p:spPr>
            <a:xfrm>
              <a:off x="3572933" y="5864225"/>
              <a:ext cx="1270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7" name="Line"/>
            <p:cNvSpPr/>
            <p:nvPr/>
          </p:nvSpPr>
          <p:spPr>
            <a:xfrm>
              <a:off x="3668183" y="5889625"/>
              <a:ext cx="635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8" name="Line"/>
            <p:cNvSpPr/>
            <p:nvPr/>
          </p:nvSpPr>
          <p:spPr>
            <a:xfrm>
              <a:off x="4101041" y="5589480"/>
              <a:ext cx="202143" cy="425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382" fill="norm" stroke="1" extrusionOk="0">
                  <a:moveTo>
                    <a:pt x="21488" y="11896"/>
                  </a:moveTo>
                  <a:cubicBezTo>
                    <a:pt x="18788" y="11470"/>
                    <a:pt x="16088" y="11044"/>
                    <a:pt x="12938" y="11470"/>
                  </a:cubicBezTo>
                  <a:cubicBezTo>
                    <a:pt x="9788" y="11896"/>
                    <a:pt x="6188" y="13172"/>
                    <a:pt x="3938" y="14449"/>
                  </a:cubicBezTo>
                  <a:cubicBezTo>
                    <a:pt x="1688" y="15726"/>
                    <a:pt x="788" y="17003"/>
                    <a:pt x="338" y="17961"/>
                  </a:cubicBezTo>
                  <a:cubicBezTo>
                    <a:pt x="-112" y="18918"/>
                    <a:pt x="-112" y="19557"/>
                    <a:pt x="338" y="20089"/>
                  </a:cubicBezTo>
                  <a:cubicBezTo>
                    <a:pt x="788" y="20621"/>
                    <a:pt x="1688" y="21046"/>
                    <a:pt x="2700" y="21259"/>
                  </a:cubicBezTo>
                  <a:cubicBezTo>
                    <a:pt x="3713" y="21472"/>
                    <a:pt x="4838" y="21472"/>
                    <a:pt x="6863" y="20727"/>
                  </a:cubicBezTo>
                  <a:cubicBezTo>
                    <a:pt x="8888" y="19982"/>
                    <a:pt x="11813" y="18493"/>
                    <a:pt x="14175" y="16099"/>
                  </a:cubicBezTo>
                  <a:cubicBezTo>
                    <a:pt x="16538" y="13705"/>
                    <a:pt x="18338" y="10406"/>
                    <a:pt x="19126" y="7693"/>
                  </a:cubicBezTo>
                  <a:cubicBezTo>
                    <a:pt x="19913" y="4979"/>
                    <a:pt x="19688" y="2851"/>
                    <a:pt x="19238" y="1574"/>
                  </a:cubicBezTo>
                  <a:cubicBezTo>
                    <a:pt x="18788" y="298"/>
                    <a:pt x="18113" y="-128"/>
                    <a:pt x="17438" y="32"/>
                  </a:cubicBezTo>
                  <a:cubicBezTo>
                    <a:pt x="16763" y="191"/>
                    <a:pt x="16088" y="936"/>
                    <a:pt x="15638" y="3011"/>
                  </a:cubicBezTo>
                  <a:cubicBezTo>
                    <a:pt x="15188" y="5086"/>
                    <a:pt x="14963" y="8491"/>
                    <a:pt x="15413" y="11257"/>
                  </a:cubicBezTo>
                  <a:cubicBezTo>
                    <a:pt x="15863" y="14024"/>
                    <a:pt x="16988" y="16152"/>
                    <a:pt x="18113" y="182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9" name="Line"/>
            <p:cNvSpPr/>
            <p:nvPr/>
          </p:nvSpPr>
          <p:spPr>
            <a:xfrm>
              <a:off x="4334933" y="5895975"/>
              <a:ext cx="127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0" name="Line"/>
            <p:cNvSpPr/>
            <p:nvPr/>
          </p:nvSpPr>
          <p:spPr>
            <a:xfrm>
              <a:off x="4334933" y="5794375"/>
              <a:ext cx="127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1" name="Line"/>
            <p:cNvSpPr/>
            <p:nvPr/>
          </p:nvSpPr>
          <p:spPr>
            <a:xfrm>
              <a:off x="4419281" y="5763567"/>
              <a:ext cx="111323" cy="185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1295" fill="norm" stroke="1" extrusionOk="0">
                  <a:moveTo>
                    <a:pt x="18860" y="2076"/>
                  </a:moveTo>
                  <a:cubicBezTo>
                    <a:pt x="14060" y="1105"/>
                    <a:pt x="9260" y="135"/>
                    <a:pt x="6060" y="13"/>
                  </a:cubicBezTo>
                  <a:cubicBezTo>
                    <a:pt x="2860" y="-108"/>
                    <a:pt x="1260" y="620"/>
                    <a:pt x="460" y="1591"/>
                  </a:cubicBezTo>
                  <a:cubicBezTo>
                    <a:pt x="-340" y="2562"/>
                    <a:pt x="-340" y="3775"/>
                    <a:pt x="2460" y="5838"/>
                  </a:cubicBezTo>
                  <a:cubicBezTo>
                    <a:pt x="5260" y="7901"/>
                    <a:pt x="10860" y="10813"/>
                    <a:pt x="14460" y="12876"/>
                  </a:cubicBezTo>
                  <a:cubicBezTo>
                    <a:pt x="18060" y="14939"/>
                    <a:pt x="19660" y="16153"/>
                    <a:pt x="20460" y="17366"/>
                  </a:cubicBezTo>
                  <a:cubicBezTo>
                    <a:pt x="21260" y="18580"/>
                    <a:pt x="21260" y="19793"/>
                    <a:pt x="20260" y="20521"/>
                  </a:cubicBezTo>
                  <a:cubicBezTo>
                    <a:pt x="19260" y="21249"/>
                    <a:pt x="17260" y="21492"/>
                    <a:pt x="14260" y="21128"/>
                  </a:cubicBezTo>
                  <a:cubicBezTo>
                    <a:pt x="11260" y="20764"/>
                    <a:pt x="7260" y="19793"/>
                    <a:pt x="5060" y="18701"/>
                  </a:cubicBezTo>
                  <a:cubicBezTo>
                    <a:pt x="2860" y="17609"/>
                    <a:pt x="2460" y="16395"/>
                    <a:pt x="2060" y="151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2" name="Line"/>
            <p:cNvSpPr/>
            <p:nvPr/>
          </p:nvSpPr>
          <p:spPr>
            <a:xfrm>
              <a:off x="4654083" y="5578475"/>
              <a:ext cx="112651" cy="371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544" fill="norm" stroke="1" extrusionOk="0">
                  <a:moveTo>
                    <a:pt x="18888" y="0"/>
                  </a:moveTo>
                  <a:cubicBezTo>
                    <a:pt x="14488" y="1841"/>
                    <a:pt x="10088" y="3682"/>
                    <a:pt x="6888" y="6259"/>
                  </a:cubicBezTo>
                  <a:cubicBezTo>
                    <a:pt x="3688" y="8836"/>
                    <a:pt x="1688" y="12150"/>
                    <a:pt x="688" y="14666"/>
                  </a:cubicBezTo>
                  <a:cubicBezTo>
                    <a:pt x="-312" y="17182"/>
                    <a:pt x="-312" y="18900"/>
                    <a:pt x="1288" y="20005"/>
                  </a:cubicBezTo>
                  <a:cubicBezTo>
                    <a:pt x="2888" y="21109"/>
                    <a:pt x="6088" y="21600"/>
                    <a:pt x="9688" y="21539"/>
                  </a:cubicBezTo>
                  <a:cubicBezTo>
                    <a:pt x="13288" y="21477"/>
                    <a:pt x="17288" y="20864"/>
                    <a:pt x="21288" y="202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3" name="Line"/>
            <p:cNvSpPr/>
            <p:nvPr/>
          </p:nvSpPr>
          <p:spPr>
            <a:xfrm>
              <a:off x="4593005" y="5740627"/>
              <a:ext cx="275329" cy="100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327" fill="norm" stroke="1" extrusionOk="0">
                  <a:moveTo>
                    <a:pt x="667" y="10077"/>
                  </a:moveTo>
                  <a:cubicBezTo>
                    <a:pt x="176" y="7827"/>
                    <a:pt x="-315" y="5577"/>
                    <a:pt x="258" y="3777"/>
                  </a:cubicBezTo>
                  <a:cubicBezTo>
                    <a:pt x="830" y="1977"/>
                    <a:pt x="2467" y="627"/>
                    <a:pt x="5167" y="177"/>
                  </a:cubicBezTo>
                  <a:cubicBezTo>
                    <a:pt x="7867" y="-273"/>
                    <a:pt x="11630" y="177"/>
                    <a:pt x="13921" y="1077"/>
                  </a:cubicBezTo>
                  <a:cubicBezTo>
                    <a:pt x="16212" y="1977"/>
                    <a:pt x="17030" y="3327"/>
                    <a:pt x="17685" y="4902"/>
                  </a:cubicBezTo>
                  <a:cubicBezTo>
                    <a:pt x="18340" y="6477"/>
                    <a:pt x="18830" y="8277"/>
                    <a:pt x="19076" y="10302"/>
                  </a:cubicBezTo>
                  <a:cubicBezTo>
                    <a:pt x="19321" y="12327"/>
                    <a:pt x="19321" y="14577"/>
                    <a:pt x="18667" y="16827"/>
                  </a:cubicBezTo>
                  <a:cubicBezTo>
                    <a:pt x="18012" y="19077"/>
                    <a:pt x="16703" y="21327"/>
                    <a:pt x="16212" y="21327"/>
                  </a:cubicBezTo>
                  <a:cubicBezTo>
                    <a:pt x="15721" y="21327"/>
                    <a:pt x="16049" y="19077"/>
                    <a:pt x="17030" y="15252"/>
                  </a:cubicBezTo>
                  <a:cubicBezTo>
                    <a:pt x="18012" y="11427"/>
                    <a:pt x="19649" y="6027"/>
                    <a:pt x="21285" y="6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4" name="Line"/>
            <p:cNvSpPr/>
            <p:nvPr/>
          </p:nvSpPr>
          <p:spPr>
            <a:xfrm>
              <a:off x="4950883" y="5756275"/>
              <a:ext cx="635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5" name="Line"/>
            <p:cNvSpPr/>
            <p:nvPr/>
          </p:nvSpPr>
          <p:spPr>
            <a:xfrm>
              <a:off x="4988983" y="5673725"/>
              <a:ext cx="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6" name="Line"/>
            <p:cNvSpPr/>
            <p:nvPr/>
          </p:nvSpPr>
          <p:spPr>
            <a:xfrm>
              <a:off x="5077883" y="5578474"/>
              <a:ext cx="130413" cy="338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600" fill="norm" stroke="1" extrusionOk="0">
                  <a:moveTo>
                    <a:pt x="13587" y="0"/>
                  </a:moveTo>
                  <a:cubicBezTo>
                    <a:pt x="12194" y="3645"/>
                    <a:pt x="10800" y="7290"/>
                    <a:pt x="9232" y="10665"/>
                  </a:cubicBezTo>
                  <a:cubicBezTo>
                    <a:pt x="7665" y="14040"/>
                    <a:pt x="5923" y="17145"/>
                    <a:pt x="4703" y="19035"/>
                  </a:cubicBezTo>
                  <a:cubicBezTo>
                    <a:pt x="3484" y="20925"/>
                    <a:pt x="2787" y="21600"/>
                    <a:pt x="2613" y="21600"/>
                  </a:cubicBezTo>
                  <a:cubicBezTo>
                    <a:pt x="2439" y="21600"/>
                    <a:pt x="2787" y="20925"/>
                    <a:pt x="4181" y="19980"/>
                  </a:cubicBezTo>
                  <a:cubicBezTo>
                    <a:pt x="5574" y="19035"/>
                    <a:pt x="8013" y="17820"/>
                    <a:pt x="9755" y="16942"/>
                  </a:cubicBezTo>
                  <a:cubicBezTo>
                    <a:pt x="11497" y="16065"/>
                    <a:pt x="12542" y="15525"/>
                    <a:pt x="14110" y="15255"/>
                  </a:cubicBezTo>
                  <a:cubicBezTo>
                    <a:pt x="15677" y="14985"/>
                    <a:pt x="17768" y="14985"/>
                    <a:pt x="19161" y="15322"/>
                  </a:cubicBezTo>
                  <a:cubicBezTo>
                    <a:pt x="20555" y="15660"/>
                    <a:pt x="21252" y="16335"/>
                    <a:pt x="21426" y="17078"/>
                  </a:cubicBezTo>
                  <a:cubicBezTo>
                    <a:pt x="21600" y="17820"/>
                    <a:pt x="21252" y="18630"/>
                    <a:pt x="19161" y="19440"/>
                  </a:cubicBezTo>
                  <a:cubicBezTo>
                    <a:pt x="17071" y="20250"/>
                    <a:pt x="13239" y="21060"/>
                    <a:pt x="9755" y="21263"/>
                  </a:cubicBezTo>
                  <a:cubicBezTo>
                    <a:pt x="6271" y="21465"/>
                    <a:pt x="3135" y="21060"/>
                    <a:pt x="0" y="206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7" name="Line"/>
            <p:cNvSpPr/>
            <p:nvPr/>
          </p:nvSpPr>
          <p:spPr>
            <a:xfrm>
              <a:off x="5242983" y="5577439"/>
              <a:ext cx="349251" cy="311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6" fill="norm" stroke="1" extrusionOk="0">
                  <a:moveTo>
                    <a:pt x="0" y="16162"/>
                  </a:moveTo>
                  <a:cubicBezTo>
                    <a:pt x="262" y="16887"/>
                    <a:pt x="524" y="17612"/>
                    <a:pt x="589" y="18337"/>
                  </a:cubicBezTo>
                  <a:cubicBezTo>
                    <a:pt x="655" y="19062"/>
                    <a:pt x="524" y="19786"/>
                    <a:pt x="720" y="20366"/>
                  </a:cubicBezTo>
                  <a:cubicBezTo>
                    <a:pt x="916" y="20946"/>
                    <a:pt x="1440" y="21381"/>
                    <a:pt x="2029" y="21309"/>
                  </a:cubicBezTo>
                  <a:cubicBezTo>
                    <a:pt x="2618" y="21236"/>
                    <a:pt x="3273" y="20656"/>
                    <a:pt x="3993" y="19931"/>
                  </a:cubicBezTo>
                  <a:cubicBezTo>
                    <a:pt x="4713" y="19207"/>
                    <a:pt x="5498" y="18337"/>
                    <a:pt x="5891" y="18264"/>
                  </a:cubicBezTo>
                  <a:cubicBezTo>
                    <a:pt x="6284" y="18192"/>
                    <a:pt x="6284" y="18917"/>
                    <a:pt x="6611" y="19569"/>
                  </a:cubicBezTo>
                  <a:cubicBezTo>
                    <a:pt x="6938" y="20221"/>
                    <a:pt x="7593" y="20801"/>
                    <a:pt x="8313" y="20801"/>
                  </a:cubicBezTo>
                  <a:cubicBezTo>
                    <a:pt x="9033" y="20801"/>
                    <a:pt x="9818" y="20221"/>
                    <a:pt x="11193" y="18337"/>
                  </a:cubicBezTo>
                  <a:cubicBezTo>
                    <a:pt x="12567" y="16452"/>
                    <a:pt x="14531" y="13263"/>
                    <a:pt x="16233" y="10146"/>
                  </a:cubicBezTo>
                  <a:cubicBezTo>
                    <a:pt x="17935" y="7029"/>
                    <a:pt x="19375" y="3985"/>
                    <a:pt x="20291" y="2173"/>
                  </a:cubicBezTo>
                  <a:cubicBezTo>
                    <a:pt x="21207" y="361"/>
                    <a:pt x="21600" y="-219"/>
                    <a:pt x="21600" y="71"/>
                  </a:cubicBezTo>
                  <a:cubicBezTo>
                    <a:pt x="21600" y="361"/>
                    <a:pt x="21207" y="1521"/>
                    <a:pt x="20225" y="3985"/>
                  </a:cubicBezTo>
                  <a:cubicBezTo>
                    <a:pt x="19244" y="6449"/>
                    <a:pt x="17673" y="10219"/>
                    <a:pt x="16756" y="12755"/>
                  </a:cubicBezTo>
                  <a:cubicBezTo>
                    <a:pt x="15840" y="15292"/>
                    <a:pt x="15578" y="16597"/>
                    <a:pt x="15578" y="17612"/>
                  </a:cubicBezTo>
                  <a:cubicBezTo>
                    <a:pt x="15578" y="18627"/>
                    <a:pt x="15840" y="19351"/>
                    <a:pt x="16298" y="19714"/>
                  </a:cubicBezTo>
                  <a:cubicBezTo>
                    <a:pt x="16756" y="20076"/>
                    <a:pt x="17411" y="20076"/>
                    <a:pt x="18196" y="19569"/>
                  </a:cubicBezTo>
                  <a:cubicBezTo>
                    <a:pt x="18982" y="19062"/>
                    <a:pt x="19898" y="18047"/>
                    <a:pt x="20815" y="170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8" name="Line"/>
            <p:cNvSpPr/>
            <p:nvPr/>
          </p:nvSpPr>
          <p:spPr>
            <a:xfrm>
              <a:off x="5490633" y="5711825"/>
              <a:ext cx="15240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0"/>
                  </a:moveTo>
                  <a:cubicBezTo>
                    <a:pt x="4200" y="7714"/>
                    <a:pt x="8400" y="15429"/>
                    <a:pt x="12000" y="18514"/>
                  </a:cubicBezTo>
                  <a:cubicBezTo>
                    <a:pt x="15600" y="21600"/>
                    <a:pt x="18600" y="20057"/>
                    <a:pt x="21600" y="185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9" name="Line"/>
            <p:cNvSpPr/>
            <p:nvPr/>
          </p:nvSpPr>
          <p:spPr>
            <a:xfrm>
              <a:off x="5660283" y="5487898"/>
              <a:ext cx="310040" cy="368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344" fill="norm" stroke="1" extrusionOk="0">
                  <a:moveTo>
                    <a:pt x="4940" y="13352"/>
                  </a:moveTo>
                  <a:cubicBezTo>
                    <a:pt x="4210" y="13352"/>
                    <a:pt x="3481" y="13352"/>
                    <a:pt x="2605" y="13413"/>
                  </a:cubicBezTo>
                  <a:cubicBezTo>
                    <a:pt x="1729" y="13475"/>
                    <a:pt x="708" y="13597"/>
                    <a:pt x="270" y="13966"/>
                  </a:cubicBezTo>
                  <a:cubicBezTo>
                    <a:pt x="-168" y="14334"/>
                    <a:pt x="-22" y="14947"/>
                    <a:pt x="343" y="15438"/>
                  </a:cubicBezTo>
                  <a:cubicBezTo>
                    <a:pt x="708" y="15929"/>
                    <a:pt x="1291" y="16297"/>
                    <a:pt x="3918" y="16297"/>
                  </a:cubicBezTo>
                  <a:cubicBezTo>
                    <a:pt x="6546" y="16297"/>
                    <a:pt x="11216" y="15929"/>
                    <a:pt x="13916" y="15561"/>
                  </a:cubicBezTo>
                  <a:cubicBezTo>
                    <a:pt x="16616" y="15193"/>
                    <a:pt x="17346" y="14825"/>
                    <a:pt x="17929" y="14334"/>
                  </a:cubicBezTo>
                  <a:cubicBezTo>
                    <a:pt x="18513" y="13843"/>
                    <a:pt x="18951" y="13229"/>
                    <a:pt x="18732" y="12984"/>
                  </a:cubicBezTo>
                  <a:cubicBezTo>
                    <a:pt x="18513" y="12738"/>
                    <a:pt x="17637" y="12861"/>
                    <a:pt x="16032" y="13597"/>
                  </a:cubicBezTo>
                  <a:cubicBezTo>
                    <a:pt x="14427" y="14334"/>
                    <a:pt x="12091" y="15684"/>
                    <a:pt x="10778" y="16666"/>
                  </a:cubicBezTo>
                  <a:cubicBezTo>
                    <a:pt x="9464" y="17647"/>
                    <a:pt x="9173" y="18261"/>
                    <a:pt x="9027" y="18997"/>
                  </a:cubicBezTo>
                  <a:cubicBezTo>
                    <a:pt x="8881" y="19734"/>
                    <a:pt x="8881" y="20593"/>
                    <a:pt x="9246" y="21022"/>
                  </a:cubicBezTo>
                  <a:cubicBezTo>
                    <a:pt x="9610" y="21452"/>
                    <a:pt x="10340" y="21452"/>
                    <a:pt x="11435" y="21022"/>
                  </a:cubicBezTo>
                  <a:cubicBezTo>
                    <a:pt x="12529" y="20593"/>
                    <a:pt x="13989" y="19734"/>
                    <a:pt x="15594" y="17463"/>
                  </a:cubicBezTo>
                  <a:cubicBezTo>
                    <a:pt x="17200" y="15193"/>
                    <a:pt x="18951" y="11511"/>
                    <a:pt x="19973" y="8688"/>
                  </a:cubicBezTo>
                  <a:cubicBezTo>
                    <a:pt x="20994" y="5866"/>
                    <a:pt x="21286" y="3902"/>
                    <a:pt x="21359" y="2491"/>
                  </a:cubicBezTo>
                  <a:cubicBezTo>
                    <a:pt x="21432" y="1079"/>
                    <a:pt x="21286" y="220"/>
                    <a:pt x="20921" y="36"/>
                  </a:cubicBezTo>
                  <a:cubicBezTo>
                    <a:pt x="20556" y="-148"/>
                    <a:pt x="19973" y="343"/>
                    <a:pt x="19170" y="2307"/>
                  </a:cubicBezTo>
                  <a:cubicBezTo>
                    <a:pt x="18367" y="4270"/>
                    <a:pt x="17346" y="7707"/>
                    <a:pt x="17418" y="10897"/>
                  </a:cubicBezTo>
                  <a:cubicBezTo>
                    <a:pt x="17491" y="14088"/>
                    <a:pt x="18659" y="17034"/>
                    <a:pt x="19827" y="199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0" name="Line"/>
            <p:cNvSpPr/>
            <p:nvPr/>
          </p:nvSpPr>
          <p:spPr>
            <a:xfrm>
              <a:off x="6368670" y="5737225"/>
              <a:ext cx="245914" cy="149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0916" fill="norm" stroke="1" extrusionOk="0">
                  <a:moveTo>
                    <a:pt x="12586" y="0"/>
                  </a:moveTo>
                  <a:cubicBezTo>
                    <a:pt x="10002" y="888"/>
                    <a:pt x="7417" y="1775"/>
                    <a:pt x="5294" y="4438"/>
                  </a:cubicBezTo>
                  <a:cubicBezTo>
                    <a:pt x="3171" y="7101"/>
                    <a:pt x="1510" y="11540"/>
                    <a:pt x="679" y="14499"/>
                  </a:cubicBezTo>
                  <a:cubicBezTo>
                    <a:pt x="-152" y="17458"/>
                    <a:pt x="-152" y="18937"/>
                    <a:pt x="310" y="19973"/>
                  </a:cubicBezTo>
                  <a:cubicBezTo>
                    <a:pt x="771" y="21008"/>
                    <a:pt x="1694" y="21600"/>
                    <a:pt x="3540" y="19529"/>
                  </a:cubicBezTo>
                  <a:cubicBezTo>
                    <a:pt x="5386" y="17458"/>
                    <a:pt x="8156" y="12723"/>
                    <a:pt x="9725" y="9468"/>
                  </a:cubicBezTo>
                  <a:cubicBezTo>
                    <a:pt x="11294" y="6214"/>
                    <a:pt x="11663" y="4438"/>
                    <a:pt x="11848" y="4290"/>
                  </a:cubicBezTo>
                  <a:cubicBezTo>
                    <a:pt x="12033" y="4142"/>
                    <a:pt x="12033" y="5622"/>
                    <a:pt x="12310" y="7989"/>
                  </a:cubicBezTo>
                  <a:cubicBezTo>
                    <a:pt x="12586" y="10356"/>
                    <a:pt x="13140" y="13611"/>
                    <a:pt x="14340" y="15534"/>
                  </a:cubicBezTo>
                  <a:cubicBezTo>
                    <a:pt x="15540" y="17458"/>
                    <a:pt x="17386" y="18049"/>
                    <a:pt x="18679" y="17901"/>
                  </a:cubicBezTo>
                  <a:cubicBezTo>
                    <a:pt x="19971" y="17753"/>
                    <a:pt x="20710" y="16866"/>
                    <a:pt x="21448" y="159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1" name="Line"/>
            <p:cNvSpPr/>
            <p:nvPr/>
          </p:nvSpPr>
          <p:spPr>
            <a:xfrm>
              <a:off x="6608233" y="5725467"/>
              <a:ext cx="90607" cy="18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163" fill="norm" stroke="1" extrusionOk="0">
                  <a:moveTo>
                    <a:pt x="11520" y="2100"/>
                  </a:moveTo>
                  <a:cubicBezTo>
                    <a:pt x="10080" y="1118"/>
                    <a:pt x="8640" y="136"/>
                    <a:pt x="6960" y="14"/>
                  </a:cubicBezTo>
                  <a:cubicBezTo>
                    <a:pt x="5280" y="-109"/>
                    <a:pt x="3360" y="627"/>
                    <a:pt x="2880" y="1609"/>
                  </a:cubicBezTo>
                  <a:cubicBezTo>
                    <a:pt x="2400" y="2591"/>
                    <a:pt x="3360" y="3818"/>
                    <a:pt x="6240" y="5782"/>
                  </a:cubicBezTo>
                  <a:cubicBezTo>
                    <a:pt x="9120" y="7746"/>
                    <a:pt x="13920" y="10446"/>
                    <a:pt x="17040" y="12409"/>
                  </a:cubicBezTo>
                  <a:cubicBezTo>
                    <a:pt x="20160" y="14373"/>
                    <a:pt x="21600" y="15600"/>
                    <a:pt x="19680" y="17073"/>
                  </a:cubicBezTo>
                  <a:cubicBezTo>
                    <a:pt x="17760" y="18546"/>
                    <a:pt x="12480" y="20264"/>
                    <a:pt x="8640" y="20877"/>
                  </a:cubicBezTo>
                  <a:cubicBezTo>
                    <a:pt x="4800" y="21491"/>
                    <a:pt x="2400" y="21000"/>
                    <a:pt x="0" y="205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2" name="Line"/>
            <p:cNvSpPr/>
            <p:nvPr/>
          </p:nvSpPr>
          <p:spPr>
            <a:xfrm>
              <a:off x="6703483" y="5732991"/>
              <a:ext cx="101601" cy="190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8" fill="norm" stroke="1" extrusionOk="0">
                  <a:moveTo>
                    <a:pt x="21600" y="1899"/>
                  </a:moveTo>
                  <a:cubicBezTo>
                    <a:pt x="20250" y="949"/>
                    <a:pt x="18900" y="0"/>
                    <a:pt x="17100" y="0"/>
                  </a:cubicBezTo>
                  <a:cubicBezTo>
                    <a:pt x="15300" y="0"/>
                    <a:pt x="13050" y="949"/>
                    <a:pt x="11925" y="2848"/>
                  </a:cubicBezTo>
                  <a:cubicBezTo>
                    <a:pt x="10800" y="4747"/>
                    <a:pt x="10800" y="7596"/>
                    <a:pt x="12375" y="10207"/>
                  </a:cubicBezTo>
                  <a:cubicBezTo>
                    <a:pt x="13950" y="12818"/>
                    <a:pt x="17100" y="15191"/>
                    <a:pt x="18900" y="16971"/>
                  </a:cubicBezTo>
                  <a:cubicBezTo>
                    <a:pt x="20700" y="18752"/>
                    <a:pt x="21150" y="19938"/>
                    <a:pt x="19800" y="20651"/>
                  </a:cubicBezTo>
                  <a:cubicBezTo>
                    <a:pt x="18450" y="21363"/>
                    <a:pt x="15300" y="21600"/>
                    <a:pt x="11700" y="20888"/>
                  </a:cubicBezTo>
                  <a:cubicBezTo>
                    <a:pt x="8100" y="20176"/>
                    <a:pt x="4050" y="18514"/>
                    <a:pt x="0" y="168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3" name="Line"/>
            <p:cNvSpPr/>
            <p:nvPr/>
          </p:nvSpPr>
          <p:spPr>
            <a:xfrm>
              <a:off x="6876112" y="5749925"/>
              <a:ext cx="144872" cy="16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477" fill="norm" stroke="1" extrusionOk="0">
                  <a:moveTo>
                    <a:pt x="4522" y="0"/>
                  </a:moveTo>
                  <a:cubicBezTo>
                    <a:pt x="2956" y="4708"/>
                    <a:pt x="1391" y="9415"/>
                    <a:pt x="609" y="12738"/>
                  </a:cubicBezTo>
                  <a:cubicBezTo>
                    <a:pt x="-174" y="16062"/>
                    <a:pt x="-174" y="18000"/>
                    <a:pt x="452" y="19385"/>
                  </a:cubicBezTo>
                  <a:cubicBezTo>
                    <a:pt x="1078" y="20769"/>
                    <a:pt x="2330" y="21600"/>
                    <a:pt x="3739" y="21462"/>
                  </a:cubicBezTo>
                  <a:cubicBezTo>
                    <a:pt x="5148" y="21323"/>
                    <a:pt x="6713" y="20215"/>
                    <a:pt x="8435" y="18138"/>
                  </a:cubicBezTo>
                  <a:cubicBezTo>
                    <a:pt x="10156" y="16062"/>
                    <a:pt x="12035" y="13015"/>
                    <a:pt x="13443" y="10662"/>
                  </a:cubicBezTo>
                  <a:cubicBezTo>
                    <a:pt x="14852" y="8308"/>
                    <a:pt x="15791" y="6646"/>
                    <a:pt x="16574" y="6508"/>
                  </a:cubicBezTo>
                  <a:cubicBezTo>
                    <a:pt x="17356" y="6369"/>
                    <a:pt x="17983" y="7754"/>
                    <a:pt x="18765" y="10385"/>
                  </a:cubicBezTo>
                  <a:cubicBezTo>
                    <a:pt x="19548" y="13015"/>
                    <a:pt x="20487" y="16892"/>
                    <a:pt x="21426" y="207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4" name="Line"/>
            <p:cNvSpPr/>
            <p:nvPr/>
          </p:nvSpPr>
          <p:spPr>
            <a:xfrm>
              <a:off x="7062998" y="5768975"/>
              <a:ext cx="173092" cy="131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319" fill="norm" stroke="1" extrusionOk="0">
                  <a:moveTo>
                    <a:pt x="4203" y="0"/>
                  </a:moveTo>
                  <a:cubicBezTo>
                    <a:pt x="3683" y="6514"/>
                    <a:pt x="3162" y="13029"/>
                    <a:pt x="2381" y="16800"/>
                  </a:cubicBezTo>
                  <a:cubicBezTo>
                    <a:pt x="1601" y="20571"/>
                    <a:pt x="560" y="21600"/>
                    <a:pt x="169" y="21257"/>
                  </a:cubicBezTo>
                  <a:cubicBezTo>
                    <a:pt x="-221" y="20914"/>
                    <a:pt x="39" y="19200"/>
                    <a:pt x="1210" y="16457"/>
                  </a:cubicBezTo>
                  <a:cubicBezTo>
                    <a:pt x="2381" y="13714"/>
                    <a:pt x="4463" y="9943"/>
                    <a:pt x="6025" y="7543"/>
                  </a:cubicBezTo>
                  <a:cubicBezTo>
                    <a:pt x="7586" y="5143"/>
                    <a:pt x="8627" y="4114"/>
                    <a:pt x="9538" y="4286"/>
                  </a:cubicBezTo>
                  <a:cubicBezTo>
                    <a:pt x="10449" y="4457"/>
                    <a:pt x="11230" y="5829"/>
                    <a:pt x="11490" y="7371"/>
                  </a:cubicBezTo>
                  <a:cubicBezTo>
                    <a:pt x="11750" y="8914"/>
                    <a:pt x="11490" y="10629"/>
                    <a:pt x="10969" y="12686"/>
                  </a:cubicBezTo>
                  <a:cubicBezTo>
                    <a:pt x="10449" y="14743"/>
                    <a:pt x="9668" y="17143"/>
                    <a:pt x="9408" y="17314"/>
                  </a:cubicBezTo>
                  <a:cubicBezTo>
                    <a:pt x="9148" y="17486"/>
                    <a:pt x="9408" y="15429"/>
                    <a:pt x="10319" y="12857"/>
                  </a:cubicBezTo>
                  <a:cubicBezTo>
                    <a:pt x="11230" y="10286"/>
                    <a:pt x="12791" y="7200"/>
                    <a:pt x="14092" y="5143"/>
                  </a:cubicBezTo>
                  <a:cubicBezTo>
                    <a:pt x="15393" y="3086"/>
                    <a:pt x="16434" y="2057"/>
                    <a:pt x="17606" y="1543"/>
                  </a:cubicBezTo>
                  <a:cubicBezTo>
                    <a:pt x="18777" y="1029"/>
                    <a:pt x="20078" y="1029"/>
                    <a:pt x="20728" y="2400"/>
                  </a:cubicBezTo>
                  <a:cubicBezTo>
                    <a:pt x="21379" y="3771"/>
                    <a:pt x="21379" y="6514"/>
                    <a:pt x="21119" y="9771"/>
                  </a:cubicBezTo>
                  <a:cubicBezTo>
                    <a:pt x="20859" y="13029"/>
                    <a:pt x="20338" y="16800"/>
                    <a:pt x="19818" y="205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5" name="Line"/>
            <p:cNvSpPr/>
            <p:nvPr/>
          </p:nvSpPr>
          <p:spPr>
            <a:xfrm>
              <a:off x="7294033" y="5788025"/>
              <a:ext cx="1270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6" name="Line"/>
            <p:cNvSpPr/>
            <p:nvPr/>
          </p:nvSpPr>
          <p:spPr>
            <a:xfrm>
              <a:off x="7297648" y="5646208"/>
              <a:ext cx="34486" cy="59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1" h="21600" fill="norm" stroke="1" extrusionOk="0">
                  <a:moveTo>
                    <a:pt x="1642" y="21600"/>
                  </a:moveTo>
                  <a:cubicBezTo>
                    <a:pt x="1642" y="16971"/>
                    <a:pt x="1642" y="12343"/>
                    <a:pt x="1007" y="8100"/>
                  </a:cubicBezTo>
                  <a:cubicBezTo>
                    <a:pt x="372" y="3857"/>
                    <a:pt x="-899" y="0"/>
                    <a:pt x="1007" y="0"/>
                  </a:cubicBezTo>
                  <a:cubicBezTo>
                    <a:pt x="2913" y="0"/>
                    <a:pt x="7995" y="3857"/>
                    <a:pt x="11807" y="7714"/>
                  </a:cubicBezTo>
                  <a:cubicBezTo>
                    <a:pt x="15619" y="11571"/>
                    <a:pt x="18160" y="15429"/>
                    <a:pt x="20701" y="192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7" name="Line"/>
            <p:cNvSpPr/>
            <p:nvPr/>
          </p:nvSpPr>
          <p:spPr>
            <a:xfrm>
              <a:off x="7366733" y="5750870"/>
              <a:ext cx="79701" cy="145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4" h="21460" fill="norm" stroke="1" extrusionOk="0">
                  <a:moveTo>
                    <a:pt x="5900" y="12069"/>
                  </a:moveTo>
                  <a:cubicBezTo>
                    <a:pt x="4792" y="13634"/>
                    <a:pt x="3685" y="15199"/>
                    <a:pt x="2300" y="15356"/>
                  </a:cubicBezTo>
                  <a:cubicBezTo>
                    <a:pt x="916" y="15512"/>
                    <a:pt x="-746" y="14260"/>
                    <a:pt x="362" y="11756"/>
                  </a:cubicBezTo>
                  <a:cubicBezTo>
                    <a:pt x="1469" y="9251"/>
                    <a:pt x="5346" y="5495"/>
                    <a:pt x="8392" y="3147"/>
                  </a:cubicBezTo>
                  <a:cubicBezTo>
                    <a:pt x="11439" y="799"/>
                    <a:pt x="13654" y="-140"/>
                    <a:pt x="15592" y="17"/>
                  </a:cubicBezTo>
                  <a:cubicBezTo>
                    <a:pt x="17531" y="173"/>
                    <a:pt x="19192" y="1425"/>
                    <a:pt x="19469" y="4399"/>
                  </a:cubicBezTo>
                  <a:cubicBezTo>
                    <a:pt x="19746" y="7373"/>
                    <a:pt x="18639" y="12069"/>
                    <a:pt x="18639" y="15199"/>
                  </a:cubicBezTo>
                  <a:cubicBezTo>
                    <a:pt x="18639" y="18330"/>
                    <a:pt x="19746" y="19895"/>
                    <a:pt x="20854" y="214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8" name="Line"/>
            <p:cNvSpPr/>
            <p:nvPr/>
          </p:nvSpPr>
          <p:spPr>
            <a:xfrm>
              <a:off x="7446433" y="5751628"/>
              <a:ext cx="158295" cy="411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511" fill="norm" stroke="1" extrusionOk="0">
                  <a:moveTo>
                    <a:pt x="15347" y="4231"/>
                  </a:moveTo>
                  <a:cubicBezTo>
                    <a:pt x="17053" y="3234"/>
                    <a:pt x="18758" y="2237"/>
                    <a:pt x="19895" y="1462"/>
                  </a:cubicBezTo>
                  <a:cubicBezTo>
                    <a:pt x="21032" y="686"/>
                    <a:pt x="21600" y="133"/>
                    <a:pt x="21032" y="22"/>
                  </a:cubicBezTo>
                  <a:cubicBezTo>
                    <a:pt x="20463" y="-89"/>
                    <a:pt x="18758" y="243"/>
                    <a:pt x="17337" y="631"/>
                  </a:cubicBezTo>
                  <a:cubicBezTo>
                    <a:pt x="15916" y="1019"/>
                    <a:pt x="14779" y="1462"/>
                    <a:pt x="13784" y="1960"/>
                  </a:cubicBezTo>
                  <a:cubicBezTo>
                    <a:pt x="12789" y="2459"/>
                    <a:pt x="11937" y="3013"/>
                    <a:pt x="12079" y="3456"/>
                  </a:cubicBezTo>
                  <a:cubicBezTo>
                    <a:pt x="12221" y="3899"/>
                    <a:pt x="13358" y="4231"/>
                    <a:pt x="14637" y="4397"/>
                  </a:cubicBezTo>
                  <a:cubicBezTo>
                    <a:pt x="15916" y="4563"/>
                    <a:pt x="17337" y="4563"/>
                    <a:pt x="18332" y="5394"/>
                  </a:cubicBezTo>
                  <a:cubicBezTo>
                    <a:pt x="19326" y="6225"/>
                    <a:pt x="19895" y="7886"/>
                    <a:pt x="20463" y="10102"/>
                  </a:cubicBezTo>
                  <a:cubicBezTo>
                    <a:pt x="21032" y="12317"/>
                    <a:pt x="21600" y="15086"/>
                    <a:pt x="19753" y="17080"/>
                  </a:cubicBezTo>
                  <a:cubicBezTo>
                    <a:pt x="17905" y="19074"/>
                    <a:pt x="13642" y="20293"/>
                    <a:pt x="10800" y="20902"/>
                  </a:cubicBezTo>
                  <a:cubicBezTo>
                    <a:pt x="7958" y="21511"/>
                    <a:pt x="6537" y="21511"/>
                    <a:pt x="4974" y="21511"/>
                  </a:cubicBezTo>
                  <a:cubicBezTo>
                    <a:pt x="3411" y="21511"/>
                    <a:pt x="1705" y="21511"/>
                    <a:pt x="853" y="21179"/>
                  </a:cubicBezTo>
                  <a:cubicBezTo>
                    <a:pt x="0" y="20846"/>
                    <a:pt x="0" y="20182"/>
                    <a:pt x="0" y="195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9" name="Line"/>
            <p:cNvSpPr/>
            <p:nvPr/>
          </p:nvSpPr>
          <p:spPr>
            <a:xfrm>
              <a:off x="7931149" y="5667375"/>
              <a:ext cx="202301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3825" y="0"/>
                  </a:moveTo>
                  <a:cubicBezTo>
                    <a:pt x="4050" y="5472"/>
                    <a:pt x="4275" y="10944"/>
                    <a:pt x="4388" y="14040"/>
                  </a:cubicBezTo>
                  <a:cubicBezTo>
                    <a:pt x="4500" y="17136"/>
                    <a:pt x="4500" y="17856"/>
                    <a:pt x="4388" y="18576"/>
                  </a:cubicBezTo>
                  <a:cubicBezTo>
                    <a:pt x="4275" y="19296"/>
                    <a:pt x="4050" y="20016"/>
                    <a:pt x="3375" y="20088"/>
                  </a:cubicBezTo>
                  <a:cubicBezTo>
                    <a:pt x="2700" y="20160"/>
                    <a:pt x="1575" y="19584"/>
                    <a:pt x="900" y="18792"/>
                  </a:cubicBezTo>
                  <a:cubicBezTo>
                    <a:pt x="225" y="18000"/>
                    <a:pt x="0" y="16992"/>
                    <a:pt x="0" y="16128"/>
                  </a:cubicBezTo>
                  <a:cubicBezTo>
                    <a:pt x="0" y="15264"/>
                    <a:pt x="225" y="14544"/>
                    <a:pt x="1012" y="14184"/>
                  </a:cubicBezTo>
                  <a:cubicBezTo>
                    <a:pt x="1800" y="13824"/>
                    <a:pt x="3150" y="13824"/>
                    <a:pt x="5625" y="13320"/>
                  </a:cubicBezTo>
                  <a:cubicBezTo>
                    <a:pt x="8100" y="12816"/>
                    <a:pt x="11700" y="11808"/>
                    <a:pt x="14400" y="10368"/>
                  </a:cubicBezTo>
                  <a:cubicBezTo>
                    <a:pt x="17100" y="8928"/>
                    <a:pt x="18900" y="7056"/>
                    <a:pt x="20025" y="5760"/>
                  </a:cubicBezTo>
                  <a:cubicBezTo>
                    <a:pt x="21150" y="4464"/>
                    <a:pt x="21600" y="3744"/>
                    <a:pt x="21488" y="3816"/>
                  </a:cubicBezTo>
                  <a:cubicBezTo>
                    <a:pt x="21375" y="3888"/>
                    <a:pt x="20700" y="4752"/>
                    <a:pt x="19800" y="7200"/>
                  </a:cubicBezTo>
                  <a:cubicBezTo>
                    <a:pt x="18900" y="9648"/>
                    <a:pt x="17775" y="13680"/>
                    <a:pt x="17325" y="16200"/>
                  </a:cubicBezTo>
                  <a:cubicBezTo>
                    <a:pt x="16875" y="18720"/>
                    <a:pt x="17100" y="19728"/>
                    <a:pt x="17775" y="20376"/>
                  </a:cubicBezTo>
                  <a:cubicBezTo>
                    <a:pt x="18450" y="21024"/>
                    <a:pt x="19575" y="21312"/>
                    <a:pt x="207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0" name="Line"/>
            <p:cNvSpPr/>
            <p:nvPr/>
          </p:nvSpPr>
          <p:spPr>
            <a:xfrm>
              <a:off x="8180105" y="5908675"/>
              <a:ext cx="50289" cy="62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7" h="21150" fill="norm" stroke="1" extrusionOk="0">
                  <a:moveTo>
                    <a:pt x="11563" y="6480"/>
                  </a:moveTo>
                  <a:cubicBezTo>
                    <a:pt x="8107" y="4320"/>
                    <a:pt x="4651" y="2160"/>
                    <a:pt x="2491" y="2880"/>
                  </a:cubicBezTo>
                  <a:cubicBezTo>
                    <a:pt x="331" y="3600"/>
                    <a:pt x="-533" y="7200"/>
                    <a:pt x="331" y="10800"/>
                  </a:cubicBezTo>
                  <a:cubicBezTo>
                    <a:pt x="1195" y="14400"/>
                    <a:pt x="3787" y="18000"/>
                    <a:pt x="7243" y="19800"/>
                  </a:cubicBezTo>
                  <a:cubicBezTo>
                    <a:pt x="10699" y="21600"/>
                    <a:pt x="15019" y="21600"/>
                    <a:pt x="17611" y="19800"/>
                  </a:cubicBezTo>
                  <a:cubicBezTo>
                    <a:pt x="20203" y="18000"/>
                    <a:pt x="21067" y="14400"/>
                    <a:pt x="20203" y="10800"/>
                  </a:cubicBezTo>
                  <a:cubicBezTo>
                    <a:pt x="19339" y="7200"/>
                    <a:pt x="16747" y="3600"/>
                    <a:pt x="15883" y="1800"/>
                  </a:cubicBezTo>
                  <a:cubicBezTo>
                    <a:pt x="15019" y="0"/>
                    <a:pt x="15883" y="0"/>
                    <a:pt x="1674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1" name="Line"/>
            <p:cNvSpPr/>
            <p:nvPr/>
          </p:nvSpPr>
          <p:spPr>
            <a:xfrm>
              <a:off x="8484429" y="5629274"/>
              <a:ext cx="505055" cy="354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520" fill="norm" stroke="1" extrusionOk="0">
                  <a:moveTo>
                    <a:pt x="7435" y="0"/>
                  </a:moveTo>
                  <a:cubicBezTo>
                    <a:pt x="6265" y="2057"/>
                    <a:pt x="5095" y="4114"/>
                    <a:pt x="4105" y="7007"/>
                  </a:cubicBezTo>
                  <a:cubicBezTo>
                    <a:pt x="3115" y="9900"/>
                    <a:pt x="2305" y="13629"/>
                    <a:pt x="1900" y="15879"/>
                  </a:cubicBezTo>
                  <a:cubicBezTo>
                    <a:pt x="1495" y="18129"/>
                    <a:pt x="1495" y="18900"/>
                    <a:pt x="1585" y="19607"/>
                  </a:cubicBezTo>
                  <a:cubicBezTo>
                    <a:pt x="1675" y="20314"/>
                    <a:pt x="1855" y="20957"/>
                    <a:pt x="2170" y="21279"/>
                  </a:cubicBezTo>
                  <a:cubicBezTo>
                    <a:pt x="2485" y="21600"/>
                    <a:pt x="2935" y="21600"/>
                    <a:pt x="3295" y="21279"/>
                  </a:cubicBezTo>
                  <a:cubicBezTo>
                    <a:pt x="3655" y="20957"/>
                    <a:pt x="3925" y="20314"/>
                    <a:pt x="4060" y="19607"/>
                  </a:cubicBezTo>
                  <a:cubicBezTo>
                    <a:pt x="4195" y="18900"/>
                    <a:pt x="4195" y="18129"/>
                    <a:pt x="3745" y="17229"/>
                  </a:cubicBezTo>
                  <a:cubicBezTo>
                    <a:pt x="3295" y="16329"/>
                    <a:pt x="2395" y="15300"/>
                    <a:pt x="1630" y="14529"/>
                  </a:cubicBezTo>
                  <a:cubicBezTo>
                    <a:pt x="865" y="13757"/>
                    <a:pt x="235" y="13243"/>
                    <a:pt x="55" y="12729"/>
                  </a:cubicBezTo>
                  <a:cubicBezTo>
                    <a:pt x="-125" y="12214"/>
                    <a:pt x="145" y="11700"/>
                    <a:pt x="775" y="11379"/>
                  </a:cubicBezTo>
                  <a:cubicBezTo>
                    <a:pt x="1405" y="11057"/>
                    <a:pt x="2395" y="10929"/>
                    <a:pt x="3295" y="11057"/>
                  </a:cubicBezTo>
                  <a:cubicBezTo>
                    <a:pt x="4195" y="11186"/>
                    <a:pt x="5005" y="11571"/>
                    <a:pt x="5725" y="12471"/>
                  </a:cubicBezTo>
                  <a:cubicBezTo>
                    <a:pt x="6445" y="13371"/>
                    <a:pt x="7075" y="14786"/>
                    <a:pt x="7390" y="15879"/>
                  </a:cubicBezTo>
                  <a:cubicBezTo>
                    <a:pt x="7705" y="16971"/>
                    <a:pt x="7705" y="17743"/>
                    <a:pt x="7525" y="18386"/>
                  </a:cubicBezTo>
                  <a:cubicBezTo>
                    <a:pt x="7345" y="19029"/>
                    <a:pt x="6985" y="19543"/>
                    <a:pt x="6580" y="19800"/>
                  </a:cubicBezTo>
                  <a:cubicBezTo>
                    <a:pt x="6175" y="20057"/>
                    <a:pt x="5725" y="20057"/>
                    <a:pt x="5455" y="19671"/>
                  </a:cubicBezTo>
                  <a:cubicBezTo>
                    <a:pt x="5185" y="19286"/>
                    <a:pt x="5095" y="18514"/>
                    <a:pt x="5275" y="17486"/>
                  </a:cubicBezTo>
                  <a:cubicBezTo>
                    <a:pt x="5455" y="16457"/>
                    <a:pt x="5905" y="15171"/>
                    <a:pt x="6310" y="14336"/>
                  </a:cubicBezTo>
                  <a:cubicBezTo>
                    <a:pt x="6715" y="13500"/>
                    <a:pt x="7075" y="13114"/>
                    <a:pt x="7525" y="12921"/>
                  </a:cubicBezTo>
                  <a:cubicBezTo>
                    <a:pt x="7975" y="12729"/>
                    <a:pt x="8515" y="12729"/>
                    <a:pt x="9010" y="12793"/>
                  </a:cubicBezTo>
                  <a:cubicBezTo>
                    <a:pt x="9505" y="12857"/>
                    <a:pt x="9955" y="12986"/>
                    <a:pt x="10180" y="13500"/>
                  </a:cubicBezTo>
                  <a:cubicBezTo>
                    <a:pt x="10405" y="14014"/>
                    <a:pt x="10405" y="14914"/>
                    <a:pt x="10315" y="15686"/>
                  </a:cubicBezTo>
                  <a:cubicBezTo>
                    <a:pt x="10225" y="16457"/>
                    <a:pt x="10045" y="17100"/>
                    <a:pt x="10180" y="17421"/>
                  </a:cubicBezTo>
                  <a:cubicBezTo>
                    <a:pt x="10315" y="17743"/>
                    <a:pt x="10765" y="17743"/>
                    <a:pt x="11170" y="17486"/>
                  </a:cubicBezTo>
                  <a:cubicBezTo>
                    <a:pt x="11575" y="17229"/>
                    <a:pt x="11935" y="16714"/>
                    <a:pt x="12385" y="16071"/>
                  </a:cubicBezTo>
                  <a:cubicBezTo>
                    <a:pt x="12835" y="15429"/>
                    <a:pt x="13375" y="14657"/>
                    <a:pt x="13645" y="14593"/>
                  </a:cubicBezTo>
                  <a:cubicBezTo>
                    <a:pt x="13915" y="14529"/>
                    <a:pt x="13915" y="15171"/>
                    <a:pt x="13915" y="15814"/>
                  </a:cubicBezTo>
                  <a:cubicBezTo>
                    <a:pt x="13915" y="16457"/>
                    <a:pt x="13915" y="17100"/>
                    <a:pt x="13915" y="17743"/>
                  </a:cubicBezTo>
                  <a:cubicBezTo>
                    <a:pt x="13915" y="18386"/>
                    <a:pt x="13915" y="19029"/>
                    <a:pt x="14140" y="19414"/>
                  </a:cubicBezTo>
                  <a:cubicBezTo>
                    <a:pt x="14365" y="19800"/>
                    <a:pt x="14815" y="19929"/>
                    <a:pt x="15535" y="19671"/>
                  </a:cubicBezTo>
                  <a:cubicBezTo>
                    <a:pt x="16255" y="19414"/>
                    <a:pt x="17245" y="18771"/>
                    <a:pt x="18010" y="17936"/>
                  </a:cubicBezTo>
                  <a:cubicBezTo>
                    <a:pt x="18775" y="17100"/>
                    <a:pt x="19315" y="16071"/>
                    <a:pt x="19675" y="15171"/>
                  </a:cubicBezTo>
                  <a:cubicBezTo>
                    <a:pt x="20035" y="14271"/>
                    <a:pt x="20215" y="13500"/>
                    <a:pt x="20035" y="13050"/>
                  </a:cubicBezTo>
                  <a:cubicBezTo>
                    <a:pt x="19855" y="12600"/>
                    <a:pt x="19315" y="12471"/>
                    <a:pt x="18730" y="12857"/>
                  </a:cubicBezTo>
                  <a:cubicBezTo>
                    <a:pt x="18145" y="13243"/>
                    <a:pt x="17515" y="14143"/>
                    <a:pt x="17155" y="14914"/>
                  </a:cubicBezTo>
                  <a:cubicBezTo>
                    <a:pt x="16795" y="15686"/>
                    <a:pt x="16705" y="16329"/>
                    <a:pt x="16705" y="16971"/>
                  </a:cubicBezTo>
                  <a:cubicBezTo>
                    <a:pt x="16705" y="17614"/>
                    <a:pt x="16795" y="18257"/>
                    <a:pt x="17605" y="18771"/>
                  </a:cubicBezTo>
                  <a:cubicBezTo>
                    <a:pt x="18415" y="19286"/>
                    <a:pt x="19945" y="19671"/>
                    <a:pt x="21475" y="200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952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911166" y="3630033"/>
              <a:ext cx="1182126" cy="1338253"/>
            </a:xfrm>
            <a:prstGeom prst="rect">
              <a:avLst/>
            </a:prstGeom>
            <a:effectLst/>
          </p:spPr>
        </p:pic>
        <p:pic>
          <p:nvPicPr>
            <p:cNvPr id="3954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487645" y="2935352"/>
              <a:ext cx="136839" cy="503174"/>
            </a:xfrm>
            <a:prstGeom prst="rect">
              <a:avLst/>
            </a:prstGeom>
            <a:effectLst/>
          </p:spPr>
        </p:pic>
        <p:pic>
          <p:nvPicPr>
            <p:cNvPr id="3956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440333" y="3146425"/>
              <a:ext cx="260351" cy="211267"/>
            </a:xfrm>
            <a:prstGeom prst="rect">
              <a:avLst/>
            </a:prstGeom>
            <a:effectLst/>
          </p:spPr>
        </p:pic>
        <p:pic>
          <p:nvPicPr>
            <p:cNvPr id="3958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698566" y="3111997"/>
              <a:ext cx="205318" cy="181028"/>
            </a:xfrm>
            <a:prstGeom prst="rect">
              <a:avLst/>
            </a:prstGeom>
            <a:effectLst/>
          </p:spPr>
        </p:pic>
        <p:pic>
          <p:nvPicPr>
            <p:cNvPr id="3960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9864432" y="3056302"/>
              <a:ext cx="141052" cy="152918"/>
            </a:xfrm>
            <a:prstGeom prst="rect">
              <a:avLst/>
            </a:prstGeom>
            <a:effectLst/>
          </p:spPr>
        </p:pic>
        <p:pic>
          <p:nvPicPr>
            <p:cNvPr id="3962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024533" y="3070225"/>
              <a:ext cx="63501" cy="82550"/>
            </a:xfrm>
            <a:prstGeom prst="rect">
              <a:avLst/>
            </a:prstGeom>
            <a:effectLst/>
          </p:spPr>
        </p:pic>
        <p:pic>
          <p:nvPicPr>
            <p:cNvPr id="3964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269749" y="2636344"/>
              <a:ext cx="402485" cy="609565"/>
            </a:xfrm>
            <a:prstGeom prst="rect">
              <a:avLst/>
            </a:prstGeom>
            <a:effectLst/>
          </p:spPr>
        </p:pic>
        <p:pic>
          <p:nvPicPr>
            <p:cNvPr id="3966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088033" y="3381375"/>
              <a:ext cx="63501" cy="336550"/>
            </a:xfrm>
            <a:prstGeom prst="rect">
              <a:avLst/>
            </a:prstGeom>
            <a:effectLst/>
          </p:spPr>
        </p:pic>
        <p:pic>
          <p:nvPicPr>
            <p:cNvPr id="3968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062633" y="3286125"/>
              <a:ext cx="234951" cy="228600"/>
            </a:xfrm>
            <a:prstGeom prst="rect">
              <a:avLst/>
            </a:prstGeom>
            <a:effectLst/>
          </p:spPr>
        </p:pic>
        <p:pic>
          <p:nvPicPr>
            <p:cNvPr id="3970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0068983" y="3400425"/>
              <a:ext cx="311151" cy="228600"/>
            </a:xfrm>
            <a:prstGeom prst="rect">
              <a:avLst/>
            </a:prstGeom>
            <a:effectLst/>
          </p:spPr>
        </p:pic>
        <p:pic>
          <p:nvPicPr>
            <p:cNvPr id="3972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0519293" y="3355975"/>
              <a:ext cx="159291" cy="201917"/>
            </a:xfrm>
            <a:prstGeom prst="rect">
              <a:avLst/>
            </a:prstGeom>
            <a:effectLst/>
          </p:spPr>
        </p:pic>
        <p:pic>
          <p:nvPicPr>
            <p:cNvPr id="3974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0706898" y="3311524"/>
              <a:ext cx="98686" cy="165101"/>
            </a:xfrm>
            <a:prstGeom prst="rect">
              <a:avLst/>
            </a:prstGeom>
            <a:effectLst/>
          </p:spPr>
        </p:pic>
        <p:pic>
          <p:nvPicPr>
            <p:cNvPr id="3976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0864434" y="3121024"/>
              <a:ext cx="125300" cy="334435"/>
            </a:xfrm>
            <a:prstGeom prst="rect">
              <a:avLst/>
            </a:prstGeom>
            <a:effectLst/>
          </p:spPr>
        </p:pic>
        <p:pic>
          <p:nvPicPr>
            <p:cNvPr id="3978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0822516" y="3140853"/>
              <a:ext cx="484084" cy="348473"/>
            </a:xfrm>
            <a:prstGeom prst="rect">
              <a:avLst/>
            </a:prstGeom>
            <a:effectLst/>
          </p:spPr>
        </p:pic>
        <p:pic>
          <p:nvPicPr>
            <p:cNvPr id="3980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0287721" y="3824664"/>
              <a:ext cx="841046" cy="693763"/>
            </a:xfrm>
            <a:prstGeom prst="rect">
              <a:avLst/>
            </a:prstGeom>
            <a:effectLst/>
          </p:spPr>
        </p:pic>
        <p:pic>
          <p:nvPicPr>
            <p:cNvPr id="3982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0545753" y="4600575"/>
              <a:ext cx="293472" cy="356816"/>
            </a:xfrm>
            <a:prstGeom prst="rect">
              <a:avLst/>
            </a:prstGeom>
            <a:effectLst/>
          </p:spPr>
        </p:pic>
        <p:pic>
          <p:nvPicPr>
            <p:cNvPr id="3984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0819498" y="4503208"/>
              <a:ext cx="397924" cy="386382"/>
            </a:xfrm>
            <a:prstGeom prst="rect">
              <a:avLst/>
            </a:prstGeom>
            <a:effectLst/>
          </p:spPr>
        </p:pic>
        <p:pic>
          <p:nvPicPr>
            <p:cNvPr id="3986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0613004" y="4971339"/>
              <a:ext cx="173530" cy="321387"/>
            </a:xfrm>
            <a:prstGeom prst="rect">
              <a:avLst/>
            </a:prstGeom>
            <a:effectLst/>
          </p:spPr>
        </p:pic>
        <p:pic>
          <p:nvPicPr>
            <p:cNvPr id="3988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0588531" y="5127625"/>
              <a:ext cx="236103" cy="139700"/>
            </a:xfrm>
            <a:prstGeom prst="rect">
              <a:avLst/>
            </a:prstGeom>
            <a:effectLst/>
          </p:spPr>
        </p:pic>
        <p:pic>
          <p:nvPicPr>
            <p:cNvPr id="3990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0894483" y="4987925"/>
              <a:ext cx="120651" cy="149315"/>
            </a:xfrm>
            <a:prstGeom prst="rect">
              <a:avLst/>
            </a:prstGeom>
            <a:effectLst/>
          </p:spPr>
        </p:pic>
        <p:pic>
          <p:nvPicPr>
            <p:cNvPr id="3992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1048062" y="4962525"/>
              <a:ext cx="87772" cy="140910"/>
            </a:xfrm>
            <a:prstGeom prst="rect">
              <a:avLst/>
            </a:prstGeom>
            <a:effectLst/>
          </p:spPr>
        </p:pic>
        <p:pic>
          <p:nvPicPr>
            <p:cNvPr id="3994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1163300" y="4816475"/>
              <a:ext cx="86784" cy="271342"/>
            </a:xfrm>
            <a:prstGeom prst="rect">
              <a:avLst/>
            </a:prstGeom>
            <a:effectLst/>
          </p:spPr>
        </p:pic>
        <p:pic>
          <p:nvPicPr>
            <p:cNvPr id="3996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1154833" y="4841875"/>
              <a:ext cx="338901" cy="228600"/>
            </a:xfrm>
            <a:prstGeom prst="rect">
              <a:avLst/>
            </a:prstGeom>
            <a:effectLst/>
          </p:spPr>
        </p:pic>
        <p:pic>
          <p:nvPicPr>
            <p:cNvPr id="3998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997663" y="6534885"/>
              <a:ext cx="454871" cy="180240"/>
            </a:xfrm>
            <a:prstGeom prst="rect">
              <a:avLst/>
            </a:prstGeom>
            <a:effectLst/>
          </p:spPr>
        </p:pic>
        <p:pic>
          <p:nvPicPr>
            <p:cNvPr id="4000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5681666" y="6511925"/>
              <a:ext cx="75668" cy="387350"/>
            </a:xfrm>
            <a:prstGeom prst="rect">
              <a:avLst/>
            </a:prstGeom>
            <a:effectLst/>
          </p:spPr>
        </p:pic>
        <p:pic>
          <p:nvPicPr>
            <p:cNvPr id="4002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719233" y="6366821"/>
              <a:ext cx="275147" cy="575993"/>
            </a:xfrm>
            <a:prstGeom prst="rect">
              <a:avLst/>
            </a:prstGeom>
            <a:effectLst/>
          </p:spPr>
        </p:pic>
        <p:pic>
          <p:nvPicPr>
            <p:cNvPr id="4004" name="Line Line" descr="Line 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074833" y="6632575"/>
              <a:ext cx="50801" cy="184150"/>
            </a:xfrm>
            <a:prstGeom prst="rect">
              <a:avLst/>
            </a:prstGeom>
            <a:effectLst/>
          </p:spPr>
        </p:pic>
        <p:pic>
          <p:nvPicPr>
            <p:cNvPr id="4006" name="Line Line" descr="Line 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6081183" y="6562725"/>
              <a:ext cx="57151" cy="95250"/>
            </a:xfrm>
            <a:prstGeom prst="rect">
              <a:avLst/>
            </a:prstGeom>
            <a:effectLst/>
          </p:spPr>
        </p:pic>
        <p:pic>
          <p:nvPicPr>
            <p:cNvPr id="4008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6170678" y="6602255"/>
              <a:ext cx="218762" cy="239870"/>
            </a:xfrm>
            <a:prstGeom prst="rect">
              <a:avLst/>
            </a:prstGeom>
            <a:effectLst/>
          </p:spPr>
        </p:pic>
        <p:pic>
          <p:nvPicPr>
            <p:cNvPr id="4010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6545495" y="6429537"/>
              <a:ext cx="240539" cy="463389"/>
            </a:xfrm>
            <a:prstGeom prst="rect">
              <a:avLst/>
            </a:prstGeom>
            <a:effectLst/>
          </p:spPr>
        </p:pic>
        <p:pic>
          <p:nvPicPr>
            <p:cNvPr id="4012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910916" y="6486525"/>
              <a:ext cx="84668" cy="323850"/>
            </a:xfrm>
            <a:prstGeom prst="rect">
              <a:avLst/>
            </a:prstGeom>
            <a:effectLst/>
          </p:spPr>
        </p:pic>
        <p:pic>
          <p:nvPicPr>
            <p:cNvPr id="4014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7099691" y="6442075"/>
              <a:ext cx="156243" cy="238385"/>
            </a:xfrm>
            <a:prstGeom prst="rect">
              <a:avLst/>
            </a:prstGeom>
            <a:effectLst/>
          </p:spPr>
        </p:pic>
        <p:pic>
          <p:nvPicPr>
            <p:cNvPr id="4016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7199146" y="6562725"/>
              <a:ext cx="69488" cy="215900"/>
            </a:xfrm>
            <a:prstGeom prst="rect">
              <a:avLst/>
            </a:prstGeom>
            <a:effectLst/>
          </p:spPr>
        </p:pic>
        <p:pic>
          <p:nvPicPr>
            <p:cNvPr id="4018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7325766" y="6519220"/>
              <a:ext cx="234875" cy="247247"/>
            </a:xfrm>
            <a:prstGeom prst="rect">
              <a:avLst/>
            </a:prstGeom>
            <a:effectLst/>
          </p:spPr>
        </p:pic>
        <p:pic>
          <p:nvPicPr>
            <p:cNvPr id="4020" name="Line Line" descr="Line 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7573433" y="6772275"/>
              <a:ext cx="127001" cy="165100"/>
            </a:xfrm>
            <a:prstGeom prst="rect">
              <a:avLst/>
            </a:prstGeom>
            <a:effectLst/>
          </p:spPr>
        </p:pic>
        <p:pic>
          <p:nvPicPr>
            <p:cNvPr id="4022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8067510" y="6410325"/>
              <a:ext cx="52024" cy="234950"/>
            </a:xfrm>
            <a:prstGeom prst="rect">
              <a:avLst/>
            </a:prstGeom>
            <a:effectLst/>
          </p:spPr>
        </p:pic>
        <p:pic>
          <p:nvPicPr>
            <p:cNvPr id="4024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8151812" y="6430321"/>
              <a:ext cx="124355" cy="145020"/>
            </a:xfrm>
            <a:prstGeom prst="rect">
              <a:avLst/>
            </a:prstGeom>
            <a:effectLst/>
          </p:spPr>
        </p:pic>
        <p:pic>
          <p:nvPicPr>
            <p:cNvPr id="4026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8285909" y="6437841"/>
              <a:ext cx="142658" cy="167433"/>
            </a:xfrm>
            <a:prstGeom prst="rect">
              <a:avLst/>
            </a:prstGeom>
            <a:effectLst/>
          </p:spPr>
        </p:pic>
        <p:pic>
          <p:nvPicPr>
            <p:cNvPr id="4028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8011583" y="6651625"/>
              <a:ext cx="393701" cy="101600"/>
            </a:xfrm>
            <a:prstGeom prst="rect">
              <a:avLst/>
            </a:prstGeom>
            <a:effectLst/>
          </p:spPr>
        </p:pic>
        <p:pic>
          <p:nvPicPr>
            <p:cNvPr id="4030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8056033" y="6786563"/>
              <a:ext cx="247651" cy="202862"/>
            </a:xfrm>
            <a:prstGeom prst="rect">
              <a:avLst/>
            </a:prstGeom>
            <a:effectLst/>
          </p:spPr>
        </p:pic>
        <p:pic>
          <p:nvPicPr>
            <p:cNvPr id="4032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8226505" y="6804025"/>
              <a:ext cx="115279" cy="184150"/>
            </a:xfrm>
            <a:prstGeom prst="rect">
              <a:avLst/>
            </a:prstGeom>
            <a:effectLst/>
          </p:spPr>
        </p:pic>
        <p:pic>
          <p:nvPicPr>
            <p:cNvPr id="4034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8252883" y="6778624"/>
              <a:ext cx="279401" cy="88901"/>
            </a:xfrm>
            <a:prstGeom prst="rect">
              <a:avLst/>
            </a:prstGeom>
            <a:effectLst/>
          </p:spPr>
        </p:pic>
        <p:pic>
          <p:nvPicPr>
            <p:cNvPr id="4036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8421070" y="6753225"/>
              <a:ext cx="174979" cy="196850"/>
            </a:xfrm>
            <a:prstGeom prst="rect">
              <a:avLst/>
            </a:prstGeom>
            <a:effectLst/>
          </p:spPr>
        </p:pic>
        <p:pic>
          <p:nvPicPr>
            <p:cNvPr id="4038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8576733" y="6377373"/>
              <a:ext cx="232876" cy="64255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" name="Drawing"/>
          <p:cNvGrpSpPr/>
          <p:nvPr/>
        </p:nvGrpSpPr>
        <p:grpSpPr>
          <a:xfrm>
            <a:off x="2059151" y="1212849"/>
            <a:ext cx="10659900" cy="4852621"/>
            <a:chOff x="0" y="0"/>
            <a:chExt cx="10659898" cy="4852619"/>
          </a:xfrm>
        </p:grpSpPr>
        <p:sp>
          <p:nvSpPr>
            <p:cNvPr id="294" name="Line"/>
            <p:cNvSpPr/>
            <p:nvPr/>
          </p:nvSpPr>
          <p:spPr>
            <a:xfrm>
              <a:off x="569748" y="115625"/>
              <a:ext cx="152401" cy="481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0" fill="norm" stroke="1" extrusionOk="0">
                  <a:moveTo>
                    <a:pt x="0" y="9759"/>
                  </a:moveTo>
                  <a:cubicBezTo>
                    <a:pt x="900" y="11723"/>
                    <a:pt x="1800" y="13686"/>
                    <a:pt x="1950" y="15977"/>
                  </a:cubicBezTo>
                  <a:cubicBezTo>
                    <a:pt x="2100" y="18268"/>
                    <a:pt x="1500" y="20886"/>
                    <a:pt x="1200" y="21214"/>
                  </a:cubicBezTo>
                  <a:cubicBezTo>
                    <a:pt x="900" y="21541"/>
                    <a:pt x="900" y="19577"/>
                    <a:pt x="1050" y="16632"/>
                  </a:cubicBezTo>
                  <a:cubicBezTo>
                    <a:pt x="1200" y="13686"/>
                    <a:pt x="1500" y="9759"/>
                    <a:pt x="2400" y="6954"/>
                  </a:cubicBezTo>
                  <a:cubicBezTo>
                    <a:pt x="3300" y="4149"/>
                    <a:pt x="4800" y="2466"/>
                    <a:pt x="6150" y="1484"/>
                  </a:cubicBezTo>
                  <a:cubicBezTo>
                    <a:pt x="7500" y="502"/>
                    <a:pt x="8700" y="222"/>
                    <a:pt x="10050" y="81"/>
                  </a:cubicBezTo>
                  <a:cubicBezTo>
                    <a:pt x="11400" y="-59"/>
                    <a:pt x="12900" y="-59"/>
                    <a:pt x="14550" y="409"/>
                  </a:cubicBezTo>
                  <a:cubicBezTo>
                    <a:pt x="16200" y="876"/>
                    <a:pt x="18000" y="1811"/>
                    <a:pt x="19350" y="3027"/>
                  </a:cubicBezTo>
                  <a:cubicBezTo>
                    <a:pt x="20700" y="4242"/>
                    <a:pt x="21600" y="5738"/>
                    <a:pt x="21600" y="7001"/>
                  </a:cubicBezTo>
                  <a:cubicBezTo>
                    <a:pt x="21600" y="8263"/>
                    <a:pt x="20700" y="9292"/>
                    <a:pt x="19650" y="9946"/>
                  </a:cubicBezTo>
                  <a:cubicBezTo>
                    <a:pt x="18600" y="10601"/>
                    <a:pt x="17400" y="10881"/>
                    <a:pt x="16050" y="11022"/>
                  </a:cubicBezTo>
                  <a:cubicBezTo>
                    <a:pt x="14700" y="11162"/>
                    <a:pt x="13200" y="11162"/>
                    <a:pt x="11700" y="11162"/>
                  </a:cubicBezTo>
                  <a:cubicBezTo>
                    <a:pt x="10200" y="11162"/>
                    <a:pt x="8700" y="11162"/>
                    <a:pt x="8100" y="11115"/>
                  </a:cubicBezTo>
                  <a:cubicBezTo>
                    <a:pt x="7500" y="11068"/>
                    <a:pt x="7800" y="10975"/>
                    <a:pt x="8100" y="108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" name="Line"/>
            <p:cNvSpPr/>
            <p:nvPr/>
          </p:nvSpPr>
          <p:spPr>
            <a:xfrm>
              <a:off x="762365" y="340855"/>
              <a:ext cx="131234" cy="18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4" fill="norm" stroke="1" extrusionOk="0">
                  <a:moveTo>
                    <a:pt x="697" y="11884"/>
                  </a:moveTo>
                  <a:cubicBezTo>
                    <a:pt x="4877" y="8971"/>
                    <a:pt x="9058" y="6059"/>
                    <a:pt x="11148" y="3996"/>
                  </a:cubicBezTo>
                  <a:cubicBezTo>
                    <a:pt x="13239" y="1933"/>
                    <a:pt x="13239" y="720"/>
                    <a:pt x="12368" y="234"/>
                  </a:cubicBezTo>
                  <a:cubicBezTo>
                    <a:pt x="11497" y="-251"/>
                    <a:pt x="9755" y="-8"/>
                    <a:pt x="8013" y="1205"/>
                  </a:cubicBezTo>
                  <a:cubicBezTo>
                    <a:pt x="6271" y="2419"/>
                    <a:pt x="4529" y="4603"/>
                    <a:pt x="2961" y="7879"/>
                  </a:cubicBezTo>
                  <a:cubicBezTo>
                    <a:pt x="1394" y="11156"/>
                    <a:pt x="0" y="15524"/>
                    <a:pt x="0" y="18073"/>
                  </a:cubicBezTo>
                  <a:cubicBezTo>
                    <a:pt x="0" y="20621"/>
                    <a:pt x="1394" y="21349"/>
                    <a:pt x="5226" y="20742"/>
                  </a:cubicBezTo>
                  <a:cubicBezTo>
                    <a:pt x="9058" y="20136"/>
                    <a:pt x="15329" y="18194"/>
                    <a:pt x="21600" y="162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" name="Line"/>
            <p:cNvSpPr/>
            <p:nvPr/>
          </p:nvSpPr>
          <p:spPr>
            <a:xfrm>
              <a:off x="882714" y="351658"/>
              <a:ext cx="169635" cy="164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0936" fill="norm" stroke="1" extrusionOk="0">
                  <a:moveTo>
                    <a:pt x="16571" y="3743"/>
                  </a:moveTo>
                  <a:cubicBezTo>
                    <a:pt x="14704" y="2123"/>
                    <a:pt x="12838" y="503"/>
                    <a:pt x="11371" y="98"/>
                  </a:cubicBezTo>
                  <a:cubicBezTo>
                    <a:pt x="9904" y="-307"/>
                    <a:pt x="8838" y="503"/>
                    <a:pt x="6971" y="3338"/>
                  </a:cubicBezTo>
                  <a:cubicBezTo>
                    <a:pt x="5104" y="6173"/>
                    <a:pt x="2438" y="11033"/>
                    <a:pt x="1104" y="14273"/>
                  </a:cubicBezTo>
                  <a:cubicBezTo>
                    <a:pt x="-229" y="17513"/>
                    <a:pt x="-229" y="19133"/>
                    <a:pt x="438" y="20078"/>
                  </a:cubicBezTo>
                  <a:cubicBezTo>
                    <a:pt x="1104" y="21023"/>
                    <a:pt x="2438" y="21293"/>
                    <a:pt x="4038" y="20348"/>
                  </a:cubicBezTo>
                  <a:cubicBezTo>
                    <a:pt x="5638" y="19403"/>
                    <a:pt x="7504" y="17243"/>
                    <a:pt x="8838" y="15353"/>
                  </a:cubicBezTo>
                  <a:cubicBezTo>
                    <a:pt x="10171" y="13463"/>
                    <a:pt x="10971" y="11843"/>
                    <a:pt x="11638" y="10223"/>
                  </a:cubicBezTo>
                  <a:cubicBezTo>
                    <a:pt x="12304" y="8603"/>
                    <a:pt x="12838" y="6983"/>
                    <a:pt x="13504" y="7118"/>
                  </a:cubicBezTo>
                  <a:cubicBezTo>
                    <a:pt x="14171" y="7253"/>
                    <a:pt x="14971" y="9143"/>
                    <a:pt x="15771" y="10763"/>
                  </a:cubicBezTo>
                  <a:cubicBezTo>
                    <a:pt x="16571" y="12383"/>
                    <a:pt x="17371" y="13733"/>
                    <a:pt x="18304" y="14543"/>
                  </a:cubicBezTo>
                  <a:cubicBezTo>
                    <a:pt x="19238" y="15353"/>
                    <a:pt x="20304" y="15623"/>
                    <a:pt x="21371" y="158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" name="Line"/>
            <p:cNvSpPr/>
            <p:nvPr/>
          </p:nvSpPr>
          <p:spPr>
            <a:xfrm>
              <a:off x="1096798" y="342899"/>
              <a:ext cx="120651" cy="153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2" fill="norm" stroke="1" extrusionOk="0">
                  <a:moveTo>
                    <a:pt x="0" y="3551"/>
                  </a:moveTo>
                  <a:cubicBezTo>
                    <a:pt x="1895" y="4438"/>
                    <a:pt x="3789" y="5326"/>
                    <a:pt x="5116" y="7841"/>
                  </a:cubicBezTo>
                  <a:cubicBezTo>
                    <a:pt x="6442" y="10356"/>
                    <a:pt x="7200" y="14499"/>
                    <a:pt x="7200" y="17310"/>
                  </a:cubicBezTo>
                  <a:cubicBezTo>
                    <a:pt x="7200" y="20121"/>
                    <a:pt x="6442" y="21600"/>
                    <a:pt x="5874" y="21452"/>
                  </a:cubicBezTo>
                  <a:cubicBezTo>
                    <a:pt x="5305" y="21304"/>
                    <a:pt x="4926" y="19529"/>
                    <a:pt x="5116" y="16274"/>
                  </a:cubicBezTo>
                  <a:cubicBezTo>
                    <a:pt x="5305" y="13019"/>
                    <a:pt x="6063" y="8285"/>
                    <a:pt x="8905" y="5326"/>
                  </a:cubicBezTo>
                  <a:cubicBezTo>
                    <a:pt x="11747" y="2367"/>
                    <a:pt x="16674" y="118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" name="Line"/>
            <p:cNvSpPr/>
            <p:nvPr/>
          </p:nvSpPr>
          <p:spPr>
            <a:xfrm>
              <a:off x="1268248" y="317537"/>
              <a:ext cx="59595" cy="157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1213" fill="norm" stroke="1" extrusionOk="0">
                  <a:moveTo>
                    <a:pt x="20110" y="3406"/>
                  </a:moveTo>
                  <a:cubicBezTo>
                    <a:pt x="20855" y="1985"/>
                    <a:pt x="21600" y="564"/>
                    <a:pt x="20110" y="137"/>
                  </a:cubicBezTo>
                  <a:cubicBezTo>
                    <a:pt x="18621" y="-289"/>
                    <a:pt x="14897" y="279"/>
                    <a:pt x="11172" y="1843"/>
                  </a:cubicBezTo>
                  <a:cubicBezTo>
                    <a:pt x="7448" y="3406"/>
                    <a:pt x="3724" y="5964"/>
                    <a:pt x="1862" y="7953"/>
                  </a:cubicBezTo>
                  <a:cubicBezTo>
                    <a:pt x="0" y="9943"/>
                    <a:pt x="0" y="11364"/>
                    <a:pt x="2607" y="12927"/>
                  </a:cubicBezTo>
                  <a:cubicBezTo>
                    <a:pt x="5214" y="14490"/>
                    <a:pt x="10428" y="16195"/>
                    <a:pt x="14524" y="17616"/>
                  </a:cubicBezTo>
                  <a:cubicBezTo>
                    <a:pt x="18621" y="19037"/>
                    <a:pt x="21600" y="20174"/>
                    <a:pt x="20855" y="20743"/>
                  </a:cubicBezTo>
                  <a:cubicBezTo>
                    <a:pt x="20110" y="21311"/>
                    <a:pt x="15641" y="21311"/>
                    <a:pt x="11545" y="21027"/>
                  </a:cubicBezTo>
                  <a:cubicBezTo>
                    <a:pt x="7448" y="20743"/>
                    <a:pt x="3724" y="20174"/>
                    <a:pt x="1862" y="19037"/>
                  </a:cubicBezTo>
                  <a:cubicBezTo>
                    <a:pt x="0" y="17900"/>
                    <a:pt x="0" y="16195"/>
                    <a:pt x="0" y="144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" name="Line"/>
            <p:cNvSpPr/>
            <p:nvPr/>
          </p:nvSpPr>
          <p:spPr>
            <a:xfrm>
              <a:off x="1386529" y="330200"/>
              <a:ext cx="109231" cy="167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1313" fill="norm" stroke="1" extrusionOk="0">
                  <a:moveTo>
                    <a:pt x="15128" y="0"/>
                  </a:moveTo>
                  <a:cubicBezTo>
                    <a:pt x="11460" y="1620"/>
                    <a:pt x="7792" y="3240"/>
                    <a:pt x="5143" y="6210"/>
                  </a:cubicBezTo>
                  <a:cubicBezTo>
                    <a:pt x="2494" y="9180"/>
                    <a:pt x="864" y="13500"/>
                    <a:pt x="252" y="16335"/>
                  </a:cubicBezTo>
                  <a:cubicBezTo>
                    <a:pt x="-359" y="19170"/>
                    <a:pt x="49" y="20520"/>
                    <a:pt x="2494" y="21060"/>
                  </a:cubicBezTo>
                  <a:cubicBezTo>
                    <a:pt x="4939" y="21600"/>
                    <a:pt x="9422" y="21330"/>
                    <a:pt x="12886" y="19710"/>
                  </a:cubicBezTo>
                  <a:cubicBezTo>
                    <a:pt x="16350" y="18090"/>
                    <a:pt x="18796" y="15120"/>
                    <a:pt x="20018" y="12555"/>
                  </a:cubicBezTo>
                  <a:cubicBezTo>
                    <a:pt x="21241" y="9990"/>
                    <a:pt x="21241" y="7830"/>
                    <a:pt x="20630" y="6210"/>
                  </a:cubicBezTo>
                  <a:cubicBezTo>
                    <a:pt x="20018" y="4590"/>
                    <a:pt x="18796" y="3510"/>
                    <a:pt x="17166" y="3240"/>
                  </a:cubicBezTo>
                  <a:cubicBezTo>
                    <a:pt x="15535" y="2970"/>
                    <a:pt x="13498" y="3510"/>
                    <a:pt x="11460" y="40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" name="Line"/>
            <p:cNvSpPr/>
            <p:nvPr/>
          </p:nvSpPr>
          <p:spPr>
            <a:xfrm>
              <a:off x="1547648" y="312886"/>
              <a:ext cx="143934" cy="159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7" fill="norm" stroke="1" extrusionOk="0">
                  <a:moveTo>
                    <a:pt x="0" y="3178"/>
                  </a:moveTo>
                  <a:cubicBezTo>
                    <a:pt x="1271" y="6020"/>
                    <a:pt x="2541" y="8862"/>
                    <a:pt x="3176" y="11420"/>
                  </a:cubicBezTo>
                  <a:cubicBezTo>
                    <a:pt x="3812" y="13978"/>
                    <a:pt x="3812" y="16251"/>
                    <a:pt x="3494" y="18099"/>
                  </a:cubicBezTo>
                  <a:cubicBezTo>
                    <a:pt x="3176" y="19946"/>
                    <a:pt x="2541" y="21367"/>
                    <a:pt x="2224" y="21367"/>
                  </a:cubicBezTo>
                  <a:cubicBezTo>
                    <a:pt x="1906" y="21367"/>
                    <a:pt x="1906" y="19946"/>
                    <a:pt x="4129" y="16393"/>
                  </a:cubicBezTo>
                  <a:cubicBezTo>
                    <a:pt x="6353" y="12841"/>
                    <a:pt x="10800" y="7156"/>
                    <a:pt x="13659" y="3888"/>
                  </a:cubicBezTo>
                  <a:cubicBezTo>
                    <a:pt x="16518" y="620"/>
                    <a:pt x="17788" y="-233"/>
                    <a:pt x="18741" y="51"/>
                  </a:cubicBezTo>
                  <a:cubicBezTo>
                    <a:pt x="19694" y="335"/>
                    <a:pt x="20329" y="1756"/>
                    <a:pt x="20806" y="4314"/>
                  </a:cubicBezTo>
                  <a:cubicBezTo>
                    <a:pt x="21282" y="6872"/>
                    <a:pt x="21600" y="10567"/>
                    <a:pt x="21600" y="12699"/>
                  </a:cubicBezTo>
                  <a:cubicBezTo>
                    <a:pt x="21600" y="14830"/>
                    <a:pt x="21282" y="15399"/>
                    <a:pt x="20965" y="159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" name="Line"/>
            <p:cNvSpPr/>
            <p:nvPr/>
          </p:nvSpPr>
          <p:spPr>
            <a:xfrm>
              <a:off x="1769898" y="158750"/>
              <a:ext cx="1" cy="127000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" name="Line"/>
            <p:cNvSpPr/>
            <p:nvPr/>
          </p:nvSpPr>
          <p:spPr>
            <a:xfrm>
              <a:off x="1846098" y="294216"/>
              <a:ext cx="82551" cy="169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92" y="2160"/>
                  </a:moveTo>
                  <a:cubicBezTo>
                    <a:pt x="11631" y="1080"/>
                    <a:pt x="9969" y="0"/>
                    <a:pt x="8308" y="0"/>
                  </a:cubicBezTo>
                  <a:cubicBezTo>
                    <a:pt x="6646" y="0"/>
                    <a:pt x="4985" y="1080"/>
                    <a:pt x="4154" y="2700"/>
                  </a:cubicBezTo>
                  <a:cubicBezTo>
                    <a:pt x="3323" y="4320"/>
                    <a:pt x="3323" y="6480"/>
                    <a:pt x="5815" y="8505"/>
                  </a:cubicBezTo>
                  <a:cubicBezTo>
                    <a:pt x="8308" y="10530"/>
                    <a:pt x="13292" y="12420"/>
                    <a:pt x="16615" y="13905"/>
                  </a:cubicBezTo>
                  <a:cubicBezTo>
                    <a:pt x="19938" y="15390"/>
                    <a:pt x="21600" y="16470"/>
                    <a:pt x="21600" y="17685"/>
                  </a:cubicBezTo>
                  <a:cubicBezTo>
                    <a:pt x="21600" y="18900"/>
                    <a:pt x="19938" y="20250"/>
                    <a:pt x="16062" y="20925"/>
                  </a:cubicBezTo>
                  <a:cubicBezTo>
                    <a:pt x="12185" y="21600"/>
                    <a:pt x="6092" y="21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" name="Line"/>
            <p:cNvSpPr/>
            <p:nvPr/>
          </p:nvSpPr>
          <p:spPr>
            <a:xfrm>
              <a:off x="2653274" y="167564"/>
              <a:ext cx="340729" cy="351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354" fill="norm" stroke="1" extrusionOk="0">
                  <a:moveTo>
                    <a:pt x="14754" y="2550"/>
                  </a:moveTo>
                  <a:cubicBezTo>
                    <a:pt x="14621" y="1650"/>
                    <a:pt x="14487" y="750"/>
                    <a:pt x="14087" y="300"/>
                  </a:cubicBezTo>
                  <a:cubicBezTo>
                    <a:pt x="13687" y="-150"/>
                    <a:pt x="13021" y="-150"/>
                    <a:pt x="11621" y="686"/>
                  </a:cubicBezTo>
                  <a:cubicBezTo>
                    <a:pt x="10221" y="1521"/>
                    <a:pt x="8087" y="3193"/>
                    <a:pt x="6154" y="5314"/>
                  </a:cubicBezTo>
                  <a:cubicBezTo>
                    <a:pt x="4221" y="7436"/>
                    <a:pt x="2487" y="10007"/>
                    <a:pt x="1487" y="12193"/>
                  </a:cubicBezTo>
                  <a:cubicBezTo>
                    <a:pt x="487" y="14379"/>
                    <a:pt x="221" y="16179"/>
                    <a:pt x="87" y="17400"/>
                  </a:cubicBezTo>
                  <a:cubicBezTo>
                    <a:pt x="-46" y="18621"/>
                    <a:pt x="-46" y="19264"/>
                    <a:pt x="221" y="19843"/>
                  </a:cubicBezTo>
                  <a:cubicBezTo>
                    <a:pt x="487" y="20421"/>
                    <a:pt x="1021" y="20936"/>
                    <a:pt x="2354" y="21193"/>
                  </a:cubicBezTo>
                  <a:cubicBezTo>
                    <a:pt x="3687" y="21450"/>
                    <a:pt x="5821" y="21450"/>
                    <a:pt x="7754" y="20807"/>
                  </a:cubicBezTo>
                  <a:cubicBezTo>
                    <a:pt x="9687" y="20164"/>
                    <a:pt x="11421" y="18879"/>
                    <a:pt x="12621" y="17786"/>
                  </a:cubicBezTo>
                  <a:cubicBezTo>
                    <a:pt x="13821" y="16693"/>
                    <a:pt x="14487" y="15793"/>
                    <a:pt x="14687" y="15021"/>
                  </a:cubicBezTo>
                  <a:cubicBezTo>
                    <a:pt x="14887" y="14250"/>
                    <a:pt x="14621" y="13607"/>
                    <a:pt x="14221" y="13543"/>
                  </a:cubicBezTo>
                  <a:cubicBezTo>
                    <a:pt x="13821" y="13479"/>
                    <a:pt x="13287" y="13993"/>
                    <a:pt x="12887" y="14957"/>
                  </a:cubicBezTo>
                  <a:cubicBezTo>
                    <a:pt x="12487" y="15921"/>
                    <a:pt x="12221" y="17336"/>
                    <a:pt x="12221" y="18364"/>
                  </a:cubicBezTo>
                  <a:cubicBezTo>
                    <a:pt x="12221" y="19393"/>
                    <a:pt x="12487" y="20036"/>
                    <a:pt x="13021" y="20421"/>
                  </a:cubicBezTo>
                  <a:cubicBezTo>
                    <a:pt x="13554" y="20807"/>
                    <a:pt x="14354" y="20936"/>
                    <a:pt x="15421" y="20550"/>
                  </a:cubicBezTo>
                  <a:cubicBezTo>
                    <a:pt x="16487" y="20164"/>
                    <a:pt x="17821" y="19264"/>
                    <a:pt x="18887" y="18171"/>
                  </a:cubicBezTo>
                  <a:cubicBezTo>
                    <a:pt x="19954" y="17079"/>
                    <a:pt x="20754" y="15793"/>
                    <a:pt x="21154" y="14829"/>
                  </a:cubicBezTo>
                  <a:cubicBezTo>
                    <a:pt x="21554" y="13864"/>
                    <a:pt x="21554" y="13221"/>
                    <a:pt x="21221" y="12771"/>
                  </a:cubicBezTo>
                  <a:cubicBezTo>
                    <a:pt x="20887" y="12321"/>
                    <a:pt x="20221" y="12064"/>
                    <a:pt x="19621" y="12129"/>
                  </a:cubicBezTo>
                  <a:cubicBezTo>
                    <a:pt x="19021" y="12193"/>
                    <a:pt x="18487" y="12579"/>
                    <a:pt x="18154" y="13093"/>
                  </a:cubicBezTo>
                  <a:cubicBezTo>
                    <a:pt x="17821" y="13607"/>
                    <a:pt x="17687" y="14250"/>
                    <a:pt x="17554" y="148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" name="Line"/>
            <p:cNvSpPr/>
            <p:nvPr/>
          </p:nvSpPr>
          <p:spPr>
            <a:xfrm>
              <a:off x="3020848" y="369295"/>
              <a:ext cx="152401" cy="153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65" fill="norm" stroke="1" extrusionOk="0">
                  <a:moveTo>
                    <a:pt x="0" y="729"/>
                  </a:moveTo>
                  <a:cubicBezTo>
                    <a:pt x="1500" y="153"/>
                    <a:pt x="3000" y="-423"/>
                    <a:pt x="4950" y="441"/>
                  </a:cubicBezTo>
                  <a:cubicBezTo>
                    <a:pt x="6900" y="1305"/>
                    <a:pt x="9300" y="3609"/>
                    <a:pt x="11100" y="6489"/>
                  </a:cubicBezTo>
                  <a:cubicBezTo>
                    <a:pt x="12900" y="9369"/>
                    <a:pt x="14100" y="12825"/>
                    <a:pt x="14550" y="15273"/>
                  </a:cubicBezTo>
                  <a:cubicBezTo>
                    <a:pt x="15000" y="17721"/>
                    <a:pt x="14700" y="19161"/>
                    <a:pt x="13500" y="20025"/>
                  </a:cubicBezTo>
                  <a:cubicBezTo>
                    <a:pt x="12300" y="20889"/>
                    <a:pt x="10200" y="21177"/>
                    <a:pt x="9150" y="20457"/>
                  </a:cubicBezTo>
                  <a:cubicBezTo>
                    <a:pt x="8100" y="19737"/>
                    <a:pt x="8100" y="18009"/>
                    <a:pt x="8550" y="15705"/>
                  </a:cubicBezTo>
                  <a:cubicBezTo>
                    <a:pt x="9000" y="13401"/>
                    <a:pt x="9900" y="10521"/>
                    <a:pt x="12150" y="8505"/>
                  </a:cubicBezTo>
                  <a:cubicBezTo>
                    <a:pt x="14400" y="6489"/>
                    <a:pt x="18000" y="5337"/>
                    <a:pt x="21600" y="41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" name="Line"/>
            <p:cNvSpPr/>
            <p:nvPr/>
          </p:nvSpPr>
          <p:spPr>
            <a:xfrm>
              <a:off x="3249448" y="335327"/>
              <a:ext cx="171451" cy="164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3" fill="norm" stroke="1" extrusionOk="0">
                  <a:moveTo>
                    <a:pt x="0" y="979"/>
                  </a:moveTo>
                  <a:cubicBezTo>
                    <a:pt x="1333" y="432"/>
                    <a:pt x="2667" y="-115"/>
                    <a:pt x="3867" y="22"/>
                  </a:cubicBezTo>
                  <a:cubicBezTo>
                    <a:pt x="5067" y="158"/>
                    <a:pt x="6133" y="979"/>
                    <a:pt x="7467" y="4123"/>
                  </a:cubicBezTo>
                  <a:cubicBezTo>
                    <a:pt x="8800" y="7267"/>
                    <a:pt x="10400" y="12736"/>
                    <a:pt x="11200" y="16153"/>
                  </a:cubicBezTo>
                  <a:cubicBezTo>
                    <a:pt x="12000" y="19571"/>
                    <a:pt x="12000" y="20938"/>
                    <a:pt x="11467" y="21212"/>
                  </a:cubicBezTo>
                  <a:cubicBezTo>
                    <a:pt x="10933" y="21485"/>
                    <a:pt x="9867" y="20665"/>
                    <a:pt x="9333" y="19024"/>
                  </a:cubicBezTo>
                  <a:cubicBezTo>
                    <a:pt x="8800" y="17384"/>
                    <a:pt x="8800" y="14923"/>
                    <a:pt x="10933" y="12326"/>
                  </a:cubicBezTo>
                  <a:cubicBezTo>
                    <a:pt x="13067" y="9728"/>
                    <a:pt x="17333" y="6994"/>
                    <a:pt x="21600" y="42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" name="Line"/>
            <p:cNvSpPr/>
            <p:nvPr/>
          </p:nvSpPr>
          <p:spPr>
            <a:xfrm>
              <a:off x="3460709" y="335300"/>
              <a:ext cx="169740" cy="177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0835" fill="norm" stroke="1" extrusionOk="0">
                  <a:moveTo>
                    <a:pt x="584" y="2381"/>
                  </a:moveTo>
                  <a:cubicBezTo>
                    <a:pt x="1651" y="3126"/>
                    <a:pt x="2717" y="3871"/>
                    <a:pt x="3917" y="4243"/>
                  </a:cubicBezTo>
                  <a:cubicBezTo>
                    <a:pt x="5117" y="4616"/>
                    <a:pt x="6451" y="4616"/>
                    <a:pt x="7651" y="3871"/>
                  </a:cubicBezTo>
                  <a:cubicBezTo>
                    <a:pt x="8851" y="3126"/>
                    <a:pt x="9917" y="1636"/>
                    <a:pt x="9784" y="767"/>
                  </a:cubicBezTo>
                  <a:cubicBezTo>
                    <a:pt x="9651" y="-102"/>
                    <a:pt x="8317" y="-350"/>
                    <a:pt x="6717" y="643"/>
                  </a:cubicBezTo>
                  <a:cubicBezTo>
                    <a:pt x="5117" y="1636"/>
                    <a:pt x="3251" y="3871"/>
                    <a:pt x="1917" y="6478"/>
                  </a:cubicBezTo>
                  <a:cubicBezTo>
                    <a:pt x="584" y="9084"/>
                    <a:pt x="-216" y="12064"/>
                    <a:pt x="51" y="14671"/>
                  </a:cubicBezTo>
                  <a:cubicBezTo>
                    <a:pt x="317" y="17278"/>
                    <a:pt x="1651" y="19512"/>
                    <a:pt x="4584" y="20381"/>
                  </a:cubicBezTo>
                  <a:cubicBezTo>
                    <a:pt x="7517" y="21250"/>
                    <a:pt x="12051" y="20753"/>
                    <a:pt x="15117" y="19884"/>
                  </a:cubicBezTo>
                  <a:cubicBezTo>
                    <a:pt x="18184" y="19016"/>
                    <a:pt x="19784" y="17774"/>
                    <a:pt x="21384" y="165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" name="Line"/>
            <p:cNvSpPr/>
            <p:nvPr/>
          </p:nvSpPr>
          <p:spPr>
            <a:xfrm>
              <a:off x="3700277" y="127000"/>
              <a:ext cx="31772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4" h="21600" fill="norm" stroke="1" extrusionOk="0">
                  <a:moveTo>
                    <a:pt x="16214" y="0"/>
                  </a:moveTo>
                  <a:cubicBezTo>
                    <a:pt x="9464" y="2731"/>
                    <a:pt x="2714" y="5462"/>
                    <a:pt x="689" y="8752"/>
                  </a:cubicBezTo>
                  <a:cubicBezTo>
                    <a:pt x="-1336" y="12041"/>
                    <a:pt x="1364" y="15890"/>
                    <a:pt x="5414" y="18124"/>
                  </a:cubicBezTo>
                  <a:cubicBezTo>
                    <a:pt x="9464" y="20359"/>
                    <a:pt x="14864" y="20979"/>
                    <a:pt x="2026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" name="Line"/>
            <p:cNvSpPr/>
            <p:nvPr/>
          </p:nvSpPr>
          <p:spPr>
            <a:xfrm>
              <a:off x="3767841" y="74083"/>
              <a:ext cx="396008" cy="400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522" fill="norm" stroke="1" extrusionOk="0">
                  <a:moveTo>
                    <a:pt x="5640" y="16825"/>
                  </a:moveTo>
                  <a:cubicBezTo>
                    <a:pt x="5410" y="16257"/>
                    <a:pt x="5180" y="15688"/>
                    <a:pt x="4778" y="15404"/>
                  </a:cubicBezTo>
                  <a:cubicBezTo>
                    <a:pt x="4376" y="15120"/>
                    <a:pt x="3801" y="15120"/>
                    <a:pt x="3169" y="15575"/>
                  </a:cubicBezTo>
                  <a:cubicBezTo>
                    <a:pt x="2538" y="16029"/>
                    <a:pt x="1848" y="16939"/>
                    <a:pt x="1331" y="17735"/>
                  </a:cubicBezTo>
                  <a:cubicBezTo>
                    <a:pt x="814" y="18531"/>
                    <a:pt x="469" y="19213"/>
                    <a:pt x="240" y="19838"/>
                  </a:cubicBezTo>
                  <a:cubicBezTo>
                    <a:pt x="10" y="20463"/>
                    <a:pt x="-105" y="21032"/>
                    <a:pt x="125" y="21316"/>
                  </a:cubicBezTo>
                  <a:cubicBezTo>
                    <a:pt x="355" y="21600"/>
                    <a:pt x="929" y="21600"/>
                    <a:pt x="1733" y="21259"/>
                  </a:cubicBezTo>
                  <a:cubicBezTo>
                    <a:pt x="2538" y="20918"/>
                    <a:pt x="3572" y="20236"/>
                    <a:pt x="4433" y="19554"/>
                  </a:cubicBezTo>
                  <a:cubicBezTo>
                    <a:pt x="5295" y="18872"/>
                    <a:pt x="5984" y="18189"/>
                    <a:pt x="6329" y="18189"/>
                  </a:cubicBezTo>
                  <a:cubicBezTo>
                    <a:pt x="6674" y="18189"/>
                    <a:pt x="6674" y="18872"/>
                    <a:pt x="6846" y="19440"/>
                  </a:cubicBezTo>
                  <a:cubicBezTo>
                    <a:pt x="7018" y="20008"/>
                    <a:pt x="7363" y="20463"/>
                    <a:pt x="7823" y="20634"/>
                  </a:cubicBezTo>
                  <a:cubicBezTo>
                    <a:pt x="8282" y="20804"/>
                    <a:pt x="8857" y="20691"/>
                    <a:pt x="9718" y="19724"/>
                  </a:cubicBezTo>
                  <a:cubicBezTo>
                    <a:pt x="10580" y="18758"/>
                    <a:pt x="11729" y="16939"/>
                    <a:pt x="12935" y="14211"/>
                  </a:cubicBezTo>
                  <a:cubicBezTo>
                    <a:pt x="14142" y="11482"/>
                    <a:pt x="15406" y="7844"/>
                    <a:pt x="16152" y="5514"/>
                  </a:cubicBezTo>
                  <a:cubicBezTo>
                    <a:pt x="16899" y="3183"/>
                    <a:pt x="17129" y="2160"/>
                    <a:pt x="17359" y="1364"/>
                  </a:cubicBezTo>
                  <a:cubicBezTo>
                    <a:pt x="17589" y="568"/>
                    <a:pt x="17818" y="0"/>
                    <a:pt x="17704" y="0"/>
                  </a:cubicBezTo>
                  <a:cubicBezTo>
                    <a:pt x="17589" y="0"/>
                    <a:pt x="17129" y="568"/>
                    <a:pt x="16440" y="2046"/>
                  </a:cubicBezTo>
                  <a:cubicBezTo>
                    <a:pt x="15750" y="3524"/>
                    <a:pt x="14831" y="5912"/>
                    <a:pt x="14199" y="8469"/>
                  </a:cubicBezTo>
                  <a:cubicBezTo>
                    <a:pt x="13567" y="11027"/>
                    <a:pt x="13223" y="13756"/>
                    <a:pt x="13108" y="15404"/>
                  </a:cubicBezTo>
                  <a:cubicBezTo>
                    <a:pt x="12993" y="17053"/>
                    <a:pt x="13108" y="17621"/>
                    <a:pt x="13395" y="18189"/>
                  </a:cubicBezTo>
                  <a:cubicBezTo>
                    <a:pt x="13682" y="18758"/>
                    <a:pt x="14142" y="19326"/>
                    <a:pt x="14659" y="19667"/>
                  </a:cubicBezTo>
                  <a:cubicBezTo>
                    <a:pt x="15176" y="20008"/>
                    <a:pt x="15750" y="20122"/>
                    <a:pt x="15865" y="19838"/>
                  </a:cubicBezTo>
                  <a:cubicBezTo>
                    <a:pt x="15980" y="19554"/>
                    <a:pt x="15635" y="18872"/>
                    <a:pt x="14774" y="17678"/>
                  </a:cubicBezTo>
                  <a:cubicBezTo>
                    <a:pt x="13912" y="16484"/>
                    <a:pt x="12533" y="14779"/>
                    <a:pt x="11729" y="13585"/>
                  </a:cubicBezTo>
                  <a:cubicBezTo>
                    <a:pt x="10925" y="12392"/>
                    <a:pt x="10695" y="11709"/>
                    <a:pt x="10982" y="11198"/>
                  </a:cubicBezTo>
                  <a:cubicBezTo>
                    <a:pt x="11269" y="10686"/>
                    <a:pt x="12074" y="10345"/>
                    <a:pt x="13108" y="10061"/>
                  </a:cubicBezTo>
                  <a:cubicBezTo>
                    <a:pt x="14142" y="9777"/>
                    <a:pt x="15406" y="9549"/>
                    <a:pt x="16382" y="9663"/>
                  </a:cubicBezTo>
                  <a:cubicBezTo>
                    <a:pt x="17359" y="9777"/>
                    <a:pt x="18048" y="10232"/>
                    <a:pt x="18450" y="11368"/>
                  </a:cubicBezTo>
                  <a:cubicBezTo>
                    <a:pt x="18852" y="12505"/>
                    <a:pt x="18967" y="14324"/>
                    <a:pt x="19025" y="15518"/>
                  </a:cubicBezTo>
                  <a:cubicBezTo>
                    <a:pt x="19082" y="16712"/>
                    <a:pt x="19082" y="17280"/>
                    <a:pt x="19082" y="17848"/>
                  </a:cubicBezTo>
                  <a:cubicBezTo>
                    <a:pt x="19082" y="18417"/>
                    <a:pt x="19082" y="18985"/>
                    <a:pt x="19197" y="18928"/>
                  </a:cubicBezTo>
                  <a:cubicBezTo>
                    <a:pt x="19312" y="18872"/>
                    <a:pt x="19542" y="18189"/>
                    <a:pt x="19944" y="16029"/>
                  </a:cubicBezTo>
                  <a:cubicBezTo>
                    <a:pt x="20346" y="13869"/>
                    <a:pt x="20921" y="10232"/>
                    <a:pt x="21495" y="65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" name="Line"/>
            <p:cNvSpPr/>
            <p:nvPr/>
          </p:nvSpPr>
          <p:spPr>
            <a:xfrm>
              <a:off x="4202956" y="274775"/>
              <a:ext cx="83271" cy="144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6" h="20826" fill="norm" stroke="1" extrusionOk="0">
                  <a:moveTo>
                    <a:pt x="12393" y="3403"/>
                  </a:moveTo>
                  <a:cubicBezTo>
                    <a:pt x="13447" y="1882"/>
                    <a:pt x="14500" y="360"/>
                    <a:pt x="13710" y="56"/>
                  </a:cubicBezTo>
                  <a:cubicBezTo>
                    <a:pt x="12920" y="-248"/>
                    <a:pt x="10286" y="665"/>
                    <a:pt x="7651" y="3251"/>
                  </a:cubicBezTo>
                  <a:cubicBezTo>
                    <a:pt x="5017" y="5837"/>
                    <a:pt x="2383" y="10096"/>
                    <a:pt x="1066" y="12986"/>
                  </a:cubicBezTo>
                  <a:cubicBezTo>
                    <a:pt x="-251" y="15876"/>
                    <a:pt x="-251" y="17397"/>
                    <a:pt x="539" y="18766"/>
                  </a:cubicBezTo>
                  <a:cubicBezTo>
                    <a:pt x="1329" y="20135"/>
                    <a:pt x="2910" y="21352"/>
                    <a:pt x="6598" y="20591"/>
                  </a:cubicBezTo>
                  <a:cubicBezTo>
                    <a:pt x="10286" y="19831"/>
                    <a:pt x="16081" y="17093"/>
                    <a:pt x="18715" y="14051"/>
                  </a:cubicBezTo>
                  <a:cubicBezTo>
                    <a:pt x="21349" y="11008"/>
                    <a:pt x="20822" y="7662"/>
                    <a:pt x="20295" y="43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" name="Line"/>
            <p:cNvSpPr/>
            <p:nvPr/>
          </p:nvSpPr>
          <p:spPr>
            <a:xfrm>
              <a:off x="4365155" y="256116"/>
              <a:ext cx="130117" cy="182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600" fill="norm" stroke="1" extrusionOk="0">
                  <a:moveTo>
                    <a:pt x="2364" y="5023"/>
                  </a:moveTo>
                  <a:cubicBezTo>
                    <a:pt x="2021" y="7786"/>
                    <a:pt x="1678" y="10549"/>
                    <a:pt x="1335" y="13060"/>
                  </a:cubicBezTo>
                  <a:cubicBezTo>
                    <a:pt x="992" y="15572"/>
                    <a:pt x="650" y="17833"/>
                    <a:pt x="307" y="18335"/>
                  </a:cubicBezTo>
                  <a:cubicBezTo>
                    <a:pt x="-36" y="18837"/>
                    <a:pt x="-379" y="17581"/>
                    <a:pt x="992" y="14567"/>
                  </a:cubicBezTo>
                  <a:cubicBezTo>
                    <a:pt x="2364" y="11553"/>
                    <a:pt x="5450" y="6781"/>
                    <a:pt x="8192" y="3893"/>
                  </a:cubicBezTo>
                  <a:cubicBezTo>
                    <a:pt x="10935" y="1005"/>
                    <a:pt x="13335" y="0"/>
                    <a:pt x="15050" y="0"/>
                  </a:cubicBezTo>
                  <a:cubicBezTo>
                    <a:pt x="16764" y="0"/>
                    <a:pt x="17792" y="1005"/>
                    <a:pt x="18821" y="3391"/>
                  </a:cubicBezTo>
                  <a:cubicBezTo>
                    <a:pt x="19850" y="5777"/>
                    <a:pt x="20878" y="9544"/>
                    <a:pt x="21050" y="12809"/>
                  </a:cubicBezTo>
                  <a:cubicBezTo>
                    <a:pt x="21221" y="16074"/>
                    <a:pt x="20535" y="18837"/>
                    <a:pt x="1985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" name="Line"/>
            <p:cNvSpPr/>
            <p:nvPr/>
          </p:nvSpPr>
          <p:spPr>
            <a:xfrm>
              <a:off x="5164337" y="90789"/>
              <a:ext cx="269512" cy="314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404" fill="norm" stroke="1" extrusionOk="0">
                  <a:moveTo>
                    <a:pt x="21320" y="2463"/>
                  </a:moveTo>
                  <a:cubicBezTo>
                    <a:pt x="19646" y="1311"/>
                    <a:pt x="17971" y="159"/>
                    <a:pt x="15627" y="15"/>
                  </a:cubicBezTo>
                  <a:cubicBezTo>
                    <a:pt x="13283" y="-129"/>
                    <a:pt x="10269" y="735"/>
                    <a:pt x="7506" y="2535"/>
                  </a:cubicBezTo>
                  <a:cubicBezTo>
                    <a:pt x="4743" y="4335"/>
                    <a:pt x="2232" y="7071"/>
                    <a:pt x="976" y="10023"/>
                  </a:cubicBezTo>
                  <a:cubicBezTo>
                    <a:pt x="-280" y="12975"/>
                    <a:pt x="-280" y="16143"/>
                    <a:pt x="725" y="18231"/>
                  </a:cubicBezTo>
                  <a:cubicBezTo>
                    <a:pt x="1729" y="20319"/>
                    <a:pt x="3739" y="21327"/>
                    <a:pt x="6501" y="21399"/>
                  </a:cubicBezTo>
                  <a:cubicBezTo>
                    <a:pt x="9264" y="21471"/>
                    <a:pt x="12780" y="20607"/>
                    <a:pt x="16297" y="197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" name="Line"/>
            <p:cNvSpPr/>
            <p:nvPr/>
          </p:nvSpPr>
          <p:spPr>
            <a:xfrm>
              <a:off x="5389363" y="266649"/>
              <a:ext cx="144907" cy="104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5" h="20527" fill="norm" stroke="1" extrusionOk="0">
                  <a:moveTo>
                    <a:pt x="8337" y="1256"/>
                  </a:moveTo>
                  <a:cubicBezTo>
                    <a:pt x="6794" y="425"/>
                    <a:pt x="5251" y="-406"/>
                    <a:pt x="4017" y="217"/>
                  </a:cubicBezTo>
                  <a:cubicBezTo>
                    <a:pt x="2783" y="840"/>
                    <a:pt x="1857" y="2917"/>
                    <a:pt x="1086" y="4994"/>
                  </a:cubicBezTo>
                  <a:cubicBezTo>
                    <a:pt x="314" y="7071"/>
                    <a:pt x="-303" y="9148"/>
                    <a:pt x="160" y="12263"/>
                  </a:cubicBezTo>
                  <a:cubicBezTo>
                    <a:pt x="623" y="15379"/>
                    <a:pt x="2166" y="19532"/>
                    <a:pt x="5251" y="20363"/>
                  </a:cubicBezTo>
                  <a:cubicBezTo>
                    <a:pt x="8337" y="21194"/>
                    <a:pt x="12966" y="18702"/>
                    <a:pt x="15897" y="16417"/>
                  </a:cubicBezTo>
                  <a:cubicBezTo>
                    <a:pt x="18828" y="14132"/>
                    <a:pt x="20063" y="12056"/>
                    <a:pt x="20680" y="9979"/>
                  </a:cubicBezTo>
                  <a:cubicBezTo>
                    <a:pt x="21297" y="7902"/>
                    <a:pt x="21297" y="5825"/>
                    <a:pt x="20526" y="4579"/>
                  </a:cubicBezTo>
                  <a:cubicBezTo>
                    <a:pt x="19754" y="3332"/>
                    <a:pt x="18211" y="2917"/>
                    <a:pt x="16977" y="3540"/>
                  </a:cubicBezTo>
                  <a:cubicBezTo>
                    <a:pt x="15743" y="4163"/>
                    <a:pt x="14817" y="5825"/>
                    <a:pt x="13891" y="74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" name="Line"/>
            <p:cNvSpPr/>
            <p:nvPr/>
          </p:nvSpPr>
          <p:spPr>
            <a:xfrm>
              <a:off x="5620357" y="244755"/>
              <a:ext cx="130992" cy="167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309" fill="norm" stroke="1" extrusionOk="0">
                  <a:moveTo>
                    <a:pt x="2704" y="8469"/>
                  </a:moveTo>
                  <a:cubicBezTo>
                    <a:pt x="6132" y="7389"/>
                    <a:pt x="9561" y="6309"/>
                    <a:pt x="11961" y="4959"/>
                  </a:cubicBezTo>
                  <a:cubicBezTo>
                    <a:pt x="14361" y="3609"/>
                    <a:pt x="15732" y="1989"/>
                    <a:pt x="15561" y="1044"/>
                  </a:cubicBezTo>
                  <a:cubicBezTo>
                    <a:pt x="15389" y="99"/>
                    <a:pt x="13675" y="-171"/>
                    <a:pt x="12132" y="99"/>
                  </a:cubicBezTo>
                  <a:cubicBezTo>
                    <a:pt x="10589" y="369"/>
                    <a:pt x="9218" y="1179"/>
                    <a:pt x="7161" y="3879"/>
                  </a:cubicBezTo>
                  <a:cubicBezTo>
                    <a:pt x="5104" y="6579"/>
                    <a:pt x="2361" y="11169"/>
                    <a:pt x="989" y="14139"/>
                  </a:cubicBezTo>
                  <a:cubicBezTo>
                    <a:pt x="-382" y="17109"/>
                    <a:pt x="-382" y="18459"/>
                    <a:pt x="1332" y="19539"/>
                  </a:cubicBezTo>
                  <a:cubicBezTo>
                    <a:pt x="3047" y="20619"/>
                    <a:pt x="6475" y="21429"/>
                    <a:pt x="10075" y="21294"/>
                  </a:cubicBezTo>
                  <a:cubicBezTo>
                    <a:pt x="13675" y="21159"/>
                    <a:pt x="17447" y="20079"/>
                    <a:pt x="21218" y="189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" name="Line"/>
            <p:cNvSpPr/>
            <p:nvPr/>
          </p:nvSpPr>
          <p:spPr>
            <a:xfrm>
              <a:off x="5890232" y="90787"/>
              <a:ext cx="153217" cy="334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341" fill="norm" stroke="1" extrusionOk="0">
                  <a:moveTo>
                    <a:pt x="20253" y="1905"/>
                  </a:moveTo>
                  <a:cubicBezTo>
                    <a:pt x="19670" y="1230"/>
                    <a:pt x="19086" y="555"/>
                    <a:pt x="17918" y="218"/>
                  </a:cubicBezTo>
                  <a:cubicBezTo>
                    <a:pt x="16751" y="-120"/>
                    <a:pt x="14999" y="-120"/>
                    <a:pt x="13394" y="623"/>
                  </a:cubicBezTo>
                  <a:cubicBezTo>
                    <a:pt x="11788" y="1365"/>
                    <a:pt x="10329" y="2850"/>
                    <a:pt x="9745" y="5348"/>
                  </a:cubicBezTo>
                  <a:cubicBezTo>
                    <a:pt x="9161" y="7845"/>
                    <a:pt x="9453" y="11355"/>
                    <a:pt x="9599" y="13920"/>
                  </a:cubicBezTo>
                  <a:cubicBezTo>
                    <a:pt x="9745" y="16485"/>
                    <a:pt x="9745" y="18105"/>
                    <a:pt x="9599" y="19252"/>
                  </a:cubicBezTo>
                  <a:cubicBezTo>
                    <a:pt x="9453" y="20400"/>
                    <a:pt x="9161" y="21075"/>
                    <a:pt x="8286" y="21277"/>
                  </a:cubicBezTo>
                  <a:cubicBezTo>
                    <a:pt x="7410" y="21480"/>
                    <a:pt x="5951" y="21210"/>
                    <a:pt x="4491" y="20333"/>
                  </a:cubicBezTo>
                  <a:cubicBezTo>
                    <a:pt x="3032" y="19455"/>
                    <a:pt x="1572" y="17970"/>
                    <a:pt x="697" y="16688"/>
                  </a:cubicBezTo>
                  <a:cubicBezTo>
                    <a:pt x="-179" y="15405"/>
                    <a:pt x="-471" y="14325"/>
                    <a:pt x="1280" y="13650"/>
                  </a:cubicBezTo>
                  <a:cubicBezTo>
                    <a:pt x="3032" y="12975"/>
                    <a:pt x="6826" y="12705"/>
                    <a:pt x="10475" y="12503"/>
                  </a:cubicBezTo>
                  <a:cubicBezTo>
                    <a:pt x="14124" y="12300"/>
                    <a:pt x="17626" y="12165"/>
                    <a:pt x="21129" y="120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" name="Line"/>
            <p:cNvSpPr/>
            <p:nvPr/>
          </p:nvSpPr>
          <p:spPr>
            <a:xfrm>
              <a:off x="6091255" y="53143"/>
              <a:ext cx="199844" cy="347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358" fill="norm" stroke="1" extrusionOk="0">
                  <a:moveTo>
                    <a:pt x="18056" y="2589"/>
                  </a:moveTo>
                  <a:cubicBezTo>
                    <a:pt x="18056" y="1938"/>
                    <a:pt x="18056" y="1287"/>
                    <a:pt x="17602" y="767"/>
                  </a:cubicBezTo>
                  <a:cubicBezTo>
                    <a:pt x="17147" y="246"/>
                    <a:pt x="16238" y="-144"/>
                    <a:pt x="15328" y="51"/>
                  </a:cubicBezTo>
                  <a:cubicBezTo>
                    <a:pt x="14419" y="246"/>
                    <a:pt x="13509" y="1027"/>
                    <a:pt x="12372" y="3174"/>
                  </a:cubicBezTo>
                  <a:cubicBezTo>
                    <a:pt x="11235" y="5321"/>
                    <a:pt x="9871" y="8834"/>
                    <a:pt x="9075" y="11437"/>
                  </a:cubicBezTo>
                  <a:cubicBezTo>
                    <a:pt x="8280" y="14039"/>
                    <a:pt x="8052" y="15731"/>
                    <a:pt x="7711" y="17162"/>
                  </a:cubicBezTo>
                  <a:cubicBezTo>
                    <a:pt x="7370" y="18593"/>
                    <a:pt x="6915" y="19764"/>
                    <a:pt x="6120" y="20480"/>
                  </a:cubicBezTo>
                  <a:cubicBezTo>
                    <a:pt x="5324" y="21196"/>
                    <a:pt x="4187" y="21456"/>
                    <a:pt x="3278" y="21326"/>
                  </a:cubicBezTo>
                  <a:cubicBezTo>
                    <a:pt x="2368" y="21196"/>
                    <a:pt x="1686" y="20675"/>
                    <a:pt x="1231" y="20090"/>
                  </a:cubicBezTo>
                  <a:cubicBezTo>
                    <a:pt x="776" y="19504"/>
                    <a:pt x="549" y="18854"/>
                    <a:pt x="322" y="18203"/>
                  </a:cubicBezTo>
                  <a:cubicBezTo>
                    <a:pt x="94" y="17552"/>
                    <a:pt x="-133" y="16902"/>
                    <a:pt x="94" y="16251"/>
                  </a:cubicBezTo>
                  <a:cubicBezTo>
                    <a:pt x="322" y="15601"/>
                    <a:pt x="1004" y="14950"/>
                    <a:pt x="1913" y="14625"/>
                  </a:cubicBezTo>
                  <a:cubicBezTo>
                    <a:pt x="2823" y="14299"/>
                    <a:pt x="3960" y="14299"/>
                    <a:pt x="5892" y="14234"/>
                  </a:cubicBezTo>
                  <a:cubicBezTo>
                    <a:pt x="7825" y="14169"/>
                    <a:pt x="10553" y="14039"/>
                    <a:pt x="12713" y="14429"/>
                  </a:cubicBezTo>
                  <a:cubicBezTo>
                    <a:pt x="14873" y="14820"/>
                    <a:pt x="16465" y="15731"/>
                    <a:pt x="17829" y="16837"/>
                  </a:cubicBezTo>
                  <a:cubicBezTo>
                    <a:pt x="19193" y="17943"/>
                    <a:pt x="20330" y="19244"/>
                    <a:pt x="21467" y="205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" name="Line"/>
            <p:cNvSpPr/>
            <p:nvPr/>
          </p:nvSpPr>
          <p:spPr>
            <a:xfrm>
              <a:off x="6297448" y="215900"/>
              <a:ext cx="4445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86" y="15600"/>
                    <a:pt x="6171" y="9600"/>
                    <a:pt x="9771" y="6000"/>
                  </a:cubicBezTo>
                  <a:cubicBezTo>
                    <a:pt x="13371" y="2400"/>
                    <a:pt x="17486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" name="Line"/>
            <p:cNvSpPr/>
            <p:nvPr/>
          </p:nvSpPr>
          <p:spPr>
            <a:xfrm>
              <a:off x="6381710" y="243187"/>
              <a:ext cx="191466" cy="139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0892" fill="norm" stroke="1" extrusionOk="0">
                  <a:moveTo>
                    <a:pt x="9671" y="4482"/>
                  </a:moveTo>
                  <a:cubicBezTo>
                    <a:pt x="9201" y="2893"/>
                    <a:pt x="8732" y="1305"/>
                    <a:pt x="7910" y="511"/>
                  </a:cubicBezTo>
                  <a:cubicBezTo>
                    <a:pt x="7088" y="-283"/>
                    <a:pt x="5914" y="-283"/>
                    <a:pt x="4506" y="1464"/>
                  </a:cubicBezTo>
                  <a:cubicBezTo>
                    <a:pt x="3097" y="3211"/>
                    <a:pt x="1453" y="6705"/>
                    <a:pt x="632" y="9246"/>
                  </a:cubicBezTo>
                  <a:cubicBezTo>
                    <a:pt x="-190" y="11788"/>
                    <a:pt x="-190" y="13376"/>
                    <a:pt x="514" y="15282"/>
                  </a:cubicBezTo>
                  <a:cubicBezTo>
                    <a:pt x="1219" y="17188"/>
                    <a:pt x="2627" y="19411"/>
                    <a:pt x="4740" y="20364"/>
                  </a:cubicBezTo>
                  <a:cubicBezTo>
                    <a:pt x="6853" y="21317"/>
                    <a:pt x="9671" y="20999"/>
                    <a:pt x="12136" y="19252"/>
                  </a:cubicBezTo>
                  <a:cubicBezTo>
                    <a:pt x="14601" y="17505"/>
                    <a:pt x="16714" y="14329"/>
                    <a:pt x="18240" y="11946"/>
                  </a:cubicBezTo>
                  <a:cubicBezTo>
                    <a:pt x="19767" y="9564"/>
                    <a:pt x="20706" y="7976"/>
                    <a:pt x="21058" y="7976"/>
                  </a:cubicBezTo>
                  <a:cubicBezTo>
                    <a:pt x="21410" y="7976"/>
                    <a:pt x="21175" y="9564"/>
                    <a:pt x="20940" y="11788"/>
                  </a:cubicBezTo>
                  <a:cubicBezTo>
                    <a:pt x="20706" y="14011"/>
                    <a:pt x="20471" y="16870"/>
                    <a:pt x="20236" y="197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" name="Line"/>
            <p:cNvSpPr/>
            <p:nvPr/>
          </p:nvSpPr>
          <p:spPr>
            <a:xfrm>
              <a:off x="6602248" y="228599"/>
              <a:ext cx="190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" name="Line"/>
            <p:cNvSpPr/>
            <p:nvPr/>
          </p:nvSpPr>
          <p:spPr>
            <a:xfrm>
              <a:off x="6678448" y="235007"/>
              <a:ext cx="78318" cy="15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092" fill="norm" stroke="1" extrusionOk="0">
                  <a:moveTo>
                    <a:pt x="0" y="8632"/>
                  </a:moveTo>
                  <a:cubicBezTo>
                    <a:pt x="2842" y="8920"/>
                    <a:pt x="5684" y="9208"/>
                    <a:pt x="9095" y="8344"/>
                  </a:cubicBezTo>
                  <a:cubicBezTo>
                    <a:pt x="12505" y="7480"/>
                    <a:pt x="16484" y="5464"/>
                    <a:pt x="18758" y="3736"/>
                  </a:cubicBezTo>
                  <a:cubicBezTo>
                    <a:pt x="21032" y="2008"/>
                    <a:pt x="21600" y="568"/>
                    <a:pt x="20463" y="136"/>
                  </a:cubicBezTo>
                  <a:cubicBezTo>
                    <a:pt x="19326" y="-296"/>
                    <a:pt x="16484" y="280"/>
                    <a:pt x="13642" y="2152"/>
                  </a:cubicBezTo>
                  <a:cubicBezTo>
                    <a:pt x="10800" y="4024"/>
                    <a:pt x="7958" y="7192"/>
                    <a:pt x="6537" y="10072"/>
                  </a:cubicBezTo>
                  <a:cubicBezTo>
                    <a:pt x="5116" y="12952"/>
                    <a:pt x="5116" y="15544"/>
                    <a:pt x="5968" y="17416"/>
                  </a:cubicBezTo>
                  <a:cubicBezTo>
                    <a:pt x="6821" y="19288"/>
                    <a:pt x="8526" y="20440"/>
                    <a:pt x="10800" y="20872"/>
                  </a:cubicBezTo>
                  <a:cubicBezTo>
                    <a:pt x="13074" y="21304"/>
                    <a:pt x="15916" y="21016"/>
                    <a:pt x="18758" y="207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" name="Line"/>
            <p:cNvSpPr/>
            <p:nvPr/>
          </p:nvSpPr>
          <p:spPr>
            <a:xfrm>
              <a:off x="6819878" y="242436"/>
              <a:ext cx="160015" cy="138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6" h="20794" fill="norm" stroke="1" extrusionOk="0">
                  <a:moveTo>
                    <a:pt x="4820" y="3641"/>
                  </a:moveTo>
                  <a:cubicBezTo>
                    <a:pt x="4259" y="5229"/>
                    <a:pt x="3698" y="6818"/>
                    <a:pt x="2716" y="9994"/>
                  </a:cubicBezTo>
                  <a:cubicBezTo>
                    <a:pt x="1735" y="13170"/>
                    <a:pt x="332" y="17935"/>
                    <a:pt x="52" y="19365"/>
                  </a:cubicBezTo>
                  <a:cubicBezTo>
                    <a:pt x="-229" y="20794"/>
                    <a:pt x="613" y="18888"/>
                    <a:pt x="3277" y="15076"/>
                  </a:cubicBezTo>
                  <a:cubicBezTo>
                    <a:pt x="5942" y="11265"/>
                    <a:pt x="10431" y="5547"/>
                    <a:pt x="13376" y="2529"/>
                  </a:cubicBezTo>
                  <a:cubicBezTo>
                    <a:pt x="16322" y="-488"/>
                    <a:pt x="17724" y="-806"/>
                    <a:pt x="18846" y="1576"/>
                  </a:cubicBezTo>
                  <a:cubicBezTo>
                    <a:pt x="19968" y="3959"/>
                    <a:pt x="20810" y="9041"/>
                    <a:pt x="21090" y="12694"/>
                  </a:cubicBezTo>
                  <a:cubicBezTo>
                    <a:pt x="21371" y="16347"/>
                    <a:pt x="21090" y="18570"/>
                    <a:pt x="20810" y="207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" name="Line"/>
            <p:cNvSpPr/>
            <p:nvPr/>
          </p:nvSpPr>
          <p:spPr>
            <a:xfrm>
              <a:off x="7054652" y="76199"/>
              <a:ext cx="131797" cy="356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546" fill="norm" stroke="1" extrusionOk="0">
                  <a:moveTo>
                    <a:pt x="21348" y="0"/>
                  </a:moveTo>
                  <a:cubicBezTo>
                    <a:pt x="16548" y="2812"/>
                    <a:pt x="11748" y="5624"/>
                    <a:pt x="8148" y="8819"/>
                  </a:cubicBezTo>
                  <a:cubicBezTo>
                    <a:pt x="4548" y="12014"/>
                    <a:pt x="2148" y="15593"/>
                    <a:pt x="948" y="17702"/>
                  </a:cubicBezTo>
                  <a:cubicBezTo>
                    <a:pt x="-252" y="19811"/>
                    <a:pt x="-252" y="20450"/>
                    <a:pt x="605" y="20897"/>
                  </a:cubicBezTo>
                  <a:cubicBezTo>
                    <a:pt x="1462" y="21344"/>
                    <a:pt x="3177" y="21600"/>
                    <a:pt x="5577" y="21536"/>
                  </a:cubicBezTo>
                  <a:cubicBezTo>
                    <a:pt x="7977" y="21472"/>
                    <a:pt x="11062" y="21089"/>
                    <a:pt x="14148" y="207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" name="Line"/>
            <p:cNvSpPr/>
            <p:nvPr/>
          </p:nvSpPr>
          <p:spPr>
            <a:xfrm>
              <a:off x="7014998" y="247649"/>
              <a:ext cx="952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20" y="14400"/>
                    <a:pt x="3840" y="7200"/>
                    <a:pt x="7440" y="3600"/>
                  </a:cubicBezTo>
                  <a:cubicBezTo>
                    <a:pt x="11040" y="0"/>
                    <a:pt x="1632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" name="Line"/>
            <p:cNvSpPr/>
            <p:nvPr/>
          </p:nvSpPr>
          <p:spPr>
            <a:xfrm>
              <a:off x="7751656" y="63863"/>
              <a:ext cx="158693" cy="361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453" fill="norm" stroke="1" extrusionOk="0">
                  <a:moveTo>
                    <a:pt x="21308" y="355"/>
                  </a:moveTo>
                  <a:cubicBezTo>
                    <a:pt x="19887" y="104"/>
                    <a:pt x="18466" y="-147"/>
                    <a:pt x="17329" y="104"/>
                  </a:cubicBezTo>
                  <a:cubicBezTo>
                    <a:pt x="16192" y="355"/>
                    <a:pt x="15340" y="1109"/>
                    <a:pt x="13066" y="2741"/>
                  </a:cubicBezTo>
                  <a:cubicBezTo>
                    <a:pt x="10792" y="4374"/>
                    <a:pt x="7097" y="6886"/>
                    <a:pt x="4540" y="9711"/>
                  </a:cubicBezTo>
                  <a:cubicBezTo>
                    <a:pt x="1982" y="12537"/>
                    <a:pt x="561" y="15676"/>
                    <a:pt x="134" y="17560"/>
                  </a:cubicBezTo>
                  <a:cubicBezTo>
                    <a:pt x="-292" y="19444"/>
                    <a:pt x="276" y="20072"/>
                    <a:pt x="2124" y="20511"/>
                  </a:cubicBezTo>
                  <a:cubicBezTo>
                    <a:pt x="3971" y="20951"/>
                    <a:pt x="7097" y="21202"/>
                    <a:pt x="10224" y="214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" name="Line"/>
            <p:cNvSpPr/>
            <p:nvPr/>
          </p:nvSpPr>
          <p:spPr>
            <a:xfrm>
              <a:off x="8025118" y="78316"/>
              <a:ext cx="122433" cy="368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488" fill="norm" stroke="1" extrusionOk="0">
                  <a:moveTo>
                    <a:pt x="6509" y="5061"/>
                  </a:moveTo>
                  <a:cubicBezTo>
                    <a:pt x="9804" y="4567"/>
                    <a:pt x="13099" y="4073"/>
                    <a:pt x="15478" y="3579"/>
                  </a:cubicBezTo>
                  <a:cubicBezTo>
                    <a:pt x="17858" y="3086"/>
                    <a:pt x="19322" y="2592"/>
                    <a:pt x="20238" y="2037"/>
                  </a:cubicBezTo>
                  <a:cubicBezTo>
                    <a:pt x="21153" y="1481"/>
                    <a:pt x="21519" y="864"/>
                    <a:pt x="20787" y="494"/>
                  </a:cubicBezTo>
                  <a:cubicBezTo>
                    <a:pt x="20055" y="123"/>
                    <a:pt x="18224" y="0"/>
                    <a:pt x="16394" y="0"/>
                  </a:cubicBezTo>
                  <a:cubicBezTo>
                    <a:pt x="14563" y="0"/>
                    <a:pt x="12733" y="123"/>
                    <a:pt x="10170" y="1111"/>
                  </a:cubicBezTo>
                  <a:cubicBezTo>
                    <a:pt x="7607" y="2098"/>
                    <a:pt x="4312" y="3950"/>
                    <a:pt x="2482" y="5554"/>
                  </a:cubicBezTo>
                  <a:cubicBezTo>
                    <a:pt x="651" y="7159"/>
                    <a:pt x="285" y="8517"/>
                    <a:pt x="102" y="9504"/>
                  </a:cubicBezTo>
                  <a:cubicBezTo>
                    <a:pt x="-81" y="10491"/>
                    <a:pt x="-81" y="11109"/>
                    <a:pt x="651" y="11602"/>
                  </a:cubicBezTo>
                  <a:cubicBezTo>
                    <a:pt x="1383" y="12096"/>
                    <a:pt x="2848" y="12466"/>
                    <a:pt x="4678" y="13207"/>
                  </a:cubicBezTo>
                  <a:cubicBezTo>
                    <a:pt x="6509" y="13947"/>
                    <a:pt x="8705" y="15058"/>
                    <a:pt x="9987" y="16478"/>
                  </a:cubicBezTo>
                  <a:cubicBezTo>
                    <a:pt x="11268" y="17897"/>
                    <a:pt x="11634" y="19625"/>
                    <a:pt x="10902" y="20551"/>
                  </a:cubicBezTo>
                  <a:cubicBezTo>
                    <a:pt x="10170" y="21477"/>
                    <a:pt x="8339" y="21600"/>
                    <a:pt x="6875" y="21415"/>
                  </a:cubicBezTo>
                  <a:cubicBezTo>
                    <a:pt x="5411" y="21230"/>
                    <a:pt x="4312" y="20736"/>
                    <a:pt x="3214" y="202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" name="Line"/>
            <p:cNvSpPr/>
            <p:nvPr/>
          </p:nvSpPr>
          <p:spPr>
            <a:xfrm>
              <a:off x="8138948" y="393700"/>
              <a:ext cx="1143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00" y="6218"/>
                    <a:pt x="10400" y="12436"/>
                    <a:pt x="14000" y="16036"/>
                  </a:cubicBezTo>
                  <a:cubicBezTo>
                    <a:pt x="17600" y="19636"/>
                    <a:pt x="19600" y="2061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" name="Line"/>
            <p:cNvSpPr/>
            <p:nvPr/>
          </p:nvSpPr>
          <p:spPr>
            <a:xfrm>
              <a:off x="8141842" y="393700"/>
              <a:ext cx="124107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21466" y="0"/>
                  </a:moveTo>
                  <a:cubicBezTo>
                    <a:pt x="19269" y="1920"/>
                    <a:pt x="17073" y="3840"/>
                    <a:pt x="13778" y="6840"/>
                  </a:cubicBezTo>
                  <a:cubicBezTo>
                    <a:pt x="10483" y="9840"/>
                    <a:pt x="6090" y="13920"/>
                    <a:pt x="3527" y="16560"/>
                  </a:cubicBezTo>
                  <a:cubicBezTo>
                    <a:pt x="964" y="19200"/>
                    <a:pt x="232" y="20400"/>
                    <a:pt x="49" y="21000"/>
                  </a:cubicBezTo>
                  <a:cubicBezTo>
                    <a:pt x="-134" y="21600"/>
                    <a:pt x="232" y="21600"/>
                    <a:pt x="59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" name="Line"/>
            <p:cNvSpPr/>
            <p:nvPr/>
          </p:nvSpPr>
          <p:spPr>
            <a:xfrm>
              <a:off x="8297698" y="546100"/>
              <a:ext cx="381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" name="Line"/>
            <p:cNvSpPr/>
            <p:nvPr/>
          </p:nvSpPr>
          <p:spPr>
            <a:xfrm>
              <a:off x="8431048" y="349250"/>
              <a:ext cx="1079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" name="Line"/>
            <p:cNvSpPr/>
            <p:nvPr/>
          </p:nvSpPr>
          <p:spPr>
            <a:xfrm>
              <a:off x="8531431" y="372204"/>
              <a:ext cx="64718" cy="16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114" fill="norm" stroke="1" extrusionOk="0">
                  <a:moveTo>
                    <a:pt x="17123" y="1885"/>
                  </a:moveTo>
                  <a:cubicBezTo>
                    <a:pt x="19214" y="832"/>
                    <a:pt x="21304" y="-222"/>
                    <a:pt x="21304" y="41"/>
                  </a:cubicBezTo>
                  <a:cubicBezTo>
                    <a:pt x="21304" y="305"/>
                    <a:pt x="19214" y="1885"/>
                    <a:pt x="15730" y="4783"/>
                  </a:cubicBezTo>
                  <a:cubicBezTo>
                    <a:pt x="12246" y="7680"/>
                    <a:pt x="7369" y="11895"/>
                    <a:pt x="4233" y="14924"/>
                  </a:cubicBezTo>
                  <a:cubicBezTo>
                    <a:pt x="1098" y="17954"/>
                    <a:pt x="-296" y="19798"/>
                    <a:pt x="52" y="20588"/>
                  </a:cubicBezTo>
                  <a:cubicBezTo>
                    <a:pt x="401" y="21378"/>
                    <a:pt x="2491" y="21115"/>
                    <a:pt x="4581" y="208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" name="Line"/>
            <p:cNvSpPr/>
            <p:nvPr/>
          </p:nvSpPr>
          <p:spPr>
            <a:xfrm>
              <a:off x="8723148" y="0"/>
              <a:ext cx="99980" cy="520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5" h="21600" fill="norm" stroke="1" extrusionOk="0">
                  <a:moveTo>
                    <a:pt x="5184" y="0"/>
                  </a:moveTo>
                  <a:cubicBezTo>
                    <a:pt x="9504" y="1580"/>
                    <a:pt x="13824" y="3161"/>
                    <a:pt x="16848" y="5093"/>
                  </a:cubicBezTo>
                  <a:cubicBezTo>
                    <a:pt x="19872" y="7024"/>
                    <a:pt x="21600" y="9307"/>
                    <a:pt x="19440" y="11898"/>
                  </a:cubicBezTo>
                  <a:cubicBezTo>
                    <a:pt x="17280" y="14488"/>
                    <a:pt x="11232" y="17385"/>
                    <a:pt x="7344" y="19054"/>
                  </a:cubicBezTo>
                  <a:cubicBezTo>
                    <a:pt x="3456" y="20722"/>
                    <a:pt x="1728" y="2116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" name="Line"/>
            <p:cNvSpPr/>
            <p:nvPr/>
          </p:nvSpPr>
          <p:spPr>
            <a:xfrm>
              <a:off x="385598" y="597263"/>
              <a:ext cx="7962901" cy="259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0" fill="norm" stroke="1" extrusionOk="0">
                  <a:moveTo>
                    <a:pt x="0" y="21570"/>
                  </a:moveTo>
                  <a:cubicBezTo>
                    <a:pt x="103" y="21043"/>
                    <a:pt x="207" y="20516"/>
                    <a:pt x="336" y="19814"/>
                  </a:cubicBezTo>
                  <a:cubicBezTo>
                    <a:pt x="465" y="19111"/>
                    <a:pt x="620" y="18233"/>
                    <a:pt x="798" y="17531"/>
                  </a:cubicBezTo>
                  <a:cubicBezTo>
                    <a:pt x="976" y="16829"/>
                    <a:pt x="1177" y="16302"/>
                    <a:pt x="1372" y="15950"/>
                  </a:cubicBezTo>
                  <a:cubicBezTo>
                    <a:pt x="1567" y="15599"/>
                    <a:pt x="1757" y="15424"/>
                    <a:pt x="1944" y="15160"/>
                  </a:cubicBezTo>
                  <a:cubicBezTo>
                    <a:pt x="2130" y="14897"/>
                    <a:pt x="2314" y="14546"/>
                    <a:pt x="2509" y="14107"/>
                  </a:cubicBezTo>
                  <a:cubicBezTo>
                    <a:pt x="2704" y="13668"/>
                    <a:pt x="2911" y="13141"/>
                    <a:pt x="3109" y="12614"/>
                  </a:cubicBezTo>
                  <a:cubicBezTo>
                    <a:pt x="3307" y="12087"/>
                    <a:pt x="3497" y="11560"/>
                    <a:pt x="3692" y="11033"/>
                  </a:cubicBezTo>
                  <a:cubicBezTo>
                    <a:pt x="3887" y="10507"/>
                    <a:pt x="4088" y="9980"/>
                    <a:pt x="4286" y="9629"/>
                  </a:cubicBezTo>
                  <a:cubicBezTo>
                    <a:pt x="4484" y="9277"/>
                    <a:pt x="4679" y="9102"/>
                    <a:pt x="4878" y="8838"/>
                  </a:cubicBezTo>
                  <a:cubicBezTo>
                    <a:pt x="5076" y="8575"/>
                    <a:pt x="5277" y="8224"/>
                    <a:pt x="5480" y="7872"/>
                  </a:cubicBezTo>
                  <a:cubicBezTo>
                    <a:pt x="5684" y="7521"/>
                    <a:pt x="5891" y="7170"/>
                    <a:pt x="6106" y="6819"/>
                  </a:cubicBezTo>
                  <a:cubicBezTo>
                    <a:pt x="6322" y="6468"/>
                    <a:pt x="6545" y="6116"/>
                    <a:pt x="6769" y="5765"/>
                  </a:cubicBezTo>
                  <a:cubicBezTo>
                    <a:pt x="6993" y="5414"/>
                    <a:pt x="7217" y="5063"/>
                    <a:pt x="7444" y="4799"/>
                  </a:cubicBezTo>
                  <a:cubicBezTo>
                    <a:pt x="7671" y="4536"/>
                    <a:pt x="7900" y="4360"/>
                    <a:pt x="8127" y="4097"/>
                  </a:cubicBezTo>
                  <a:cubicBezTo>
                    <a:pt x="8354" y="3833"/>
                    <a:pt x="8578" y="3482"/>
                    <a:pt x="8805" y="3219"/>
                  </a:cubicBezTo>
                  <a:cubicBezTo>
                    <a:pt x="9032" y="2955"/>
                    <a:pt x="9261" y="2780"/>
                    <a:pt x="9485" y="2604"/>
                  </a:cubicBezTo>
                  <a:cubicBezTo>
                    <a:pt x="9709" y="2429"/>
                    <a:pt x="9927" y="2253"/>
                    <a:pt x="10151" y="2077"/>
                  </a:cubicBezTo>
                  <a:cubicBezTo>
                    <a:pt x="10375" y="1902"/>
                    <a:pt x="10605" y="1726"/>
                    <a:pt x="10834" y="1550"/>
                  </a:cubicBezTo>
                  <a:cubicBezTo>
                    <a:pt x="11064" y="1375"/>
                    <a:pt x="11294" y="1199"/>
                    <a:pt x="11532" y="1024"/>
                  </a:cubicBezTo>
                  <a:cubicBezTo>
                    <a:pt x="11770" y="848"/>
                    <a:pt x="12017" y="672"/>
                    <a:pt x="12256" y="497"/>
                  </a:cubicBezTo>
                  <a:cubicBezTo>
                    <a:pt x="12494" y="321"/>
                    <a:pt x="12723" y="146"/>
                    <a:pt x="12956" y="58"/>
                  </a:cubicBezTo>
                  <a:cubicBezTo>
                    <a:pt x="13189" y="-30"/>
                    <a:pt x="13424" y="-30"/>
                    <a:pt x="13654" y="146"/>
                  </a:cubicBezTo>
                  <a:cubicBezTo>
                    <a:pt x="13883" y="321"/>
                    <a:pt x="14107" y="672"/>
                    <a:pt x="14331" y="1024"/>
                  </a:cubicBezTo>
                  <a:cubicBezTo>
                    <a:pt x="14555" y="1375"/>
                    <a:pt x="14779" y="1726"/>
                    <a:pt x="14997" y="2165"/>
                  </a:cubicBezTo>
                  <a:cubicBezTo>
                    <a:pt x="15215" y="2604"/>
                    <a:pt x="15428" y="3131"/>
                    <a:pt x="15634" y="3570"/>
                  </a:cubicBezTo>
                  <a:cubicBezTo>
                    <a:pt x="15841" y="4009"/>
                    <a:pt x="16042" y="4360"/>
                    <a:pt x="16252" y="4711"/>
                  </a:cubicBezTo>
                  <a:cubicBezTo>
                    <a:pt x="16461" y="5063"/>
                    <a:pt x="16679" y="5414"/>
                    <a:pt x="16903" y="5765"/>
                  </a:cubicBezTo>
                  <a:cubicBezTo>
                    <a:pt x="17127" y="6116"/>
                    <a:pt x="17357" y="6468"/>
                    <a:pt x="17587" y="6731"/>
                  </a:cubicBezTo>
                  <a:cubicBezTo>
                    <a:pt x="17816" y="6994"/>
                    <a:pt x="18046" y="7170"/>
                    <a:pt x="18284" y="7346"/>
                  </a:cubicBezTo>
                  <a:cubicBezTo>
                    <a:pt x="18522" y="7521"/>
                    <a:pt x="18769" y="7697"/>
                    <a:pt x="19013" y="7872"/>
                  </a:cubicBezTo>
                  <a:cubicBezTo>
                    <a:pt x="19257" y="8048"/>
                    <a:pt x="19499" y="8224"/>
                    <a:pt x="19737" y="8575"/>
                  </a:cubicBezTo>
                  <a:cubicBezTo>
                    <a:pt x="19975" y="8926"/>
                    <a:pt x="20211" y="9453"/>
                    <a:pt x="20440" y="10068"/>
                  </a:cubicBezTo>
                  <a:cubicBezTo>
                    <a:pt x="20670" y="10682"/>
                    <a:pt x="20894" y="11385"/>
                    <a:pt x="21086" y="12175"/>
                  </a:cubicBezTo>
                  <a:cubicBezTo>
                    <a:pt x="21278" y="12965"/>
                    <a:pt x="21439" y="13843"/>
                    <a:pt x="21600" y="147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" name="Line"/>
            <p:cNvSpPr/>
            <p:nvPr/>
          </p:nvSpPr>
          <p:spPr>
            <a:xfrm>
              <a:off x="753898" y="749300"/>
              <a:ext cx="7721601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9" y="20753"/>
                    <a:pt x="438" y="19906"/>
                    <a:pt x="654" y="19129"/>
                  </a:cubicBezTo>
                  <a:cubicBezTo>
                    <a:pt x="870" y="18353"/>
                    <a:pt x="1084" y="17647"/>
                    <a:pt x="1314" y="16941"/>
                  </a:cubicBezTo>
                  <a:cubicBezTo>
                    <a:pt x="1545" y="16235"/>
                    <a:pt x="1794" y="15529"/>
                    <a:pt x="2028" y="14894"/>
                  </a:cubicBezTo>
                  <a:cubicBezTo>
                    <a:pt x="2262" y="14259"/>
                    <a:pt x="2481" y="13694"/>
                    <a:pt x="2712" y="13200"/>
                  </a:cubicBezTo>
                  <a:cubicBezTo>
                    <a:pt x="2943" y="12706"/>
                    <a:pt x="3186" y="12282"/>
                    <a:pt x="3413" y="11859"/>
                  </a:cubicBezTo>
                  <a:cubicBezTo>
                    <a:pt x="3641" y="11435"/>
                    <a:pt x="3855" y="11012"/>
                    <a:pt x="4068" y="10588"/>
                  </a:cubicBezTo>
                  <a:cubicBezTo>
                    <a:pt x="4281" y="10165"/>
                    <a:pt x="4494" y="9741"/>
                    <a:pt x="4707" y="9388"/>
                  </a:cubicBezTo>
                  <a:cubicBezTo>
                    <a:pt x="4920" y="9035"/>
                    <a:pt x="5134" y="8753"/>
                    <a:pt x="5350" y="8541"/>
                  </a:cubicBezTo>
                  <a:cubicBezTo>
                    <a:pt x="5566" y="8329"/>
                    <a:pt x="5785" y="8188"/>
                    <a:pt x="6001" y="7976"/>
                  </a:cubicBezTo>
                  <a:cubicBezTo>
                    <a:pt x="6217" y="7765"/>
                    <a:pt x="6430" y="7482"/>
                    <a:pt x="6640" y="7200"/>
                  </a:cubicBezTo>
                  <a:cubicBezTo>
                    <a:pt x="6851" y="6918"/>
                    <a:pt x="7058" y="6635"/>
                    <a:pt x="7265" y="6424"/>
                  </a:cubicBezTo>
                  <a:cubicBezTo>
                    <a:pt x="7472" y="6212"/>
                    <a:pt x="7680" y="6071"/>
                    <a:pt x="7884" y="5929"/>
                  </a:cubicBezTo>
                  <a:cubicBezTo>
                    <a:pt x="8088" y="5788"/>
                    <a:pt x="8289" y="5647"/>
                    <a:pt x="8494" y="5506"/>
                  </a:cubicBezTo>
                  <a:cubicBezTo>
                    <a:pt x="8698" y="5365"/>
                    <a:pt x="8905" y="5224"/>
                    <a:pt x="9118" y="5082"/>
                  </a:cubicBezTo>
                  <a:cubicBezTo>
                    <a:pt x="9332" y="4941"/>
                    <a:pt x="9551" y="4800"/>
                    <a:pt x="9773" y="4588"/>
                  </a:cubicBezTo>
                  <a:cubicBezTo>
                    <a:pt x="9995" y="4376"/>
                    <a:pt x="10220" y="4094"/>
                    <a:pt x="10448" y="3812"/>
                  </a:cubicBezTo>
                  <a:cubicBezTo>
                    <a:pt x="10676" y="3529"/>
                    <a:pt x="10907" y="3247"/>
                    <a:pt x="11135" y="3035"/>
                  </a:cubicBezTo>
                  <a:cubicBezTo>
                    <a:pt x="11363" y="2824"/>
                    <a:pt x="11587" y="2682"/>
                    <a:pt x="11807" y="2541"/>
                  </a:cubicBezTo>
                  <a:cubicBezTo>
                    <a:pt x="12026" y="2400"/>
                    <a:pt x="12239" y="2259"/>
                    <a:pt x="12449" y="2047"/>
                  </a:cubicBezTo>
                  <a:cubicBezTo>
                    <a:pt x="12659" y="1835"/>
                    <a:pt x="12866" y="1553"/>
                    <a:pt x="13094" y="1271"/>
                  </a:cubicBezTo>
                  <a:cubicBezTo>
                    <a:pt x="13322" y="988"/>
                    <a:pt x="13571" y="706"/>
                    <a:pt x="13811" y="494"/>
                  </a:cubicBezTo>
                  <a:cubicBezTo>
                    <a:pt x="14051" y="282"/>
                    <a:pt x="14282" y="141"/>
                    <a:pt x="14524" y="71"/>
                  </a:cubicBezTo>
                  <a:cubicBezTo>
                    <a:pt x="14767" y="0"/>
                    <a:pt x="15022" y="0"/>
                    <a:pt x="15273" y="0"/>
                  </a:cubicBezTo>
                  <a:cubicBezTo>
                    <a:pt x="15525" y="0"/>
                    <a:pt x="15774" y="0"/>
                    <a:pt x="16011" y="141"/>
                  </a:cubicBezTo>
                  <a:cubicBezTo>
                    <a:pt x="16247" y="282"/>
                    <a:pt x="16472" y="565"/>
                    <a:pt x="16697" y="776"/>
                  </a:cubicBezTo>
                  <a:cubicBezTo>
                    <a:pt x="16922" y="988"/>
                    <a:pt x="17147" y="1129"/>
                    <a:pt x="17363" y="1200"/>
                  </a:cubicBezTo>
                  <a:cubicBezTo>
                    <a:pt x="17580" y="1271"/>
                    <a:pt x="17787" y="1271"/>
                    <a:pt x="17994" y="1341"/>
                  </a:cubicBezTo>
                  <a:cubicBezTo>
                    <a:pt x="18201" y="1412"/>
                    <a:pt x="18409" y="1553"/>
                    <a:pt x="18613" y="1765"/>
                  </a:cubicBezTo>
                  <a:cubicBezTo>
                    <a:pt x="18817" y="1976"/>
                    <a:pt x="19018" y="2259"/>
                    <a:pt x="19217" y="2541"/>
                  </a:cubicBezTo>
                  <a:cubicBezTo>
                    <a:pt x="19415" y="2824"/>
                    <a:pt x="19611" y="3106"/>
                    <a:pt x="19809" y="3529"/>
                  </a:cubicBezTo>
                  <a:cubicBezTo>
                    <a:pt x="20007" y="3953"/>
                    <a:pt x="20209" y="4518"/>
                    <a:pt x="20404" y="4941"/>
                  </a:cubicBezTo>
                  <a:cubicBezTo>
                    <a:pt x="20599" y="5365"/>
                    <a:pt x="20789" y="5647"/>
                    <a:pt x="20987" y="5929"/>
                  </a:cubicBezTo>
                  <a:cubicBezTo>
                    <a:pt x="21186" y="6212"/>
                    <a:pt x="21393" y="6494"/>
                    <a:pt x="21600" y="67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" name="Line"/>
            <p:cNvSpPr/>
            <p:nvPr/>
          </p:nvSpPr>
          <p:spPr>
            <a:xfrm>
              <a:off x="122996" y="1446738"/>
              <a:ext cx="198377" cy="288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145" fill="norm" stroke="1" extrusionOk="0">
                  <a:moveTo>
                    <a:pt x="19341" y="2875"/>
                  </a:moveTo>
                  <a:cubicBezTo>
                    <a:pt x="19113" y="2098"/>
                    <a:pt x="18886" y="1321"/>
                    <a:pt x="17522" y="700"/>
                  </a:cubicBezTo>
                  <a:cubicBezTo>
                    <a:pt x="16158" y="78"/>
                    <a:pt x="13656" y="-388"/>
                    <a:pt x="11042" y="467"/>
                  </a:cubicBezTo>
                  <a:cubicBezTo>
                    <a:pt x="8427" y="1321"/>
                    <a:pt x="5699" y="3497"/>
                    <a:pt x="3766" y="6527"/>
                  </a:cubicBezTo>
                  <a:cubicBezTo>
                    <a:pt x="1833" y="9557"/>
                    <a:pt x="696" y="13442"/>
                    <a:pt x="242" y="15851"/>
                  </a:cubicBezTo>
                  <a:cubicBezTo>
                    <a:pt x="-213" y="18259"/>
                    <a:pt x="14" y="19192"/>
                    <a:pt x="583" y="19891"/>
                  </a:cubicBezTo>
                  <a:cubicBezTo>
                    <a:pt x="1151" y="20590"/>
                    <a:pt x="2061" y="21057"/>
                    <a:pt x="3766" y="21134"/>
                  </a:cubicBezTo>
                  <a:cubicBezTo>
                    <a:pt x="5471" y="21212"/>
                    <a:pt x="7972" y="20901"/>
                    <a:pt x="10814" y="19425"/>
                  </a:cubicBezTo>
                  <a:cubicBezTo>
                    <a:pt x="13656" y="17949"/>
                    <a:pt x="16840" y="15307"/>
                    <a:pt x="18659" y="12821"/>
                  </a:cubicBezTo>
                  <a:cubicBezTo>
                    <a:pt x="20478" y="10334"/>
                    <a:pt x="20932" y="8003"/>
                    <a:pt x="21160" y="6449"/>
                  </a:cubicBezTo>
                  <a:cubicBezTo>
                    <a:pt x="21387" y="4895"/>
                    <a:pt x="21387" y="4118"/>
                    <a:pt x="20932" y="3497"/>
                  </a:cubicBezTo>
                  <a:cubicBezTo>
                    <a:pt x="20478" y="2875"/>
                    <a:pt x="19568" y="2409"/>
                    <a:pt x="18545" y="2254"/>
                  </a:cubicBezTo>
                  <a:cubicBezTo>
                    <a:pt x="17522" y="2098"/>
                    <a:pt x="16385" y="2254"/>
                    <a:pt x="15589" y="2720"/>
                  </a:cubicBezTo>
                  <a:cubicBezTo>
                    <a:pt x="14793" y="3186"/>
                    <a:pt x="14339" y="3963"/>
                    <a:pt x="13884" y="47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" name="Line"/>
            <p:cNvSpPr/>
            <p:nvPr/>
          </p:nvSpPr>
          <p:spPr>
            <a:xfrm>
              <a:off x="207798" y="1530350"/>
              <a:ext cx="158751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08" y="5462"/>
                    <a:pt x="9216" y="10924"/>
                    <a:pt x="12816" y="14524"/>
                  </a:cubicBezTo>
                  <a:cubicBezTo>
                    <a:pt x="16416" y="18124"/>
                    <a:pt x="19008" y="1986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" name="Line"/>
            <p:cNvSpPr/>
            <p:nvPr/>
          </p:nvSpPr>
          <p:spPr>
            <a:xfrm>
              <a:off x="417348" y="1466799"/>
              <a:ext cx="71592" cy="266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434" fill="norm" stroke="1" extrusionOk="0">
                  <a:moveTo>
                    <a:pt x="0" y="514"/>
                  </a:moveTo>
                  <a:cubicBezTo>
                    <a:pt x="3086" y="174"/>
                    <a:pt x="6171" y="-166"/>
                    <a:pt x="8949" y="89"/>
                  </a:cubicBezTo>
                  <a:cubicBezTo>
                    <a:pt x="11726" y="344"/>
                    <a:pt x="14194" y="1195"/>
                    <a:pt x="16663" y="3746"/>
                  </a:cubicBezTo>
                  <a:cubicBezTo>
                    <a:pt x="19131" y="6297"/>
                    <a:pt x="21600" y="10549"/>
                    <a:pt x="20674" y="13780"/>
                  </a:cubicBezTo>
                  <a:cubicBezTo>
                    <a:pt x="19749" y="17012"/>
                    <a:pt x="15429" y="19223"/>
                    <a:pt x="11109" y="214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" name="Line"/>
            <p:cNvSpPr/>
            <p:nvPr/>
          </p:nvSpPr>
          <p:spPr>
            <a:xfrm>
              <a:off x="-1" y="1466849"/>
              <a:ext cx="182400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600" fill="norm" stroke="1" extrusionOk="0">
                  <a:moveTo>
                    <a:pt x="6498" y="0"/>
                  </a:moveTo>
                  <a:cubicBezTo>
                    <a:pt x="5257" y="0"/>
                    <a:pt x="4016" y="0"/>
                    <a:pt x="2898" y="1141"/>
                  </a:cubicBezTo>
                  <a:cubicBezTo>
                    <a:pt x="1781" y="2283"/>
                    <a:pt x="788" y="4566"/>
                    <a:pt x="292" y="7551"/>
                  </a:cubicBezTo>
                  <a:cubicBezTo>
                    <a:pt x="-205" y="10537"/>
                    <a:pt x="-205" y="14224"/>
                    <a:pt x="1409" y="16683"/>
                  </a:cubicBezTo>
                  <a:cubicBezTo>
                    <a:pt x="3023" y="19141"/>
                    <a:pt x="6250" y="20371"/>
                    <a:pt x="9850" y="20985"/>
                  </a:cubicBezTo>
                  <a:cubicBezTo>
                    <a:pt x="13450" y="21600"/>
                    <a:pt x="17423" y="21600"/>
                    <a:pt x="2139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" name="Line"/>
            <p:cNvSpPr/>
            <p:nvPr/>
          </p:nvSpPr>
          <p:spPr>
            <a:xfrm>
              <a:off x="899948" y="1290048"/>
              <a:ext cx="222251" cy="462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3" fill="norm" stroke="1" extrusionOk="0">
                  <a:moveTo>
                    <a:pt x="0" y="21553"/>
                  </a:moveTo>
                  <a:cubicBezTo>
                    <a:pt x="1029" y="19580"/>
                    <a:pt x="2057" y="17608"/>
                    <a:pt x="3600" y="14945"/>
                  </a:cubicBezTo>
                  <a:cubicBezTo>
                    <a:pt x="5143" y="12282"/>
                    <a:pt x="7200" y="8928"/>
                    <a:pt x="8949" y="6561"/>
                  </a:cubicBezTo>
                  <a:cubicBezTo>
                    <a:pt x="10697" y="4194"/>
                    <a:pt x="12137" y="2813"/>
                    <a:pt x="13269" y="1778"/>
                  </a:cubicBezTo>
                  <a:cubicBezTo>
                    <a:pt x="14400" y="742"/>
                    <a:pt x="15223" y="52"/>
                    <a:pt x="15737" y="2"/>
                  </a:cubicBezTo>
                  <a:cubicBezTo>
                    <a:pt x="16251" y="-47"/>
                    <a:pt x="16457" y="545"/>
                    <a:pt x="17074" y="2567"/>
                  </a:cubicBezTo>
                  <a:cubicBezTo>
                    <a:pt x="17691" y="4589"/>
                    <a:pt x="18720" y="8041"/>
                    <a:pt x="19543" y="11000"/>
                  </a:cubicBezTo>
                  <a:cubicBezTo>
                    <a:pt x="20366" y="13958"/>
                    <a:pt x="20983" y="16424"/>
                    <a:pt x="21600" y="188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" name="Line"/>
            <p:cNvSpPr/>
            <p:nvPr/>
          </p:nvSpPr>
          <p:spPr>
            <a:xfrm>
              <a:off x="976148" y="1555749"/>
              <a:ext cx="1270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80" y="18000"/>
                    <a:pt x="2160" y="14400"/>
                    <a:pt x="5760" y="10800"/>
                  </a:cubicBezTo>
                  <a:cubicBezTo>
                    <a:pt x="9360" y="7200"/>
                    <a:pt x="15480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" name="Line"/>
            <p:cNvSpPr/>
            <p:nvPr/>
          </p:nvSpPr>
          <p:spPr>
            <a:xfrm>
              <a:off x="1147598" y="1511300"/>
              <a:ext cx="139701" cy="141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901"/>
                  </a:moveTo>
                  <a:cubicBezTo>
                    <a:pt x="3273" y="3869"/>
                    <a:pt x="6545" y="4836"/>
                    <a:pt x="9327" y="7415"/>
                  </a:cubicBezTo>
                  <a:cubicBezTo>
                    <a:pt x="12109" y="9994"/>
                    <a:pt x="14400" y="14185"/>
                    <a:pt x="15382" y="17087"/>
                  </a:cubicBezTo>
                  <a:cubicBezTo>
                    <a:pt x="16364" y="19988"/>
                    <a:pt x="16036" y="21600"/>
                    <a:pt x="15545" y="21600"/>
                  </a:cubicBezTo>
                  <a:cubicBezTo>
                    <a:pt x="15055" y="21600"/>
                    <a:pt x="14400" y="19988"/>
                    <a:pt x="14400" y="16925"/>
                  </a:cubicBezTo>
                  <a:cubicBezTo>
                    <a:pt x="14400" y="13863"/>
                    <a:pt x="15055" y="9349"/>
                    <a:pt x="16364" y="6287"/>
                  </a:cubicBezTo>
                  <a:cubicBezTo>
                    <a:pt x="17673" y="3224"/>
                    <a:pt x="19636" y="161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" name="Line"/>
            <p:cNvSpPr/>
            <p:nvPr/>
          </p:nvSpPr>
          <p:spPr>
            <a:xfrm>
              <a:off x="1308974" y="1471346"/>
              <a:ext cx="162475" cy="197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243" fill="norm" stroke="1" extrusionOk="0">
                  <a:moveTo>
                    <a:pt x="2148" y="7020"/>
                  </a:moveTo>
                  <a:cubicBezTo>
                    <a:pt x="3256" y="7702"/>
                    <a:pt x="4364" y="8384"/>
                    <a:pt x="5471" y="8384"/>
                  </a:cubicBezTo>
                  <a:cubicBezTo>
                    <a:pt x="6579" y="8384"/>
                    <a:pt x="7687" y="7702"/>
                    <a:pt x="8656" y="6679"/>
                  </a:cubicBezTo>
                  <a:cubicBezTo>
                    <a:pt x="9625" y="5656"/>
                    <a:pt x="10456" y="4291"/>
                    <a:pt x="10871" y="3041"/>
                  </a:cubicBezTo>
                  <a:cubicBezTo>
                    <a:pt x="11287" y="1790"/>
                    <a:pt x="11287" y="653"/>
                    <a:pt x="10594" y="199"/>
                  </a:cubicBezTo>
                  <a:cubicBezTo>
                    <a:pt x="9902" y="-256"/>
                    <a:pt x="8518" y="-29"/>
                    <a:pt x="6579" y="1904"/>
                  </a:cubicBezTo>
                  <a:cubicBezTo>
                    <a:pt x="4641" y="3837"/>
                    <a:pt x="2148" y="7475"/>
                    <a:pt x="902" y="10658"/>
                  </a:cubicBezTo>
                  <a:cubicBezTo>
                    <a:pt x="-344" y="13841"/>
                    <a:pt x="-344" y="16569"/>
                    <a:pt x="1179" y="18388"/>
                  </a:cubicBezTo>
                  <a:cubicBezTo>
                    <a:pt x="2702" y="20207"/>
                    <a:pt x="5748" y="21117"/>
                    <a:pt x="9348" y="21230"/>
                  </a:cubicBezTo>
                  <a:cubicBezTo>
                    <a:pt x="12948" y="21344"/>
                    <a:pt x="17102" y="20662"/>
                    <a:pt x="21256" y="199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" name="Line"/>
            <p:cNvSpPr/>
            <p:nvPr/>
          </p:nvSpPr>
          <p:spPr>
            <a:xfrm>
              <a:off x="2195348" y="1377950"/>
              <a:ext cx="20955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82" y="4745"/>
                    <a:pt x="9164" y="9491"/>
                    <a:pt x="12764" y="13091"/>
                  </a:cubicBezTo>
                  <a:cubicBezTo>
                    <a:pt x="16364" y="16691"/>
                    <a:pt x="18982" y="1914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" name="Line"/>
            <p:cNvSpPr/>
            <p:nvPr/>
          </p:nvSpPr>
          <p:spPr>
            <a:xfrm>
              <a:off x="2246152" y="1358900"/>
              <a:ext cx="177797" cy="342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471" fill="norm" stroke="1" extrusionOk="0">
                  <a:moveTo>
                    <a:pt x="21345" y="0"/>
                  </a:moveTo>
                  <a:cubicBezTo>
                    <a:pt x="19058" y="1723"/>
                    <a:pt x="16771" y="3445"/>
                    <a:pt x="14103" y="6029"/>
                  </a:cubicBezTo>
                  <a:cubicBezTo>
                    <a:pt x="11434" y="8613"/>
                    <a:pt x="8385" y="12059"/>
                    <a:pt x="6098" y="14510"/>
                  </a:cubicBezTo>
                  <a:cubicBezTo>
                    <a:pt x="3811" y="16962"/>
                    <a:pt x="2286" y="18420"/>
                    <a:pt x="1270" y="19480"/>
                  </a:cubicBezTo>
                  <a:cubicBezTo>
                    <a:pt x="253" y="20540"/>
                    <a:pt x="-255" y="21202"/>
                    <a:pt x="126" y="21401"/>
                  </a:cubicBezTo>
                  <a:cubicBezTo>
                    <a:pt x="507" y="21600"/>
                    <a:pt x="1778" y="21335"/>
                    <a:pt x="3049" y="210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" name="Line"/>
            <p:cNvSpPr/>
            <p:nvPr/>
          </p:nvSpPr>
          <p:spPr>
            <a:xfrm>
              <a:off x="3017586" y="1366192"/>
              <a:ext cx="128308" cy="272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525" fill="norm" stroke="1" extrusionOk="0">
                  <a:moveTo>
                    <a:pt x="17259" y="15497"/>
                  </a:moveTo>
                  <a:cubicBezTo>
                    <a:pt x="14821" y="12985"/>
                    <a:pt x="12382" y="10474"/>
                    <a:pt x="11685" y="8130"/>
                  </a:cubicBezTo>
                  <a:cubicBezTo>
                    <a:pt x="10988" y="5785"/>
                    <a:pt x="12034" y="3609"/>
                    <a:pt x="13253" y="2185"/>
                  </a:cubicBezTo>
                  <a:cubicBezTo>
                    <a:pt x="14472" y="762"/>
                    <a:pt x="15866" y="92"/>
                    <a:pt x="17259" y="9"/>
                  </a:cubicBezTo>
                  <a:cubicBezTo>
                    <a:pt x="18653" y="-75"/>
                    <a:pt x="20046" y="427"/>
                    <a:pt x="20743" y="1097"/>
                  </a:cubicBezTo>
                  <a:cubicBezTo>
                    <a:pt x="21440" y="1767"/>
                    <a:pt x="21440" y="2604"/>
                    <a:pt x="18305" y="5116"/>
                  </a:cubicBezTo>
                  <a:cubicBezTo>
                    <a:pt x="15169" y="7627"/>
                    <a:pt x="8898" y="11813"/>
                    <a:pt x="5066" y="14325"/>
                  </a:cubicBezTo>
                  <a:cubicBezTo>
                    <a:pt x="1234" y="16837"/>
                    <a:pt x="-160" y="17674"/>
                    <a:pt x="14" y="18260"/>
                  </a:cubicBezTo>
                  <a:cubicBezTo>
                    <a:pt x="188" y="18846"/>
                    <a:pt x="1930" y="19181"/>
                    <a:pt x="4892" y="19683"/>
                  </a:cubicBezTo>
                  <a:cubicBezTo>
                    <a:pt x="7853" y="20185"/>
                    <a:pt x="12034" y="20855"/>
                    <a:pt x="16214" y="215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" name="Line"/>
            <p:cNvSpPr/>
            <p:nvPr/>
          </p:nvSpPr>
          <p:spPr>
            <a:xfrm>
              <a:off x="3624098" y="1263650"/>
              <a:ext cx="13335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86" y="6400"/>
                    <a:pt x="10971" y="12800"/>
                    <a:pt x="14571" y="16400"/>
                  </a:cubicBezTo>
                  <a:cubicBezTo>
                    <a:pt x="18171" y="20000"/>
                    <a:pt x="19886" y="2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" name="Line"/>
            <p:cNvSpPr/>
            <p:nvPr/>
          </p:nvSpPr>
          <p:spPr>
            <a:xfrm>
              <a:off x="3722831" y="1250949"/>
              <a:ext cx="123518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600" fill="norm" stroke="1" extrusionOk="0">
                  <a:moveTo>
                    <a:pt x="21364" y="0"/>
                  </a:moveTo>
                  <a:cubicBezTo>
                    <a:pt x="17337" y="2259"/>
                    <a:pt x="13310" y="4518"/>
                    <a:pt x="9832" y="7482"/>
                  </a:cubicBezTo>
                  <a:cubicBezTo>
                    <a:pt x="6354" y="10447"/>
                    <a:pt x="3425" y="14118"/>
                    <a:pt x="1778" y="16306"/>
                  </a:cubicBezTo>
                  <a:cubicBezTo>
                    <a:pt x="130" y="18494"/>
                    <a:pt x="-236" y="19200"/>
                    <a:pt x="130" y="19835"/>
                  </a:cubicBezTo>
                  <a:cubicBezTo>
                    <a:pt x="496" y="20471"/>
                    <a:pt x="1595" y="21035"/>
                    <a:pt x="269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" name="Line"/>
            <p:cNvSpPr/>
            <p:nvPr/>
          </p:nvSpPr>
          <p:spPr>
            <a:xfrm>
              <a:off x="4560905" y="1250950"/>
              <a:ext cx="15694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4149"/>
                    <a:pt x="3818" y="8298"/>
                    <a:pt x="1118" y="11898"/>
                  </a:cubicBezTo>
                  <a:cubicBezTo>
                    <a:pt x="-1582" y="15498"/>
                    <a:pt x="1118" y="18549"/>
                    <a:pt x="38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" name="Line"/>
            <p:cNvSpPr/>
            <p:nvPr/>
          </p:nvSpPr>
          <p:spPr>
            <a:xfrm>
              <a:off x="4621048" y="1473200"/>
              <a:ext cx="1905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1920"/>
                    <a:pt x="14400" y="3840"/>
                    <a:pt x="18000" y="7440"/>
                  </a:cubicBezTo>
                  <a:cubicBezTo>
                    <a:pt x="21600" y="11040"/>
                    <a:pt x="21600" y="1632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" name="Line"/>
            <p:cNvSpPr/>
            <p:nvPr/>
          </p:nvSpPr>
          <p:spPr>
            <a:xfrm>
              <a:off x="4665498" y="1363133"/>
              <a:ext cx="12701" cy="65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723"/>
                    <a:pt x="0" y="11845"/>
                    <a:pt x="1800" y="7665"/>
                  </a:cubicBezTo>
                  <a:cubicBezTo>
                    <a:pt x="3600" y="3484"/>
                    <a:pt x="7200" y="0"/>
                    <a:pt x="10800" y="0"/>
                  </a:cubicBezTo>
                  <a:cubicBezTo>
                    <a:pt x="14400" y="0"/>
                    <a:pt x="18000" y="3484"/>
                    <a:pt x="21600" y="69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" name="Line"/>
            <p:cNvSpPr/>
            <p:nvPr/>
          </p:nvSpPr>
          <p:spPr>
            <a:xfrm>
              <a:off x="4710742" y="1376752"/>
              <a:ext cx="107157" cy="185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252" fill="norm" stroke="1" extrusionOk="0">
                  <a:moveTo>
                    <a:pt x="2382" y="4506"/>
                  </a:moveTo>
                  <a:cubicBezTo>
                    <a:pt x="2382" y="9117"/>
                    <a:pt x="2382" y="13728"/>
                    <a:pt x="1959" y="16641"/>
                  </a:cubicBezTo>
                  <a:cubicBezTo>
                    <a:pt x="1535" y="19553"/>
                    <a:pt x="688" y="20767"/>
                    <a:pt x="265" y="20281"/>
                  </a:cubicBezTo>
                  <a:cubicBezTo>
                    <a:pt x="-159" y="19796"/>
                    <a:pt x="-159" y="17612"/>
                    <a:pt x="900" y="14456"/>
                  </a:cubicBezTo>
                  <a:cubicBezTo>
                    <a:pt x="1959" y="11301"/>
                    <a:pt x="4076" y="7176"/>
                    <a:pt x="5982" y="4627"/>
                  </a:cubicBezTo>
                  <a:cubicBezTo>
                    <a:pt x="7888" y="2079"/>
                    <a:pt x="9582" y="1108"/>
                    <a:pt x="11488" y="501"/>
                  </a:cubicBezTo>
                  <a:cubicBezTo>
                    <a:pt x="13394" y="-105"/>
                    <a:pt x="15512" y="-348"/>
                    <a:pt x="16994" y="865"/>
                  </a:cubicBezTo>
                  <a:cubicBezTo>
                    <a:pt x="18476" y="2079"/>
                    <a:pt x="19323" y="4749"/>
                    <a:pt x="19959" y="8389"/>
                  </a:cubicBezTo>
                  <a:cubicBezTo>
                    <a:pt x="20594" y="12030"/>
                    <a:pt x="21017" y="16641"/>
                    <a:pt x="21441" y="212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" name="Line"/>
            <p:cNvSpPr/>
            <p:nvPr/>
          </p:nvSpPr>
          <p:spPr>
            <a:xfrm>
              <a:off x="4906798" y="1364912"/>
              <a:ext cx="222251" cy="187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39" fill="norm" stroke="1" extrusionOk="0">
                  <a:moveTo>
                    <a:pt x="0" y="9194"/>
                  </a:moveTo>
                  <a:cubicBezTo>
                    <a:pt x="2057" y="8490"/>
                    <a:pt x="4114" y="7785"/>
                    <a:pt x="5554" y="6964"/>
                  </a:cubicBezTo>
                  <a:cubicBezTo>
                    <a:pt x="6994" y="6142"/>
                    <a:pt x="7817" y="5203"/>
                    <a:pt x="8229" y="4029"/>
                  </a:cubicBezTo>
                  <a:cubicBezTo>
                    <a:pt x="8640" y="2855"/>
                    <a:pt x="8640" y="1446"/>
                    <a:pt x="8126" y="625"/>
                  </a:cubicBezTo>
                  <a:cubicBezTo>
                    <a:pt x="7611" y="-197"/>
                    <a:pt x="6583" y="-432"/>
                    <a:pt x="5143" y="1329"/>
                  </a:cubicBezTo>
                  <a:cubicBezTo>
                    <a:pt x="3703" y="3090"/>
                    <a:pt x="1851" y="6846"/>
                    <a:pt x="926" y="10251"/>
                  </a:cubicBezTo>
                  <a:cubicBezTo>
                    <a:pt x="0" y="13655"/>
                    <a:pt x="0" y="16707"/>
                    <a:pt x="411" y="18585"/>
                  </a:cubicBezTo>
                  <a:cubicBezTo>
                    <a:pt x="823" y="20464"/>
                    <a:pt x="1646" y="21168"/>
                    <a:pt x="3600" y="20698"/>
                  </a:cubicBezTo>
                  <a:cubicBezTo>
                    <a:pt x="5554" y="20229"/>
                    <a:pt x="8640" y="18585"/>
                    <a:pt x="11314" y="16120"/>
                  </a:cubicBezTo>
                  <a:cubicBezTo>
                    <a:pt x="13989" y="13655"/>
                    <a:pt x="16251" y="10368"/>
                    <a:pt x="17486" y="8020"/>
                  </a:cubicBezTo>
                  <a:cubicBezTo>
                    <a:pt x="18720" y="5672"/>
                    <a:pt x="18926" y="4264"/>
                    <a:pt x="18411" y="3911"/>
                  </a:cubicBezTo>
                  <a:cubicBezTo>
                    <a:pt x="17897" y="3559"/>
                    <a:pt x="16663" y="4264"/>
                    <a:pt x="15429" y="5672"/>
                  </a:cubicBezTo>
                  <a:cubicBezTo>
                    <a:pt x="14194" y="7081"/>
                    <a:pt x="12960" y="9194"/>
                    <a:pt x="12240" y="10838"/>
                  </a:cubicBezTo>
                  <a:cubicBezTo>
                    <a:pt x="11520" y="12481"/>
                    <a:pt x="11314" y="13655"/>
                    <a:pt x="11211" y="14829"/>
                  </a:cubicBezTo>
                  <a:cubicBezTo>
                    <a:pt x="11109" y="16003"/>
                    <a:pt x="11109" y="17177"/>
                    <a:pt x="11623" y="17529"/>
                  </a:cubicBezTo>
                  <a:cubicBezTo>
                    <a:pt x="12137" y="17881"/>
                    <a:pt x="13166" y="17411"/>
                    <a:pt x="13989" y="16707"/>
                  </a:cubicBezTo>
                  <a:cubicBezTo>
                    <a:pt x="14811" y="16003"/>
                    <a:pt x="15429" y="15064"/>
                    <a:pt x="16354" y="13890"/>
                  </a:cubicBezTo>
                  <a:cubicBezTo>
                    <a:pt x="17280" y="12716"/>
                    <a:pt x="18514" y="11307"/>
                    <a:pt x="19131" y="11307"/>
                  </a:cubicBezTo>
                  <a:cubicBezTo>
                    <a:pt x="19749" y="11307"/>
                    <a:pt x="19749" y="12716"/>
                    <a:pt x="20057" y="14007"/>
                  </a:cubicBezTo>
                  <a:cubicBezTo>
                    <a:pt x="20366" y="15298"/>
                    <a:pt x="20983" y="16472"/>
                    <a:pt x="21600" y="176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" name="Line"/>
            <p:cNvSpPr/>
            <p:nvPr/>
          </p:nvSpPr>
          <p:spPr>
            <a:xfrm>
              <a:off x="5173498" y="1236133"/>
              <a:ext cx="322843" cy="530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77" fill="norm" stroke="1" extrusionOk="0">
                  <a:moveTo>
                    <a:pt x="0" y="7286"/>
                  </a:moveTo>
                  <a:cubicBezTo>
                    <a:pt x="706" y="7371"/>
                    <a:pt x="1412" y="7457"/>
                    <a:pt x="2047" y="7886"/>
                  </a:cubicBezTo>
                  <a:cubicBezTo>
                    <a:pt x="2682" y="8314"/>
                    <a:pt x="3247" y="9086"/>
                    <a:pt x="3529" y="9900"/>
                  </a:cubicBezTo>
                  <a:cubicBezTo>
                    <a:pt x="3812" y="10714"/>
                    <a:pt x="3812" y="11571"/>
                    <a:pt x="3529" y="12214"/>
                  </a:cubicBezTo>
                  <a:cubicBezTo>
                    <a:pt x="3247" y="12857"/>
                    <a:pt x="2682" y="13286"/>
                    <a:pt x="2400" y="13286"/>
                  </a:cubicBezTo>
                  <a:cubicBezTo>
                    <a:pt x="2118" y="13286"/>
                    <a:pt x="2118" y="12857"/>
                    <a:pt x="3106" y="11443"/>
                  </a:cubicBezTo>
                  <a:cubicBezTo>
                    <a:pt x="4094" y="10029"/>
                    <a:pt x="6071" y="7629"/>
                    <a:pt x="7835" y="5700"/>
                  </a:cubicBezTo>
                  <a:cubicBezTo>
                    <a:pt x="9600" y="3771"/>
                    <a:pt x="11153" y="2314"/>
                    <a:pt x="12071" y="1371"/>
                  </a:cubicBezTo>
                  <a:cubicBezTo>
                    <a:pt x="12988" y="429"/>
                    <a:pt x="13271" y="0"/>
                    <a:pt x="13271" y="0"/>
                  </a:cubicBezTo>
                  <a:cubicBezTo>
                    <a:pt x="13271" y="0"/>
                    <a:pt x="12988" y="429"/>
                    <a:pt x="12424" y="1671"/>
                  </a:cubicBezTo>
                  <a:cubicBezTo>
                    <a:pt x="11859" y="2914"/>
                    <a:pt x="11012" y="4971"/>
                    <a:pt x="10588" y="6214"/>
                  </a:cubicBezTo>
                  <a:cubicBezTo>
                    <a:pt x="10165" y="7457"/>
                    <a:pt x="10165" y="7886"/>
                    <a:pt x="10235" y="8357"/>
                  </a:cubicBezTo>
                  <a:cubicBezTo>
                    <a:pt x="10306" y="8829"/>
                    <a:pt x="10447" y="9343"/>
                    <a:pt x="10871" y="9471"/>
                  </a:cubicBezTo>
                  <a:cubicBezTo>
                    <a:pt x="11294" y="9600"/>
                    <a:pt x="12000" y="9343"/>
                    <a:pt x="12565" y="9043"/>
                  </a:cubicBezTo>
                  <a:cubicBezTo>
                    <a:pt x="13129" y="8743"/>
                    <a:pt x="13553" y="8400"/>
                    <a:pt x="13976" y="8400"/>
                  </a:cubicBezTo>
                  <a:cubicBezTo>
                    <a:pt x="14400" y="8400"/>
                    <a:pt x="14824" y="8743"/>
                    <a:pt x="15318" y="9043"/>
                  </a:cubicBezTo>
                  <a:cubicBezTo>
                    <a:pt x="15812" y="9343"/>
                    <a:pt x="16376" y="9600"/>
                    <a:pt x="17012" y="9557"/>
                  </a:cubicBezTo>
                  <a:cubicBezTo>
                    <a:pt x="17647" y="9514"/>
                    <a:pt x="18353" y="9171"/>
                    <a:pt x="18776" y="9214"/>
                  </a:cubicBezTo>
                  <a:cubicBezTo>
                    <a:pt x="19200" y="9257"/>
                    <a:pt x="19341" y="9686"/>
                    <a:pt x="19765" y="11229"/>
                  </a:cubicBezTo>
                  <a:cubicBezTo>
                    <a:pt x="20188" y="12771"/>
                    <a:pt x="20894" y="15429"/>
                    <a:pt x="21247" y="17143"/>
                  </a:cubicBezTo>
                  <a:cubicBezTo>
                    <a:pt x="21600" y="18857"/>
                    <a:pt x="21600" y="19629"/>
                    <a:pt x="21388" y="20186"/>
                  </a:cubicBezTo>
                  <a:cubicBezTo>
                    <a:pt x="21176" y="20743"/>
                    <a:pt x="20753" y="21086"/>
                    <a:pt x="19694" y="21300"/>
                  </a:cubicBezTo>
                  <a:cubicBezTo>
                    <a:pt x="18635" y="21514"/>
                    <a:pt x="16941" y="21600"/>
                    <a:pt x="15318" y="21171"/>
                  </a:cubicBezTo>
                  <a:cubicBezTo>
                    <a:pt x="13694" y="20743"/>
                    <a:pt x="12141" y="19800"/>
                    <a:pt x="10588" y="188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" name="Line"/>
            <p:cNvSpPr/>
            <p:nvPr/>
          </p:nvSpPr>
          <p:spPr>
            <a:xfrm>
              <a:off x="6294538" y="1149883"/>
              <a:ext cx="192400" cy="405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341" fill="norm" stroke="1" extrusionOk="0">
                  <a:moveTo>
                    <a:pt x="14410" y="14669"/>
                  </a:moveTo>
                  <a:cubicBezTo>
                    <a:pt x="14175" y="13667"/>
                    <a:pt x="13940" y="12665"/>
                    <a:pt x="13118" y="12164"/>
                  </a:cubicBezTo>
                  <a:cubicBezTo>
                    <a:pt x="12296" y="11663"/>
                    <a:pt x="10888" y="11663"/>
                    <a:pt x="8892" y="12442"/>
                  </a:cubicBezTo>
                  <a:cubicBezTo>
                    <a:pt x="6896" y="13222"/>
                    <a:pt x="4314" y="14781"/>
                    <a:pt x="2670" y="16172"/>
                  </a:cubicBezTo>
                  <a:cubicBezTo>
                    <a:pt x="1027" y="17564"/>
                    <a:pt x="323" y="18789"/>
                    <a:pt x="88" y="19680"/>
                  </a:cubicBezTo>
                  <a:cubicBezTo>
                    <a:pt x="-147" y="20570"/>
                    <a:pt x="88" y="21127"/>
                    <a:pt x="792" y="21294"/>
                  </a:cubicBezTo>
                  <a:cubicBezTo>
                    <a:pt x="1496" y="21461"/>
                    <a:pt x="2670" y="21238"/>
                    <a:pt x="5018" y="19791"/>
                  </a:cubicBezTo>
                  <a:cubicBezTo>
                    <a:pt x="7366" y="18343"/>
                    <a:pt x="10888" y="15671"/>
                    <a:pt x="13823" y="12498"/>
                  </a:cubicBezTo>
                  <a:cubicBezTo>
                    <a:pt x="16757" y="9325"/>
                    <a:pt x="19105" y="5651"/>
                    <a:pt x="20279" y="3368"/>
                  </a:cubicBezTo>
                  <a:cubicBezTo>
                    <a:pt x="21453" y="1086"/>
                    <a:pt x="21453" y="195"/>
                    <a:pt x="21218" y="28"/>
                  </a:cubicBezTo>
                  <a:cubicBezTo>
                    <a:pt x="20983" y="-139"/>
                    <a:pt x="20514" y="418"/>
                    <a:pt x="19575" y="2645"/>
                  </a:cubicBezTo>
                  <a:cubicBezTo>
                    <a:pt x="18636" y="4871"/>
                    <a:pt x="17227" y="8768"/>
                    <a:pt x="16523" y="11941"/>
                  </a:cubicBezTo>
                  <a:cubicBezTo>
                    <a:pt x="15818" y="15115"/>
                    <a:pt x="15818" y="17564"/>
                    <a:pt x="16170" y="19067"/>
                  </a:cubicBezTo>
                  <a:cubicBezTo>
                    <a:pt x="16523" y="20570"/>
                    <a:pt x="17227" y="21127"/>
                    <a:pt x="18049" y="21238"/>
                  </a:cubicBezTo>
                  <a:cubicBezTo>
                    <a:pt x="18870" y="21350"/>
                    <a:pt x="19810" y="21016"/>
                    <a:pt x="20749" y="206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" name="Line"/>
            <p:cNvSpPr/>
            <p:nvPr/>
          </p:nvSpPr>
          <p:spPr>
            <a:xfrm>
              <a:off x="6517181" y="1350433"/>
              <a:ext cx="221853" cy="358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541" fill="norm" stroke="1" extrusionOk="0">
                  <a:moveTo>
                    <a:pt x="243" y="6607"/>
                  </a:moveTo>
                  <a:cubicBezTo>
                    <a:pt x="1261" y="6480"/>
                    <a:pt x="2280" y="6353"/>
                    <a:pt x="3299" y="5972"/>
                  </a:cubicBezTo>
                  <a:cubicBezTo>
                    <a:pt x="4318" y="5591"/>
                    <a:pt x="5337" y="4955"/>
                    <a:pt x="5846" y="4193"/>
                  </a:cubicBezTo>
                  <a:cubicBezTo>
                    <a:pt x="6356" y="3431"/>
                    <a:pt x="6356" y="2541"/>
                    <a:pt x="5846" y="2096"/>
                  </a:cubicBezTo>
                  <a:cubicBezTo>
                    <a:pt x="5337" y="1652"/>
                    <a:pt x="4318" y="1652"/>
                    <a:pt x="3299" y="2224"/>
                  </a:cubicBezTo>
                  <a:cubicBezTo>
                    <a:pt x="2280" y="2795"/>
                    <a:pt x="1261" y="3939"/>
                    <a:pt x="650" y="5209"/>
                  </a:cubicBezTo>
                  <a:cubicBezTo>
                    <a:pt x="39" y="6480"/>
                    <a:pt x="-165" y="7878"/>
                    <a:pt x="141" y="8767"/>
                  </a:cubicBezTo>
                  <a:cubicBezTo>
                    <a:pt x="446" y="9656"/>
                    <a:pt x="1261" y="10038"/>
                    <a:pt x="2790" y="10101"/>
                  </a:cubicBezTo>
                  <a:cubicBezTo>
                    <a:pt x="4318" y="10165"/>
                    <a:pt x="6560" y="9911"/>
                    <a:pt x="8190" y="9402"/>
                  </a:cubicBezTo>
                  <a:cubicBezTo>
                    <a:pt x="9820" y="8894"/>
                    <a:pt x="10839" y="8132"/>
                    <a:pt x="11756" y="7496"/>
                  </a:cubicBezTo>
                  <a:cubicBezTo>
                    <a:pt x="12673" y="6861"/>
                    <a:pt x="13488" y="6353"/>
                    <a:pt x="13590" y="6416"/>
                  </a:cubicBezTo>
                  <a:cubicBezTo>
                    <a:pt x="13692" y="6480"/>
                    <a:pt x="13080" y="7115"/>
                    <a:pt x="12367" y="8894"/>
                  </a:cubicBezTo>
                  <a:cubicBezTo>
                    <a:pt x="11654" y="10673"/>
                    <a:pt x="10839" y="13595"/>
                    <a:pt x="10126" y="15692"/>
                  </a:cubicBezTo>
                  <a:cubicBezTo>
                    <a:pt x="9412" y="17788"/>
                    <a:pt x="8801" y="19059"/>
                    <a:pt x="8190" y="20012"/>
                  </a:cubicBezTo>
                  <a:cubicBezTo>
                    <a:pt x="7578" y="20965"/>
                    <a:pt x="6967" y="21600"/>
                    <a:pt x="6865" y="21536"/>
                  </a:cubicBezTo>
                  <a:cubicBezTo>
                    <a:pt x="6763" y="21473"/>
                    <a:pt x="7171" y="20711"/>
                    <a:pt x="8393" y="18360"/>
                  </a:cubicBezTo>
                  <a:cubicBezTo>
                    <a:pt x="9616" y="16009"/>
                    <a:pt x="11654" y="12071"/>
                    <a:pt x="13386" y="8958"/>
                  </a:cubicBezTo>
                  <a:cubicBezTo>
                    <a:pt x="15118" y="5845"/>
                    <a:pt x="16544" y="3558"/>
                    <a:pt x="17767" y="2096"/>
                  </a:cubicBezTo>
                  <a:cubicBezTo>
                    <a:pt x="18990" y="635"/>
                    <a:pt x="20009" y="0"/>
                    <a:pt x="20620" y="0"/>
                  </a:cubicBezTo>
                  <a:cubicBezTo>
                    <a:pt x="21231" y="0"/>
                    <a:pt x="21435" y="635"/>
                    <a:pt x="21333" y="2096"/>
                  </a:cubicBezTo>
                  <a:cubicBezTo>
                    <a:pt x="21231" y="3558"/>
                    <a:pt x="20824" y="5845"/>
                    <a:pt x="20314" y="7306"/>
                  </a:cubicBezTo>
                  <a:cubicBezTo>
                    <a:pt x="19805" y="8767"/>
                    <a:pt x="19193" y="9402"/>
                    <a:pt x="18277" y="9784"/>
                  </a:cubicBezTo>
                  <a:cubicBezTo>
                    <a:pt x="17360" y="10165"/>
                    <a:pt x="16137" y="10292"/>
                    <a:pt x="15424" y="9974"/>
                  </a:cubicBezTo>
                  <a:cubicBezTo>
                    <a:pt x="14710" y="9656"/>
                    <a:pt x="14507" y="8894"/>
                    <a:pt x="14303" y="81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" name="Line"/>
            <p:cNvSpPr/>
            <p:nvPr/>
          </p:nvSpPr>
          <p:spPr>
            <a:xfrm>
              <a:off x="6773698" y="1321212"/>
              <a:ext cx="215901" cy="166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96" fill="norm" stroke="1" extrusionOk="0">
                  <a:moveTo>
                    <a:pt x="0" y="10222"/>
                  </a:moveTo>
                  <a:cubicBezTo>
                    <a:pt x="1059" y="10485"/>
                    <a:pt x="2118" y="10748"/>
                    <a:pt x="3494" y="9958"/>
                  </a:cubicBezTo>
                  <a:cubicBezTo>
                    <a:pt x="4871" y="9168"/>
                    <a:pt x="6565" y="7324"/>
                    <a:pt x="7412" y="5612"/>
                  </a:cubicBezTo>
                  <a:cubicBezTo>
                    <a:pt x="8259" y="3900"/>
                    <a:pt x="8259" y="2319"/>
                    <a:pt x="7729" y="1397"/>
                  </a:cubicBezTo>
                  <a:cubicBezTo>
                    <a:pt x="7200" y="475"/>
                    <a:pt x="6141" y="212"/>
                    <a:pt x="4871" y="1661"/>
                  </a:cubicBezTo>
                  <a:cubicBezTo>
                    <a:pt x="3600" y="3109"/>
                    <a:pt x="2118" y="6270"/>
                    <a:pt x="1271" y="9563"/>
                  </a:cubicBezTo>
                  <a:cubicBezTo>
                    <a:pt x="424" y="12856"/>
                    <a:pt x="212" y="16280"/>
                    <a:pt x="635" y="18387"/>
                  </a:cubicBezTo>
                  <a:cubicBezTo>
                    <a:pt x="1059" y="20495"/>
                    <a:pt x="2118" y="21285"/>
                    <a:pt x="3918" y="20231"/>
                  </a:cubicBezTo>
                  <a:cubicBezTo>
                    <a:pt x="5718" y="19178"/>
                    <a:pt x="8259" y="16280"/>
                    <a:pt x="9847" y="14041"/>
                  </a:cubicBezTo>
                  <a:cubicBezTo>
                    <a:pt x="11435" y="11802"/>
                    <a:pt x="12071" y="10222"/>
                    <a:pt x="12600" y="8773"/>
                  </a:cubicBezTo>
                  <a:cubicBezTo>
                    <a:pt x="13129" y="7324"/>
                    <a:pt x="13553" y="6007"/>
                    <a:pt x="13871" y="6139"/>
                  </a:cubicBezTo>
                  <a:cubicBezTo>
                    <a:pt x="14188" y="6270"/>
                    <a:pt x="14400" y="7851"/>
                    <a:pt x="14294" y="9695"/>
                  </a:cubicBezTo>
                  <a:cubicBezTo>
                    <a:pt x="14188" y="11539"/>
                    <a:pt x="13765" y="13646"/>
                    <a:pt x="13235" y="15622"/>
                  </a:cubicBezTo>
                  <a:cubicBezTo>
                    <a:pt x="12706" y="17597"/>
                    <a:pt x="12071" y="19441"/>
                    <a:pt x="11753" y="19573"/>
                  </a:cubicBezTo>
                  <a:cubicBezTo>
                    <a:pt x="11435" y="19705"/>
                    <a:pt x="11435" y="18124"/>
                    <a:pt x="12176" y="15226"/>
                  </a:cubicBezTo>
                  <a:cubicBezTo>
                    <a:pt x="12918" y="12329"/>
                    <a:pt x="14400" y="8114"/>
                    <a:pt x="15459" y="5480"/>
                  </a:cubicBezTo>
                  <a:cubicBezTo>
                    <a:pt x="16518" y="2846"/>
                    <a:pt x="17153" y="1792"/>
                    <a:pt x="18000" y="1002"/>
                  </a:cubicBezTo>
                  <a:cubicBezTo>
                    <a:pt x="18847" y="212"/>
                    <a:pt x="19906" y="-315"/>
                    <a:pt x="20541" y="212"/>
                  </a:cubicBezTo>
                  <a:cubicBezTo>
                    <a:pt x="21176" y="739"/>
                    <a:pt x="21388" y="2319"/>
                    <a:pt x="21494" y="5348"/>
                  </a:cubicBezTo>
                  <a:cubicBezTo>
                    <a:pt x="21600" y="8378"/>
                    <a:pt x="21600" y="12856"/>
                    <a:pt x="21600" y="173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" name="Line"/>
            <p:cNvSpPr/>
            <p:nvPr/>
          </p:nvSpPr>
          <p:spPr>
            <a:xfrm>
              <a:off x="7048865" y="1120688"/>
              <a:ext cx="328084" cy="361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5" fill="norm" stroke="1" extrusionOk="0">
                  <a:moveTo>
                    <a:pt x="5295" y="15640"/>
                  </a:moveTo>
                  <a:cubicBezTo>
                    <a:pt x="5853" y="14509"/>
                    <a:pt x="6410" y="13379"/>
                    <a:pt x="6341" y="12940"/>
                  </a:cubicBezTo>
                  <a:cubicBezTo>
                    <a:pt x="6271" y="12500"/>
                    <a:pt x="5574" y="12751"/>
                    <a:pt x="4459" y="13693"/>
                  </a:cubicBezTo>
                  <a:cubicBezTo>
                    <a:pt x="3345" y="14635"/>
                    <a:pt x="1812" y="16268"/>
                    <a:pt x="975" y="17398"/>
                  </a:cubicBezTo>
                  <a:cubicBezTo>
                    <a:pt x="139" y="18528"/>
                    <a:pt x="0" y="19156"/>
                    <a:pt x="0" y="19847"/>
                  </a:cubicBezTo>
                  <a:cubicBezTo>
                    <a:pt x="0" y="20537"/>
                    <a:pt x="139" y="21291"/>
                    <a:pt x="627" y="21416"/>
                  </a:cubicBezTo>
                  <a:cubicBezTo>
                    <a:pt x="1115" y="21542"/>
                    <a:pt x="1951" y="21040"/>
                    <a:pt x="3135" y="19533"/>
                  </a:cubicBezTo>
                  <a:cubicBezTo>
                    <a:pt x="4320" y="18026"/>
                    <a:pt x="5853" y="15514"/>
                    <a:pt x="7037" y="12312"/>
                  </a:cubicBezTo>
                  <a:cubicBezTo>
                    <a:pt x="8222" y="9109"/>
                    <a:pt x="9058" y="5216"/>
                    <a:pt x="9406" y="2956"/>
                  </a:cubicBezTo>
                  <a:cubicBezTo>
                    <a:pt x="9755" y="695"/>
                    <a:pt x="9615" y="68"/>
                    <a:pt x="9337" y="5"/>
                  </a:cubicBezTo>
                  <a:cubicBezTo>
                    <a:pt x="9058" y="-58"/>
                    <a:pt x="8640" y="444"/>
                    <a:pt x="7874" y="2140"/>
                  </a:cubicBezTo>
                  <a:cubicBezTo>
                    <a:pt x="7107" y="3835"/>
                    <a:pt x="5992" y="6723"/>
                    <a:pt x="5365" y="9235"/>
                  </a:cubicBezTo>
                  <a:cubicBezTo>
                    <a:pt x="4738" y="11747"/>
                    <a:pt x="4599" y="13882"/>
                    <a:pt x="4668" y="15263"/>
                  </a:cubicBezTo>
                  <a:cubicBezTo>
                    <a:pt x="4738" y="16644"/>
                    <a:pt x="5017" y="17272"/>
                    <a:pt x="5505" y="17523"/>
                  </a:cubicBezTo>
                  <a:cubicBezTo>
                    <a:pt x="5992" y="17775"/>
                    <a:pt x="6689" y="17649"/>
                    <a:pt x="8013" y="16707"/>
                  </a:cubicBezTo>
                  <a:cubicBezTo>
                    <a:pt x="9337" y="15765"/>
                    <a:pt x="11288" y="14007"/>
                    <a:pt x="12333" y="12814"/>
                  </a:cubicBezTo>
                  <a:cubicBezTo>
                    <a:pt x="13378" y="11621"/>
                    <a:pt x="13517" y="10993"/>
                    <a:pt x="13239" y="10805"/>
                  </a:cubicBezTo>
                  <a:cubicBezTo>
                    <a:pt x="12960" y="10616"/>
                    <a:pt x="12263" y="10868"/>
                    <a:pt x="11566" y="11558"/>
                  </a:cubicBezTo>
                  <a:cubicBezTo>
                    <a:pt x="10870" y="12249"/>
                    <a:pt x="10173" y="13379"/>
                    <a:pt x="9685" y="14321"/>
                  </a:cubicBezTo>
                  <a:cubicBezTo>
                    <a:pt x="9197" y="15263"/>
                    <a:pt x="8919" y="16016"/>
                    <a:pt x="8849" y="16707"/>
                  </a:cubicBezTo>
                  <a:cubicBezTo>
                    <a:pt x="8779" y="17398"/>
                    <a:pt x="8919" y="18026"/>
                    <a:pt x="9337" y="18277"/>
                  </a:cubicBezTo>
                  <a:cubicBezTo>
                    <a:pt x="9755" y="18528"/>
                    <a:pt x="10452" y="18402"/>
                    <a:pt x="11288" y="17837"/>
                  </a:cubicBezTo>
                  <a:cubicBezTo>
                    <a:pt x="12124" y="17272"/>
                    <a:pt x="13099" y="16268"/>
                    <a:pt x="13866" y="15514"/>
                  </a:cubicBezTo>
                  <a:cubicBezTo>
                    <a:pt x="14632" y="14761"/>
                    <a:pt x="15190" y="14258"/>
                    <a:pt x="15399" y="14321"/>
                  </a:cubicBezTo>
                  <a:cubicBezTo>
                    <a:pt x="15608" y="14384"/>
                    <a:pt x="15468" y="15012"/>
                    <a:pt x="15190" y="15640"/>
                  </a:cubicBezTo>
                  <a:cubicBezTo>
                    <a:pt x="14911" y="16268"/>
                    <a:pt x="14493" y="16895"/>
                    <a:pt x="14214" y="17523"/>
                  </a:cubicBezTo>
                  <a:cubicBezTo>
                    <a:pt x="13935" y="18151"/>
                    <a:pt x="13796" y="18779"/>
                    <a:pt x="13935" y="18779"/>
                  </a:cubicBezTo>
                  <a:cubicBezTo>
                    <a:pt x="14075" y="18779"/>
                    <a:pt x="14493" y="18151"/>
                    <a:pt x="15120" y="17147"/>
                  </a:cubicBezTo>
                  <a:cubicBezTo>
                    <a:pt x="15747" y="16142"/>
                    <a:pt x="16583" y="14761"/>
                    <a:pt x="17280" y="13819"/>
                  </a:cubicBezTo>
                  <a:cubicBezTo>
                    <a:pt x="17977" y="12877"/>
                    <a:pt x="18534" y="12375"/>
                    <a:pt x="19161" y="12249"/>
                  </a:cubicBezTo>
                  <a:cubicBezTo>
                    <a:pt x="19788" y="12123"/>
                    <a:pt x="20485" y="12375"/>
                    <a:pt x="20903" y="13379"/>
                  </a:cubicBezTo>
                  <a:cubicBezTo>
                    <a:pt x="21321" y="14384"/>
                    <a:pt x="21461" y="16142"/>
                    <a:pt x="21600" y="179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" name="Line"/>
            <p:cNvSpPr/>
            <p:nvPr/>
          </p:nvSpPr>
          <p:spPr>
            <a:xfrm>
              <a:off x="7462938" y="1092200"/>
              <a:ext cx="85461" cy="360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496" fill="norm" stroke="1" extrusionOk="0">
                  <a:moveTo>
                    <a:pt x="19691" y="0"/>
                  </a:moveTo>
                  <a:cubicBezTo>
                    <a:pt x="14422" y="4042"/>
                    <a:pt x="9154" y="8084"/>
                    <a:pt x="5730" y="11368"/>
                  </a:cubicBezTo>
                  <a:cubicBezTo>
                    <a:pt x="2305" y="14653"/>
                    <a:pt x="725" y="17179"/>
                    <a:pt x="198" y="18758"/>
                  </a:cubicBezTo>
                  <a:cubicBezTo>
                    <a:pt x="-329" y="20337"/>
                    <a:pt x="198" y="20968"/>
                    <a:pt x="1778" y="21284"/>
                  </a:cubicBezTo>
                  <a:cubicBezTo>
                    <a:pt x="3359" y="21600"/>
                    <a:pt x="5993" y="21600"/>
                    <a:pt x="9417" y="21032"/>
                  </a:cubicBezTo>
                  <a:cubicBezTo>
                    <a:pt x="12842" y="20463"/>
                    <a:pt x="17056" y="19326"/>
                    <a:pt x="21271" y="181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" name="Line"/>
            <p:cNvSpPr/>
            <p:nvPr/>
          </p:nvSpPr>
          <p:spPr>
            <a:xfrm>
              <a:off x="7453148" y="1295400"/>
              <a:ext cx="1206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" name="Line"/>
            <p:cNvSpPr/>
            <p:nvPr/>
          </p:nvSpPr>
          <p:spPr>
            <a:xfrm>
              <a:off x="4322598" y="1746891"/>
              <a:ext cx="1198034" cy="81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2" fill="norm" stroke="1" extrusionOk="0">
                  <a:moveTo>
                    <a:pt x="0" y="21432"/>
                  </a:moveTo>
                  <a:cubicBezTo>
                    <a:pt x="1069" y="20878"/>
                    <a:pt x="2137" y="20324"/>
                    <a:pt x="3358" y="19494"/>
                  </a:cubicBezTo>
                  <a:cubicBezTo>
                    <a:pt x="4580" y="18663"/>
                    <a:pt x="5953" y="17555"/>
                    <a:pt x="7384" y="16447"/>
                  </a:cubicBezTo>
                  <a:cubicBezTo>
                    <a:pt x="8816" y="15340"/>
                    <a:pt x="10304" y="14232"/>
                    <a:pt x="11659" y="12847"/>
                  </a:cubicBezTo>
                  <a:cubicBezTo>
                    <a:pt x="13013" y="11463"/>
                    <a:pt x="14235" y="9801"/>
                    <a:pt x="15494" y="8140"/>
                  </a:cubicBezTo>
                  <a:cubicBezTo>
                    <a:pt x="16753" y="6478"/>
                    <a:pt x="18051" y="4817"/>
                    <a:pt x="18986" y="3432"/>
                  </a:cubicBezTo>
                  <a:cubicBezTo>
                    <a:pt x="19921" y="2047"/>
                    <a:pt x="20493" y="940"/>
                    <a:pt x="20913" y="386"/>
                  </a:cubicBezTo>
                  <a:cubicBezTo>
                    <a:pt x="21333" y="-168"/>
                    <a:pt x="21600" y="-168"/>
                    <a:pt x="21600" y="663"/>
                  </a:cubicBezTo>
                  <a:cubicBezTo>
                    <a:pt x="21600" y="1494"/>
                    <a:pt x="21333" y="3155"/>
                    <a:pt x="21066" y="48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" name="Line"/>
            <p:cNvSpPr/>
            <p:nvPr/>
          </p:nvSpPr>
          <p:spPr>
            <a:xfrm>
              <a:off x="4329943" y="1905000"/>
              <a:ext cx="1307106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600" fill="norm" stroke="1" extrusionOk="0">
                  <a:moveTo>
                    <a:pt x="89" y="21600"/>
                  </a:moveTo>
                  <a:cubicBezTo>
                    <a:pt x="19" y="19200"/>
                    <a:pt x="-51" y="16800"/>
                    <a:pt x="54" y="15600"/>
                  </a:cubicBezTo>
                  <a:cubicBezTo>
                    <a:pt x="158" y="14400"/>
                    <a:pt x="438" y="14400"/>
                    <a:pt x="1170" y="14000"/>
                  </a:cubicBezTo>
                  <a:cubicBezTo>
                    <a:pt x="1903" y="13600"/>
                    <a:pt x="3090" y="12800"/>
                    <a:pt x="4398" y="11800"/>
                  </a:cubicBezTo>
                  <a:cubicBezTo>
                    <a:pt x="5707" y="10800"/>
                    <a:pt x="7137" y="9600"/>
                    <a:pt x="8463" y="8600"/>
                  </a:cubicBezTo>
                  <a:cubicBezTo>
                    <a:pt x="9789" y="7600"/>
                    <a:pt x="11011" y="6800"/>
                    <a:pt x="12284" y="6000"/>
                  </a:cubicBezTo>
                  <a:cubicBezTo>
                    <a:pt x="13558" y="5200"/>
                    <a:pt x="14884" y="4400"/>
                    <a:pt x="16158" y="3600"/>
                  </a:cubicBezTo>
                  <a:cubicBezTo>
                    <a:pt x="17431" y="2800"/>
                    <a:pt x="18653" y="2000"/>
                    <a:pt x="19543" y="1400"/>
                  </a:cubicBezTo>
                  <a:cubicBezTo>
                    <a:pt x="20432" y="800"/>
                    <a:pt x="20991" y="400"/>
                    <a:pt x="2154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" name="Line"/>
            <p:cNvSpPr/>
            <p:nvPr/>
          </p:nvSpPr>
          <p:spPr>
            <a:xfrm>
              <a:off x="1738148" y="2749550"/>
              <a:ext cx="3365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75" y="17100"/>
                    <a:pt x="8151" y="12600"/>
                    <a:pt x="11751" y="9000"/>
                  </a:cubicBezTo>
                  <a:cubicBezTo>
                    <a:pt x="15351" y="5400"/>
                    <a:pt x="18475" y="27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" name="Line"/>
            <p:cNvSpPr/>
            <p:nvPr/>
          </p:nvSpPr>
          <p:spPr>
            <a:xfrm>
              <a:off x="1749720" y="2832100"/>
              <a:ext cx="293229" cy="78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600" fill="norm" stroke="1" extrusionOk="0">
                  <a:moveTo>
                    <a:pt x="1947" y="19265"/>
                  </a:moveTo>
                  <a:cubicBezTo>
                    <a:pt x="1015" y="20432"/>
                    <a:pt x="82" y="21600"/>
                    <a:pt x="5" y="21600"/>
                  </a:cubicBezTo>
                  <a:cubicBezTo>
                    <a:pt x="-73" y="21600"/>
                    <a:pt x="704" y="20432"/>
                    <a:pt x="3967" y="17222"/>
                  </a:cubicBezTo>
                  <a:cubicBezTo>
                    <a:pt x="7231" y="14011"/>
                    <a:pt x="12980" y="8757"/>
                    <a:pt x="16321" y="5546"/>
                  </a:cubicBezTo>
                  <a:cubicBezTo>
                    <a:pt x="19662" y="2335"/>
                    <a:pt x="20595" y="1168"/>
                    <a:pt x="2152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" name="Line"/>
            <p:cNvSpPr/>
            <p:nvPr/>
          </p:nvSpPr>
          <p:spPr>
            <a:xfrm>
              <a:off x="2042948" y="2660649"/>
              <a:ext cx="94255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600" fill="norm" stroke="1" extrusionOk="0">
                  <a:moveTo>
                    <a:pt x="0" y="0"/>
                  </a:moveTo>
                  <a:cubicBezTo>
                    <a:pt x="4800" y="939"/>
                    <a:pt x="9600" y="1878"/>
                    <a:pt x="13680" y="3678"/>
                  </a:cubicBezTo>
                  <a:cubicBezTo>
                    <a:pt x="17760" y="5478"/>
                    <a:pt x="21120" y="8139"/>
                    <a:pt x="21360" y="10878"/>
                  </a:cubicBezTo>
                  <a:cubicBezTo>
                    <a:pt x="21600" y="13617"/>
                    <a:pt x="18720" y="16435"/>
                    <a:pt x="16560" y="18235"/>
                  </a:cubicBezTo>
                  <a:cubicBezTo>
                    <a:pt x="14400" y="20035"/>
                    <a:pt x="12960" y="20817"/>
                    <a:pt x="1152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" name="Line"/>
            <p:cNvSpPr/>
            <p:nvPr/>
          </p:nvSpPr>
          <p:spPr>
            <a:xfrm>
              <a:off x="2677940" y="2549436"/>
              <a:ext cx="323859" cy="541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511" fill="norm" stroke="1" extrusionOk="0">
                  <a:moveTo>
                    <a:pt x="6312" y="4163"/>
                  </a:moveTo>
                  <a:cubicBezTo>
                    <a:pt x="4909" y="4584"/>
                    <a:pt x="3507" y="5004"/>
                    <a:pt x="2455" y="5130"/>
                  </a:cubicBezTo>
                  <a:cubicBezTo>
                    <a:pt x="1403" y="5256"/>
                    <a:pt x="702" y="5088"/>
                    <a:pt x="351" y="4752"/>
                  </a:cubicBezTo>
                  <a:cubicBezTo>
                    <a:pt x="0" y="4415"/>
                    <a:pt x="0" y="3911"/>
                    <a:pt x="351" y="3197"/>
                  </a:cubicBezTo>
                  <a:cubicBezTo>
                    <a:pt x="702" y="2482"/>
                    <a:pt x="1403" y="1558"/>
                    <a:pt x="2034" y="928"/>
                  </a:cubicBezTo>
                  <a:cubicBezTo>
                    <a:pt x="2665" y="297"/>
                    <a:pt x="3226" y="-39"/>
                    <a:pt x="3577" y="3"/>
                  </a:cubicBezTo>
                  <a:cubicBezTo>
                    <a:pt x="3928" y="45"/>
                    <a:pt x="4068" y="465"/>
                    <a:pt x="4278" y="1810"/>
                  </a:cubicBezTo>
                  <a:cubicBezTo>
                    <a:pt x="4489" y="3155"/>
                    <a:pt x="4769" y="5424"/>
                    <a:pt x="4769" y="7315"/>
                  </a:cubicBezTo>
                  <a:cubicBezTo>
                    <a:pt x="4769" y="9206"/>
                    <a:pt x="4489" y="10719"/>
                    <a:pt x="4068" y="11728"/>
                  </a:cubicBezTo>
                  <a:cubicBezTo>
                    <a:pt x="3647" y="12736"/>
                    <a:pt x="3086" y="13240"/>
                    <a:pt x="2455" y="13535"/>
                  </a:cubicBezTo>
                  <a:cubicBezTo>
                    <a:pt x="1824" y="13829"/>
                    <a:pt x="1122" y="13913"/>
                    <a:pt x="631" y="13745"/>
                  </a:cubicBezTo>
                  <a:cubicBezTo>
                    <a:pt x="141" y="13577"/>
                    <a:pt x="-140" y="13156"/>
                    <a:pt x="70" y="12400"/>
                  </a:cubicBezTo>
                  <a:cubicBezTo>
                    <a:pt x="281" y="11643"/>
                    <a:pt x="982" y="10551"/>
                    <a:pt x="2876" y="8828"/>
                  </a:cubicBezTo>
                  <a:cubicBezTo>
                    <a:pt x="4769" y="7105"/>
                    <a:pt x="7855" y="4752"/>
                    <a:pt x="9678" y="3407"/>
                  </a:cubicBezTo>
                  <a:cubicBezTo>
                    <a:pt x="11502" y="2062"/>
                    <a:pt x="12063" y="1726"/>
                    <a:pt x="12764" y="1264"/>
                  </a:cubicBezTo>
                  <a:cubicBezTo>
                    <a:pt x="13465" y="801"/>
                    <a:pt x="14307" y="213"/>
                    <a:pt x="14447" y="129"/>
                  </a:cubicBezTo>
                  <a:cubicBezTo>
                    <a:pt x="14587" y="45"/>
                    <a:pt x="14026" y="465"/>
                    <a:pt x="12974" y="2104"/>
                  </a:cubicBezTo>
                  <a:cubicBezTo>
                    <a:pt x="11922" y="3743"/>
                    <a:pt x="10379" y="6601"/>
                    <a:pt x="9187" y="9374"/>
                  </a:cubicBezTo>
                  <a:cubicBezTo>
                    <a:pt x="7995" y="12148"/>
                    <a:pt x="7154" y="14837"/>
                    <a:pt x="7013" y="16728"/>
                  </a:cubicBezTo>
                  <a:cubicBezTo>
                    <a:pt x="6873" y="18619"/>
                    <a:pt x="7434" y="19712"/>
                    <a:pt x="7995" y="20384"/>
                  </a:cubicBezTo>
                  <a:cubicBezTo>
                    <a:pt x="8556" y="21057"/>
                    <a:pt x="9117" y="21309"/>
                    <a:pt x="9748" y="21435"/>
                  </a:cubicBezTo>
                  <a:cubicBezTo>
                    <a:pt x="10379" y="21561"/>
                    <a:pt x="11081" y="21561"/>
                    <a:pt x="11852" y="21183"/>
                  </a:cubicBezTo>
                  <a:cubicBezTo>
                    <a:pt x="12624" y="20805"/>
                    <a:pt x="13465" y="20048"/>
                    <a:pt x="14096" y="18914"/>
                  </a:cubicBezTo>
                  <a:cubicBezTo>
                    <a:pt x="14728" y="17779"/>
                    <a:pt x="15148" y="16266"/>
                    <a:pt x="15289" y="15257"/>
                  </a:cubicBezTo>
                  <a:cubicBezTo>
                    <a:pt x="15429" y="14249"/>
                    <a:pt x="15289" y="13745"/>
                    <a:pt x="14938" y="13366"/>
                  </a:cubicBezTo>
                  <a:cubicBezTo>
                    <a:pt x="14587" y="12988"/>
                    <a:pt x="14026" y="12736"/>
                    <a:pt x="14237" y="12526"/>
                  </a:cubicBezTo>
                  <a:cubicBezTo>
                    <a:pt x="14447" y="12316"/>
                    <a:pt x="15429" y="12148"/>
                    <a:pt x="16761" y="11854"/>
                  </a:cubicBezTo>
                  <a:cubicBezTo>
                    <a:pt x="18094" y="11559"/>
                    <a:pt x="19777" y="11139"/>
                    <a:pt x="21460" y="107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" name="Line"/>
            <p:cNvSpPr/>
            <p:nvPr/>
          </p:nvSpPr>
          <p:spPr>
            <a:xfrm>
              <a:off x="3630448" y="2603500"/>
              <a:ext cx="215901" cy="239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8" fill="norm" stroke="1" extrusionOk="0">
                  <a:moveTo>
                    <a:pt x="0" y="0"/>
                  </a:moveTo>
                  <a:cubicBezTo>
                    <a:pt x="2753" y="2463"/>
                    <a:pt x="5506" y="4926"/>
                    <a:pt x="8259" y="8147"/>
                  </a:cubicBezTo>
                  <a:cubicBezTo>
                    <a:pt x="11012" y="11368"/>
                    <a:pt x="13765" y="15347"/>
                    <a:pt x="15565" y="17811"/>
                  </a:cubicBezTo>
                  <a:cubicBezTo>
                    <a:pt x="17365" y="20274"/>
                    <a:pt x="18212" y="21221"/>
                    <a:pt x="19059" y="21411"/>
                  </a:cubicBezTo>
                  <a:cubicBezTo>
                    <a:pt x="19906" y="21600"/>
                    <a:pt x="20753" y="21032"/>
                    <a:pt x="21600" y="204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" name="Line"/>
            <p:cNvSpPr/>
            <p:nvPr/>
          </p:nvSpPr>
          <p:spPr>
            <a:xfrm>
              <a:off x="3691506" y="2564836"/>
              <a:ext cx="173893" cy="321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277" fill="norm" stroke="1" extrusionOk="0">
                  <a:moveTo>
                    <a:pt x="21380" y="458"/>
                  </a:moveTo>
                  <a:cubicBezTo>
                    <a:pt x="20079" y="178"/>
                    <a:pt x="18778" y="-103"/>
                    <a:pt x="17737" y="37"/>
                  </a:cubicBezTo>
                  <a:cubicBezTo>
                    <a:pt x="16696" y="178"/>
                    <a:pt x="15915" y="739"/>
                    <a:pt x="14223" y="3053"/>
                  </a:cubicBezTo>
                  <a:cubicBezTo>
                    <a:pt x="12532" y="5367"/>
                    <a:pt x="9929" y="9435"/>
                    <a:pt x="7717" y="12310"/>
                  </a:cubicBezTo>
                  <a:cubicBezTo>
                    <a:pt x="5505" y="15185"/>
                    <a:pt x="3684" y="16868"/>
                    <a:pt x="2252" y="18271"/>
                  </a:cubicBezTo>
                  <a:cubicBezTo>
                    <a:pt x="821" y="19674"/>
                    <a:pt x="-220" y="20796"/>
                    <a:pt x="40" y="21146"/>
                  </a:cubicBezTo>
                  <a:cubicBezTo>
                    <a:pt x="300" y="21497"/>
                    <a:pt x="1862" y="21076"/>
                    <a:pt x="3423" y="206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" name="Line"/>
            <p:cNvSpPr/>
            <p:nvPr/>
          </p:nvSpPr>
          <p:spPr>
            <a:xfrm>
              <a:off x="4201948" y="2540000"/>
              <a:ext cx="38101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" name="Line"/>
            <p:cNvSpPr/>
            <p:nvPr/>
          </p:nvSpPr>
          <p:spPr>
            <a:xfrm>
              <a:off x="4129981" y="2501984"/>
              <a:ext cx="135468" cy="123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055" fill="norm" stroke="1" extrusionOk="0">
                  <a:moveTo>
                    <a:pt x="12296" y="5386"/>
                  </a:moveTo>
                  <a:cubicBezTo>
                    <a:pt x="9637" y="8626"/>
                    <a:pt x="6979" y="11866"/>
                    <a:pt x="4819" y="14926"/>
                  </a:cubicBezTo>
                  <a:cubicBezTo>
                    <a:pt x="2659" y="17986"/>
                    <a:pt x="997" y="20866"/>
                    <a:pt x="333" y="21046"/>
                  </a:cubicBezTo>
                  <a:cubicBezTo>
                    <a:pt x="-332" y="21226"/>
                    <a:pt x="0" y="18706"/>
                    <a:pt x="1330" y="14926"/>
                  </a:cubicBezTo>
                  <a:cubicBezTo>
                    <a:pt x="2659" y="11146"/>
                    <a:pt x="4985" y="6106"/>
                    <a:pt x="7311" y="3226"/>
                  </a:cubicBezTo>
                  <a:cubicBezTo>
                    <a:pt x="9637" y="346"/>
                    <a:pt x="11963" y="-374"/>
                    <a:pt x="13625" y="166"/>
                  </a:cubicBezTo>
                  <a:cubicBezTo>
                    <a:pt x="15286" y="706"/>
                    <a:pt x="16283" y="2506"/>
                    <a:pt x="17446" y="5026"/>
                  </a:cubicBezTo>
                  <a:cubicBezTo>
                    <a:pt x="18610" y="7546"/>
                    <a:pt x="19939" y="10786"/>
                    <a:pt x="21268" y="140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" name="Line"/>
            <p:cNvSpPr/>
            <p:nvPr/>
          </p:nvSpPr>
          <p:spPr>
            <a:xfrm>
              <a:off x="4449598" y="2908300"/>
              <a:ext cx="508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" name="Line"/>
            <p:cNvSpPr/>
            <p:nvPr/>
          </p:nvSpPr>
          <p:spPr>
            <a:xfrm>
              <a:off x="4824753" y="2451100"/>
              <a:ext cx="319008" cy="437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475" fill="norm" stroke="1" extrusionOk="0">
                  <a:moveTo>
                    <a:pt x="8066" y="14331"/>
                  </a:moveTo>
                  <a:cubicBezTo>
                    <a:pt x="7782" y="13812"/>
                    <a:pt x="7498" y="13292"/>
                    <a:pt x="6929" y="12981"/>
                  </a:cubicBezTo>
                  <a:cubicBezTo>
                    <a:pt x="6361" y="12669"/>
                    <a:pt x="5508" y="12565"/>
                    <a:pt x="4371" y="13344"/>
                  </a:cubicBezTo>
                  <a:cubicBezTo>
                    <a:pt x="3234" y="14123"/>
                    <a:pt x="1813" y="15785"/>
                    <a:pt x="1032" y="16979"/>
                  </a:cubicBezTo>
                  <a:cubicBezTo>
                    <a:pt x="250" y="18173"/>
                    <a:pt x="108" y="18900"/>
                    <a:pt x="37" y="19523"/>
                  </a:cubicBezTo>
                  <a:cubicBezTo>
                    <a:pt x="-34" y="20146"/>
                    <a:pt x="-34" y="20665"/>
                    <a:pt x="321" y="21029"/>
                  </a:cubicBezTo>
                  <a:cubicBezTo>
                    <a:pt x="677" y="21392"/>
                    <a:pt x="1387" y="21600"/>
                    <a:pt x="2098" y="21392"/>
                  </a:cubicBezTo>
                  <a:cubicBezTo>
                    <a:pt x="2808" y="21185"/>
                    <a:pt x="3519" y="20562"/>
                    <a:pt x="4940" y="18329"/>
                  </a:cubicBezTo>
                  <a:cubicBezTo>
                    <a:pt x="6361" y="16096"/>
                    <a:pt x="8492" y="12254"/>
                    <a:pt x="9842" y="9138"/>
                  </a:cubicBezTo>
                  <a:cubicBezTo>
                    <a:pt x="11192" y="6023"/>
                    <a:pt x="11761" y="3635"/>
                    <a:pt x="11974" y="2129"/>
                  </a:cubicBezTo>
                  <a:cubicBezTo>
                    <a:pt x="12187" y="623"/>
                    <a:pt x="12045" y="0"/>
                    <a:pt x="11761" y="0"/>
                  </a:cubicBezTo>
                  <a:cubicBezTo>
                    <a:pt x="11477" y="0"/>
                    <a:pt x="11050" y="623"/>
                    <a:pt x="10482" y="2388"/>
                  </a:cubicBezTo>
                  <a:cubicBezTo>
                    <a:pt x="9913" y="4154"/>
                    <a:pt x="9203" y="7062"/>
                    <a:pt x="8990" y="9502"/>
                  </a:cubicBezTo>
                  <a:cubicBezTo>
                    <a:pt x="8777" y="11942"/>
                    <a:pt x="9061" y="13915"/>
                    <a:pt x="9416" y="15110"/>
                  </a:cubicBezTo>
                  <a:cubicBezTo>
                    <a:pt x="9771" y="16304"/>
                    <a:pt x="10198" y="16719"/>
                    <a:pt x="11050" y="16979"/>
                  </a:cubicBezTo>
                  <a:cubicBezTo>
                    <a:pt x="11903" y="17238"/>
                    <a:pt x="13182" y="17342"/>
                    <a:pt x="14177" y="17083"/>
                  </a:cubicBezTo>
                  <a:cubicBezTo>
                    <a:pt x="15171" y="16823"/>
                    <a:pt x="15882" y="16200"/>
                    <a:pt x="16592" y="15317"/>
                  </a:cubicBezTo>
                  <a:cubicBezTo>
                    <a:pt x="17303" y="14435"/>
                    <a:pt x="18013" y="13292"/>
                    <a:pt x="18440" y="12410"/>
                  </a:cubicBezTo>
                  <a:cubicBezTo>
                    <a:pt x="18866" y="11527"/>
                    <a:pt x="19008" y="10904"/>
                    <a:pt x="18795" y="10748"/>
                  </a:cubicBezTo>
                  <a:cubicBezTo>
                    <a:pt x="18582" y="10592"/>
                    <a:pt x="18013" y="10904"/>
                    <a:pt x="17445" y="11890"/>
                  </a:cubicBezTo>
                  <a:cubicBezTo>
                    <a:pt x="16877" y="12877"/>
                    <a:pt x="16308" y="14538"/>
                    <a:pt x="16024" y="15629"/>
                  </a:cubicBezTo>
                  <a:cubicBezTo>
                    <a:pt x="15740" y="16719"/>
                    <a:pt x="15740" y="17238"/>
                    <a:pt x="16024" y="17758"/>
                  </a:cubicBezTo>
                  <a:cubicBezTo>
                    <a:pt x="16308" y="18277"/>
                    <a:pt x="16877" y="18796"/>
                    <a:pt x="17516" y="19056"/>
                  </a:cubicBezTo>
                  <a:cubicBezTo>
                    <a:pt x="18155" y="19315"/>
                    <a:pt x="18866" y="19315"/>
                    <a:pt x="19577" y="18848"/>
                  </a:cubicBezTo>
                  <a:cubicBezTo>
                    <a:pt x="20287" y="18381"/>
                    <a:pt x="20998" y="17446"/>
                    <a:pt x="21282" y="16460"/>
                  </a:cubicBezTo>
                  <a:cubicBezTo>
                    <a:pt x="21566" y="15473"/>
                    <a:pt x="21424" y="14435"/>
                    <a:pt x="20642" y="13552"/>
                  </a:cubicBezTo>
                  <a:cubicBezTo>
                    <a:pt x="19861" y="12669"/>
                    <a:pt x="18440" y="11942"/>
                    <a:pt x="17019" y="112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" name="Line"/>
            <p:cNvSpPr/>
            <p:nvPr/>
          </p:nvSpPr>
          <p:spPr>
            <a:xfrm>
              <a:off x="5847103" y="2597150"/>
              <a:ext cx="170946" cy="201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600" fill="norm" stroke="1" extrusionOk="0">
                  <a:moveTo>
                    <a:pt x="3936" y="0"/>
                  </a:moveTo>
                  <a:cubicBezTo>
                    <a:pt x="2869" y="682"/>
                    <a:pt x="1803" y="1364"/>
                    <a:pt x="1136" y="4434"/>
                  </a:cubicBezTo>
                  <a:cubicBezTo>
                    <a:pt x="469" y="7503"/>
                    <a:pt x="203" y="12960"/>
                    <a:pt x="69" y="16257"/>
                  </a:cubicBezTo>
                  <a:cubicBezTo>
                    <a:pt x="-64" y="19554"/>
                    <a:pt x="-64" y="20691"/>
                    <a:pt x="603" y="20918"/>
                  </a:cubicBezTo>
                  <a:cubicBezTo>
                    <a:pt x="1269" y="21145"/>
                    <a:pt x="2603" y="20463"/>
                    <a:pt x="3536" y="19554"/>
                  </a:cubicBezTo>
                  <a:cubicBezTo>
                    <a:pt x="4469" y="18644"/>
                    <a:pt x="5003" y="17507"/>
                    <a:pt x="5536" y="16371"/>
                  </a:cubicBezTo>
                  <a:cubicBezTo>
                    <a:pt x="6069" y="15234"/>
                    <a:pt x="6603" y="14097"/>
                    <a:pt x="7269" y="13983"/>
                  </a:cubicBezTo>
                  <a:cubicBezTo>
                    <a:pt x="7936" y="13869"/>
                    <a:pt x="8736" y="14779"/>
                    <a:pt x="9403" y="15916"/>
                  </a:cubicBezTo>
                  <a:cubicBezTo>
                    <a:pt x="10069" y="17053"/>
                    <a:pt x="10603" y="18417"/>
                    <a:pt x="11403" y="19554"/>
                  </a:cubicBezTo>
                  <a:cubicBezTo>
                    <a:pt x="12203" y="20691"/>
                    <a:pt x="13269" y="21600"/>
                    <a:pt x="14203" y="21600"/>
                  </a:cubicBezTo>
                  <a:cubicBezTo>
                    <a:pt x="15136" y="21600"/>
                    <a:pt x="15936" y="20691"/>
                    <a:pt x="16736" y="18189"/>
                  </a:cubicBezTo>
                  <a:cubicBezTo>
                    <a:pt x="17536" y="15688"/>
                    <a:pt x="18336" y="11596"/>
                    <a:pt x="19136" y="9095"/>
                  </a:cubicBezTo>
                  <a:cubicBezTo>
                    <a:pt x="19936" y="6594"/>
                    <a:pt x="20736" y="5684"/>
                    <a:pt x="21536" y="47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" name="Line"/>
            <p:cNvSpPr/>
            <p:nvPr/>
          </p:nvSpPr>
          <p:spPr>
            <a:xfrm>
              <a:off x="6036583" y="2579840"/>
              <a:ext cx="140216" cy="237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290" fill="norm" stroke="1" extrusionOk="0">
                  <a:moveTo>
                    <a:pt x="6849" y="11781"/>
                  </a:moveTo>
                  <a:cubicBezTo>
                    <a:pt x="9428" y="8560"/>
                    <a:pt x="12007" y="5339"/>
                    <a:pt x="13457" y="3255"/>
                  </a:cubicBezTo>
                  <a:cubicBezTo>
                    <a:pt x="14908" y="1170"/>
                    <a:pt x="15231" y="223"/>
                    <a:pt x="14747" y="33"/>
                  </a:cubicBezTo>
                  <a:cubicBezTo>
                    <a:pt x="14263" y="-156"/>
                    <a:pt x="12974" y="412"/>
                    <a:pt x="10556" y="2781"/>
                  </a:cubicBezTo>
                  <a:cubicBezTo>
                    <a:pt x="8138" y="5149"/>
                    <a:pt x="4592" y="9318"/>
                    <a:pt x="2496" y="12539"/>
                  </a:cubicBezTo>
                  <a:cubicBezTo>
                    <a:pt x="401" y="15760"/>
                    <a:pt x="-244" y="18033"/>
                    <a:pt x="78" y="19455"/>
                  </a:cubicBezTo>
                  <a:cubicBezTo>
                    <a:pt x="401" y="20876"/>
                    <a:pt x="1690" y="21444"/>
                    <a:pt x="5398" y="21255"/>
                  </a:cubicBezTo>
                  <a:cubicBezTo>
                    <a:pt x="9105" y="21065"/>
                    <a:pt x="15231" y="20118"/>
                    <a:pt x="21356" y="191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" name="Line"/>
            <p:cNvSpPr/>
            <p:nvPr/>
          </p:nvSpPr>
          <p:spPr>
            <a:xfrm>
              <a:off x="6566391" y="2623276"/>
              <a:ext cx="232708" cy="187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0786" fill="norm" stroke="1" extrusionOk="0">
                  <a:moveTo>
                    <a:pt x="20226" y="1328"/>
                  </a:moveTo>
                  <a:cubicBezTo>
                    <a:pt x="17697" y="389"/>
                    <a:pt x="15167" y="-550"/>
                    <a:pt x="12637" y="389"/>
                  </a:cubicBezTo>
                  <a:cubicBezTo>
                    <a:pt x="10108" y="1328"/>
                    <a:pt x="7578" y="4146"/>
                    <a:pt x="5437" y="7080"/>
                  </a:cubicBezTo>
                  <a:cubicBezTo>
                    <a:pt x="3297" y="10015"/>
                    <a:pt x="1545" y="13067"/>
                    <a:pt x="670" y="15415"/>
                  </a:cubicBezTo>
                  <a:cubicBezTo>
                    <a:pt x="-206" y="17763"/>
                    <a:pt x="-206" y="19407"/>
                    <a:pt x="572" y="20228"/>
                  </a:cubicBezTo>
                  <a:cubicBezTo>
                    <a:pt x="1351" y="21050"/>
                    <a:pt x="2908" y="21050"/>
                    <a:pt x="4951" y="19641"/>
                  </a:cubicBezTo>
                  <a:cubicBezTo>
                    <a:pt x="6994" y="18233"/>
                    <a:pt x="9524" y="15415"/>
                    <a:pt x="11080" y="12833"/>
                  </a:cubicBezTo>
                  <a:cubicBezTo>
                    <a:pt x="12637" y="10250"/>
                    <a:pt x="13221" y="7902"/>
                    <a:pt x="13708" y="5789"/>
                  </a:cubicBezTo>
                  <a:cubicBezTo>
                    <a:pt x="14194" y="3676"/>
                    <a:pt x="14583" y="1798"/>
                    <a:pt x="14778" y="1798"/>
                  </a:cubicBezTo>
                  <a:cubicBezTo>
                    <a:pt x="14972" y="1798"/>
                    <a:pt x="14972" y="3676"/>
                    <a:pt x="15070" y="6493"/>
                  </a:cubicBezTo>
                  <a:cubicBezTo>
                    <a:pt x="15167" y="9311"/>
                    <a:pt x="15362" y="13067"/>
                    <a:pt x="15751" y="15533"/>
                  </a:cubicBezTo>
                  <a:cubicBezTo>
                    <a:pt x="16140" y="17998"/>
                    <a:pt x="16724" y="19172"/>
                    <a:pt x="17697" y="19524"/>
                  </a:cubicBezTo>
                  <a:cubicBezTo>
                    <a:pt x="18670" y="19876"/>
                    <a:pt x="20032" y="19407"/>
                    <a:pt x="21394" y="189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" name="Line"/>
            <p:cNvSpPr/>
            <p:nvPr/>
          </p:nvSpPr>
          <p:spPr>
            <a:xfrm>
              <a:off x="6898757" y="2400300"/>
              <a:ext cx="33692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4" h="21600" fill="norm" stroke="1" extrusionOk="0">
                  <a:moveTo>
                    <a:pt x="20224" y="0"/>
                  </a:moveTo>
                  <a:cubicBezTo>
                    <a:pt x="13871" y="3600"/>
                    <a:pt x="7518" y="7200"/>
                    <a:pt x="3706" y="10241"/>
                  </a:cubicBezTo>
                  <a:cubicBezTo>
                    <a:pt x="-105" y="13283"/>
                    <a:pt x="-1376" y="15766"/>
                    <a:pt x="1800" y="17566"/>
                  </a:cubicBezTo>
                  <a:cubicBezTo>
                    <a:pt x="4977" y="19366"/>
                    <a:pt x="12600" y="20483"/>
                    <a:pt x="2022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" name="Line"/>
            <p:cNvSpPr/>
            <p:nvPr/>
          </p:nvSpPr>
          <p:spPr>
            <a:xfrm>
              <a:off x="6956629" y="2601297"/>
              <a:ext cx="45670" cy="199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156" fill="norm" stroke="1" extrusionOk="0">
                  <a:moveTo>
                    <a:pt x="21184" y="6984"/>
                  </a:moveTo>
                  <a:cubicBezTo>
                    <a:pt x="21184" y="5859"/>
                    <a:pt x="21184" y="4734"/>
                    <a:pt x="20693" y="3609"/>
                  </a:cubicBezTo>
                  <a:cubicBezTo>
                    <a:pt x="20202" y="2484"/>
                    <a:pt x="19220" y="1359"/>
                    <a:pt x="16275" y="684"/>
                  </a:cubicBezTo>
                  <a:cubicBezTo>
                    <a:pt x="13329" y="9"/>
                    <a:pt x="8420" y="-216"/>
                    <a:pt x="4984" y="234"/>
                  </a:cubicBezTo>
                  <a:cubicBezTo>
                    <a:pt x="1548" y="684"/>
                    <a:pt x="-416" y="1809"/>
                    <a:pt x="75" y="3722"/>
                  </a:cubicBezTo>
                  <a:cubicBezTo>
                    <a:pt x="566" y="5634"/>
                    <a:pt x="3511" y="8334"/>
                    <a:pt x="6457" y="10359"/>
                  </a:cubicBezTo>
                  <a:cubicBezTo>
                    <a:pt x="9402" y="12384"/>
                    <a:pt x="12348" y="13734"/>
                    <a:pt x="14802" y="15309"/>
                  </a:cubicBezTo>
                  <a:cubicBezTo>
                    <a:pt x="17257" y="16884"/>
                    <a:pt x="19220" y="18684"/>
                    <a:pt x="17748" y="19809"/>
                  </a:cubicBezTo>
                  <a:cubicBezTo>
                    <a:pt x="16275" y="20934"/>
                    <a:pt x="11366" y="21384"/>
                    <a:pt x="7929" y="21046"/>
                  </a:cubicBezTo>
                  <a:cubicBezTo>
                    <a:pt x="4493" y="20709"/>
                    <a:pt x="2529" y="19584"/>
                    <a:pt x="2039" y="18234"/>
                  </a:cubicBezTo>
                  <a:cubicBezTo>
                    <a:pt x="1548" y="16884"/>
                    <a:pt x="2529" y="15309"/>
                    <a:pt x="3511" y="137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" name="Line"/>
            <p:cNvSpPr/>
            <p:nvPr/>
          </p:nvSpPr>
          <p:spPr>
            <a:xfrm>
              <a:off x="7063281" y="2578100"/>
              <a:ext cx="111771" cy="159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8" h="21198" fill="norm" stroke="1" extrusionOk="0">
                  <a:moveTo>
                    <a:pt x="14606" y="0"/>
                  </a:moveTo>
                  <a:cubicBezTo>
                    <a:pt x="11071" y="1964"/>
                    <a:pt x="7537" y="3927"/>
                    <a:pt x="4984" y="6732"/>
                  </a:cubicBezTo>
                  <a:cubicBezTo>
                    <a:pt x="2431" y="9538"/>
                    <a:pt x="860" y="13184"/>
                    <a:pt x="271" y="15709"/>
                  </a:cubicBezTo>
                  <a:cubicBezTo>
                    <a:pt x="-318" y="18234"/>
                    <a:pt x="75" y="19636"/>
                    <a:pt x="1253" y="20478"/>
                  </a:cubicBezTo>
                  <a:cubicBezTo>
                    <a:pt x="2431" y="21319"/>
                    <a:pt x="4395" y="21600"/>
                    <a:pt x="7733" y="20338"/>
                  </a:cubicBezTo>
                  <a:cubicBezTo>
                    <a:pt x="11071" y="19075"/>
                    <a:pt x="15784" y="16270"/>
                    <a:pt x="18337" y="13184"/>
                  </a:cubicBezTo>
                  <a:cubicBezTo>
                    <a:pt x="20889" y="10099"/>
                    <a:pt x="21282" y="6732"/>
                    <a:pt x="20104" y="4488"/>
                  </a:cubicBezTo>
                  <a:cubicBezTo>
                    <a:pt x="18926" y="2244"/>
                    <a:pt x="16177" y="1122"/>
                    <a:pt x="1342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" name="Line"/>
            <p:cNvSpPr/>
            <p:nvPr/>
          </p:nvSpPr>
          <p:spPr>
            <a:xfrm>
              <a:off x="7683865" y="2260447"/>
              <a:ext cx="139701" cy="478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7" fill="norm" stroke="1" extrusionOk="0">
                  <a:moveTo>
                    <a:pt x="1636" y="12796"/>
                  </a:moveTo>
                  <a:cubicBezTo>
                    <a:pt x="7855" y="10522"/>
                    <a:pt x="14073" y="8249"/>
                    <a:pt x="17509" y="6401"/>
                  </a:cubicBezTo>
                  <a:cubicBezTo>
                    <a:pt x="20945" y="4554"/>
                    <a:pt x="21600" y="3133"/>
                    <a:pt x="21600" y="2138"/>
                  </a:cubicBezTo>
                  <a:cubicBezTo>
                    <a:pt x="21600" y="1143"/>
                    <a:pt x="20945" y="575"/>
                    <a:pt x="19800" y="243"/>
                  </a:cubicBezTo>
                  <a:cubicBezTo>
                    <a:pt x="18655" y="-88"/>
                    <a:pt x="17018" y="-183"/>
                    <a:pt x="15055" y="622"/>
                  </a:cubicBezTo>
                  <a:cubicBezTo>
                    <a:pt x="13091" y="1428"/>
                    <a:pt x="10800" y="3133"/>
                    <a:pt x="8673" y="5738"/>
                  </a:cubicBezTo>
                  <a:cubicBezTo>
                    <a:pt x="6545" y="8343"/>
                    <a:pt x="4582" y="11849"/>
                    <a:pt x="3436" y="14454"/>
                  </a:cubicBezTo>
                  <a:cubicBezTo>
                    <a:pt x="2291" y="17059"/>
                    <a:pt x="1964" y="18764"/>
                    <a:pt x="1636" y="19854"/>
                  </a:cubicBezTo>
                  <a:cubicBezTo>
                    <a:pt x="1309" y="20943"/>
                    <a:pt x="982" y="21417"/>
                    <a:pt x="655" y="21417"/>
                  </a:cubicBezTo>
                  <a:cubicBezTo>
                    <a:pt x="327" y="21417"/>
                    <a:pt x="0" y="20943"/>
                    <a:pt x="0" y="19901"/>
                  </a:cubicBezTo>
                  <a:cubicBezTo>
                    <a:pt x="0" y="18859"/>
                    <a:pt x="327" y="17249"/>
                    <a:pt x="1145" y="16206"/>
                  </a:cubicBezTo>
                  <a:cubicBezTo>
                    <a:pt x="1964" y="15164"/>
                    <a:pt x="3273" y="14691"/>
                    <a:pt x="4745" y="14454"/>
                  </a:cubicBezTo>
                  <a:cubicBezTo>
                    <a:pt x="6218" y="14217"/>
                    <a:pt x="7855" y="14217"/>
                    <a:pt x="9164" y="14454"/>
                  </a:cubicBezTo>
                  <a:cubicBezTo>
                    <a:pt x="10473" y="14691"/>
                    <a:pt x="11455" y="15164"/>
                    <a:pt x="12273" y="16112"/>
                  </a:cubicBezTo>
                  <a:cubicBezTo>
                    <a:pt x="13091" y="17059"/>
                    <a:pt x="13745" y="18480"/>
                    <a:pt x="14400" y="199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" name="Line"/>
            <p:cNvSpPr/>
            <p:nvPr/>
          </p:nvSpPr>
          <p:spPr>
            <a:xfrm>
              <a:off x="7817215" y="2539020"/>
              <a:ext cx="131234" cy="140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6" fill="norm" stroke="1" extrusionOk="0">
                  <a:moveTo>
                    <a:pt x="18465" y="3902"/>
                  </a:moveTo>
                  <a:cubicBezTo>
                    <a:pt x="17419" y="2649"/>
                    <a:pt x="16374" y="1397"/>
                    <a:pt x="14981" y="615"/>
                  </a:cubicBezTo>
                  <a:cubicBezTo>
                    <a:pt x="13587" y="-168"/>
                    <a:pt x="11845" y="-481"/>
                    <a:pt x="9406" y="1397"/>
                  </a:cubicBezTo>
                  <a:cubicBezTo>
                    <a:pt x="6968" y="3276"/>
                    <a:pt x="3832" y="7345"/>
                    <a:pt x="2090" y="10319"/>
                  </a:cubicBezTo>
                  <a:cubicBezTo>
                    <a:pt x="348" y="13293"/>
                    <a:pt x="0" y="15171"/>
                    <a:pt x="0" y="16893"/>
                  </a:cubicBezTo>
                  <a:cubicBezTo>
                    <a:pt x="0" y="18615"/>
                    <a:pt x="348" y="20180"/>
                    <a:pt x="1394" y="20649"/>
                  </a:cubicBezTo>
                  <a:cubicBezTo>
                    <a:pt x="2439" y="21119"/>
                    <a:pt x="4181" y="20493"/>
                    <a:pt x="6271" y="18302"/>
                  </a:cubicBezTo>
                  <a:cubicBezTo>
                    <a:pt x="8361" y="16110"/>
                    <a:pt x="10800" y="12354"/>
                    <a:pt x="12194" y="11415"/>
                  </a:cubicBezTo>
                  <a:cubicBezTo>
                    <a:pt x="13587" y="10476"/>
                    <a:pt x="13935" y="12354"/>
                    <a:pt x="14458" y="14076"/>
                  </a:cubicBezTo>
                  <a:cubicBezTo>
                    <a:pt x="14981" y="15797"/>
                    <a:pt x="15677" y="17362"/>
                    <a:pt x="16897" y="18458"/>
                  </a:cubicBezTo>
                  <a:cubicBezTo>
                    <a:pt x="18116" y="19554"/>
                    <a:pt x="19858" y="20180"/>
                    <a:pt x="21600" y="208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" name="Line"/>
            <p:cNvSpPr/>
            <p:nvPr/>
          </p:nvSpPr>
          <p:spPr>
            <a:xfrm>
              <a:off x="8011948" y="2527300"/>
              <a:ext cx="133351" cy="133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9" fill="norm" stroke="1" extrusionOk="0">
                  <a:moveTo>
                    <a:pt x="0" y="7087"/>
                  </a:moveTo>
                  <a:cubicBezTo>
                    <a:pt x="343" y="10800"/>
                    <a:pt x="686" y="14512"/>
                    <a:pt x="1543" y="17044"/>
                  </a:cubicBezTo>
                  <a:cubicBezTo>
                    <a:pt x="2400" y="19575"/>
                    <a:pt x="3771" y="20925"/>
                    <a:pt x="5314" y="21262"/>
                  </a:cubicBezTo>
                  <a:cubicBezTo>
                    <a:pt x="6857" y="21600"/>
                    <a:pt x="8571" y="20925"/>
                    <a:pt x="11314" y="17212"/>
                  </a:cubicBezTo>
                  <a:cubicBezTo>
                    <a:pt x="14057" y="13500"/>
                    <a:pt x="17829" y="675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" name="Line"/>
            <p:cNvSpPr/>
            <p:nvPr/>
          </p:nvSpPr>
          <p:spPr>
            <a:xfrm>
              <a:off x="8197986" y="2501992"/>
              <a:ext cx="112413" cy="154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295" fill="norm" stroke="1" extrusionOk="0">
                  <a:moveTo>
                    <a:pt x="2043" y="13998"/>
                  </a:moveTo>
                  <a:cubicBezTo>
                    <a:pt x="7243" y="10495"/>
                    <a:pt x="12443" y="6992"/>
                    <a:pt x="15443" y="4511"/>
                  </a:cubicBezTo>
                  <a:cubicBezTo>
                    <a:pt x="18443" y="2030"/>
                    <a:pt x="19243" y="571"/>
                    <a:pt x="18443" y="133"/>
                  </a:cubicBezTo>
                  <a:cubicBezTo>
                    <a:pt x="17643" y="-305"/>
                    <a:pt x="15243" y="279"/>
                    <a:pt x="11843" y="2760"/>
                  </a:cubicBezTo>
                  <a:cubicBezTo>
                    <a:pt x="8443" y="5241"/>
                    <a:pt x="4043" y="9619"/>
                    <a:pt x="1843" y="12830"/>
                  </a:cubicBezTo>
                  <a:cubicBezTo>
                    <a:pt x="-357" y="16041"/>
                    <a:pt x="-357" y="18084"/>
                    <a:pt x="643" y="19398"/>
                  </a:cubicBezTo>
                  <a:cubicBezTo>
                    <a:pt x="1643" y="20711"/>
                    <a:pt x="3643" y="21295"/>
                    <a:pt x="7243" y="21295"/>
                  </a:cubicBezTo>
                  <a:cubicBezTo>
                    <a:pt x="10843" y="21295"/>
                    <a:pt x="16043" y="20711"/>
                    <a:pt x="21243" y="201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" name="Line"/>
            <p:cNvSpPr/>
            <p:nvPr/>
          </p:nvSpPr>
          <p:spPr>
            <a:xfrm>
              <a:off x="8735848" y="2374899"/>
              <a:ext cx="1079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" name="Line"/>
            <p:cNvSpPr/>
            <p:nvPr/>
          </p:nvSpPr>
          <p:spPr>
            <a:xfrm>
              <a:off x="8790833" y="2400300"/>
              <a:ext cx="167266" cy="285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414" fill="norm" stroke="1" extrusionOk="0">
                  <a:moveTo>
                    <a:pt x="21336" y="0"/>
                  </a:moveTo>
                  <a:cubicBezTo>
                    <a:pt x="19716" y="0"/>
                    <a:pt x="18096" y="0"/>
                    <a:pt x="16206" y="874"/>
                  </a:cubicBezTo>
                  <a:cubicBezTo>
                    <a:pt x="14316" y="1747"/>
                    <a:pt x="12156" y="3494"/>
                    <a:pt x="9726" y="6194"/>
                  </a:cubicBezTo>
                  <a:cubicBezTo>
                    <a:pt x="7296" y="8894"/>
                    <a:pt x="4596" y="12547"/>
                    <a:pt x="2976" y="14850"/>
                  </a:cubicBezTo>
                  <a:cubicBezTo>
                    <a:pt x="1356" y="17153"/>
                    <a:pt x="816" y="18106"/>
                    <a:pt x="411" y="19059"/>
                  </a:cubicBezTo>
                  <a:cubicBezTo>
                    <a:pt x="6" y="20012"/>
                    <a:pt x="-264" y="20965"/>
                    <a:pt x="411" y="21282"/>
                  </a:cubicBezTo>
                  <a:cubicBezTo>
                    <a:pt x="1086" y="21600"/>
                    <a:pt x="2706" y="21282"/>
                    <a:pt x="4326" y="209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" name="Line"/>
            <p:cNvSpPr/>
            <p:nvPr/>
          </p:nvSpPr>
          <p:spPr>
            <a:xfrm>
              <a:off x="9196721" y="2343150"/>
              <a:ext cx="21728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4569"/>
                    <a:pt x="4448" y="9138"/>
                    <a:pt x="1502" y="12738"/>
                  </a:cubicBezTo>
                  <a:cubicBezTo>
                    <a:pt x="-1443" y="16338"/>
                    <a:pt x="521" y="18969"/>
                    <a:pt x="248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" name="Line"/>
            <p:cNvSpPr/>
            <p:nvPr/>
          </p:nvSpPr>
          <p:spPr>
            <a:xfrm>
              <a:off x="9110498" y="2320393"/>
              <a:ext cx="228601" cy="118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58" fill="norm" stroke="1" extrusionOk="0">
                  <a:moveTo>
                    <a:pt x="7800" y="10526"/>
                  </a:moveTo>
                  <a:cubicBezTo>
                    <a:pt x="6800" y="9794"/>
                    <a:pt x="5800" y="9062"/>
                    <a:pt x="5000" y="9428"/>
                  </a:cubicBezTo>
                  <a:cubicBezTo>
                    <a:pt x="4200" y="9794"/>
                    <a:pt x="3600" y="11258"/>
                    <a:pt x="3000" y="12723"/>
                  </a:cubicBezTo>
                  <a:cubicBezTo>
                    <a:pt x="2400" y="14187"/>
                    <a:pt x="1800" y="15652"/>
                    <a:pt x="1200" y="17299"/>
                  </a:cubicBezTo>
                  <a:cubicBezTo>
                    <a:pt x="600" y="18946"/>
                    <a:pt x="0" y="20777"/>
                    <a:pt x="0" y="20411"/>
                  </a:cubicBezTo>
                  <a:cubicBezTo>
                    <a:pt x="0" y="20045"/>
                    <a:pt x="600" y="17482"/>
                    <a:pt x="2100" y="13821"/>
                  </a:cubicBezTo>
                  <a:cubicBezTo>
                    <a:pt x="3600" y="10160"/>
                    <a:pt x="6000" y="5401"/>
                    <a:pt x="8500" y="2655"/>
                  </a:cubicBezTo>
                  <a:cubicBezTo>
                    <a:pt x="11000" y="-91"/>
                    <a:pt x="13600" y="-823"/>
                    <a:pt x="15800" y="1008"/>
                  </a:cubicBezTo>
                  <a:cubicBezTo>
                    <a:pt x="18000" y="2838"/>
                    <a:pt x="19800" y="7231"/>
                    <a:pt x="21600" y="116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" name="Line"/>
            <p:cNvSpPr/>
            <p:nvPr/>
          </p:nvSpPr>
          <p:spPr>
            <a:xfrm>
              <a:off x="9677536" y="2558233"/>
              <a:ext cx="118763" cy="119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0999" fill="norm" stroke="1" extrusionOk="0">
                  <a:moveTo>
                    <a:pt x="21262" y="5730"/>
                  </a:moveTo>
                  <a:cubicBezTo>
                    <a:pt x="20125" y="3868"/>
                    <a:pt x="18988" y="2006"/>
                    <a:pt x="17473" y="889"/>
                  </a:cubicBezTo>
                  <a:cubicBezTo>
                    <a:pt x="15957" y="-229"/>
                    <a:pt x="14062" y="-601"/>
                    <a:pt x="11030" y="1633"/>
                  </a:cubicBezTo>
                  <a:cubicBezTo>
                    <a:pt x="7999" y="3868"/>
                    <a:pt x="3830" y="8709"/>
                    <a:pt x="1746" y="12247"/>
                  </a:cubicBezTo>
                  <a:cubicBezTo>
                    <a:pt x="-338" y="15785"/>
                    <a:pt x="-338" y="18020"/>
                    <a:pt x="609" y="19323"/>
                  </a:cubicBezTo>
                  <a:cubicBezTo>
                    <a:pt x="1557" y="20627"/>
                    <a:pt x="3451" y="20999"/>
                    <a:pt x="5346" y="20999"/>
                  </a:cubicBezTo>
                  <a:cubicBezTo>
                    <a:pt x="7241" y="20999"/>
                    <a:pt x="9136" y="20627"/>
                    <a:pt x="10841" y="18206"/>
                  </a:cubicBezTo>
                  <a:cubicBezTo>
                    <a:pt x="12546" y="15785"/>
                    <a:pt x="14062" y="11316"/>
                    <a:pt x="14062" y="8523"/>
                  </a:cubicBezTo>
                  <a:cubicBezTo>
                    <a:pt x="14062" y="5730"/>
                    <a:pt x="12546" y="4613"/>
                    <a:pt x="11030" y="34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" name="Line"/>
            <p:cNvSpPr/>
            <p:nvPr/>
          </p:nvSpPr>
          <p:spPr>
            <a:xfrm>
              <a:off x="9815348" y="2489200"/>
              <a:ext cx="228601" cy="209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4" fill="norm" stroke="1" extrusionOk="0">
                  <a:moveTo>
                    <a:pt x="0" y="7128"/>
                  </a:moveTo>
                  <a:cubicBezTo>
                    <a:pt x="800" y="6480"/>
                    <a:pt x="1600" y="5832"/>
                    <a:pt x="2500" y="5616"/>
                  </a:cubicBezTo>
                  <a:cubicBezTo>
                    <a:pt x="3400" y="5400"/>
                    <a:pt x="4400" y="5616"/>
                    <a:pt x="5500" y="7884"/>
                  </a:cubicBezTo>
                  <a:cubicBezTo>
                    <a:pt x="6600" y="10152"/>
                    <a:pt x="7800" y="14472"/>
                    <a:pt x="8300" y="17172"/>
                  </a:cubicBezTo>
                  <a:cubicBezTo>
                    <a:pt x="8800" y="19872"/>
                    <a:pt x="8600" y="20952"/>
                    <a:pt x="8000" y="21276"/>
                  </a:cubicBezTo>
                  <a:cubicBezTo>
                    <a:pt x="7400" y="21600"/>
                    <a:pt x="6400" y="21168"/>
                    <a:pt x="6200" y="19224"/>
                  </a:cubicBezTo>
                  <a:cubicBezTo>
                    <a:pt x="6000" y="17280"/>
                    <a:pt x="6600" y="13824"/>
                    <a:pt x="8700" y="10584"/>
                  </a:cubicBezTo>
                  <a:cubicBezTo>
                    <a:pt x="10800" y="7344"/>
                    <a:pt x="14400" y="4320"/>
                    <a:pt x="16800" y="2592"/>
                  </a:cubicBezTo>
                  <a:cubicBezTo>
                    <a:pt x="19200" y="864"/>
                    <a:pt x="20400" y="43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" name="Line"/>
            <p:cNvSpPr/>
            <p:nvPr/>
          </p:nvSpPr>
          <p:spPr>
            <a:xfrm>
              <a:off x="10258437" y="2368550"/>
              <a:ext cx="141112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600" fill="norm" stroke="1" extrusionOk="0">
                  <a:moveTo>
                    <a:pt x="211" y="0"/>
                  </a:moveTo>
                  <a:cubicBezTo>
                    <a:pt x="-106" y="1500"/>
                    <a:pt x="-424" y="3000"/>
                    <a:pt x="2117" y="6450"/>
                  </a:cubicBezTo>
                  <a:cubicBezTo>
                    <a:pt x="4658" y="9900"/>
                    <a:pt x="10058" y="15300"/>
                    <a:pt x="13711" y="18150"/>
                  </a:cubicBezTo>
                  <a:cubicBezTo>
                    <a:pt x="17364" y="21000"/>
                    <a:pt x="19270" y="21300"/>
                    <a:pt x="2117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" name="Line"/>
            <p:cNvSpPr/>
            <p:nvPr/>
          </p:nvSpPr>
          <p:spPr>
            <a:xfrm>
              <a:off x="10305306" y="2393950"/>
              <a:ext cx="157743" cy="304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420" fill="norm" stroke="1" extrusionOk="0">
                  <a:moveTo>
                    <a:pt x="21463" y="0"/>
                  </a:moveTo>
                  <a:cubicBezTo>
                    <a:pt x="18583" y="1639"/>
                    <a:pt x="15703" y="3277"/>
                    <a:pt x="12535" y="5884"/>
                  </a:cubicBezTo>
                  <a:cubicBezTo>
                    <a:pt x="9367" y="8491"/>
                    <a:pt x="5911" y="12066"/>
                    <a:pt x="3751" y="14450"/>
                  </a:cubicBezTo>
                  <a:cubicBezTo>
                    <a:pt x="1591" y="16833"/>
                    <a:pt x="727" y="18025"/>
                    <a:pt x="295" y="19068"/>
                  </a:cubicBezTo>
                  <a:cubicBezTo>
                    <a:pt x="-137" y="20110"/>
                    <a:pt x="-137" y="21004"/>
                    <a:pt x="583" y="21302"/>
                  </a:cubicBezTo>
                  <a:cubicBezTo>
                    <a:pt x="1303" y="21600"/>
                    <a:pt x="2743" y="21302"/>
                    <a:pt x="4183" y="20781"/>
                  </a:cubicBezTo>
                  <a:cubicBezTo>
                    <a:pt x="5623" y="20259"/>
                    <a:pt x="7063" y="19514"/>
                    <a:pt x="8503" y="187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" name="Line"/>
            <p:cNvSpPr/>
            <p:nvPr/>
          </p:nvSpPr>
          <p:spPr>
            <a:xfrm>
              <a:off x="10583698" y="2336800"/>
              <a:ext cx="63501" cy="38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3541"/>
                    <a:pt x="10080" y="7082"/>
                    <a:pt x="6480" y="10682"/>
                  </a:cubicBezTo>
                  <a:cubicBezTo>
                    <a:pt x="2880" y="14282"/>
                    <a:pt x="1440" y="1794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" name="Line"/>
            <p:cNvSpPr/>
            <p:nvPr/>
          </p:nvSpPr>
          <p:spPr>
            <a:xfrm>
              <a:off x="10499488" y="2622550"/>
              <a:ext cx="11596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600" fill="norm" stroke="1" extrusionOk="0">
                  <a:moveTo>
                    <a:pt x="302" y="0"/>
                  </a:moveTo>
                  <a:cubicBezTo>
                    <a:pt x="-83" y="2769"/>
                    <a:pt x="-469" y="5538"/>
                    <a:pt x="1652" y="9138"/>
                  </a:cubicBezTo>
                  <a:cubicBezTo>
                    <a:pt x="3774" y="12738"/>
                    <a:pt x="8402" y="17169"/>
                    <a:pt x="12067" y="19385"/>
                  </a:cubicBezTo>
                  <a:cubicBezTo>
                    <a:pt x="15731" y="21600"/>
                    <a:pt x="18431" y="21600"/>
                    <a:pt x="2113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" name="Line"/>
            <p:cNvSpPr/>
            <p:nvPr/>
          </p:nvSpPr>
          <p:spPr>
            <a:xfrm>
              <a:off x="10545598" y="2692400"/>
              <a:ext cx="1143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200" y="4800"/>
                    <a:pt x="8800" y="9600"/>
                    <a:pt x="5200" y="13200"/>
                  </a:cubicBezTo>
                  <a:cubicBezTo>
                    <a:pt x="1600" y="16800"/>
                    <a:pt x="800" y="192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" name="Line"/>
            <p:cNvSpPr/>
            <p:nvPr/>
          </p:nvSpPr>
          <p:spPr>
            <a:xfrm>
              <a:off x="4081298" y="3733800"/>
              <a:ext cx="2095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36" y="18514"/>
                    <a:pt x="10473" y="15429"/>
                    <a:pt x="14073" y="11829"/>
                  </a:cubicBezTo>
                  <a:cubicBezTo>
                    <a:pt x="17673" y="8229"/>
                    <a:pt x="19636" y="411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" name="Line"/>
            <p:cNvSpPr/>
            <p:nvPr/>
          </p:nvSpPr>
          <p:spPr>
            <a:xfrm>
              <a:off x="4201948" y="3676649"/>
              <a:ext cx="254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4500"/>
                    <a:pt x="3600" y="9000"/>
                    <a:pt x="7200" y="12600"/>
                  </a:cubicBezTo>
                  <a:cubicBezTo>
                    <a:pt x="10800" y="16200"/>
                    <a:pt x="16200" y="189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" name="Line"/>
            <p:cNvSpPr/>
            <p:nvPr/>
          </p:nvSpPr>
          <p:spPr>
            <a:xfrm>
              <a:off x="4360698" y="3676649"/>
              <a:ext cx="107951" cy="162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2" fill="norm" stroke="1" extrusionOk="0">
                  <a:moveTo>
                    <a:pt x="0" y="842"/>
                  </a:moveTo>
                  <a:cubicBezTo>
                    <a:pt x="424" y="5610"/>
                    <a:pt x="847" y="10379"/>
                    <a:pt x="1482" y="13465"/>
                  </a:cubicBezTo>
                  <a:cubicBezTo>
                    <a:pt x="2118" y="16551"/>
                    <a:pt x="2965" y="17953"/>
                    <a:pt x="4024" y="19216"/>
                  </a:cubicBezTo>
                  <a:cubicBezTo>
                    <a:pt x="5082" y="20478"/>
                    <a:pt x="6353" y="21600"/>
                    <a:pt x="7412" y="21460"/>
                  </a:cubicBezTo>
                  <a:cubicBezTo>
                    <a:pt x="8471" y="21319"/>
                    <a:pt x="9318" y="19917"/>
                    <a:pt x="11647" y="16130"/>
                  </a:cubicBezTo>
                  <a:cubicBezTo>
                    <a:pt x="13976" y="12343"/>
                    <a:pt x="17788" y="617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" name="Line"/>
            <p:cNvSpPr/>
            <p:nvPr/>
          </p:nvSpPr>
          <p:spPr>
            <a:xfrm>
              <a:off x="4510328" y="3644947"/>
              <a:ext cx="117071" cy="172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213" fill="norm" stroke="1" extrusionOk="0">
                  <a:moveTo>
                    <a:pt x="2819" y="9363"/>
                  </a:moveTo>
                  <a:cubicBezTo>
                    <a:pt x="7062" y="7281"/>
                    <a:pt x="11304" y="5199"/>
                    <a:pt x="13426" y="3507"/>
                  </a:cubicBezTo>
                  <a:cubicBezTo>
                    <a:pt x="15547" y="1816"/>
                    <a:pt x="15547" y="515"/>
                    <a:pt x="14583" y="124"/>
                  </a:cubicBezTo>
                  <a:cubicBezTo>
                    <a:pt x="13619" y="-266"/>
                    <a:pt x="11690" y="254"/>
                    <a:pt x="9569" y="1816"/>
                  </a:cubicBezTo>
                  <a:cubicBezTo>
                    <a:pt x="7447" y="3377"/>
                    <a:pt x="5133" y="5980"/>
                    <a:pt x="3397" y="8973"/>
                  </a:cubicBezTo>
                  <a:cubicBezTo>
                    <a:pt x="1662" y="11965"/>
                    <a:pt x="504" y="15348"/>
                    <a:pt x="119" y="17691"/>
                  </a:cubicBezTo>
                  <a:cubicBezTo>
                    <a:pt x="-267" y="20033"/>
                    <a:pt x="119" y="21334"/>
                    <a:pt x="3783" y="21204"/>
                  </a:cubicBezTo>
                  <a:cubicBezTo>
                    <a:pt x="7447" y="21074"/>
                    <a:pt x="14390" y="19512"/>
                    <a:pt x="21333" y="179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" name="Line"/>
            <p:cNvSpPr/>
            <p:nvPr/>
          </p:nvSpPr>
          <p:spPr>
            <a:xfrm>
              <a:off x="5142671" y="3618196"/>
              <a:ext cx="107028" cy="191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0969" fill="norm" stroke="1" extrusionOk="0">
                  <a:moveTo>
                    <a:pt x="21004" y="4323"/>
                  </a:moveTo>
                  <a:cubicBezTo>
                    <a:pt x="20173" y="2697"/>
                    <a:pt x="19342" y="1072"/>
                    <a:pt x="17889" y="375"/>
                  </a:cubicBezTo>
                  <a:cubicBezTo>
                    <a:pt x="16435" y="-322"/>
                    <a:pt x="14358" y="-90"/>
                    <a:pt x="11450" y="1420"/>
                  </a:cubicBezTo>
                  <a:cubicBezTo>
                    <a:pt x="8542" y="2930"/>
                    <a:pt x="4804" y="5717"/>
                    <a:pt x="2519" y="8504"/>
                  </a:cubicBezTo>
                  <a:cubicBezTo>
                    <a:pt x="235" y="11291"/>
                    <a:pt x="-596" y="14078"/>
                    <a:pt x="442" y="16284"/>
                  </a:cubicBezTo>
                  <a:cubicBezTo>
                    <a:pt x="1481" y="18491"/>
                    <a:pt x="4389" y="20117"/>
                    <a:pt x="7919" y="20697"/>
                  </a:cubicBezTo>
                  <a:cubicBezTo>
                    <a:pt x="11450" y="21278"/>
                    <a:pt x="15604" y="20813"/>
                    <a:pt x="19758" y="203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" name="Line"/>
            <p:cNvSpPr/>
            <p:nvPr/>
          </p:nvSpPr>
          <p:spPr>
            <a:xfrm>
              <a:off x="5298381" y="3674942"/>
              <a:ext cx="97897" cy="142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0837" fill="norm" stroke="1" extrusionOk="0">
                  <a:moveTo>
                    <a:pt x="5974" y="4878"/>
                  </a:moveTo>
                  <a:cubicBezTo>
                    <a:pt x="6434" y="2718"/>
                    <a:pt x="6894" y="558"/>
                    <a:pt x="6204" y="95"/>
                  </a:cubicBezTo>
                  <a:cubicBezTo>
                    <a:pt x="5515" y="-368"/>
                    <a:pt x="3677" y="866"/>
                    <a:pt x="2298" y="3798"/>
                  </a:cubicBezTo>
                  <a:cubicBezTo>
                    <a:pt x="919" y="6729"/>
                    <a:pt x="0" y="11358"/>
                    <a:pt x="0" y="14443"/>
                  </a:cubicBezTo>
                  <a:cubicBezTo>
                    <a:pt x="0" y="17529"/>
                    <a:pt x="919" y="19072"/>
                    <a:pt x="2528" y="19998"/>
                  </a:cubicBezTo>
                  <a:cubicBezTo>
                    <a:pt x="4136" y="20923"/>
                    <a:pt x="6434" y="21232"/>
                    <a:pt x="9421" y="20152"/>
                  </a:cubicBezTo>
                  <a:cubicBezTo>
                    <a:pt x="12409" y="19072"/>
                    <a:pt x="16085" y="16603"/>
                    <a:pt x="18383" y="13826"/>
                  </a:cubicBezTo>
                  <a:cubicBezTo>
                    <a:pt x="20681" y="11049"/>
                    <a:pt x="21600" y="7963"/>
                    <a:pt x="21140" y="5649"/>
                  </a:cubicBezTo>
                  <a:cubicBezTo>
                    <a:pt x="20681" y="3335"/>
                    <a:pt x="18843" y="1792"/>
                    <a:pt x="16774" y="1483"/>
                  </a:cubicBezTo>
                  <a:cubicBezTo>
                    <a:pt x="14706" y="1175"/>
                    <a:pt x="12409" y="2101"/>
                    <a:pt x="11489" y="2718"/>
                  </a:cubicBezTo>
                  <a:cubicBezTo>
                    <a:pt x="10570" y="3335"/>
                    <a:pt x="11030" y="3643"/>
                    <a:pt x="11489" y="39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" name="Line"/>
            <p:cNvSpPr/>
            <p:nvPr/>
          </p:nvSpPr>
          <p:spPr>
            <a:xfrm>
              <a:off x="5395748" y="3644900"/>
              <a:ext cx="158751" cy="151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3" fill="norm" stroke="1" extrusionOk="0">
                  <a:moveTo>
                    <a:pt x="0" y="5326"/>
                  </a:moveTo>
                  <a:cubicBezTo>
                    <a:pt x="864" y="3847"/>
                    <a:pt x="1728" y="2367"/>
                    <a:pt x="3600" y="1479"/>
                  </a:cubicBezTo>
                  <a:cubicBezTo>
                    <a:pt x="5472" y="592"/>
                    <a:pt x="8352" y="296"/>
                    <a:pt x="10512" y="2811"/>
                  </a:cubicBezTo>
                  <a:cubicBezTo>
                    <a:pt x="12672" y="5326"/>
                    <a:pt x="14112" y="10652"/>
                    <a:pt x="14544" y="14055"/>
                  </a:cubicBezTo>
                  <a:cubicBezTo>
                    <a:pt x="14976" y="17458"/>
                    <a:pt x="14400" y="18937"/>
                    <a:pt x="13392" y="19973"/>
                  </a:cubicBezTo>
                  <a:cubicBezTo>
                    <a:pt x="12384" y="21008"/>
                    <a:pt x="10944" y="21600"/>
                    <a:pt x="10224" y="21008"/>
                  </a:cubicBezTo>
                  <a:cubicBezTo>
                    <a:pt x="9504" y="20416"/>
                    <a:pt x="9504" y="18641"/>
                    <a:pt x="11520" y="14942"/>
                  </a:cubicBezTo>
                  <a:cubicBezTo>
                    <a:pt x="13536" y="11244"/>
                    <a:pt x="17568" y="562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" name="Line"/>
            <p:cNvSpPr/>
            <p:nvPr/>
          </p:nvSpPr>
          <p:spPr>
            <a:xfrm>
              <a:off x="5573548" y="3625850"/>
              <a:ext cx="120651" cy="146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0" fill="norm" stroke="1" extrusionOk="0">
                  <a:moveTo>
                    <a:pt x="0" y="0"/>
                  </a:moveTo>
                  <a:cubicBezTo>
                    <a:pt x="1895" y="617"/>
                    <a:pt x="3789" y="1234"/>
                    <a:pt x="5495" y="4320"/>
                  </a:cubicBezTo>
                  <a:cubicBezTo>
                    <a:pt x="7200" y="7406"/>
                    <a:pt x="8716" y="12960"/>
                    <a:pt x="9095" y="16509"/>
                  </a:cubicBezTo>
                  <a:cubicBezTo>
                    <a:pt x="9474" y="20057"/>
                    <a:pt x="8716" y="21600"/>
                    <a:pt x="7958" y="21291"/>
                  </a:cubicBezTo>
                  <a:cubicBezTo>
                    <a:pt x="7200" y="20983"/>
                    <a:pt x="6442" y="18823"/>
                    <a:pt x="6821" y="15891"/>
                  </a:cubicBezTo>
                  <a:cubicBezTo>
                    <a:pt x="7200" y="12960"/>
                    <a:pt x="8716" y="9257"/>
                    <a:pt x="11368" y="6480"/>
                  </a:cubicBezTo>
                  <a:cubicBezTo>
                    <a:pt x="14021" y="3703"/>
                    <a:pt x="17811" y="185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" name="Line"/>
            <p:cNvSpPr/>
            <p:nvPr/>
          </p:nvSpPr>
          <p:spPr>
            <a:xfrm>
              <a:off x="5704740" y="3602742"/>
              <a:ext cx="97409" cy="161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075" fill="norm" stroke="1" extrusionOk="0">
                  <a:moveTo>
                    <a:pt x="3226" y="6346"/>
                  </a:moveTo>
                  <a:cubicBezTo>
                    <a:pt x="5523" y="6900"/>
                    <a:pt x="7821" y="7454"/>
                    <a:pt x="9889" y="7315"/>
                  </a:cubicBezTo>
                  <a:cubicBezTo>
                    <a:pt x="11958" y="7177"/>
                    <a:pt x="13796" y="6346"/>
                    <a:pt x="14945" y="4962"/>
                  </a:cubicBezTo>
                  <a:cubicBezTo>
                    <a:pt x="16094" y="3577"/>
                    <a:pt x="16553" y="1638"/>
                    <a:pt x="15404" y="669"/>
                  </a:cubicBezTo>
                  <a:cubicBezTo>
                    <a:pt x="14255" y="-300"/>
                    <a:pt x="11498" y="-300"/>
                    <a:pt x="8740" y="1223"/>
                  </a:cubicBezTo>
                  <a:cubicBezTo>
                    <a:pt x="5983" y="2746"/>
                    <a:pt x="3226" y="5792"/>
                    <a:pt x="1617" y="9115"/>
                  </a:cubicBezTo>
                  <a:cubicBezTo>
                    <a:pt x="9" y="12438"/>
                    <a:pt x="-451" y="16038"/>
                    <a:pt x="468" y="18254"/>
                  </a:cubicBezTo>
                  <a:cubicBezTo>
                    <a:pt x="1387" y="20469"/>
                    <a:pt x="3685" y="21300"/>
                    <a:pt x="7362" y="21023"/>
                  </a:cubicBezTo>
                  <a:cubicBezTo>
                    <a:pt x="11038" y="20746"/>
                    <a:pt x="16094" y="19362"/>
                    <a:pt x="21149" y="179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" name="Line"/>
            <p:cNvSpPr/>
            <p:nvPr/>
          </p:nvSpPr>
          <p:spPr>
            <a:xfrm>
              <a:off x="5878348" y="3460750"/>
              <a:ext cx="6351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367"/>
                    <a:pt x="21600" y="10735"/>
                    <a:pt x="18000" y="14335"/>
                  </a:cubicBezTo>
                  <a:cubicBezTo>
                    <a:pt x="14400" y="17935"/>
                    <a:pt x="7200" y="1976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" name="Line"/>
            <p:cNvSpPr/>
            <p:nvPr/>
          </p:nvSpPr>
          <p:spPr>
            <a:xfrm>
              <a:off x="5924244" y="3626796"/>
              <a:ext cx="239855" cy="131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283" fill="norm" stroke="1" extrusionOk="0">
                  <a:moveTo>
                    <a:pt x="8397" y="8076"/>
                  </a:moveTo>
                  <a:cubicBezTo>
                    <a:pt x="8208" y="6361"/>
                    <a:pt x="8018" y="4647"/>
                    <a:pt x="7545" y="3104"/>
                  </a:cubicBezTo>
                  <a:cubicBezTo>
                    <a:pt x="7071" y="1561"/>
                    <a:pt x="6313" y="190"/>
                    <a:pt x="5555" y="18"/>
                  </a:cubicBezTo>
                  <a:cubicBezTo>
                    <a:pt x="4797" y="-153"/>
                    <a:pt x="4039" y="876"/>
                    <a:pt x="3092" y="3790"/>
                  </a:cubicBezTo>
                  <a:cubicBezTo>
                    <a:pt x="2145" y="6704"/>
                    <a:pt x="1008" y="11504"/>
                    <a:pt x="439" y="14761"/>
                  </a:cubicBezTo>
                  <a:cubicBezTo>
                    <a:pt x="-129" y="18018"/>
                    <a:pt x="-129" y="19733"/>
                    <a:pt x="345" y="20590"/>
                  </a:cubicBezTo>
                  <a:cubicBezTo>
                    <a:pt x="818" y="21447"/>
                    <a:pt x="1766" y="21447"/>
                    <a:pt x="2618" y="20933"/>
                  </a:cubicBezTo>
                  <a:cubicBezTo>
                    <a:pt x="3471" y="20418"/>
                    <a:pt x="4229" y="19390"/>
                    <a:pt x="5082" y="17333"/>
                  </a:cubicBezTo>
                  <a:cubicBezTo>
                    <a:pt x="5934" y="15276"/>
                    <a:pt x="6882" y="12190"/>
                    <a:pt x="7355" y="11676"/>
                  </a:cubicBezTo>
                  <a:cubicBezTo>
                    <a:pt x="7829" y="11161"/>
                    <a:pt x="7829" y="13218"/>
                    <a:pt x="8113" y="14933"/>
                  </a:cubicBezTo>
                  <a:cubicBezTo>
                    <a:pt x="8397" y="16647"/>
                    <a:pt x="8966" y="18018"/>
                    <a:pt x="9724" y="18704"/>
                  </a:cubicBezTo>
                  <a:cubicBezTo>
                    <a:pt x="10482" y="19390"/>
                    <a:pt x="11429" y="19390"/>
                    <a:pt x="13418" y="16476"/>
                  </a:cubicBezTo>
                  <a:cubicBezTo>
                    <a:pt x="15408" y="13561"/>
                    <a:pt x="18439" y="7733"/>
                    <a:pt x="21471" y="19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" name="Line"/>
            <p:cNvSpPr/>
            <p:nvPr/>
          </p:nvSpPr>
          <p:spPr>
            <a:xfrm>
              <a:off x="6154853" y="3413881"/>
              <a:ext cx="79096" cy="361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207" fill="norm" stroke="1" extrusionOk="0">
                  <a:moveTo>
                    <a:pt x="11008" y="7591"/>
                  </a:moveTo>
                  <a:cubicBezTo>
                    <a:pt x="13851" y="5604"/>
                    <a:pt x="16693" y="3618"/>
                    <a:pt x="17829" y="2253"/>
                  </a:cubicBezTo>
                  <a:cubicBezTo>
                    <a:pt x="18966" y="887"/>
                    <a:pt x="18398" y="142"/>
                    <a:pt x="16977" y="18"/>
                  </a:cubicBezTo>
                  <a:cubicBezTo>
                    <a:pt x="15556" y="-106"/>
                    <a:pt x="13282" y="391"/>
                    <a:pt x="10440" y="2563"/>
                  </a:cubicBezTo>
                  <a:cubicBezTo>
                    <a:pt x="7598" y="4735"/>
                    <a:pt x="4187" y="8584"/>
                    <a:pt x="2198" y="11687"/>
                  </a:cubicBezTo>
                  <a:cubicBezTo>
                    <a:pt x="208" y="14791"/>
                    <a:pt x="-360" y="17149"/>
                    <a:pt x="208" y="18577"/>
                  </a:cubicBezTo>
                  <a:cubicBezTo>
                    <a:pt x="777" y="20004"/>
                    <a:pt x="2482" y="20501"/>
                    <a:pt x="4756" y="20873"/>
                  </a:cubicBezTo>
                  <a:cubicBezTo>
                    <a:pt x="7029" y="21246"/>
                    <a:pt x="9872" y="21494"/>
                    <a:pt x="12714" y="20563"/>
                  </a:cubicBezTo>
                  <a:cubicBezTo>
                    <a:pt x="15556" y="19632"/>
                    <a:pt x="18398" y="17522"/>
                    <a:pt x="21240" y="154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" name="Line"/>
            <p:cNvSpPr/>
            <p:nvPr/>
          </p:nvSpPr>
          <p:spPr>
            <a:xfrm>
              <a:off x="6125734" y="3594998"/>
              <a:ext cx="159081" cy="119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3" h="21439" fill="norm" stroke="1" extrusionOk="0">
                  <a:moveTo>
                    <a:pt x="8450" y="5523"/>
                  </a:moveTo>
                  <a:cubicBezTo>
                    <a:pt x="7048" y="4765"/>
                    <a:pt x="5645" y="4007"/>
                    <a:pt x="3962" y="3628"/>
                  </a:cubicBezTo>
                  <a:cubicBezTo>
                    <a:pt x="2279" y="3250"/>
                    <a:pt x="315" y="3250"/>
                    <a:pt x="35" y="3060"/>
                  </a:cubicBezTo>
                  <a:cubicBezTo>
                    <a:pt x="-246" y="2871"/>
                    <a:pt x="1157" y="2492"/>
                    <a:pt x="4383" y="1923"/>
                  </a:cubicBezTo>
                  <a:cubicBezTo>
                    <a:pt x="7609" y="1355"/>
                    <a:pt x="12658" y="597"/>
                    <a:pt x="15884" y="218"/>
                  </a:cubicBezTo>
                  <a:cubicBezTo>
                    <a:pt x="19110" y="-161"/>
                    <a:pt x="20512" y="-161"/>
                    <a:pt x="20933" y="1165"/>
                  </a:cubicBezTo>
                  <a:cubicBezTo>
                    <a:pt x="21354" y="2492"/>
                    <a:pt x="20793" y="5144"/>
                    <a:pt x="20372" y="8744"/>
                  </a:cubicBezTo>
                  <a:cubicBezTo>
                    <a:pt x="19951" y="12344"/>
                    <a:pt x="19671" y="16892"/>
                    <a:pt x="19390" y="214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" name="Line"/>
            <p:cNvSpPr/>
            <p:nvPr/>
          </p:nvSpPr>
          <p:spPr>
            <a:xfrm>
              <a:off x="6310148" y="3526134"/>
              <a:ext cx="31751" cy="3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0" y="10932"/>
                    <a:pt x="0" y="1332"/>
                    <a:pt x="3600" y="132"/>
                  </a:cubicBezTo>
                  <a:cubicBezTo>
                    <a:pt x="7200" y="-1068"/>
                    <a:pt x="14400" y="6132"/>
                    <a:pt x="21600" y="133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" name="Line"/>
            <p:cNvSpPr/>
            <p:nvPr/>
          </p:nvSpPr>
          <p:spPr>
            <a:xfrm>
              <a:off x="6343271" y="3595344"/>
              <a:ext cx="102667" cy="126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0898" fill="norm" stroke="1" extrusionOk="0">
                  <a:moveTo>
                    <a:pt x="16568" y="841"/>
                  </a:moveTo>
                  <a:cubicBezTo>
                    <a:pt x="13976" y="144"/>
                    <a:pt x="11384" y="-553"/>
                    <a:pt x="8576" y="666"/>
                  </a:cubicBezTo>
                  <a:cubicBezTo>
                    <a:pt x="5768" y="1886"/>
                    <a:pt x="2744" y="5021"/>
                    <a:pt x="1232" y="8331"/>
                  </a:cubicBezTo>
                  <a:cubicBezTo>
                    <a:pt x="-280" y="11641"/>
                    <a:pt x="-280" y="15124"/>
                    <a:pt x="584" y="17389"/>
                  </a:cubicBezTo>
                  <a:cubicBezTo>
                    <a:pt x="1448" y="19653"/>
                    <a:pt x="3176" y="20699"/>
                    <a:pt x="6200" y="20873"/>
                  </a:cubicBezTo>
                  <a:cubicBezTo>
                    <a:pt x="9224" y="21047"/>
                    <a:pt x="13544" y="20350"/>
                    <a:pt x="16568" y="18434"/>
                  </a:cubicBezTo>
                  <a:cubicBezTo>
                    <a:pt x="19592" y="16518"/>
                    <a:pt x="21320" y="13382"/>
                    <a:pt x="20888" y="10247"/>
                  </a:cubicBezTo>
                  <a:cubicBezTo>
                    <a:pt x="20456" y="7112"/>
                    <a:pt x="17864" y="3976"/>
                    <a:pt x="15272" y="8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" name="Line"/>
            <p:cNvSpPr/>
            <p:nvPr/>
          </p:nvSpPr>
          <p:spPr>
            <a:xfrm>
              <a:off x="6521815" y="3593597"/>
              <a:ext cx="124884" cy="129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9" fill="norm" stroke="1" extrusionOk="0">
                  <a:moveTo>
                    <a:pt x="732" y="82"/>
                  </a:moveTo>
                  <a:cubicBezTo>
                    <a:pt x="732" y="5225"/>
                    <a:pt x="732" y="10368"/>
                    <a:pt x="549" y="13968"/>
                  </a:cubicBezTo>
                  <a:cubicBezTo>
                    <a:pt x="366" y="17568"/>
                    <a:pt x="0" y="19625"/>
                    <a:pt x="0" y="19625"/>
                  </a:cubicBezTo>
                  <a:cubicBezTo>
                    <a:pt x="0" y="19625"/>
                    <a:pt x="366" y="17568"/>
                    <a:pt x="2014" y="14139"/>
                  </a:cubicBezTo>
                  <a:cubicBezTo>
                    <a:pt x="3661" y="10710"/>
                    <a:pt x="6590" y="5910"/>
                    <a:pt x="8969" y="3168"/>
                  </a:cubicBezTo>
                  <a:cubicBezTo>
                    <a:pt x="11349" y="425"/>
                    <a:pt x="13180" y="-261"/>
                    <a:pt x="14827" y="82"/>
                  </a:cubicBezTo>
                  <a:cubicBezTo>
                    <a:pt x="16475" y="425"/>
                    <a:pt x="17939" y="1796"/>
                    <a:pt x="18854" y="4710"/>
                  </a:cubicBezTo>
                  <a:cubicBezTo>
                    <a:pt x="19769" y="7625"/>
                    <a:pt x="20136" y="12082"/>
                    <a:pt x="20319" y="15168"/>
                  </a:cubicBezTo>
                  <a:cubicBezTo>
                    <a:pt x="20502" y="18253"/>
                    <a:pt x="20502" y="19968"/>
                    <a:pt x="20685" y="20653"/>
                  </a:cubicBezTo>
                  <a:cubicBezTo>
                    <a:pt x="20868" y="21339"/>
                    <a:pt x="21234" y="20996"/>
                    <a:pt x="21600" y="206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" name="Line"/>
            <p:cNvSpPr/>
            <p:nvPr/>
          </p:nvSpPr>
          <p:spPr>
            <a:xfrm>
              <a:off x="6811798" y="3348337"/>
              <a:ext cx="95776" cy="48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5" h="21439" fill="norm" stroke="1" extrusionOk="0">
                  <a:moveTo>
                    <a:pt x="0" y="1308"/>
                  </a:moveTo>
                  <a:cubicBezTo>
                    <a:pt x="1379" y="844"/>
                    <a:pt x="2757" y="381"/>
                    <a:pt x="5745" y="149"/>
                  </a:cubicBezTo>
                  <a:cubicBezTo>
                    <a:pt x="8732" y="-83"/>
                    <a:pt x="13328" y="-83"/>
                    <a:pt x="16545" y="427"/>
                  </a:cubicBezTo>
                  <a:cubicBezTo>
                    <a:pt x="19762" y="937"/>
                    <a:pt x="21600" y="1956"/>
                    <a:pt x="20451" y="3115"/>
                  </a:cubicBezTo>
                  <a:cubicBezTo>
                    <a:pt x="19302" y="4274"/>
                    <a:pt x="15166" y="5572"/>
                    <a:pt x="12179" y="6684"/>
                  </a:cubicBezTo>
                  <a:cubicBezTo>
                    <a:pt x="9191" y="7797"/>
                    <a:pt x="7353" y="8724"/>
                    <a:pt x="6204" y="9465"/>
                  </a:cubicBezTo>
                  <a:cubicBezTo>
                    <a:pt x="5055" y="10207"/>
                    <a:pt x="4596" y="10763"/>
                    <a:pt x="6434" y="11644"/>
                  </a:cubicBezTo>
                  <a:cubicBezTo>
                    <a:pt x="8272" y="12525"/>
                    <a:pt x="12409" y="13730"/>
                    <a:pt x="15166" y="15213"/>
                  </a:cubicBezTo>
                  <a:cubicBezTo>
                    <a:pt x="17923" y="16696"/>
                    <a:pt x="19302" y="18458"/>
                    <a:pt x="18843" y="19570"/>
                  </a:cubicBezTo>
                  <a:cubicBezTo>
                    <a:pt x="18383" y="20683"/>
                    <a:pt x="16085" y="21146"/>
                    <a:pt x="13557" y="21332"/>
                  </a:cubicBezTo>
                  <a:cubicBezTo>
                    <a:pt x="11030" y="21517"/>
                    <a:pt x="8272" y="21424"/>
                    <a:pt x="5515" y="213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" name="Line"/>
            <p:cNvSpPr/>
            <p:nvPr/>
          </p:nvSpPr>
          <p:spPr>
            <a:xfrm>
              <a:off x="7191007" y="3462475"/>
              <a:ext cx="281192" cy="528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490" fill="norm" stroke="1" extrusionOk="0">
                  <a:moveTo>
                    <a:pt x="5456" y="2770"/>
                  </a:moveTo>
                  <a:cubicBezTo>
                    <a:pt x="5295" y="3200"/>
                    <a:pt x="5133" y="3630"/>
                    <a:pt x="4811" y="4061"/>
                  </a:cubicBezTo>
                  <a:cubicBezTo>
                    <a:pt x="4489" y="4491"/>
                    <a:pt x="4005" y="4921"/>
                    <a:pt x="3360" y="5136"/>
                  </a:cubicBezTo>
                  <a:cubicBezTo>
                    <a:pt x="2715" y="5352"/>
                    <a:pt x="1910" y="5352"/>
                    <a:pt x="1426" y="5136"/>
                  </a:cubicBezTo>
                  <a:cubicBezTo>
                    <a:pt x="942" y="4921"/>
                    <a:pt x="781" y="4491"/>
                    <a:pt x="1345" y="3673"/>
                  </a:cubicBezTo>
                  <a:cubicBezTo>
                    <a:pt x="1910" y="2856"/>
                    <a:pt x="3199" y="1651"/>
                    <a:pt x="4247" y="920"/>
                  </a:cubicBezTo>
                  <a:cubicBezTo>
                    <a:pt x="5295" y="188"/>
                    <a:pt x="6101" y="-70"/>
                    <a:pt x="6584" y="16"/>
                  </a:cubicBezTo>
                  <a:cubicBezTo>
                    <a:pt x="7068" y="102"/>
                    <a:pt x="7229" y="532"/>
                    <a:pt x="7471" y="1780"/>
                  </a:cubicBezTo>
                  <a:cubicBezTo>
                    <a:pt x="7713" y="3028"/>
                    <a:pt x="8035" y="5093"/>
                    <a:pt x="7390" y="7159"/>
                  </a:cubicBezTo>
                  <a:cubicBezTo>
                    <a:pt x="6745" y="9224"/>
                    <a:pt x="5133" y="11289"/>
                    <a:pt x="4086" y="12494"/>
                  </a:cubicBezTo>
                  <a:cubicBezTo>
                    <a:pt x="3038" y="13699"/>
                    <a:pt x="2554" y="14043"/>
                    <a:pt x="1910" y="14387"/>
                  </a:cubicBezTo>
                  <a:cubicBezTo>
                    <a:pt x="1265" y="14732"/>
                    <a:pt x="459" y="15076"/>
                    <a:pt x="136" y="15033"/>
                  </a:cubicBezTo>
                  <a:cubicBezTo>
                    <a:pt x="-186" y="14990"/>
                    <a:pt x="-25" y="14559"/>
                    <a:pt x="1587" y="13355"/>
                  </a:cubicBezTo>
                  <a:cubicBezTo>
                    <a:pt x="3199" y="12150"/>
                    <a:pt x="6262" y="10171"/>
                    <a:pt x="8841" y="8406"/>
                  </a:cubicBezTo>
                  <a:cubicBezTo>
                    <a:pt x="11420" y="6642"/>
                    <a:pt x="13515" y="5093"/>
                    <a:pt x="14805" y="4147"/>
                  </a:cubicBezTo>
                  <a:cubicBezTo>
                    <a:pt x="16095" y="3200"/>
                    <a:pt x="16578" y="2856"/>
                    <a:pt x="16498" y="2856"/>
                  </a:cubicBezTo>
                  <a:cubicBezTo>
                    <a:pt x="16417" y="2856"/>
                    <a:pt x="15772" y="3200"/>
                    <a:pt x="14402" y="4577"/>
                  </a:cubicBezTo>
                  <a:cubicBezTo>
                    <a:pt x="13032" y="5954"/>
                    <a:pt x="10936" y="8363"/>
                    <a:pt x="9163" y="10902"/>
                  </a:cubicBezTo>
                  <a:cubicBezTo>
                    <a:pt x="7390" y="13441"/>
                    <a:pt x="5939" y="16108"/>
                    <a:pt x="5214" y="17744"/>
                  </a:cubicBezTo>
                  <a:cubicBezTo>
                    <a:pt x="4489" y="19379"/>
                    <a:pt x="4489" y="19981"/>
                    <a:pt x="4569" y="20497"/>
                  </a:cubicBezTo>
                  <a:cubicBezTo>
                    <a:pt x="4650" y="21014"/>
                    <a:pt x="4811" y="21444"/>
                    <a:pt x="5375" y="21487"/>
                  </a:cubicBezTo>
                  <a:cubicBezTo>
                    <a:pt x="5939" y="21530"/>
                    <a:pt x="6907" y="21186"/>
                    <a:pt x="8115" y="20110"/>
                  </a:cubicBezTo>
                  <a:cubicBezTo>
                    <a:pt x="9324" y="19034"/>
                    <a:pt x="10775" y="17227"/>
                    <a:pt x="11420" y="16022"/>
                  </a:cubicBezTo>
                  <a:cubicBezTo>
                    <a:pt x="12065" y="14818"/>
                    <a:pt x="11904" y="14215"/>
                    <a:pt x="12387" y="13914"/>
                  </a:cubicBezTo>
                  <a:cubicBezTo>
                    <a:pt x="12871" y="13613"/>
                    <a:pt x="13999" y="13613"/>
                    <a:pt x="15611" y="13398"/>
                  </a:cubicBezTo>
                  <a:cubicBezTo>
                    <a:pt x="17223" y="13183"/>
                    <a:pt x="19318" y="12752"/>
                    <a:pt x="21414" y="123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" name="Line"/>
            <p:cNvSpPr/>
            <p:nvPr/>
          </p:nvSpPr>
          <p:spPr>
            <a:xfrm>
              <a:off x="7865898" y="3543299"/>
              <a:ext cx="1397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09" y="4039"/>
                    <a:pt x="9818" y="8078"/>
                    <a:pt x="13418" y="11678"/>
                  </a:cubicBezTo>
                  <a:cubicBezTo>
                    <a:pt x="17018" y="15278"/>
                    <a:pt x="19309" y="1843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" name="Line"/>
            <p:cNvSpPr/>
            <p:nvPr/>
          </p:nvSpPr>
          <p:spPr>
            <a:xfrm>
              <a:off x="7882641" y="3511550"/>
              <a:ext cx="186458" cy="28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445" fill="norm" stroke="1" extrusionOk="0">
                  <a:moveTo>
                    <a:pt x="21379" y="0"/>
                  </a:moveTo>
                  <a:cubicBezTo>
                    <a:pt x="19195" y="1271"/>
                    <a:pt x="17010" y="2541"/>
                    <a:pt x="13855" y="5321"/>
                  </a:cubicBezTo>
                  <a:cubicBezTo>
                    <a:pt x="10700" y="8100"/>
                    <a:pt x="6575" y="12388"/>
                    <a:pt x="4148" y="15009"/>
                  </a:cubicBezTo>
                  <a:cubicBezTo>
                    <a:pt x="1721" y="17629"/>
                    <a:pt x="992" y="18582"/>
                    <a:pt x="507" y="19456"/>
                  </a:cubicBezTo>
                  <a:cubicBezTo>
                    <a:pt x="22" y="20329"/>
                    <a:pt x="-221" y="21124"/>
                    <a:pt x="264" y="21362"/>
                  </a:cubicBezTo>
                  <a:cubicBezTo>
                    <a:pt x="750" y="21600"/>
                    <a:pt x="1963" y="21282"/>
                    <a:pt x="3177" y="209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" name="Line"/>
            <p:cNvSpPr/>
            <p:nvPr/>
          </p:nvSpPr>
          <p:spPr>
            <a:xfrm>
              <a:off x="8284998" y="3486150"/>
              <a:ext cx="19051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5400"/>
                    <a:pt x="12000" y="10800"/>
                    <a:pt x="8400" y="14400"/>
                  </a:cubicBezTo>
                  <a:cubicBezTo>
                    <a:pt x="4800" y="18000"/>
                    <a:pt x="2400" y="198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" name="Line"/>
            <p:cNvSpPr/>
            <p:nvPr/>
          </p:nvSpPr>
          <p:spPr>
            <a:xfrm>
              <a:off x="8232040" y="3468425"/>
              <a:ext cx="116459" cy="92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0576" fill="norm" stroke="1" extrusionOk="0">
                  <a:moveTo>
                    <a:pt x="10808" y="6749"/>
                  </a:moveTo>
                  <a:cubicBezTo>
                    <a:pt x="8879" y="8158"/>
                    <a:pt x="6951" y="9567"/>
                    <a:pt x="5022" y="12384"/>
                  </a:cubicBezTo>
                  <a:cubicBezTo>
                    <a:pt x="3093" y="15202"/>
                    <a:pt x="1165" y="19428"/>
                    <a:pt x="393" y="20367"/>
                  </a:cubicBezTo>
                  <a:cubicBezTo>
                    <a:pt x="-378" y="21306"/>
                    <a:pt x="8" y="18958"/>
                    <a:pt x="1358" y="15671"/>
                  </a:cubicBezTo>
                  <a:cubicBezTo>
                    <a:pt x="2708" y="12384"/>
                    <a:pt x="5022" y="8158"/>
                    <a:pt x="7143" y="5341"/>
                  </a:cubicBezTo>
                  <a:cubicBezTo>
                    <a:pt x="9265" y="2523"/>
                    <a:pt x="11193" y="1115"/>
                    <a:pt x="13122" y="410"/>
                  </a:cubicBezTo>
                  <a:cubicBezTo>
                    <a:pt x="15051" y="-294"/>
                    <a:pt x="16979" y="-294"/>
                    <a:pt x="18329" y="2054"/>
                  </a:cubicBezTo>
                  <a:cubicBezTo>
                    <a:pt x="19679" y="4402"/>
                    <a:pt x="20451" y="9097"/>
                    <a:pt x="21222" y="137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" name="Line"/>
            <p:cNvSpPr/>
            <p:nvPr/>
          </p:nvSpPr>
          <p:spPr>
            <a:xfrm>
              <a:off x="8373898" y="3676650"/>
              <a:ext cx="190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" name="Line"/>
            <p:cNvSpPr/>
            <p:nvPr/>
          </p:nvSpPr>
          <p:spPr>
            <a:xfrm>
              <a:off x="8888611" y="3371850"/>
              <a:ext cx="69488" cy="33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485" fill="norm" stroke="1" extrusionOk="0">
                  <a:moveTo>
                    <a:pt x="21488" y="0"/>
                  </a:moveTo>
                  <a:cubicBezTo>
                    <a:pt x="15597" y="3828"/>
                    <a:pt x="9706" y="7656"/>
                    <a:pt x="6106" y="10527"/>
                  </a:cubicBezTo>
                  <a:cubicBezTo>
                    <a:pt x="2506" y="13397"/>
                    <a:pt x="1197" y="15311"/>
                    <a:pt x="543" y="16678"/>
                  </a:cubicBezTo>
                  <a:cubicBezTo>
                    <a:pt x="-112" y="18046"/>
                    <a:pt x="-112" y="18866"/>
                    <a:pt x="215" y="19686"/>
                  </a:cubicBezTo>
                  <a:cubicBezTo>
                    <a:pt x="543" y="20506"/>
                    <a:pt x="1197" y="21327"/>
                    <a:pt x="2506" y="21463"/>
                  </a:cubicBezTo>
                  <a:cubicBezTo>
                    <a:pt x="3815" y="21600"/>
                    <a:pt x="5779" y="21053"/>
                    <a:pt x="7743" y="205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" name="Line"/>
            <p:cNvSpPr/>
            <p:nvPr/>
          </p:nvSpPr>
          <p:spPr>
            <a:xfrm>
              <a:off x="8818398" y="3435350"/>
              <a:ext cx="546101" cy="250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7" fill="norm" stroke="1" extrusionOk="0">
                  <a:moveTo>
                    <a:pt x="0" y="10891"/>
                  </a:moveTo>
                  <a:cubicBezTo>
                    <a:pt x="1591" y="8713"/>
                    <a:pt x="3181" y="6534"/>
                    <a:pt x="4186" y="5082"/>
                  </a:cubicBezTo>
                  <a:cubicBezTo>
                    <a:pt x="5191" y="3630"/>
                    <a:pt x="5609" y="2904"/>
                    <a:pt x="6070" y="1997"/>
                  </a:cubicBezTo>
                  <a:cubicBezTo>
                    <a:pt x="6530" y="1089"/>
                    <a:pt x="7033" y="0"/>
                    <a:pt x="7326" y="0"/>
                  </a:cubicBezTo>
                  <a:cubicBezTo>
                    <a:pt x="7619" y="0"/>
                    <a:pt x="7702" y="1089"/>
                    <a:pt x="7409" y="4175"/>
                  </a:cubicBezTo>
                  <a:cubicBezTo>
                    <a:pt x="7116" y="7261"/>
                    <a:pt x="6447" y="12343"/>
                    <a:pt x="6028" y="15429"/>
                  </a:cubicBezTo>
                  <a:cubicBezTo>
                    <a:pt x="5609" y="18514"/>
                    <a:pt x="5442" y="19603"/>
                    <a:pt x="5400" y="19694"/>
                  </a:cubicBezTo>
                  <a:cubicBezTo>
                    <a:pt x="5358" y="19785"/>
                    <a:pt x="5442" y="18877"/>
                    <a:pt x="5735" y="17607"/>
                  </a:cubicBezTo>
                  <a:cubicBezTo>
                    <a:pt x="6028" y="16336"/>
                    <a:pt x="6530" y="14703"/>
                    <a:pt x="6949" y="13613"/>
                  </a:cubicBezTo>
                  <a:cubicBezTo>
                    <a:pt x="7367" y="12524"/>
                    <a:pt x="7702" y="11980"/>
                    <a:pt x="7995" y="12071"/>
                  </a:cubicBezTo>
                  <a:cubicBezTo>
                    <a:pt x="8288" y="12161"/>
                    <a:pt x="8540" y="12887"/>
                    <a:pt x="8874" y="14249"/>
                  </a:cubicBezTo>
                  <a:cubicBezTo>
                    <a:pt x="9209" y="15610"/>
                    <a:pt x="9628" y="17607"/>
                    <a:pt x="10047" y="18787"/>
                  </a:cubicBezTo>
                  <a:cubicBezTo>
                    <a:pt x="10465" y="19966"/>
                    <a:pt x="10884" y="20329"/>
                    <a:pt x="11260" y="20239"/>
                  </a:cubicBezTo>
                  <a:cubicBezTo>
                    <a:pt x="11637" y="20148"/>
                    <a:pt x="11972" y="19603"/>
                    <a:pt x="12391" y="18242"/>
                  </a:cubicBezTo>
                  <a:cubicBezTo>
                    <a:pt x="12809" y="16881"/>
                    <a:pt x="13312" y="14703"/>
                    <a:pt x="13563" y="12978"/>
                  </a:cubicBezTo>
                  <a:cubicBezTo>
                    <a:pt x="13814" y="11254"/>
                    <a:pt x="13814" y="9983"/>
                    <a:pt x="13605" y="9620"/>
                  </a:cubicBezTo>
                  <a:cubicBezTo>
                    <a:pt x="13395" y="9257"/>
                    <a:pt x="12977" y="9802"/>
                    <a:pt x="12642" y="10982"/>
                  </a:cubicBezTo>
                  <a:cubicBezTo>
                    <a:pt x="12307" y="12161"/>
                    <a:pt x="12056" y="13976"/>
                    <a:pt x="11888" y="15338"/>
                  </a:cubicBezTo>
                  <a:cubicBezTo>
                    <a:pt x="11721" y="16699"/>
                    <a:pt x="11637" y="17607"/>
                    <a:pt x="11805" y="18242"/>
                  </a:cubicBezTo>
                  <a:cubicBezTo>
                    <a:pt x="11972" y="18877"/>
                    <a:pt x="12391" y="19240"/>
                    <a:pt x="12809" y="19240"/>
                  </a:cubicBezTo>
                  <a:cubicBezTo>
                    <a:pt x="13228" y="19240"/>
                    <a:pt x="13647" y="18877"/>
                    <a:pt x="14107" y="18151"/>
                  </a:cubicBezTo>
                  <a:cubicBezTo>
                    <a:pt x="14567" y="17425"/>
                    <a:pt x="15070" y="16336"/>
                    <a:pt x="15488" y="15429"/>
                  </a:cubicBezTo>
                  <a:cubicBezTo>
                    <a:pt x="15907" y="14521"/>
                    <a:pt x="16242" y="13795"/>
                    <a:pt x="16409" y="13886"/>
                  </a:cubicBezTo>
                  <a:cubicBezTo>
                    <a:pt x="16577" y="13976"/>
                    <a:pt x="16577" y="14884"/>
                    <a:pt x="16535" y="15792"/>
                  </a:cubicBezTo>
                  <a:cubicBezTo>
                    <a:pt x="16493" y="16699"/>
                    <a:pt x="16409" y="17607"/>
                    <a:pt x="16284" y="18514"/>
                  </a:cubicBezTo>
                  <a:cubicBezTo>
                    <a:pt x="16158" y="19422"/>
                    <a:pt x="15991" y="20329"/>
                    <a:pt x="15991" y="20329"/>
                  </a:cubicBezTo>
                  <a:cubicBezTo>
                    <a:pt x="15991" y="20329"/>
                    <a:pt x="16158" y="19422"/>
                    <a:pt x="16702" y="17788"/>
                  </a:cubicBezTo>
                  <a:cubicBezTo>
                    <a:pt x="17247" y="16155"/>
                    <a:pt x="18167" y="13795"/>
                    <a:pt x="18837" y="12434"/>
                  </a:cubicBezTo>
                  <a:cubicBezTo>
                    <a:pt x="19507" y="11072"/>
                    <a:pt x="19926" y="10709"/>
                    <a:pt x="20219" y="10982"/>
                  </a:cubicBezTo>
                  <a:cubicBezTo>
                    <a:pt x="20512" y="11254"/>
                    <a:pt x="20679" y="12161"/>
                    <a:pt x="20721" y="13613"/>
                  </a:cubicBezTo>
                  <a:cubicBezTo>
                    <a:pt x="20763" y="15066"/>
                    <a:pt x="20679" y="17062"/>
                    <a:pt x="20595" y="18514"/>
                  </a:cubicBezTo>
                  <a:cubicBezTo>
                    <a:pt x="20512" y="19966"/>
                    <a:pt x="20428" y="20874"/>
                    <a:pt x="20595" y="21237"/>
                  </a:cubicBezTo>
                  <a:cubicBezTo>
                    <a:pt x="20763" y="21600"/>
                    <a:pt x="21181" y="21418"/>
                    <a:pt x="21600" y="212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" name="Line"/>
            <p:cNvSpPr/>
            <p:nvPr/>
          </p:nvSpPr>
          <p:spPr>
            <a:xfrm>
              <a:off x="9688348" y="3384550"/>
              <a:ext cx="9525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2880"/>
                    <a:pt x="2880" y="5760"/>
                    <a:pt x="6480" y="9360"/>
                  </a:cubicBezTo>
                  <a:cubicBezTo>
                    <a:pt x="10080" y="12960"/>
                    <a:pt x="15840" y="1728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" name="Line"/>
            <p:cNvSpPr/>
            <p:nvPr/>
          </p:nvSpPr>
          <p:spPr>
            <a:xfrm>
              <a:off x="9749957" y="3433087"/>
              <a:ext cx="147942" cy="235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268" fill="norm" stroke="1" extrusionOk="0">
                  <a:moveTo>
                    <a:pt x="21263" y="204"/>
                  </a:moveTo>
                  <a:cubicBezTo>
                    <a:pt x="19742" y="13"/>
                    <a:pt x="18221" y="-178"/>
                    <a:pt x="17004" y="300"/>
                  </a:cubicBezTo>
                  <a:cubicBezTo>
                    <a:pt x="15787" y="778"/>
                    <a:pt x="14874" y="1925"/>
                    <a:pt x="12593" y="4601"/>
                  </a:cubicBezTo>
                  <a:cubicBezTo>
                    <a:pt x="10311" y="7277"/>
                    <a:pt x="6660" y="11482"/>
                    <a:pt x="4378" y="14158"/>
                  </a:cubicBezTo>
                  <a:cubicBezTo>
                    <a:pt x="2097" y="16834"/>
                    <a:pt x="1184" y="17981"/>
                    <a:pt x="576" y="19033"/>
                  </a:cubicBezTo>
                  <a:cubicBezTo>
                    <a:pt x="-33" y="20084"/>
                    <a:pt x="-337" y="21040"/>
                    <a:pt x="576" y="21231"/>
                  </a:cubicBezTo>
                  <a:cubicBezTo>
                    <a:pt x="1488" y="21422"/>
                    <a:pt x="3618" y="20849"/>
                    <a:pt x="5748" y="202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" name="Line"/>
            <p:cNvSpPr/>
            <p:nvPr/>
          </p:nvSpPr>
          <p:spPr>
            <a:xfrm>
              <a:off x="10145548" y="3403600"/>
              <a:ext cx="31751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4566"/>
                    <a:pt x="10080" y="9132"/>
                    <a:pt x="6480" y="12732"/>
                  </a:cubicBezTo>
                  <a:cubicBezTo>
                    <a:pt x="2880" y="16332"/>
                    <a:pt x="1440" y="1896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" name="Line"/>
            <p:cNvSpPr/>
            <p:nvPr/>
          </p:nvSpPr>
          <p:spPr>
            <a:xfrm>
              <a:off x="10101098" y="3388455"/>
              <a:ext cx="127001" cy="76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7" fill="norm" stroke="1" extrusionOk="0">
                  <a:moveTo>
                    <a:pt x="12960" y="675"/>
                  </a:moveTo>
                  <a:cubicBezTo>
                    <a:pt x="11160" y="91"/>
                    <a:pt x="9360" y="-493"/>
                    <a:pt x="7920" y="675"/>
                  </a:cubicBezTo>
                  <a:cubicBezTo>
                    <a:pt x="6480" y="1842"/>
                    <a:pt x="5400" y="4761"/>
                    <a:pt x="4500" y="7680"/>
                  </a:cubicBezTo>
                  <a:cubicBezTo>
                    <a:pt x="3600" y="10599"/>
                    <a:pt x="2880" y="13518"/>
                    <a:pt x="1980" y="16145"/>
                  </a:cubicBezTo>
                  <a:cubicBezTo>
                    <a:pt x="1080" y="18772"/>
                    <a:pt x="0" y="21107"/>
                    <a:pt x="0" y="21107"/>
                  </a:cubicBezTo>
                  <a:cubicBezTo>
                    <a:pt x="0" y="21107"/>
                    <a:pt x="1080" y="18772"/>
                    <a:pt x="3060" y="15853"/>
                  </a:cubicBezTo>
                  <a:cubicBezTo>
                    <a:pt x="5040" y="12934"/>
                    <a:pt x="7920" y="9431"/>
                    <a:pt x="10620" y="6804"/>
                  </a:cubicBezTo>
                  <a:cubicBezTo>
                    <a:pt x="13320" y="4177"/>
                    <a:pt x="15840" y="2426"/>
                    <a:pt x="17100" y="3302"/>
                  </a:cubicBezTo>
                  <a:cubicBezTo>
                    <a:pt x="18360" y="4177"/>
                    <a:pt x="18360" y="7680"/>
                    <a:pt x="18900" y="10599"/>
                  </a:cubicBezTo>
                  <a:cubicBezTo>
                    <a:pt x="19440" y="13518"/>
                    <a:pt x="20520" y="15853"/>
                    <a:pt x="21600" y="181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" name="Line"/>
            <p:cNvSpPr/>
            <p:nvPr/>
          </p:nvSpPr>
          <p:spPr>
            <a:xfrm>
              <a:off x="3922548" y="4711700"/>
              <a:ext cx="2159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" name="Line"/>
            <p:cNvSpPr/>
            <p:nvPr/>
          </p:nvSpPr>
          <p:spPr>
            <a:xfrm>
              <a:off x="4182898" y="4641850"/>
              <a:ext cx="158751" cy="154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1" fill="norm" stroke="1" extrusionOk="0">
                  <a:moveTo>
                    <a:pt x="0" y="0"/>
                  </a:moveTo>
                  <a:cubicBezTo>
                    <a:pt x="3456" y="6422"/>
                    <a:pt x="6912" y="12843"/>
                    <a:pt x="9072" y="16638"/>
                  </a:cubicBezTo>
                  <a:cubicBezTo>
                    <a:pt x="11232" y="20432"/>
                    <a:pt x="12096" y="21600"/>
                    <a:pt x="12960" y="21308"/>
                  </a:cubicBezTo>
                  <a:cubicBezTo>
                    <a:pt x="13824" y="21016"/>
                    <a:pt x="14688" y="19265"/>
                    <a:pt x="16128" y="16054"/>
                  </a:cubicBezTo>
                  <a:cubicBezTo>
                    <a:pt x="17568" y="12843"/>
                    <a:pt x="19584" y="8173"/>
                    <a:pt x="21600" y="35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" name="Line"/>
            <p:cNvSpPr/>
            <p:nvPr/>
          </p:nvSpPr>
          <p:spPr>
            <a:xfrm>
              <a:off x="4397076" y="4627143"/>
              <a:ext cx="192223" cy="148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280" fill="norm" stroke="1" extrusionOk="0">
                  <a:moveTo>
                    <a:pt x="3008" y="8503"/>
                  </a:moveTo>
                  <a:cubicBezTo>
                    <a:pt x="5356" y="6981"/>
                    <a:pt x="7704" y="5460"/>
                    <a:pt x="9230" y="4091"/>
                  </a:cubicBezTo>
                  <a:cubicBezTo>
                    <a:pt x="10756" y="2722"/>
                    <a:pt x="11460" y="1505"/>
                    <a:pt x="11225" y="745"/>
                  </a:cubicBezTo>
                  <a:cubicBezTo>
                    <a:pt x="10991" y="-16"/>
                    <a:pt x="9817" y="-320"/>
                    <a:pt x="8056" y="441"/>
                  </a:cubicBezTo>
                  <a:cubicBezTo>
                    <a:pt x="6295" y="1201"/>
                    <a:pt x="3947" y="3026"/>
                    <a:pt x="2304" y="4852"/>
                  </a:cubicBezTo>
                  <a:cubicBezTo>
                    <a:pt x="660" y="6677"/>
                    <a:pt x="-279" y="8503"/>
                    <a:pt x="73" y="10936"/>
                  </a:cubicBezTo>
                  <a:cubicBezTo>
                    <a:pt x="425" y="13370"/>
                    <a:pt x="2069" y="16412"/>
                    <a:pt x="5825" y="18238"/>
                  </a:cubicBezTo>
                  <a:cubicBezTo>
                    <a:pt x="9582" y="20063"/>
                    <a:pt x="15451" y="20672"/>
                    <a:pt x="21321" y="212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" name="Line"/>
            <p:cNvSpPr/>
            <p:nvPr/>
          </p:nvSpPr>
          <p:spPr>
            <a:xfrm>
              <a:off x="5617998" y="4603750"/>
              <a:ext cx="127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" name="Line"/>
            <p:cNvSpPr/>
            <p:nvPr/>
          </p:nvSpPr>
          <p:spPr>
            <a:xfrm>
              <a:off x="5680275" y="4584700"/>
              <a:ext cx="13924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4800"/>
                    <a:pt x="1783" y="9600"/>
                    <a:pt x="240" y="13200"/>
                  </a:cubicBezTo>
                  <a:cubicBezTo>
                    <a:pt x="-1303" y="16800"/>
                    <a:pt x="4868" y="19200"/>
                    <a:pt x="1104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" name="Line"/>
            <p:cNvSpPr/>
            <p:nvPr/>
          </p:nvSpPr>
          <p:spPr>
            <a:xfrm>
              <a:off x="6824498" y="4315561"/>
              <a:ext cx="133865" cy="491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521" fill="norm" stroke="1" extrusionOk="0">
                  <a:moveTo>
                    <a:pt x="3988" y="1219"/>
                  </a:moveTo>
                  <a:cubicBezTo>
                    <a:pt x="6314" y="663"/>
                    <a:pt x="8640" y="106"/>
                    <a:pt x="11465" y="14"/>
                  </a:cubicBezTo>
                  <a:cubicBezTo>
                    <a:pt x="14289" y="-79"/>
                    <a:pt x="17612" y="292"/>
                    <a:pt x="19440" y="941"/>
                  </a:cubicBezTo>
                  <a:cubicBezTo>
                    <a:pt x="21268" y="1590"/>
                    <a:pt x="21600" y="2517"/>
                    <a:pt x="19938" y="3536"/>
                  </a:cubicBezTo>
                  <a:cubicBezTo>
                    <a:pt x="18277" y="4556"/>
                    <a:pt x="14622" y="5669"/>
                    <a:pt x="12295" y="6827"/>
                  </a:cubicBezTo>
                  <a:cubicBezTo>
                    <a:pt x="9969" y="7986"/>
                    <a:pt x="8972" y="9191"/>
                    <a:pt x="9803" y="10814"/>
                  </a:cubicBezTo>
                  <a:cubicBezTo>
                    <a:pt x="10634" y="12436"/>
                    <a:pt x="13292" y="14476"/>
                    <a:pt x="14622" y="15912"/>
                  </a:cubicBezTo>
                  <a:cubicBezTo>
                    <a:pt x="15951" y="17349"/>
                    <a:pt x="15951" y="18184"/>
                    <a:pt x="13292" y="19018"/>
                  </a:cubicBezTo>
                  <a:cubicBezTo>
                    <a:pt x="10634" y="19852"/>
                    <a:pt x="5317" y="20687"/>
                    <a:pt x="0" y="215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" name="Line"/>
            <p:cNvSpPr/>
            <p:nvPr/>
          </p:nvSpPr>
          <p:spPr>
            <a:xfrm>
              <a:off x="7155509" y="4347547"/>
              <a:ext cx="392890" cy="505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475" fill="norm" stroke="1" extrusionOk="0">
                  <a:moveTo>
                    <a:pt x="4807" y="3334"/>
                  </a:moveTo>
                  <a:cubicBezTo>
                    <a:pt x="4229" y="3334"/>
                    <a:pt x="3652" y="3334"/>
                    <a:pt x="3074" y="3244"/>
                  </a:cubicBezTo>
                  <a:cubicBezTo>
                    <a:pt x="2497" y="3154"/>
                    <a:pt x="1919" y="2974"/>
                    <a:pt x="1630" y="2659"/>
                  </a:cubicBezTo>
                  <a:cubicBezTo>
                    <a:pt x="1342" y="2344"/>
                    <a:pt x="1342" y="1894"/>
                    <a:pt x="1746" y="1444"/>
                  </a:cubicBezTo>
                  <a:cubicBezTo>
                    <a:pt x="2150" y="994"/>
                    <a:pt x="2959" y="544"/>
                    <a:pt x="3652" y="274"/>
                  </a:cubicBezTo>
                  <a:cubicBezTo>
                    <a:pt x="4345" y="4"/>
                    <a:pt x="4922" y="-86"/>
                    <a:pt x="5211" y="94"/>
                  </a:cubicBezTo>
                  <a:cubicBezTo>
                    <a:pt x="5500" y="274"/>
                    <a:pt x="5500" y="724"/>
                    <a:pt x="5327" y="2209"/>
                  </a:cubicBezTo>
                  <a:cubicBezTo>
                    <a:pt x="5153" y="3694"/>
                    <a:pt x="4807" y="6214"/>
                    <a:pt x="4229" y="8059"/>
                  </a:cubicBezTo>
                  <a:cubicBezTo>
                    <a:pt x="3652" y="9904"/>
                    <a:pt x="2843" y="11074"/>
                    <a:pt x="2150" y="11794"/>
                  </a:cubicBezTo>
                  <a:cubicBezTo>
                    <a:pt x="1457" y="12514"/>
                    <a:pt x="880" y="12784"/>
                    <a:pt x="475" y="12694"/>
                  </a:cubicBezTo>
                  <a:cubicBezTo>
                    <a:pt x="71" y="12604"/>
                    <a:pt x="-160" y="12154"/>
                    <a:pt x="129" y="11614"/>
                  </a:cubicBezTo>
                  <a:cubicBezTo>
                    <a:pt x="418" y="11074"/>
                    <a:pt x="1226" y="10444"/>
                    <a:pt x="2843" y="9274"/>
                  </a:cubicBezTo>
                  <a:cubicBezTo>
                    <a:pt x="4460" y="8104"/>
                    <a:pt x="6886" y="6394"/>
                    <a:pt x="8619" y="5224"/>
                  </a:cubicBezTo>
                  <a:cubicBezTo>
                    <a:pt x="10351" y="4054"/>
                    <a:pt x="11391" y="3424"/>
                    <a:pt x="12315" y="2839"/>
                  </a:cubicBezTo>
                  <a:cubicBezTo>
                    <a:pt x="13239" y="2254"/>
                    <a:pt x="14047" y="1714"/>
                    <a:pt x="14163" y="1624"/>
                  </a:cubicBezTo>
                  <a:cubicBezTo>
                    <a:pt x="14279" y="1534"/>
                    <a:pt x="13701" y="1894"/>
                    <a:pt x="12488" y="3289"/>
                  </a:cubicBezTo>
                  <a:cubicBezTo>
                    <a:pt x="11275" y="4684"/>
                    <a:pt x="9427" y="7114"/>
                    <a:pt x="7752" y="9724"/>
                  </a:cubicBezTo>
                  <a:cubicBezTo>
                    <a:pt x="6077" y="12334"/>
                    <a:pt x="4576" y="15124"/>
                    <a:pt x="3767" y="16834"/>
                  </a:cubicBezTo>
                  <a:cubicBezTo>
                    <a:pt x="2959" y="18544"/>
                    <a:pt x="2843" y="19174"/>
                    <a:pt x="2843" y="19714"/>
                  </a:cubicBezTo>
                  <a:cubicBezTo>
                    <a:pt x="2843" y="20254"/>
                    <a:pt x="2959" y="20704"/>
                    <a:pt x="3305" y="21019"/>
                  </a:cubicBezTo>
                  <a:cubicBezTo>
                    <a:pt x="3652" y="21334"/>
                    <a:pt x="4229" y="21514"/>
                    <a:pt x="5153" y="21469"/>
                  </a:cubicBezTo>
                  <a:cubicBezTo>
                    <a:pt x="6077" y="21424"/>
                    <a:pt x="7348" y="21154"/>
                    <a:pt x="8503" y="20344"/>
                  </a:cubicBezTo>
                  <a:cubicBezTo>
                    <a:pt x="9658" y="19534"/>
                    <a:pt x="10698" y="18184"/>
                    <a:pt x="11102" y="17284"/>
                  </a:cubicBezTo>
                  <a:cubicBezTo>
                    <a:pt x="11506" y="16384"/>
                    <a:pt x="11275" y="15934"/>
                    <a:pt x="10871" y="15394"/>
                  </a:cubicBezTo>
                  <a:cubicBezTo>
                    <a:pt x="10467" y="14854"/>
                    <a:pt x="9889" y="14224"/>
                    <a:pt x="9947" y="13864"/>
                  </a:cubicBezTo>
                  <a:cubicBezTo>
                    <a:pt x="10005" y="13504"/>
                    <a:pt x="10698" y="13414"/>
                    <a:pt x="12719" y="13279"/>
                  </a:cubicBezTo>
                  <a:cubicBezTo>
                    <a:pt x="14741" y="13144"/>
                    <a:pt x="18090" y="12964"/>
                    <a:pt x="21440" y="127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" name="Line"/>
            <p:cNvSpPr/>
            <p:nvPr/>
          </p:nvSpPr>
          <p:spPr>
            <a:xfrm>
              <a:off x="7942098" y="4362449"/>
              <a:ext cx="19685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61" y="0"/>
                    <a:pt x="2323" y="0"/>
                    <a:pt x="3716" y="1054"/>
                  </a:cubicBezTo>
                  <a:cubicBezTo>
                    <a:pt x="5110" y="2107"/>
                    <a:pt x="6735" y="4215"/>
                    <a:pt x="9290" y="7376"/>
                  </a:cubicBezTo>
                  <a:cubicBezTo>
                    <a:pt x="11845" y="10537"/>
                    <a:pt x="15329" y="14751"/>
                    <a:pt x="17535" y="17298"/>
                  </a:cubicBezTo>
                  <a:cubicBezTo>
                    <a:pt x="19742" y="19844"/>
                    <a:pt x="20671" y="2072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" name="Line"/>
            <p:cNvSpPr/>
            <p:nvPr/>
          </p:nvSpPr>
          <p:spPr>
            <a:xfrm>
              <a:off x="7927402" y="4394200"/>
              <a:ext cx="224247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600" fill="norm" stroke="1" extrusionOk="0">
                  <a:moveTo>
                    <a:pt x="21387" y="0"/>
                  </a:moveTo>
                  <a:cubicBezTo>
                    <a:pt x="19368" y="750"/>
                    <a:pt x="17350" y="1500"/>
                    <a:pt x="14523" y="3750"/>
                  </a:cubicBezTo>
                  <a:cubicBezTo>
                    <a:pt x="11697" y="6000"/>
                    <a:pt x="8064" y="9750"/>
                    <a:pt x="5439" y="12600"/>
                  </a:cubicBezTo>
                  <a:cubicBezTo>
                    <a:pt x="2815" y="15450"/>
                    <a:pt x="1200" y="17400"/>
                    <a:pt x="494" y="18750"/>
                  </a:cubicBezTo>
                  <a:cubicBezTo>
                    <a:pt x="-213" y="20100"/>
                    <a:pt x="-11" y="20850"/>
                    <a:pt x="19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" name="Line"/>
            <p:cNvSpPr/>
            <p:nvPr/>
          </p:nvSpPr>
          <p:spPr>
            <a:xfrm>
              <a:off x="8457347" y="4337049"/>
              <a:ext cx="43552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600" fill="norm" stroke="1" extrusionOk="0">
                  <a:moveTo>
                    <a:pt x="21163" y="0"/>
                  </a:moveTo>
                  <a:cubicBezTo>
                    <a:pt x="13963" y="3323"/>
                    <a:pt x="6763" y="6646"/>
                    <a:pt x="3163" y="9969"/>
                  </a:cubicBezTo>
                  <a:cubicBezTo>
                    <a:pt x="-437" y="13292"/>
                    <a:pt x="-437" y="16615"/>
                    <a:pt x="592" y="18554"/>
                  </a:cubicBezTo>
                  <a:cubicBezTo>
                    <a:pt x="1620" y="20492"/>
                    <a:pt x="3677" y="21046"/>
                    <a:pt x="573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" name="Line"/>
            <p:cNvSpPr/>
            <p:nvPr/>
          </p:nvSpPr>
          <p:spPr>
            <a:xfrm>
              <a:off x="8377808" y="4307021"/>
              <a:ext cx="142141" cy="112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275" fill="norm" stroke="1" extrusionOk="0">
                  <a:moveTo>
                    <a:pt x="14660" y="11675"/>
                  </a:moveTo>
                  <a:cubicBezTo>
                    <a:pt x="11166" y="12075"/>
                    <a:pt x="7672" y="12475"/>
                    <a:pt x="4972" y="13875"/>
                  </a:cubicBezTo>
                  <a:cubicBezTo>
                    <a:pt x="2272" y="15275"/>
                    <a:pt x="366" y="17675"/>
                    <a:pt x="49" y="18275"/>
                  </a:cubicBezTo>
                  <a:cubicBezTo>
                    <a:pt x="-269" y="18875"/>
                    <a:pt x="1002" y="17675"/>
                    <a:pt x="3066" y="14675"/>
                  </a:cubicBezTo>
                  <a:cubicBezTo>
                    <a:pt x="5131" y="11675"/>
                    <a:pt x="7990" y="6875"/>
                    <a:pt x="10372" y="3875"/>
                  </a:cubicBezTo>
                  <a:cubicBezTo>
                    <a:pt x="12755" y="875"/>
                    <a:pt x="14660" y="-325"/>
                    <a:pt x="15772" y="75"/>
                  </a:cubicBezTo>
                  <a:cubicBezTo>
                    <a:pt x="16884" y="475"/>
                    <a:pt x="17202" y="2475"/>
                    <a:pt x="17996" y="6275"/>
                  </a:cubicBezTo>
                  <a:cubicBezTo>
                    <a:pt x="18790" y="10075"/>
                    <a:pt x="20060" y="15675"/>
                    <a:pt x="21331" y="212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" name="Line"/>
            <p:cNvSpPr/>
            <p:nvPr/>
          </p:nvSpPr>
          <p:spPr>
            <a:xfrm>
              <a:off x="8583448" y="4679950"/>
              <a:ext cx="889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" name="Line"/>
            <p:cNvSpPr/>
            <p:nvPr/>
          </p:nvSpPr>
          <p:spPr>
            <a:xfrm>
              <a:off x="9078185" y="4216399"/>
              <a:ext cx="38664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6" h="21600" fill="norm" stroke="1" extrusionOk="0">
                  <a:moveTo>
                    <a:pt x="20766" y="0"/>
                  </a:moveTo>
                  <a:cubicBezTo>
                    <a:pt x="17355" y="2880"/>
                    <a:pt x="13945" y="5760"/>
                    <a:pt x="9966" y="8771"/>
                  </a:cubicBezTo>
                  <a:cubicBezTo>
                    <a:pt x="5987" y="11782"/>
                    <a:pt x="1440" y="14924"/>
                    <a:pt x="303" y="17084"/>
                  </a:cubicBezTo>
                  <a:cubicBezTo>
                    <a:pt x="-834" y="19244"/>
                    <a:pt x="1440" y="20422"/>
                    <a:pt x="371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" name="Line"/>
            <p:cNvSpPr/>
            <p:nvPr/>
          </p:nvSpPr>
          <p:spPr>
            <a:xfrm>
              <a:off x="8977511" y="4275915"/>
              <a:ext cx="285388" cy="247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395" fill="norm" stroke="1" extrusionOk="0">
                  <a:moveTo>
                    <a:pt x="449" y="14622"/>
                  </a:moveTo>
                  <a:cubicBezTo>
                    <a:pt x="132" y="13524"/>
                    <a:pt x="-186" y="12426"/>
                    <a:pt x="132" y="11602"/>
                  </a:cubicBezTo>
                  <a:cubicBezTo>
                    <a:pt x="449" y="10778"/>
                    <a:pt x="1402" y="10229"/>
                    <a:pt x="3308" y="9314"/>
                  </a:cubicBezTo>
                  <a:cubicBezTo>
                    <a:pt x="5214" y="8398"/>
                    <a:pt x="8073" y="7117"/>
                    <a:pt x="10296" y="5653"/>
                  </a:cubicBezTo>
                  <a:cubicBezTo>
                    <a:pt x="12520" y="4188"/>
                    <a:pt x="14108" y="2541"/>
                    <a:pt x="15220" y="1442"/>
                  </a:cubicBezTo>
                  <a:cubicBezTo>
                    <a:pt x="16332" y="344"/>
                    <a:pt x="16967" y="-205"/>
                    <a:pt x="17126" y="70"/>
                  </a:cubicBezTo>
                  <a:cubicBezTo>
                    <a:pt x="17285" y="344"/>
                    <a:pt x="16967" y="1442"/>
                    <a:pt x="16093" y="4829"/>
                  </a:cubicBezTo>
                  <a:cubicBezTo>
                    <a:pt x="15220" y="8215"/>
                    <a:pt x="13790" y="13890"/>
                    <a:pt x="12838" y="17185"/>
                  </a:cubicBezTo>
                  <a:cubicBezTo>
                    <a:pt x="11885" y="20480"/>
                    <a:pt x="11408" y="21395"/>
                    <a:pt x="11329" y="21395"/>
                  </a:cubicBezTo>
                  <a:cubicBezTo>
                    <a:pt x="11249" y="21395"/>
                    <a:pt x="11567" y="20480"/>
                    <a:pt x="12361" y="19198"/>
                  </a:cubicBezTo>
                  <a:cubicBezTo>
                    <a:pt x="13155" y="17917"/>
                    <a:pt x="14426" y="16270"/>
                    <a:pt x="15458" y="15354"/>
                  </a:cubicBezTo>
                  <a:cubicBezTo>
                    <a:pt x="16490" y="14439"/>
                    <a:pt x="17285" y="14256"/>
                    <a:pt x="18238" y="14897"/>
                  </a:cubicBezTo>
                  <a:cubicBezTo>
                    <a:pt x="19190" y="15537"/>
                    <a:pt x="20302" y="17002"/>
                    <a:pt x="21414" y="184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" name="Line"/>
            <p:cNvSpPr/>
            <p:nvPr/>
          </p:nvSpPr>
          <p:spPr>
            <a:xfrm>
              <a:off x="9307348" y="4375217"/>
              <a:ext cx="222251" cy="126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5" fill="norm" stroke="1" extrusionOk="0">
                  <a:moveTo>
                    <a:pt x="0" y="16986"/>
                  </a:moveTo>
                  <a:cubicBezTo>
                    <a:pt x="1440" y="14507"/>
                    <a:pt x="2880" y="12028"/>
                    <a:pt x="3703" y="9904"/>
                  </a:cubicBezTo>
                  <a:cubicBezTo>
                    <a:pt x="4526" y="7779"/>
                    <a:pt x="4731" y="6009"/>
                    <a:pt x="4526" y="4415"/>
                  </a:cubicBezTo>
                  <a:cubicBezTo>
                    <a:pt x="4320" y="2822"/>
                    <a:pt x="3703" y="1405"/>
                    <a:pt x="3086" y="1760"/>
                  </a:cubicBezTo>
                  <a:cubicBezTo>
                    <a:pt x="2469" y="2114"/>
                    <a:pt x="1851" y="4238"/>
                    <a:pt x="1543" y="6186"/>
                  </a:cubicBezTo>
                  <a:cubicBezTo>
                    <a:pt x="1234" y="8133"/>
                    <a:pt x="1234" y="9904"/>
                    <a:pt x="1646" y="11320"/>
                  </a:cubicBezTo>
                  <a:cubicBezTo>
                    <a:pt x="2057" y="12737"/>
                    <a:pt x="2880" y="13799"/>
                    <a:pt x="3806" y="14507"/>
                  </a:cubicBezTo>
                  <a:cubicBezTo>
                    <a:pt x="4731" y="15215"/>
                    <a:pt x="5760" y="15569"/>
                    <a:pt x="6583" y="15038"/>
                  </a:cubicBezTo>
                  <a:cubicBezTo>
                    <a:pt x="7406" y="14507"/>
                    <a:pt x="8023" y="13091"/>
                    <a:pt x="8537" y="11497"/>
                  </a:cubicBezTo>
                  <a:cubicBezTo>
                    <a:pt x="9051" y="9904"/>
                    <a:pt x="9463" y="8133"/>
                    <a:pt x="9463" y="8133"/>
                  </a:cubicBezTo>
                  <a:cubicBezTo>
                    <a:pt x="9463" y="8133"/>
                    <a:pt x="9051" y="9904"/>
                    <a:pt x="8537" y="12028"/>
                  </a:cubicBezTo>
                  <a:cubicBezTo>
                    <a:pt x="8023" y="14153"/>
                    <a:pt x="7406" y="16632"/>
                    <a:pt x="7406" y="16986"/>
                  </a:cubicBezTo>
                  <a:cubicBezTo>
                    <a:pt x="7406" y="17340"/>
                    <a:pt x="8023" y="15569"/>
                    <a:pt x="9669" y="12560"/>
                  </a:cubicBezTo>
                  <a:cubicBezTo>
                    <a:pt x="11314" y="9550"/>
                    <a:pt x="13989" y="5301"/>
                    <a:pt x="15943" y="2822"/>
                  </a:cubicBezTo>
                  <a:cubicBezTo>
                    <a:pt x="17897" y="343"/>
                    <a:pt x="19131" y="-365"/>
                    <a:pt x="19749" y="166"/>
                  </a:cubicBezTo>
                  <a:cubicBezTo>
                    <a:pt x="20366" y="697"/>
                    <a:pt x="20366" y="2468"/>
                    <a:pt x="20571" y="6186"/>
                  </a:cubicBezTo>
                  <a:cubicBezTo>
                    <a:pt x="20777" y="9904"/>
                    <a:pt x="21189" y="15569"/>
                    <a:pt x="21600" y="212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" name="Line"/>
            <p:cNvSpPr/>
            <p:nvPr/>
          </p:nvSpPr>
          <p:spPr>
            <a:xfrm>
              <a:off x="9834398" y="4210050"/>
              <a:ext cx="10795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59" y="6442"/>
                    <a:pt x="9318" y="12884"/>
                    <a:pt x="12918" y="16484"/>
                  </a:cubicBezTo>
                  <a:cubicBezTo>
                    <a:pt x="16518" y="20084"/>
                    <a:pt x="19059" y="2084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" name="Line"/>
            <p:cNvSpPr/>
            <p:nvPr/>
          </p:nvSpPr>
          <p:spPr>
            <a:xfrm>
              <a:off x="9902046" y="4219487"/>
              <a:ext cx="122853" cy="288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298" fill="norm" stroke="1" extrusionOk="0">
                  <a:moveTo>
                    <a:pt x="21249" y="1650"/>
                  </a:moveTo>
                  <a:cubicBezTo>
                    <a:pt x="20517" y="867"/>
                    <a:pt x="19785" y="85"/>
                    <a:pt x="18503" y="6"/>
                  </a:cubicBezTo>
                  <a:cubicBezTo>
                    <a:pt x="17222" y="-72"/>
                    <a:pt x="15391" y="554"/>
                    <a:pt x="13195" y="2354"/>
                  </a:cubicBezTo>
                  <a:cubicBezTo>
                    <a:pt x="10998" y="4154"/>
                    <a:pt x="8435" y="7128"/>
                    <a:pt x="6239" y="9945"/>
                  </a:cubicBezTo>
                  <a:cubicBezTo>
                    <a:pt x="4042" y="12763"/>
                    <a:pt x="2212" y="15424"/>
                    <a:pt x="1113" y="17380"/>
                  </a:cubicBezTo>
                  <a:cubicBezTo>
                    <a:pt x="15" y="19337"/>
                    <a:pt x="-351" y="20589"/>
                    <a:pt x="381" y="21058"/>
                  </a:cubicBezTo>
                  <a:cubicBezTo>
                    <a:pt x="1113" y="21528"/>
                    <a:pt x="2944" y="21215"/>
                    <a:pt x="4774" y="209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" name="Line"/>
            <p:cNvSpPr/>
            <p:nvPr/>
          </p:nvSpPr>
          <p:spPr>
            <a:xfrm>
              <a:off x="10256855" y="4241800"/>
              <a:ext cx="47444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600" fill="norm" stroke="1" extrusionOk="0">
                  <a:moveTo>
                    <a:pt x="21050" y="0"/>
                  </a:moveTo>
                  <a:cubicBezTo>
                    <a:pt x="16354" y="300"/>
                    <a:pt x="11659" y="600"/>
                    <a:pt x="7902" y="2625"/>
                  </a:cubicBezTo>
                  <a:cubicBezTo>
                    <a:pt x="4146" y="4650"/>
                    <a:pt x="1328" y="8400"/>
                    <a:pt x="389" y="11850"/>
                  </a:cubicBezTo>
                  <a:cubicBezTo>
                    <a:pt x="-550" y="15300"/>
                    <a:pt x="389" y="18450"/>
                    <a:pt x="132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" name="Line"/>
            <p:cNvSpPr/>
            <p:nvPr/>
          </p:nvSpPr>
          <p:spPr>
            <a:xfrm>
              <a:off x="10172502" y="4463999"/>
              <a:ext cx="80997" cy="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110" fill="norm" stroke="1" extrusionOk="0">
                  <a:moveTo>
                    <a:pt x="7901" y="1519"/>
                  </a:moveTo>
                  <a:cubicBezTo>
                    <a:pt x="5131" y="515"/>
                    <a:pt x="2362" y="-490"/>
                    <a:pt x="978" y="263"/>
                  </a:cubicBezTo>
                  <a:cubicBezTo>
                    <a:pt x="-407" y="1017"/>
                    <a:pt x="-407" y="3529"/>
                    <a:pt x="1531" y="6794"/>
                  </a:cubicBezTo>
                  <a:cubicBezTo>
                    <a:pt x="3470" y="10059"/>
                    <a:pt x="7347" y="14077"/>
                    <a:pt x="10947" y="16589"/>
                  </a:cubicBezTo>
                  <a:cubicBezTo>
                    <a:pt x="14547" y="19101"/>
                    <a:pt x="17870" y="20105"/>
                    <a:pt x="21193" y="211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" name="Line"/>
            <p:cNvSpPr/>
            <p:nvPr/>
          </p:nvSpPr>
          <p:spPr>
            <a:xfrm>
              <a:off x="10240798" y="4508500"/>
              <a:ext cx="635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1029"/>
                    <a:pt x="14400" y="2057"/>
                    <a:pt x="10800" y="5657"/>
                  </a:cubicBezTo>
                  <a:cubicBezTo>
                    <a:pt x="7200" y="9257"/>
                    <a:pt x="3600" y="1542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" name="Drawing"/>
          <p:cNvGrpSpPr/>
          <p:nvPr/>
        </p:nvGrpSpPr>
        <p:grpSpPr>
          <a:xfrm>
            <a:off x="488949" y="1038489"/>
            <a:ext cx="12265296" cy="7641697"/>
            <a:chOff x="-19050" y="-19049"/>
            <a:chExt cx="12265294" cy="7641695"/>
          </a:xfrm>
        </p:grpSpPr>
        <p:sp>
          <p:nvSpPr>
            <p:cNvPr id="442" name="Line"/>
            <p:cNvSpPr/>
            <p:nvPr/>
          </p:nvSpPr>
          <p:spPr>
            <a:xfrm>
              <a:off x="1598083" y="1245393"/>
              <a:ext cx="146280" cy="388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564" fill="norm" stroke="1" extrusionOk="0">
                  <a:moveTo>
                    <a:pt x="1234" y="8217"/>
                  </a:moveTo>
                  <a:cubicBezTo>
                    <a:pt x="4629" y="7865"/>
                    <a:pt x="8023" y="7513"/>
                    <a:pt x="11417" y="6515"/>
                  </a:cubicBezTo>
                  <a:cubicBezTo>
                    <a:pt x="14811" y="5517"/>
                    <a:pt x="18206" y="3874"/>
                    <a:pt x="19903" y="2759"/>
                  </a:cubicBezTo>
                  <a:cubicBezTo>
                    <a:pt x="21600" y="1643"/>
                    <a:pt x="21600" y="1057"/>
                    <a:pt x="20829" y="646"/>
                  </a:cubicBezTo>
                  <a:cubicBezTo>
                    <a:pt x="20057" y="235"/>
                    <a:pt x="18514" y="0"/>
                    <a:pt x="16971" y="0"/>
                  </a:cubicBezTo>
                  <a:cubicBezTo>
                    <a:pt x="15429" y="0"/>
                    <a:pt x="13886" y="235"/>
                    <a:pt x="11417" y="1643"/>
                  </a:cubicBezTo>
                  <a:cubicBezTo>
                    <a:pt x="8949" y="3052"/>
                    <a:pt x="5554" y="5635"/>
                    <a:pt x="4783" y="7865"/>
                  </a:cubicBezTo>
                  <a:cubicBezTo>
                    <a:pt x="4011" y="10096"/>
                    <a:pt x="5863" y="11974"/>
                    <a:pt x="7869" y="13735"/>
                  </a:cubicBezTo>
                  <a:cubicBezTo>
                    <a:pt x="9874" y="15496"/>
                    <a:pt x="12034" y="17139"/>
                    <a:pt x="13114" y="18254"/>
                  </a:cubicBezTo>
                  <a:cubicBezTo>
                    <a:pt x="14194" y="19370"/>
                    <a:pt x="14194" y="19957"/>
                    <a:pt x="13423" y="20426"/>
                  </a:cubicBezTo>
                  <a:cubicBezTo>
                    <a:pt x="12651" y="20896"/>
                    <a:pt x="11109" y="21248"/>
                    <a:pt x="9257" y="21424"/>
                  </a:cubicBezTo>
                  <a:cubicBezTo>
                    <a:pt x="7406" y="21600"/>
                    <a:pt x="5246" y="21600"/>
                    <a:pt x="3394" y="21483"/>
                  </a:cubicBezTo>
                  <a:cubicBezTo>
                    <a:pt x="1543" y="21365"/>
                    <a:pt x="0" y="21130"/>
                    <a:pt x="0" y="21013"/>
                  </a:cubicBezTo>
                  <a:cubicBezTo>
                    <a:pt x="0" y="20896"/>
                    <a:pt x="1543" y="20896"/>
                    <a:pt x="3086" y="208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" name="Line"/>
            <p:cNvSpPr/>
            <p:nvPr/>
          </p:nvSpPr>
          <p:spPr>
            <a:xfrm>
              <a:off x="1720850" y="1615810"/>
              <a:ext cx="13335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" name="Line"/>
            <p:cNvSpPr/>
            <p:nvPr/>
          </p:nvSpPr>
          <p:spPr>
            <a:xfrm>
              <a:off x="1746250" y="1628510"/>
              <a:ext cx="101600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4221"/>
                    <a:pt x="12600" y="8441"/>
                    <a:pt x="9000" y="12041"/>
                  </a:cubicBezTo>
                  <a:cubicBezTo>
                    <a:pt x="5400" y="15641"/>
                    <a:pt x="2700" y="1862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" name="Line"/>
            <p:cNvSpPr/>
            <p:nvPr/>
          </p:nvSpPr>
          <p:spPr>
            <a:xfrm>
              <a:off x="1873250" y="1742810"/>
              <a:ext cx="508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" name="Line"/>
            <p:cNvSpPr/>
            <p:nvPr/>
          </p:nvSpPr>
          <p:spPr>
            <a:xfrm>
              <a:off x="2051049" y="1558660"/>
              <a:ext cx="1016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6000"/>
                    <a:pt x="10800" y="12000"/>
                    <a:pt x="14400" y="15600"/>
                  </a:cubicBezTo>
                  <a:cubicBezTo>
                    <a:pt x="18000" y="19200"/>
                    <a:pt x="19800" y="20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" name="Line"/>
            <p:cNvSpPr/>
            <p:nvPr/>
          </p:nvSpPr>
          <p:spPr>
            <a:xfrm>
              <a:off x="2146299" y="1571360"/>
              <a:ext cx="8255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23" y="3176"/>
                    <a:pt x="13846" y="6353"/>
                    <a:pt x="10523" y="9424"/>
                  </a:cubicBezTo>
                  <a:cubicBezTo>
                    <a:pt x="7200" y="12494"/>
                    <a:pt x="4431" y="15459"/>
                    <a:pt x="2769" y="17471"/>
                  </a:cubicBezTo>
                  <a:cubicBezTo>
                    <a:pt x="1108" y="19482"/>
                    <a:pt x="554" y="20541"/>
                    <a:pt x="277" y="21071"/>
                  </a:cubicBezTo>
                  <a:cubicBezTo>
                    <a:pt x="0" y="21600"/>
                    <a:pt x="0" y="21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" name="Line"/>
            <p:cNvSpPr/>
            <p:nvPr/>
          </p:nvSpPr>
          <p:spPr>
            <a:xfrm>
              <a:off x="2832100" y="1330060"/>
              <a:ext cx="1270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" name="Line"/>
            <p:cNvSpPr/>
            <p:nvPr/>
          </p:nvSpPr>
          <p:spPr>
            <a:xfrm>
              <a:off x="2844800" y="1425310"/>
              <a:ext cx="1587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72" y="21600"/>
                    <a:pt x="10944" y="21600"/>
                    <a:pt x="14544" y="18000"/>
                  </a:cubicBezTo>
                  <a:cubicBezTo>
                    <a:pt x="18144" y="14400"/>
                    <a:pt x="19872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" name="Line"/>
            <p:cNvSpPr/>
            <p:nvPr/>
          </p:nvSpPr>
          <p:spPr>
            <a:xfrm>
              <a:off x="4109772" y="707760"/>
              <a:ext cx="271729" cy="411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528" fill="norm" stroke="1" extrusionOk="0">
                  <a:moveTo>
                    <a:pt x="21495" y="0"/>
                  </a:moveTo>
                  <a:cubicBezTo>
                    <a:pt x="17979" y="0"/>
                    <a:pt x="14462" y="0"/>
                    <a:pt x="11783" y="277"/>
                  </a:cubicBezTo>
                  <a:cubicBezTo>
                    <a:pt x="9104" y="554"/>
                    <a:pt x="7262" y="1108"/>
                    <a:pt x="6090" y="1938"/>
                  </a:cubicBezTo>
                  <a:cubicBezTo>
                    <a:pt x="4918" y="2769"/>
                    <a:pt x="4416" y="3877"/>
                    <a:pt x="3914" y="5982"/>
                  </a:cubicBezTo>
                  <a:cubicBezTo>
                    <a:pt x="3411" y="8086"/>
                    <a:pt x="2909" y="11188"/>
                    <a:pt x="2239" y="13569"/>
                  </a:cubicBezTo>
                  <a:cubicBezTo>
                    <a:pt x="1569" y="15951"/>
                    <a:pt x="732" y="17612"/>
                    <a:pt x="314" y="18831"/>
                  </a:cubicBezTo>
                  <a:cubicBezTo>
                    <a:pt x="-105" y="20049"/>
                    <a:pt x="-105" y="20825"/>
                    <a:pt x="314" y="21212"/>
                  </a:cubicBezTo>
                  <a:cubicBezTo>
                    <a:pt x="732" y="21600"/>
                    <a:pt x="1569" y="21600"/>
                    <a:pt x="3914" y="21378"/>
                  </a:cubicBezTo>
                  <a:cubicBezTo>
                    <a:pt x="6258" y="21157"/>
                    <a:pt x="10109" y="20714"/>
                    <a:pt x="13960" y="202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" name="Line"/>
            <p:cNvSpPr/>
            <p:nvPr/>
          </p:nvSpPr>
          <p:spPr>
            <a:xfrm>
              <a:off x="4070350" y="930010"/>
              <a:ext cx="1397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" name="Line"/>
            <p:cNvSpPr/>
            <p:nvPr/>
          </p:nvSpPr>
          <p:spPr>
            <a:xfrm>
              <a:off x="4489465" y="623997"/>
              <a:ext cx="273036" cy="495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538" fill="norm" stroke="1" extrusionOk="0">
                  <a:moveTo>
                    <a:pt x="21433" y="604"/>
                  </a:moveTo>
                  <a:cubicBezTo>
                    <a:pt x="19771" y="329"/>
                    <a:pt x="18110" y="53"/>
                    <a:pt x="15950" y="7"/>
                  </a:cubicBezTo>
                  <a:cubicBezTo>
                    <a:pt x="13790" y="-39"/>
                    <a:pt x="11131" y="145"/>
                    <a:pt x="9553" y="742"/>
                  </a:cubicBezTo>
                  <a:cubicBezTo>
                    <a:pt x="7975" y="1340"/>
                    <a:pt x="7476" y="2351"/>
                    <a:pt x="6728" y="4327"/>
                  </a:cubicBezTo>
                  <a:cubicBezTo>
                    <a:pt x="5981" y="6303"/>
                    <a:pt x="4984" y="9244"/>
                    <a:pt x="3904" y="12002"/>
                  </a:cubicBezTo>
                  <a:cubicBezTo>
                    <a:pt x="2824" y="14759"/>
                    <a:pt x="1661" y="17333"/>
                    <a:pt x="913" y="18895"/>
                  </a:cubicBezTo>
                  <a:cubicBezTo>
                    <a:pt x="165" y="20458"/>
                    <a:pt x="-167" y="21010"/>
                    <a:pt x="82" y="21285"/>
                  </a:cubicBezTo>
                  <a:cubicBezTo>
                    <a:pt x="331" y="21561"/>
                    <a:pt x="1162" y="21561"/>
                    <a:pt x="3322" y="21515"/>
                  </a:cubicBezTo>
                  <a:cubicBezTo>
                    <a:pt x="5482" y="21469"/>
                    <a:pt x="8971" y="21377"/>
                    <a:pt x="12461" y="212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" name="Line"/>
            <p:cNvSpPr/>
            <p:nvPr/>
          </p:nvSpPr>
          <p:spPr>
            <a:xfrm>
              <a:off x="4839611" y="722284"/>
              <a:ext cx="145140" cy="304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172" fill="norm" stroke="1" extrusionOk="0">
                  <a:moveTo>
                    <a:pt x="21465" y="314"/>
                  </a:moveTo>
                  <a:cubicBezTo>
                    <a:pt x="18022" y="20"/>
                    <a:pt x="14578" y="-274"/>
                    <a:pt x="11448" y="461"/>
                  </a:cubicBezTo>
                  <a:cubicBezTo>
                    <a:pt x="8317" y="1195"/>
                    <a:pt x="5500" y="2959"/>
                    <a:pt x="3622" y="5750"/>
                  </a:cubicBezTo>
                  <a:cubicBezTo>
                    <a:pt x="1743" y="8542"/>
                    <a:pt x="804" y="12363"/>
                    <a:pt x="335" y="14714"/>
                  </a:cubicBezTo>
                  <a:cubicBezTo>
                    <a:pt x="-135" y="17065"/>
                    <a:pt x="-135" y="17946"/>
                    <a:pt x="491" y="18828"/>
                  </a:cubicBezTo>
                  <a:cubicBezTo>
                    <a:pt x="1117" y="19710"/>
                    <a:pt x="2369" y="20591"/>
                    <a:pt x="4561" y="20959"/>
                  </a:cubicBezTo>
                  <a:cubicBezTo>
                    <a:pt x="6752" y="21326"/>
                    <a:pt x="9882" y="21179"/>
                    <a:pt x="12074" y="20812"/>
                  </a:cubicBezTo>
                  <a:cubicBezTo>
                    <a:pt x="14265" y="20444"/>
                    <a:pt x="15517" y="19857"/>
                    <a:pt x="16769" y="192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" name="Line"/>
            <p:cNvSpPr/>
            <p:nvPr/>
          </p:nvSpPr>
          <p:spPr>
            <a:xfrm>
              <a:off x="5137150" y="764910"/>
              <a:ext cx="114300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00" y="4160"/>
                    <a:pt x="8800" y="8320"/>
                    <a:pt x="12400" y="11920"/>
                  </a:cubicBezTo>
                  <a:cubicBezTo>
                    <a:pt x="16000" y="15520"/>
                    <a:pt x="18800" y="185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" name="Line"/>
            <p:cNvSpPr/>
            <p:nvPr/>
          </p:nvSpPr>
          <p:spPr>
            <a:xfrm>
              <a:off x="5143499" y="809360"/>
              <a:ext cx="19050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2504"/>
                    <a:pt x="15840" y="5009"/>
                    <a:pt x="12360" y="8217"/>
                  </a:cubicBezTo>
                  <a:cubicBezTo>
                    <a:pt x="8880" y="11426"/>
                    <a:pt x="4800" y="15339"/>
                    <a:pt x="2640" y="17687"/>
                  </a:cubicBezTo>
                  <a:cubicBezTo>
                    <a:pt x="480" y="20035"/>
                    <a:pt x="240" y="2081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" name="Line"/>
            <p:cNvSpPr/>
            <p:nvPr/>
          </p:nvSpPr>
          <p:spPr>
            <a:xfrm>
              <a:off x="5372100" y="942710"/>
              <a:ext cx="1270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" name="Line"/>
            <p:cNvSpPr/>
            <p:nvPr/>
          </p:nvSpPr>
          <p:spPr>
            <a:xfrm>
              <a:off x="5833533" y="770037"/>
              <a:ext cx="186268" cy="286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473" fill="norm" stroke="1" extrusionOk="0">
                  <a:moveTo>
                    <a:pt x="21357" y="568"/>
                  </a:moveTo>
                  <a:cubicBezTo>
                    <a:pt x="17474" y="251"/>
                    <a:pt x="13591" y="-67"/>
                    <a:pt x="10921" y="12"/>
                  </a:cubicBezTo>
                  <a:cubicBezTo>
                    <a:pt x="8251" y="92"/>
                    <a:pt x="6795" y="568"/>
                    <a:pt x="5824" y="1601"/>
                  </a:cubicBezTo>
                  <a:cubicBezTo>
                    <a:pt x="4854" y="2633"/>
                    <a:pt x="4368" y="4221"/>
                    <a:pt x="3640" y="6842"/>
                  </a:cubicBezTo>
                  <a:cubicBezTo>
                    <a:pt x="2912" y="9462"/>
                    <a:pt x="1941" y="13115"/>
                    <a:pt x="1335" y="15339"/>
                  </a:cubicBezTo>
                  <a:cubicBezTo>
                    <a:pt x="728" y="17562"/>
                    <a:pt x="485" y="18357"/>
                    <a:pt x="242" y="19151"/>
                  </a:cubicBezTo>
                  <a:cubicBezTo>
                    <a:pt x="0" y="19945"/>
                    <a:pt x="-243" y="20739"/>
                    <a:pt x="485" y="21136"/>
                  </a:cubicBezTo>
                  <a:cubicBezTo>
                    <a:pt x="1213" y="21533"/>
                    <a:pt x="2912" y="21533"/>
                    <a:pt x="5460" y="21374"/>
                  </a:cubicBezTo>
                  <a:cubicBezTo>
                    <a:pt x="8009" y="21215"/>
                    <a:pt x="11406" y="20898"/>
                    <a:pt x="14804" y="205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" name="Line"/>
            <p:cNvSpPr/>
            <p:nvPr/>
          </p:nvSpPr>
          <p:spPr>
            <a:xfrm>
              <a:off x="5829299" y="942710"/>
              <a:ext cx="15240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" name="Line"/>
            <p:cNvSpPr/>
            <p:nvPr/>
          </p:nvSpPr>
          <p:spPr>
            <a:xfrm>
              <a:off x="6176433" y="771838"/>
              <a:ext cx="186268" cy="299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0" fill="norm" stroke="1" extrusionOk="0">
                  <a:moveTo>
                    <a:pt x="21600" y="412"/>
                  </a:moveTo>
                  <a:cubicBezTo>
                    <a:pt x="18900" y="261"/>
                    <a:pt x="16200" y="110"/>
                    <a:pt x="13868" y="35"/>
                  </a:cubicBezTo>
                  <a:cubicBezTo>
                    <a:pt x="11536" y="-41"/>
                    <a:pt x="9573" y="-41"/>
                    <a:pt x="8591" y="563"/>
                  </a:cubicBezTo>
                  <a:cubicBezTo>
                    <a:pt x="7609" y="1167"/>
                    <a:pt x="7609" y="2376"/>
                    <a:pt x="7118" y="4566"/>
                  </a:cubicBezTo>
                  <a:cubicBezTo>
                    <a:pt x="6627" y="6756"/>
                    <a:pt x="5645" y="9928"/>
                    <a:pt x="4786" y="12345"/>
                  </a:cubicBezTo>
                  <a:cubicBezTo>
                    <a:pt x="3927" y="14762"/>
                    <a:pt x="3191" y="16423"/>
                    <a:pt x="2209" y="17858"/>
                  </a:cubicBezTo>
                  <a:cubicBezTo>
                    <a:pt x="1227" y="19293"/>
                    <a:pt x="0" y="20502"/>
                    <a:pt x="0" y="21030"/>
                  </a:cubicBezTo>
                  <a:cubicBezTo>
                    <a:pt x="0" y="21559"/>
                    <a:pt x="1227" y="21408"/>
                    <a:pt x="4050" y="21106"/>
                  </a:cubicBezTo>
                  <a:cubicBezTo>
                    <a:pt x="6873" y="20804"/>
                    <a:pt x="11291" y="20351"/>
                    <a:pt x="15709" y="198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" name="Line"/>
            <p:cNvSpPr/>
            <p:nvPr/>
          </p:nvSpPr>
          <p:spPr>
            <a:xfrm>
              <a:off x="6457950" y="828410"/>
              <a:ext cx="17780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86" y="480"/>
                    <a:pt x="2571" y="960"/>
                    <a:pt x="3857" y="2520"/>
                  </a:cubicBezTo>
                  <a:cubicBezTo>
                    <a:pt x="5143" y="4080"/>
                    <a:pt x="6429" y="6720"/>
                    <a:pt x="8871" y="9960"/>
                  </a:cubicBezTo>
                  <a:cubicBezTo>
                    <a:pt x="11314" y="13200"/>
                    <a:pt x="14914" y="17040"/>
                    <a:pt x="17229" y="19080"/>
                  </a:cubicBezTo>
                  <a:cubicBezTo>
                    <a:pt x="19543" y="21120"/>
                    <a:pt x="20571" y="213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" name="Line"/>
            <p:cNvSpPr/>
            <p:nvPr/>
          </p:nvSpPr>
          <p:spPr>
            <a:xfrm>
              <a:off x="6502400" y="809360"/>
              <a:ext cx="165100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92" y="3503"/>
                    <a:pt x="12185" y="7005"/>
                    <a:pt x="8585" y="10605"/>
                  </a:cubicBezTo>
                  <a:cubicBezTo>
                    <a:pt x="4985" y="14205"/>
                    <a:pt x="2492" y="1790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" name="Line"/>
            <p:cNvSpPr/>
            <p:nvPr/>
          </p:nvSpPr>
          <p:spPr>
            <a:xfrm>
              <a:off x="6718300" y="778789"/>
              <a:ext cx="171718" cy="309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518" fill="norm" stroke="1" extrusionOk="0">
                  <a:moveTo>
                    <a:pt x="0" y="1681"/>
                  </a:moveTo>
                  <a:cubicBezTo>
                    <a:pt x="2371" y="1094"/>
                    <a:pt x="4741" y="506"/>
                    <a:pt x="7771" y="212"/>
                  </a:cubicBezTo>
                  <a:cubicBezTo>
                    <a:pt x="10800" y="-82"/>
                    <a:pt x="14488" y="-82"/>
                    <a:pt x="16332" y="285"/>
                  </a:cubicBezTo>
                  <a:cubicBezTo>
                    <a:pt x="18176" y="653"/>
                    <a:pt x="18176" y="1387"/>
                    <a:pt x="17912" y="3371"/>
                  </a:cubicBezTo>
                  <a:cubicBezTo>
                    <a:pt x="17649" y="5355"/>
                    <a:pt x="17122" y="8587"/>
                    <a:pt x="16990" y="10938"/>
                  </a:cubicBezTo>
                  <a:cubicBezTo>
                    <a:pt x="16859" y="13289"/>
                    <a:pt x="17122" y="14759"/>
                    <a:pt x="18176" y="16008"/>
                  </a:cubicBezTo>
                  <a:cubicBezTo>
                    <a:pt x="19229" y="17257"/>
                    <a:pt x="21073" y="18285"/>
                    <a:pt x="21337" y="18800"/>
                  </a:cubicBezTo>
                  <a:cubicBezTo>
                    <a:pt x="21600" y="19314"/>
                    <a:pt x="20283" y="19314"/>
                    <a:pt x="18044" y="19681"/>
                  </a:cubicBezTo>
                  <a:cubicBezTo>
                    <a:pt x="15805" y="20049"/>
                    <a:pt x="12644" y="20783"/>
                    <a:pt x="9483" y="215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" name="Line"/>
            <p:cNvSpPr/>
            <p:nvPr/>
          </p:nvSpPr>
          <p:spPr>
            <a:xfrm>
              <a:off x="6978650" y="651559"/>
              <a:ext cx="126055" cy="392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548" fill="norm" stroke="1" extrusionOk="0">
                  <a:moveTo>
                    <a:pt x="0" y="993"/>
                  </a:moveTo>
                  <a:cubicBezTo>
                    <a:pt x="1080" y="529"/>
                    <a:pt x="2160" y="64"/>
                    <a:pt x="3420" y="6"/>
                  </a:cubicBezTo>
                  <a:cubicBezTo>
                    <a:pt x="4680" y="-52"/>
                    <a:pt x="6120" y="296"/>
                    <a:pt x="8820" y="1748"/>
                  </a:cubicBezTo>
                  <a:cubicBezTo>
                    <a:pt x="11520" y="3200"/>
                    <a:pt x="15480" y="5754"/>
                    <a:pt x="18000" y="8483"/>
                  </a:cubicBezTo>
                  <a:cubicBezTo>
                    <a:pt x="20520" y="11213"/>
                    <a:pt x="21600" y="14116"/>
                    <a:pt x="21420" y="16206"/>
                  </a:cubicBezTo>
                  <a:cubicBezTo>
                    <a:pt x="21240" y="18296"/>
                    <a:pt x="19800" y="19574"/>
                    <a:pt x="16920" y="20329"/>
                  </a:cubicBezTo>
                  <a:cubicBezTo>
                    <a:pt x="14040" y="21083"/>
                    <a:pt x="9720" y="21316"/>
                    <a:pt x="5400" y="215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" name="Line"/>
            <p:cNvSpPr/>
            <p:nvPr/>
          </p:nvSpPr>
          <p:spPr>
            <a:xfrm>
              <a:off x="7542097" y="603943"/>
              <a:ext cx="173154" cy="459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506" fill="norm" stroke="1" extrusionOk="0">
                  <a:moveTo>
                    <a:pt x="21289" y="996"/>
                  </a:moveTo>
                  <a:cubicBezTo>
                    <a:pt x="20508" y="600"/>
                    <a:pt x="19728" y="203"/>
                    <a:pt x="18687" y="55"/>
                  </a:cubicBezTo>
                  <a:cubicBezTo>
                    <a:pt x="17646" y="-94"/>
                    <a:pt x="16344" y="5"/>
                    <a:pt x="13872" y="1095"/>
                  </a:cubicBezTo>
                  <a:cubicBezTo>
                    <a:pt x="11400" y="2185"/>
                    <a:pt x="7756" y="4266"/>
                    <a:pt x="5024" y="6693"/>
                  </a:cubicBezTo>
                  <a:cubicBezTo>
                    <a:pt x="2291" y="9121"/>
                    <a:pt x="470" y="11895"/>
                    <a:pt x="79" y="14025"/>
                  </a:cubicBezTo>
                  <a:cubicBezTo>
                    <a:pt x="-311" y="16156"/>
                    <a:pt x="730" y="17642"/>
                    <a:pt x="3462" y="18781"/>
                  </a:cubicBezTo>
                  <a:cubicBezTo>
                    <a:pt x="6195" y="19921"/>
                    <a:pt x="10619" y="20713"/>
                    <a:pt x="15043" y="215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" name="Line"/>
            <p:cNvSpPr/>
            <p:nvPr/>
          </p:nvSpPr>
          <p:spPr>
            <a:xfrm>
              <a:off x="7861300" y="650610"/>
              <a:ext cx="95250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4114"/>
                    <a:pt x="5760" y="8229"/>
                    <a:pt x="9360" y="11829"/>
                  </a:cubicBezTo>
                  <a:cubicBezTo>
                    <a:pt x="12960" y="15429"/>
                    <a:pt x="17280" y="1851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" name="Line"/>
            <p:cNvSpPr/>
            <p:nvPr/>
          </p:nvSpPr>
          <p:spPr>
            <a:xfrm>
              <a:off x="7891123" y="676010"/>
              <a:ext cx="198777" cy="339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391" fill="norm" stroke="1" extrusionOk="0">
                  <a:moveTo>
                    <a:pt x="21352" y="0"/>
                  </a:moveTo>
                  <a:cubicBezTo>
                    <a:pt x="20215" y="0"/>
                    <a:pt x="19078" y="0"/>
                    <a:pt x="18169" y="267"/>
                  </a:cubicBezTo>
                  <a:cubicBezTo>
                    <a:pt x="17259" y="533"/>
                    <a:pt x="16577" y="1067"/>
                    <a:pt x="15099" y="2667"/>
                  </a:cubicBezTo>
                  <a:cubicBezTo>
                    <a:pt x="13621" y="4267"/>
                    <a:pt x="11348" y="6933"/>
                    <a:pt x="8733" y="9800"/>
                  </a:cubicBezTo>
                  <a:cubicBezTo>
                    <a:pt x="6118" y="12667"/>
                    <a:pt x="3163" y="15733"/>
                    <a:pt x="1571" y="17800"/>
                  </a:cubicBezTo>
                  <a:cubicBezTo>
                    <a:pt x="-21" y="19867"/>
                    <a:pt x="-248" y="20933"/>
                    <a:pt x="207" y="21267"/>
                  </a:cubicBezTo>
                  <a:cubicBezTo>
                    <a:pt x="661" y="21600"/>
                    <a:pt x="1798" y="21200"/>
                    <a:pt x="2935" y="208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" name="Line"/>
            <p:cNvSpPr/>
            <p:nvPr/>
          </p:nvSpPr>
          <p:spPr>
            <a:xfrm>
              <a:off x="8102600" y="898260"/>
              <a:ext cx="2159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29" y="7200"/>
                    <a:pt x="11859" y="14400"/>
                    <a:pt x="15459" y="18000"/>
                  </a:cubicBezTo>
                  <a:cubicBezTo>
                    <a:pt x="19059" y="21600"/>
                    <a:pt x="20329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" name="Line"/>
            <p:cNvSpPr/>
            <p:nvPr/>
          </p:nvSpPr>
          <p:spPr>
            <a:xfrm>
              <a:off x="8567848" y="658139"/>
              <a:ext cx="214202" cy="325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430" fill="norm" stroke="1" extrusionOk="0">
                  <a:moveTo>
                    <a:pt x="21430" y="2012"/>
                  </a:moveTo>
                  <a:cubicBezTo>
                    <a:pt x="21218" y="1316"/>
                    <a:pt x="21006" y="619"/>
                    <a:pt x="20265" y="270"/>
                  </a:cubicBezTo>
                  <a:cubicBezTo>
                    <a:pt x="19524" y="-78"/>
                    <a:pt x="18254" y="-78"/>
                    <a:pt x="16348" y="201"/>
                  </a:cubicBezTo>
                  <a:cubicBezTo>
                    <a:pt x="14442" y="479"/>
                    <a:pt x="11901" y="1037"/>
                    <a:pt x="9995" y="1873"/>
                  </a:cubicBezTo>
                  <a:cubicBezTo>
                    <a:pt x="8089" y="2709"/>
                    <a:pt x="6818" y="3824"/>
                    <a:pt x="5654" y="5984"/>
                  </a:cubicBezTo>
                  <a:cubicBezTo>
                    <a:pt x="4489" y="8144"/>
                    <a:pt x="3430" y="11349"/>
                    <a:pt x="2689" y="13300"/>
                  </a:cubicBezTo>
                  <a:cubicBezTo>
                    <a:pt x="1948" y="15251"/>
                    <a:pt x="1524" y="15948"/>
                    <a:pt x="995" y="17063"/>
                  </a:cubicBezTo>
                  <a:cubicBezTo>
                    <a:pt x="465" y="18177"/>
                    <a:pt x="-170" y="19710"/>
                    <a:pt x="42" y="20547"/>
                  </a:cubicBezTo>
                  <a:cubicBezTo>
                    <a:pt x="254" y="21383"/>
                    <a:pt x="1312" y="21522"/>
                    <a:pt x="4277" y="21383"/>
                  </a:cubicBezTo>
                  <a:cubicBezTo>
                    <a:pt x="7242" y="21243"/>
                    <a:pt x="12112" y="20825"/>
                    <a:pt x="16983" y="204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" name="Line"/>
            <p:cNvSpPr/>
            <p:nvPr/>
          </p:nvSpPr>
          <p:spPr>
            <a:xfrm>
              <a:off x="8591549" y="834760"/>
              <a:ext cx="152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" name="Line"/>
            <p:cNvSpPr/>
            <p:nvPr/>
          </p:nvSpPr>
          <p:spPr>
            <a:xfrm>
              <a:off x="8914187" y="652940"/>
              <a:ext cx="255214" cy="397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474" fill="norm" stroke="1" extrusionOk="0">
                  <a:moveTo>
                    <a:pt x="21524" y="560"/>
                  </a:moveTo>
                  <a:cubicBezTo>
                    <a:pt x="19560" y="217"/>
                    <a:pt x="17597" y="-126"/>
                    <a:pt x="15187" y="45"/>
                  </a:cubicBezTo>
                  <a:cubicBezTo>
                    <a:pt x="12777" y="217"/>
                    <a:pt x="9921" y="903"/>
                    <a:pt x="8136" y="1760"/>
                  </a:cubicBezTo>
                  <a:cubicBezTo>
                    <a:pt x="6350" y="2617"/>
                    <a:pt x="5636" y="3645"/>
                    <a:pt x="4655" y="5988"/>
                  </a:cubicBezTo>
                  <a:cubicBezTo>
                    <a:pt x="3673" y="8331"/>
                    <a:pt x="2423" y="11988"/>
                    <a:pt x="1531" y="14388"/>
                  </a:cubicBezTo>
                  <a:cubicBezTo>
                    <a:pt x="638" y="16788"/>
                    <a:pt x="103" y="17931"/>
                    <a:pt x="13" y="18788"/>
                  </a:cubicBezTo>
                  <a:cubicBezTo>
                    <a:pt x="-76" y="19645"/>
                    <a:pt x="281" y="20217"/>
                    <a:pt x="1531" y="20503"/>
                  </a:cubicBezTo>
                  <a:cubicBezTo>
                    <a:pt x="2780" y="20788"/>
                    <a:pt x="4922" y="20788"/>
                    <a:pt x="7332" y="20903"/>
                  </a:cubicBezTo>
                  <a:cubicBezTo>
                    <a:pt x="9742" y="21017"/>
                    <a:pt x="12420" y="21245"/>
                    <a:pt x="15098" y="214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" name="Line"/>
            <p:cNvSpPr/>
            <p:nvPr/>
          </p:nvSpPr>
          <p:spPr>
            <a:xfrm>
              <a:off x="9264650" y="714110"/>
              <a:ext cx="13970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27" y="4320"/>
                    <a:pt x="7855" y="8640"/>
                    <a:pt x="11455" y="12240"/>
                  </a:cubicBezTo>
                  <a:cubicBezTo>
                    <a:pt x="15055" y="15840"/>
                    <a:pt x="18327" y="1872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" name="Line"/>
            <p:cNvSpPr/>
            <p:nvPr/>
          </p:nvSpPr>
          <p:spPr>
            <a:xfrm>
              <a:off x="9338542" y="705314"/>
              <a:ext cx="129308" cy="292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299" fill="norm" stroke="1" extrusionOk="0">
                  <a:moveTo>
                    <a:pt x="21283" y="1104"/>
                  </a:moveTo>
                  <a:cubicBezTo>
                    <a:pt x="20238" y="487"/>
                    <a:pt x="19193" y="-130"/>
                    <a:pt x="18148" y="24"/>
                  </a:cubicBezTo>
                  <a:cubicBezTo>
                    <a:pt x="17102" y="179"/>
                    <a:pt x="16057" y="1104"/>
                    <a:pt x="13618" y="3804"/>
                  </a:cubicBezTo>
                  <a:cubicBezTo>
                    <a:pt x="11180" y="6504"/>
                    <a:pt x="7348" y="10979"/>
                    <a:pt x="4909" y="13833"/>
                  </a:cubicBezTo>
                  <a:cubicBezTo>
                    <a:pt x="2470" y="16687"/>
                    <a:pt x="1425" y="17921"/>
                    <a:pt x="728" y="19001"/>
                  </a:cubicBezTo>
                  <a:cubicBezTo>
                    <a:pt x="31" y="20081"/>
                    <a:pt x="-317" y="21007"/>
                    <a:pt x="380" y="21239"/>
                  </a:cubicBezTo>
                  <a:cubicBezTo>
                    <a:pt x="1077" y="21470"/>
                    <a:pt x="2818" y="21007"/>
                    <a:pt x="4212" y="20467"/>
                  </a:cubicBezTo>
                  <a:cubicBezTo>
                    <a:pt x="5606" y="19927"/>
                    <a:pt x="6651" y="19310"/>
                    <a:pt x="7696" y="186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" name="Line"/>
            <p:cNvSpPr/>
            <p:nvPr/>
          </p:nvSpPr>
          <p:spPr>
            <a:xfrm>
              <a:off x="9550399" y="663310"/>
              <a:ext cx="13805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600" fill="norm" stroke="1" extrusionOk="0">
                  <a:moveTo>
                    <a:pt x="1964" y="758"/>
                  </a:moveTo>
                  <a:cubicBezTo>
                    <a:pt x="3273" y="379"/>
                    <a:pt x="4582" y="0"/>
                    <a:pt x="7036" y="0"/>
                  </a:cubicBezTo>
                  <a:cubicBezTo>
                    <a:pt x="9491" y="0"/>
                    <a:pt x="13091" y="379"/>
                    <a:pt x="15709" y="632"/>
                  </a:cubicBezTo>
                  <a:cubicBezTo>
                    <a:pt x="18327" y="884"/>
                    <a:pt x="19964" y="1011"/>
                    <a:pt x="20782" y="1389"/>
                  </a:cubicBezTo>
                  <a:cubicBezTo>
                    <a:pt x="21600" y="1768"/>
                    <a:pt x="21600" y="2400"/>
                    <a:pt x="20291" y="4295"/>
                  </a:cubicBezTo>
                  <a:cubicBezTo>
                    <a:pt x="18982" y="6189"/>
                    <a:pt x="16364" y="9347"/>
                    <a:pt x="14727" y="12000"/>
                  </a:cubicBezTo>
                  <a:cubicBezTo>
                    <a:pt x="13091" y="14653"/>
                    <a:pt x="12436" y="16800"/>
                    <a:pt x="12436" y="18189"/>
                  </a:cubicBezTo>
                  <a:cubicBezTo>
                    <a:pt x="12436" y="19579"/>
                    <a:pt x="13091" y="20211"/>
                    <a:pt x="11782" y="20400"/>
                  </a:cubicBezTo>
                  <a:cubicBezTo>
                    <a:pt x="10473" y="20589"/>
                    <a:pt x="7200" y="20337"/>
                    <a:pt x="4909" y="20463"/>
                  </a:cubicBezTo>
                  <a:cubicBezTo>
                    <a:pt x="2618" y="20589"/>
                    <a:pt x="1309" y="2109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" name="Line"/>
            <p:cNvSpPr/>
            <p:nvPr/>
          </p:nvSpPr>
          <p:spPr>
            <a:xfrm>
              <a:off x="9795933" y="610705"/>
              <a:ext cx="108903" cy="44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409" fill="norm" stroke="1" extrusionOk="0">
                  <a:moveTo>
                    <a:pt x="4000" y="87"/>
                  </a:moveTo>
                  <a:cubicBezTo>
                    <a:pt x="6000" y="-15"/>
                    <a:pt x="8000" y="-116"/>
                    <a:pt x="10200" y="340"/>
                  </a:cubicBezTo>
                  <a:cubicBezTo>
                    <a:pt x="12400" y="797"/>
                    <a:pt x="14800" y="1811"/>
                    <a:pt x="17000" y="3636"/>
                  </a:cubicBezTo>
                  <a:cubicBezTo>
                    <a:pt x="19200" y="5461"/>
                    <a:pt x="21200" y="8098"/>
                    <a:pt x="20400" y="10735"/>
                  </a:cubicBezTo>
                  <a:cubicBezTo>
                    <a:pt x="19600" y="13371"/>
                    <a:pt x="16000" y="16008"/>
                    <a:pt x="13400" y="17630"/>
                  </a:cubicBezTo>
                  <a:cubicBezTo>
                    <a:pt x="10800" y="19253"/>
                    <a:pt x="9200" y="19861"/>
                    <a:pt x="7000" y="20369"/>
                  </a:cubicBezTo>
                  <a:cubicBezTo>
                    <a:pt x="4800" y="20876"/>
                    <a:pt x="2000" y="21281"/>
                    <a:pt x="800" y="21383"/>
                  </a:cubicBezTo>
                  <a:cubicBezTo>
                    <a:pt x="-400" y="21484"/>
                    <a:pt x="0" y="21281"/>
                    <a:pt x="400" y="210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" name="Line"/>
            <p:cNvSpPr/>
            <p:nvPr/>
          </p:nvSpPr>
          <p:spPr>
            <a:xfrm>
              <a:off x="10001250" y="479665"/>
              <a:ext cx="210095" cy="62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583" fill="norm" stroke="1" extrusionOk="0">
                  <a:moveTo>
                    <a:pt x="0" y="1301"/>
                  </a:moveTo>
                  <a:cubicBezTo>
                    <a:pt x="3024" y="935"/>
                    <a:pt x="6048" y="569"/>
                    <a:pt x="8964" y="349"/>
                  </a:cubicBezTo>
                  <a:cubicBezTo>
                    <a:pt x="11880" y="129"/>
                    <a:pt x="14688" y="56"/>
                    <a:pt x="16632" y="20"/>
                  </a:cubicBezTo>
                  <a:cubicBezTo>
                    <a:pt x="18576" y="-17"/>
                    <a:pt x="19656" y="-17"/>
                    <a:pt x="20412" y="166"/>
                  </a:cubicBezTo>
                  <a:cubicBezTo>
                    <a:pt x="21168" y="349"/>
                    <a:pt x="21600" y="715"/>
                    <a:pt x="21384" y="1777"/>
                  </a:cubicBezTo>
                  <a:cubicBezTo>
                    <a:pt x="21168" y="2839"/>
                    <a:pt x="20304" y="4596"/>
                    <a:pt x="19116" y="6500"/>
                  </a:cubicBezTo>
                  <a:cubicBezTo>
                    <a:pt x="17928" y="8403"/>
                    <a:pt x="16416" y="10454"/>
                    <a:pt x="15336" y="12321"/>
                  </a:cubicBezTo>
                  <a:cubicBezTo>
                    <a:pt x="14256" y="14188"/>
                    <a:pt x="13608" y="15872"/>
                    <a:pt x="13500" y="17080"/>
                  </a:cubicBezTo>
                  <a:cubicBezTo>
                    <a:pt x="13392" y="18288"/>
                    <a:pt x="13824" y="19020"/>
                    <a:pt x="14256" y="19569"/>
                  </a:cubicBezTo>
                  <a:cubicBezTo>
                    <a:pt x="14688" y="20119"/>
                    <a:pt x="15120" y="20485"/>
                    <a:pt x="15228" y="20851"/>
                  </a:cubicBezTo>
                  <a:cubicBezTo>
                    <a:pt x="15336" y="21217"/>
                    <a:pt x="15120" y="21583"/>
                    <a:pt x="12960" y="21583"/>
                  </a:cubicBezTo>
                  <a:cubicBezTo>
                    <a:pt x="10800" y="21583"/>
                    <a:pt x="6696" y="21217"/>
                    <a:pt x="2592" y="208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6" name="Line"/>
            <p:cNvSpPr/>
            <p:nvPr/>
          </p:nvSpPr>
          <p:spPr>
            <a:xfrm>
              <a:off x="4089400" y="1450710"/>
              <a:ext cx="53657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429"/>
                  </a:moveTo>
                  <a:cubicBezTo>
                    <a:pt x="281" y="13371"/>
                    <a:pt x="562" y="11314"/>
                    <a:pt x="890" y="10286"/>
                  </a:cubicBezTo>
                  <a:cubicBezTo>
                    <a:pt x="1218" y="9257"/>
                    <a:pt x="1593" y="9257"/>
                    <a:pt x="1930" y="9000"/>
                  </a:cubicBezTo>
                  <a:cubicBezTo>
                    <a:pt x="2267" y="8743"/>
                    <a:pt x="2565" y="8229"/>
                    <a:pt x="2863" y="7714"/>
                  </a:cubicBezTo>
                  <a:cubicBezTo>
                    <a:pt x="3161" y="7200"/>
                    <a:pt x="3459" y="6686"/>
                    <a:pt x="3787" y="5914"/>
                  </a:cubicBezTo>
                  <a:cubicBezTo>
                    <a:pt x="4116" y="5143"/>
                    <a:pt x="4473" y="4114"/>
                    <a:pt x="4806" y="3343"/>
                  </a:cubicBezTo>
                  <a:cubicBezTo>
                    <a:pt x="5138" y="2571"/>
                    <a:pt x="5445" y="2057"/>
                    <a:pt x="5764" y="1543"/>
                  </a:cubicBezTo>
                  <a:cubicBezTo>
                    <a:pt x="6084" y="1029"/>
                    <a:pt x="6416" y="514"/>
                    <a:pt x="6757" y="257"/>
                  </a:cubicBezTo>
                  <a:cubicBezTo>
                    <a:pt x="7098" y="0"/>
                    <a:pt x="7447" y="0"/>
                    <a:pt x="7796" y="0"/>
                  </a:cubicBezTo>
                  <a:cubicBezTo>
                    <a:pt x="8146" y="0"/>
                    <a:pt x="8495" y="0"/>
                    <a:pt x="8849" y="0"/>
                  </a:cubicBezTo>
                  <a:cubicBezTo>
                    <a:pt x="9202" y="0"/>
                    <a:pt x="9560" y="0"/>
                    <a:pt x="9914" y="257"/>
                  </a:cubicBezTo>
                  <a:cubicBezTo>
                    <a:pt x="10267" y="514"/>
                    <a:pt x="10617" y="1029"/>
                    <a:pt x="10983" y="1286"/>
                  </a:cubicBezTo>
                  <a:cubicBezTo>
                    <a:pt x="11350" y="1543"/>
                    <a:pt x="11733" y="1543"/>
                    <a:pt x="12112" y="1543"/>
                  </a:cubicBezTo>
                  <a:cubicBezTo>
                    <a:pt x="12491" y="1543"/>
                    <a:pt x="12866" y="1543"/>
                    <a:pt x="13186" y="1543"/>
                  </a:cubicBezTo>
                  <a:cubicBezTo>
                    <a:pt x="13505" y="1543"/>
                    <a:pt x="13769" y="1543"/>
                    <a:pt x="14093" y="1543"/>
                  </a:cubicBezTo>
                  <a:cubicBezTo>
                    <a:pt x="14417" y="1543"/>
                    <a:pt x="14800" y="1543"/>
                    <a:pt x="15175" y="1800"/>
                  </a:cubicBezTo>
                  <a:cubicBezTo>
                    <a:pt x="15550" y="2057"/>
                    <a:pt x="15917" y="2571"/>
                    <a:pt x="16279" y="3343"/>
                  </a:cubicBezTo>
                  <a:cubicBezTo>
                    <a:pt x="16641" y="4114"/>
                    <a:pt x="16999" y="5143"/>
                    <a:pt x="17344" y="6171"/>
                  </a:cubicBezTo>
                  <a:cubicBezTo>
                    <a:pt x="17689" y="7200"/>
                    <a:pt x="18021" y="8229"/>
                    <a:pt x="18349" y="9257"/>
                  </a:cubicBezTo>
                  <a:cubicBezTo>
                    <a:pt x="18677" y="10286"/>
                    <a:pt x="19001" y="11314"/>
                    <a:pt x="19346" y="12343"/>
                  </a:cubicBezTo>
                  <a:cubicBezTo>
                    <a:pt x="19691" y="13371"/>
                    <a:pt x="20058" y="14400"/>
                    <a:pt x="20437" y="15943"/>
                  </a:cubicBezTo>
                  <a:cubicBezTo>
                    <a:pt x="20816" y="17486"/>
                    <a:pt x="21208" y="1954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" name="Line"/>
            <p:cNvSpPr/>
            <p:nvPr/>
          </p:nvSpPr>
          <p:spPr>
            <a:xfrm>
              <a:off x="4705350" y="1819010"/>
              <a:ext cx="3568700" cy="884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fill="norm" stroke="1" extrusionOk="0">
                  <a:moveTo>
                    <a:pt x="0" y="17167"/>
                  </a:moveTo>
                  <a:cubicBezTo>
                    <a:pt x="64" y="18404"/>
                    <a:pt x="128" y="19641"/>
                    <a:pt x="173" y="20389"/>
                  </a:cubicBezTo>
                  <a:cubicBezTo>
                    <a:pt x="218" y="21136"/>
                    <a:pt x="243" y="21394"/>
                    <a:pt x="288" y="21497"/>
                  </a:cubicBezTo>
                  <a:cubicBezTo>
                    <a:pt x="333" y="21600"/>
                    <a:pt x="397" y="21548"/>
                    <a:pt x="519" y="20749"/>
                  </a:cubicBezTo>
                  <a:cubicBezTo>
                    <a:pt x="641" y="19950"/>
                    <a:pt x="820" y="18404"/>
                    <a:pt x="993" y="16677"/>
                  </a:cubicBezTo>
                  <a:cubicBezTo>
                    <a:pt x="1166" y="14950"/>
                    <a:pt x="1332" y="13042"/>
                    <a:pt x="1435" y="11264"/>
                  </a:cubicBezTo>
                  <a:cubicBezTo>
                    <a:pt x="1537" y="9485"/>
                    <a:pt x="1576" y="7836"/>
                    <a:pt x="1557" y="6470"/>
                  </a:cubicBezTo>
                  <a:cubicBezTo>
                    <a:pt x="1537" y="5104"/>
                    <a:pt x="1460" y="4021"/>
                    <a:pt x="1428" y="3351"/>
                  </a:cubicBezTo>
                  <a:cubicBezTo>
                    <a:pt x="1396" y="2681"/>
                    <a:pt x="1409" y="2423"/>
                    <a:pt x="1454" y="2217"/>
                  </a:cubicBezTo>
                  <a:cubicBezTo>
                    <a:pt x="1499" y="2011"/>
                    <a:pt x="1576" y="1856"/>
                    <a:pt x="1768" y="1753"/>
                  </a:cubicBezTo>
                  <a:cubicBezTo>
                    <a:pt x="1960" y="1650"/>
                    <a:pt x="2268" y="1598"/>
                    <a:pt x="2646" y="1443"/>
                  </a:cubicBezTo>
                  <a:cubicBezTo>
                    <a:pt x="3023" y="1289"/>
                    <a:pt x="3472" y="1031"/>
                    <a:pt x="3959" y="825"/>
                  </a:cubicBezTo>
                  <a:cubicBezTo>
                    <a:pt x="4446" y="619"/>
                    <a:pt x="4971" y="464"/>
                    <a:pt x="5490" y="335"/>
                  </a:cubicBezTo>
                  <a:cubicBezTo>
                    <a:pt x="6009" y="206"/>
                    <a:pt x="6521" y="103"/>
                    <a:pt x="7046" y="52"/>
                  </a:cubicBezTo>
                  <a:cubicBezTo>
                    <a:pt x="7572" y="0"/>
                    <a:pt x="8110" y="0"/>
                    <a:pt x="8660" y="0"/>
                  </a:cubicBezTo>
                  <a:cubicBezTo>
                    <a:pt x="9211" y="0"/>
                    <a:pt x="9775" y="0"/>
                    <a:pt x="10275" y="0"/>
                  </a:cubicBezTo>
                  <a:cubicBezTo>
                    <a:pt x="10774" y="0"/>
                    <a:pt x="11210" y="0"/>
                    <a:pt x="11646" y="0"/>
                  </a:cubicBezTo>
                  <a:cubicBezTo>
                    <a:pt x="12081" y="0"/>
                    <a:pt x="12517" y="0"/>
                    <a:pt x="12991" y="0"/>
                  </a:cubicBezTo>
                  <a:cubicBezTo>
                    <a:pt x="13465" y="0"/>
                    <a:pt x="13977" y="0"/>
                    <a:pt x="14470" y="0"/>
                  </a:cubicBezTo>
                  <a:cubicBezTo>
                    <a:pt x="14964" y="0"/>
                    <a:pt x="15438" y="0"/>
                    <a:pt x="15893" y="0"/>
                  </a:cubicBezTo>
                  <a:cubicBezTo>
                    <a:pt x="16347" y="0"/>
                    <a:pt x="16783" y="0"/>
                    <a:pt x="17263" y="26"/>
                  </a:cubicBezTo>
                  <a:cubicBezTo>
                    <a:pt x="17744" y="52"/>
                    <a:pt x="18269" y="103"/>
                    <a:pt x="18788" y="155"/>
                  </a:cubicBezTo>
                  <a:cubicBezTo>
                    <a:pt x="19307" y="206"/>
                    <a:pt x="19819" y="258"/>
                    <a:pt x="20255" y="258"/>
                  </a:cubicBezTo>
                  <a:cubicBezTo>
                    <a:pt x="20690" y="258"/>
                    <a:pt x="21049" y="206"/>
                    <a:pt x="21260" y="258"/>
                  </a:cubicBezTo>
                  <a:cubicBezTo>
                    <a:pt x="21472" y="309"/>
                    <a:pt x="21536" y="464"/>
                    <a:pt x="21600" y="6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8" name="Line"/>
            <p:cNvSpPr/>
            <p:nvPr/>
          </p:nvSpPr>
          <p:spPr>
            <a:xfrm>
              <a:off x="5215466" y="2077243"/>
              <a:ext cx="321735" cy="493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1" fill="norm" stroke="1" extrusionOk="0">
                  <a:moveTo>
                    <a:pt x="284" y="1477"/>
                  </a:moveTo>
                  <a:cubicBezTo>
                    <a:pt x="142" y="738"/>
                    <a:pt x="0" y="0"/>
                    <a:pt x="0" y="0"/>
                  </a:cubicBezTo>
                  <a:cubicBezTo>
                    <a:pt x="0" y="0"/>
                    <a:pt x="142" y="738"/>
                    <a:pt x="639" y="2400"/>
                  </a:cubicBezTo>
                  <a:cubicBezTo>
                    <a:pt x="1137" y="4062"/>
                    <a:pt x="1989" y="6646"/>
                    <a:pt x="2771" y="9462"/>
                  </a:cubicBezTo>
                  <a:cubicBezTo>
                    <a:pt x="3553" y="12277"/>
                    <a:pt x="4263" y="15323"/>
                    <a:pt x="4689" y="17169"/>
                  </a:cubicBezTo>
                  <a:cubicBezTo>
                    <a:pt x="5116" y="19015"/>
                    <a:pt x="5258" y="19662"/>
                    <a:pt x="5471" y="20262"/>
                  </a:cubicBezTo>
                  <a:cubicBezTo>
                    <a:pt x="5684" y="20862"/>
                    <a:pt x="5968" y="21415"/>
                    <a:pt x="6395" y="21508"/>
                  </a:cubicBezTo>
                  <a:cubicBezTo>
                    <a:pt x="6821" y="21600"/>
                    <a:pt x="7389" y="21231"/>
                    <a:pt x="8455" y="19662"/>
                  </a:cubicBezTo>
                  <a:cubicBezTo>
                    <a:pt x="9521" y="18092"/>
                    <a:pt x="11084" y="15323"/>
                    <a:pt x="12647" y="12462"/>
                  </a:cubicBezTo>
                  <a:cubicBezTo>
                    <a:pt x="14211" y="9600"/>
                    <a:pt x="15774" y="6646"/>
                    <a:pt x="16768" y="4892"/>
                  </a:cubicBezTo>
                  <a:cubicBezTo>
                    <a:pt x="17763" y="3138"/>
                    <a:pt x="18189" y="2585"/>
                    <a:pt x="18829" y="2123"/>
                  </a:cubicBezTo>
                  <a:cubicBezTo>
                    <a:pt x="19468" y="1662"/>
                    <a:pt x="20321" y="1292"/>
                    <a:pt x="20818" y="1338"/>
                  </a:cubicBezTo>
                  <a:cubicBezTo>
                    <a:pt x="21316" y="1385"/>
                    <a:pt x="21458" y="1846"/>
                    <a:pt x="21600" y="23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" name="Line"/>
            <p:cNvSpPr/>
            <p:nvPr/>
          </p:nvSpPr>
          <p:spPr>
            <a:xfrm>
              <a:off x="5502583" y="2322206"/>
              <a:ext cx="155268" cy="148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378" fill="norm" stroke="1" extrusionOk="0">
                  <a:moveTo>
                    <a:pt x="16158" y="2516"/>
                  </a:moveTo>
                  <a:cubicBezTo>
                    <a:pt x="14990" y="1603"/>
                    <a:pt x="13823" y="691"/>
                    <a:pt x="12363" y="234"/>
                  </a:cubicBezTo>
                  <a:cubicBezTo>
                    <a:pt x="10904" y="-222"/>
                    <a:pt x="9153" y="-222"/>
                    <a:pt x="7109" y="2212"/>
                  </a:cubicBezTo>
                  <a:cubicBezTo>
                    <a:pt x="5066" y="4646"/>
                    <a:pt x="2731" y="9513"/>
                    <a:pt x="1417" y="12708"/>
                  </a:cubicBezTo>
                  <a:cubicBezTo>
                    <a:pt x="104" y="15902"/>
                    <a:pt x="-188" y="17423"/>
                    <a:pt x="104" y="18792"/>
                  </a:cubicBezTo>
                  <a:cubicBezTo>
                    <a:pt x="396" y="20161"/>
                    <a:pt x="1271" y="21378"/>
                    <a:pt x="2293" y="21378"/>
                  </a:cubicBezTo>
                  <a:cubicBezTo>
                    <a:pt x="3315" y="21378"/>
                    <a:pt x="4482" y="20161"/>
                    <a:pt x="5650" y="18944"/>
                  </a:cubicBezTo>
                  <a:cubicBezTo>
                    <a:pt x="6817" y="17727"/>
                    <a:pt x="7985" y="16510"/>
                    <a:pt x="9444" y="14533"/>
                  </a:cubicBezTo>
                  <a:cubicBezTo>
                    <a:pt x="10904" y="12555"/>
                    <a:pt x="12655" y="9817"/>
                    <a:pt x="13531" y="9209"/>
                  </a:cubicBezTo>
                  <a:cubicBezTo>
                    <a:pt x="14407" y="8601"/>
                    <a:pt x="14407" y="10122"/>
                    <a:pt x="14698" y="11643"/>
                  </a:cubicBezTo>
                  <a:cubicBezTo>
                    <a:pt x="14990" y="13164"/>
                    <a:pt x="15574" y="14685"/>
                    <a:pt x="16742" y="15902"/>
                  </a:cubicBezTo>
                  <a:cubicBezTo>
                    <a:pt x="17909" y="17119"/>
                    <a:pt x="19661" y="18032"/>
                    <a:pt x="21412" y="189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0" name="Line"/>
            <p:cNvSpPr/>
            <p:nvPr/>
          </p:nvSpPr>
          <p:spPr>
            <a:xfrm>
              <a:off x="5697904" y="2282560"/>
              <a:ext cx="194897" cy="236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350" fill="norm" stroke="1" extrusionOk="0">
                  <a:moveTo>
                    <a:pt x="483" y="2867"/>
                  </a:moveTo>
                  <a:cubicBezTo>
                    <a:pt x="2573" y="4970"/>
                    <a:pt x="4663" y="7073"/>
                    <a:pt x="5476" y="9749"/>
                  </a:cubicBezTo>
                  <a:cubicBezTo>
                    <a:pt x="6289" y="12425"/>
                    <a:pt x="5825" y="15674"/>
                    <a:pt x="5244" y="17681"/>
                  </a:cubicBezTo>
                  <a:cubicBezTo>
                    <a:pt x="4663" y="19688"/>
                    <a:pt x="3967" y="20453"/>
                    <a:pt x="3038" y="20931"/>
                  </a:cubicBezTo>
                  <a:cubicBezTo>
                    <a:pt x="2109" y="21409"/>
                    <a:pt x="947" y="21600"/>
                    <a:pt x="367" y="20835"/>
                  </a:cubicBezTo>
                  <a:cubicBezTo>
                    <a:pt x="-214" y="20071"/>
                    <a:pt x="-214" y="18350"/>
                    <a:pt x="1180" y="15770"/>
                  </a:cubicBezTo>
                  <a:cubicBezTo>
                    <a:pt x="2573" y="13189"/>
                    <a:pt x="5360" y="9749"/>
                    <a:pt x="8960" y="6977"/>
                  </a:cubicBezTo>
                  <a:cubicBezTo>
                    <a:pt x="12560" y="4205"/>
                    <a:pt x="16973" y="2103"/>
                    <a:pt x="2138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" name="Line"/>
            <p:cNvSpPr/>
            <p:nvPr/>
          </p:nvSpPr>
          <p:spPr>
            <a:xfrm>
              <a:off x="6191250" y="2098410"/>
              <a:ext cx="95250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0"/>
                    <a:pt x="16800" y="0"/>
                    <a:pt x="14160" y="514"/>
                  </a:cubicBezTo>
                  <a:cubicBezTo>
                    <a:pt x="11520" y="1029"/>
                    <a:pt x="8640" y="2057"/>
                    <a:pt x="5760" y="3921"/>
                  </a:cubicBezTo>
                  <a:cubicBezTo>
                    <a:pt x="2880" y="5786"/>
                    <a:pt x="0" y="8486"/>
                    <a:pt x="0" y="11186"/>
                  </a:cubicBezTo>
                  <a:cubicBezTo>
                    <a:pt x="0" y="13886"/>
                    <a:pt x="2880" y="16586"/>
                    <a:pt x="6960" y="18321"/>
                  </a:cubicBezTo>
                  <a:cubicBezTo>
                    <a:pt x="11040" y="20057"/>
                    <a:pt x="16320" y="2082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" name="Line"/>
            <p:cNvSpPr/>
            <p:nvPr/>
          </p:nvSpPr>
          <p:spPr>
            <a:xfrm>
              <a:off x="6432550" y="2117460"/>
              <a:ext cx="146050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91" y="1440"/>
                    <a:pt x="4383" y="2880"/>
                    <a:pt x="6887" y="5400"/>
                  </a:cubicBezTo>
                  <a:cubicBezTo>
                    <a:pt x="9391" y="7920"/>
                    <a:pt x="12209" y="11520"/>
                    <a:pt x="14713" y="14400"/>
                  </a:cubicBezTo>
                  <a:cubicBezTo>
                    <a:pt x="17217" y="17280"/>
                    <a:pt x="19409" y="194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" name="Line"/>
            <p:cNvSpPr/>
            <p:nvPr/>
          </p:nvSpPr>
          <p:spPr>
            <a:xfrm>
              <a:off x="6470650" y="2161910"/>
              <a:ext cx="120650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537" y="2743"/>
                    <a:pt x="9474" y="5486"/>
                    <a:pt x="5874" y="9086"/>
                  </a:cubicBezTo>
                  <a:cubicBezTo>
                    <a:pt x="2274" y="12686"/>
                    <a:pt x="1137" y="1714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" name="Line"/>
            <p:cNvSpPr/>
            <p:nvPr/>
          </p:nvSpPr>
          <p:spPr>
            <a:xfrm>
              <a:off x="6737350" y="2003160"/>
              <a:ext cx="78367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3" h="21600" fill="norm" stroke="1" extrusionOk="0">
                  <a:moveTo>
                    <a:pt x="1620" y="0"/>
                  </a:moveTo>
                  <a:cubicBezTo>
                    <a:pt x="6480" y="1482"/>
                    <a:pt x="11340" y="2965"/>
                    <a:pt x="15120" y="5241"/>
                  </a:cubicBezTo>
                  <a:cubicBezTo>
                    <a:pt x="18900" y="7518"/>
                    <a:pt x="21600" y="10588"/>
                    <a:pt x="18900" y="13447"/>
                  </a:cubicBezTo>
                  <a:cubicBezTo>
                    <a:pt x="16200" y="16306"/>
                    <a:pt x="8100" y="1895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" name="Line"/>
            <p:cNvSpPr/>
            <p:nvPr/>
          </p:nvSpPr>
          <p:spPr>
            <a:xfrm>
              <a:off x="6845300" y="2269860"/>
              <a:ext cx="889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" name="Line"/>
            <p:cNvSpPr/>
            <p:nvPr/>
          </p:nvSpPr>
          <p:spPr>
            <a:xfrm>
              <a:off x="7245350" y="2034642"/>
              <a:ext cx="209550" cy="352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6" fill="norm" stroke="1" extrusionOk="0">
                  <a:moveTo>
                    <a:pt x="0" y="2717"/>
                  </a:moveTo>
                  <a:cubicBezTo>
                    <a:pt x="436" y="5802"/>
                    <a:pt x="873" y="8888"/>
                    <a:pt x="1418" y="11588"/>
                  </a:cubicBezTo>
                  <a:cubicBezTo>
                    <a:pt x="1964" y="14288"/>
                    <a:pt x="2618" y="16602"/>
                    <a:pt x="3164" y="18402"/>
                  </a:cubicBezTo>
                  <a:cubicBezTo>
                    <a:pt x="3709" y="20202"/>
                    <a:pt x="4145" y="21488"/>
                    <a:pt x="4909" y="21424"/>
                  </a:cubicBezTo>
                  <a:cubicBezTo>
                    <a:pt x="5673" y="21359"/>
                    <a:pt x="6764" y="19945"/>
                    <a:pt x="8400" y="17052"/>
                  </a:cubicBezTo>
                  <a:cubicBezTo>
                    <a:pt x="10036" y="14159"/>
                    <a:pt x="12218" y="9788"/>
                    <a:pt x="13745" y="6895"/>
                  </a:cubicBezTo>
                  <a:cubicBezTo>
                    <a:pt x="15273" y="4002"/>
                    <a:pt x="16145" y="2588"/>
                    <a:pt x="16909" y="1559"/>
                  </a:cubicBezTo>
                  <a:cubicBezTo>
                    <a:pt x="17673" y="531"/>
                    <a:pt x="18327" y="-112"/>
                    <a:pt x="19091" y="17"/>
                  </a:cubicBezTo>
                  <a:cubicBezTo>
                    <a:pt x="19855" y="145"/>
                    <a:pt x="20727" y="1045"/>
                    <a:pt x="21600" y="19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" name="Line"/>
            <p:cNvSpPr/>
            <p:nvPr/>
          </p:nvSpPr>
          <p:spPr>
            <a:xfrm>
              <a:off x="7405042" y="2205163"/>
              <a:ext cx="132408" cy="153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181" fill="norm" stroke="1" extrusionOk="0">
                  <a:moveTo>
                    <a:pt x="17333" y="4543"/>
                  </a:moveTo>
                  <a:cubicBezTo>
                    <a:pt x="16304" y="3084"/>
                    <a:pt x="15276" y="1624"/>
                    <a:pt x="13904" y="749"/>
                  </a:cubicBezTo>
                  <a:cubicBezTo>
                    <a:pt x="12533" y="-127"/>
                    <a:pt x="10818" y="-419"/>
                    <a:pt x="8933" y="895"/>
                  </a:cubicBezTo>
                  <a:cubicBezTo>
                    <a:pt x="7047" y="2208"/>
                    <a:pt x="4990" y="5127"/>
                    <a:pt x="3276" y="8338"/>
                  </a:cubicBezTo>
                  <a:cubicBezTo>
                    <a:pt x="1561" y="11549"/>
                    <a:pt x="190" y="15051"/>
                    <a:pt x="18" y="17386"/>
                  </a:cubicBezTo>
                  <a:cubicBezTo>
                    <a:pt x="-153" y="19722"/>
                    <a:pt x="876" y="20889"/>
                    <a:pt x="2076" y="21035"/>
                  </a:cubicBezTo>
                  <a:cubicBezTo>
                    <a:pt x="3276" y="21181"/>
                    <a:pt x="4647" y="20305"/>
                    <a:pt x="6018" y="19138"/>
                  </a:cubicBezTo>
                  <a:cubicBezTo>
                    <a:pt x="7390" y="17970"/>
                    <a:pt x="8761" y="16511"/>
                    <a:pt x="10476" y="14759"/>
                  </a:cubicBezTo>
                  <a:cubicBezTo>
                    <a:pt x="12190" y="13008"/>
                    <a:pt x="14247" y="10965"/>
                    <a:pt x="15618" y="11403"/>
                  </a:cubicBezTo>
                  <a:cubicBezTo>
                    <a:pt x="16990" y="11840"/>
                    <a:pt x="17676" y="14759"/>
                    <a:pt x="18533" y="16803"/>
                  </a:cubicBezTo>
                  <a:cubicBezTo>
                    <a:pt x="19390" y="18846"/>
                    <a:pt x="20418" y="20013"/>
                    <a:pt x="21447" y="211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" name="Line"/>
            <p:cNvSpPr/>
            <p:nvPr/>
          </p:nvSpPr>
          <p:spPr>
            <a:xfrm>
              <a:off x="7594600" y="2180960"/>
              <a:ext cx="139700" cy="183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4" fill="norm" stroke="1" extrusionOk="0">
                  <a:moveTo>
                    <a:pt x="0" y="7364"/>
                  </a:moveTo>
                  <a:cubicBezTo>
                    <a:pt x="1636" y="7364"/>
                    <a:pt x="3273" y="7364"/>
                    <a:pt x="4418" y="8100"/>
                  </a:cubicBezTo>
                  <a:cubicBezTo>
                    <a:pt x="5564" y="8836"/>
                    <a:pt x="6218" y="10309"/>
                    <a:pt x="6873" y="11905"/>
                  </a:cubicBezTo>
                  <a:cubicBezTo>
                    <a:pt x="7527" y="13500"/>
                    <a:pt x="8182" y="15218"/>
                    <a:pt x="8509" y="16691"/>
                  </a:cubicBezTo>
                  <a:cubicBezTo>
                    <a:pt x="8836" y="18164"/>
                    <a:pt x="8836" y="19391"/>
                    <a:pt x="8018" y="20250"/>
                  </a:cubicBezTo>
                  <a:cubicBezTo>
                    <a:pt x="7200" y="21109"/>
                    <a:pt x="5564" y="21600"/>
                    <a:pt x="4418" y="21109"/>
                  </a:cubicBezTo>
                  <a:cubicBezTo>
                    <a:pt x="3273" y="20618"/>
                    <a:pt x="2618" y="19145"/>
                    <a:pt x="2782" y="16814"/>
                  </a:cubicBezTo>
                  <a:cubicBezTo>
                    <a:pt x="2945" y="14482"/>
                    <a:pt x="3927" y="11291"/>
                    <a:pt x="7200" y="8345"/>
                  </a:cubicBezTo>
                  <a:cubicBezTo>
                    <a:pt x="10473" y="5400"/>
                    <a:pt x="16036" y="27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9" name="Line"/>
            <p:cNvSpPr/>
            <p:nvPr/>
          </p:nvSpPr>
          <p:spPr>
            <a:xfrm>
              <a:off x="7777903" y="2067181"/>
              <a:ext cx="115147" cy="295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1409" fill="norm" stroke="1" extrusionOk="0">
                  <a:moveTo>
                    <a:pt x="16354" y="2720"/>
                  </a:moveTo>
                  <a:cubicBezTo>
                    <a:pt x="15969" y="1494"/>
                    <a:pt x="15583" y="269"/>
                    <a:pt x="14426" y="39"/>
                  </a:cubicBezTo>
                  <a:cubicBezTo>
                    <a:pt x="13269" y="-191"/>
                    <a:pt x="11340" y="575"/>
                    <a:pt x="8640" y="2949"/>
                  </a:cubicBezTo>
                  <a:cubicBezTo>
                    <a:pt x="5940" y="5324"/>
                    <a:pt x="2469" y="9307"/>
                    <a:pt x="926" y="12447"/>
                  </a:cubicBezTo>
                  <a:cubicBezTo>
                    <a:pt x="-617" y="15588"/>
                    <a:pt x="-231" y="17886"/>
                    <a:pt x="2083" y="19341"/>
                  </a:cubicBezTo>
                  <a:cubicBezTo>
                    <a:pt x="4397" y="20796"/>
                    <a:pt x="8640" y="21409"/>
                    <a:pt x="12112" y="21409"/>
                  </a:cubicBezTo>
                  <a:cubicBezTo>
                    <a:pt x="15583" y="21409"/>
                    <a:pt x="18283" y="20796"/>
                    <a:pt x="20983" y="201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" name="Line"/>
            <p:cNvSpPr/>
            <p:nvPr/>
          </p:nvSpPr>
          <p:spPr>
            <a:xfrm>
              <a:off x="7994650" y="2104760"/>
              <a:ext cx="10160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50" y="5184"/>
                    <a:pt x="9900" y="10368"/>
                    <a:pt x="13500" y="13968"/>
                  </a:cubicBezTo>
                  <a:cubicBezTo>
                    <a:pt x="17100" y="17568"/>
                    <a:pt x="19350" y="1958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" name="Line"/>
            <p:cNvSpPr/>
            <p:nvPr/>
          </p:nvSpPr>
          <p:spPr>
            <a:xfrm>
              <a:off x="8046244" y="2123810"/>
              <a:ext cx="126207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600" fill="norm" stroke="1" extrusionOk="0">
                  <a:moveTo>
                    <a:pt x="21465" y="0"/>
                  </a:moveTo>
                  <a:cubicBezTo>
                    <a:pt x="19665" y="171"/>
                    <a:pt x="17865" y="343"/>
                    <a:pt x="14625" y="2571"/>
                  </a:cubicBezTo>
                  <a:cubicBezTo>
                    <a:pt x="11385" y="4800"/>
                    <a:pt x="6705" y="9086"/>
                    <a:pt x="4005" y="12086"/>
                  </a:cubicBezTo>
                  <a:cubicBezTo>
                    <a:pt x="1305" y="15086"/>
                    <a:pt x="585" y="16800"/>
                    <a:pt x="225" y="18171"/>
                  </a:cubicBezTo>
                  <a:cubicBezTo>
                    <a:pt x="-135" y="19543"/>
                    <a:pt x="-135" y="20571"/>
                    <a:pt x="765" y="21086"/>
                  </a:cubicBezTo>
                  <a:cubicBezTo>
                    <a:pt x="1665" y="21600"/>
                    <a:pt x="3465" y="21600"/>
                    <a:pt x="526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" name="Line"/>
            <p:cNvSpPr/>
            <p:nvPr/>
          </p:nvSpPr>
          <p:spPr>
            <a:xfrm>
              <a:off x="8159750" y="2098410"/>
              <a:ext cx="123680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1600" fill="norm" stroke="1" extrusionOk="0">
                  <a:moveTo>
                    <a:pt x="19440" y="0"/>
                  </a:moveTo>
                  <a:cubicBezTo>
                    <a:pt x="20520" y="4533"/>
                    <a:pt x="21600" y="9067"/>
                    <a:pt x="20700" y="12200"/>
                  </a:cubicBezTo>
                  <a:cubicBezTo>
                    <a:pt x="19800" y="15333"/>
                    <a:pt x="16920" y="17067"/>
                    <a:pt x="13140" y="18400"/>
                  </a:cubicBezTo>
                  <a:cubicBezTo>
                    <a:pt x="9360" y="19733"/>
                    <a:pt x="4680" y="2066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3" name="Line"/>
            <p:cNvSpPr/>
            <p:nvPr/>
          </p:nvSpPr>
          <p:spPr>
            <a:xfrm>
              <a:off x="3054350" y="3994383"/>
              <a:ext cx="215900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6141" y="12302"/>
                    <a:pt x="12282" y="4448"/>
                    <a:pt x="15882" y="1502"/>
                  </a:cubicBezTo>
                  <a:cubicBezTo>
                    <a:pt x="19482" y="-1443"/>
                    <a:pt x="20541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4" name="Line"/>
            <p:cNvSpPr/>
            <p:nvPr/>
          </p:nvSpPr>
          <p:spPr>
            <a:xfrm>
              <a:off x="3111500" y="4105010"/>
              <a:ext cx="107950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95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080000" y="456706"/>
              <a:ext cx="1466850" cy="212955"/>
            </a:xfrm>
            <a:prstGeom prst="rect">
              <a:avLst/>
            </a:prstGeom>
            <a:effectLst/>
          </p:spPr>
        </p:pic>
        <p:pic>
          <p:nvPicPr>
            <p:cNvPr id="497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975600" y="345543"/>
              <a:ext cx="1339850" cy="222518"/>
            </a:xfrm>
            <a:prstGeom prst="rect">
              <a:avLst/>
            </a:prstGeom>
            <a:effectLst/>
          </p:spPr>
        </p:pic>
        <p:pic>
          <p:nvPicPr>
            <p:cNvPr id="499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507355" y="-19050"/>
              <a:ext cx="7163278" cy="1412611"/>
            </a:xfrm>
            <a:prstGeom prst="rect">
              <a:avLst/>
            </a:prstGeom>
            <a:effectLst/>
          </p:spPr>
        </p:pic>
        <p:pic>
          <p:nvPicPr>
            <p:cNvPr id="501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553574" y="1312102"/>
              <a:ext cx="235077" cy="303709"/>
            </a:xfrm>
            <a:prstGeom prst="rect">
              <a:avLst/>
            </a:prstGeom>
            <a:effectLst/>
          </p:spPr>
        </p:pic>
        <p:pic>
          <p:nvPicPr>
            <p:cNvPr id="503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756384" y="1441810"/>
              <a:ext cx="178279" cy="163018"/>
            </a:xfrm>
            <a:prstGeom prst="rect">
              <a:avLst/>
            </a:prstGeom>
            <a:effectLst/>
          </p:spPr>
        </p:pic>
        <p:pic>
          <p:nvPicPr>
            <p:cNvPr id="505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991850" y="1408144"/>
              <a:ext cx="203200" cy="203469"/>
            </a:xfrm>
            <a:prstGeom prst="rect">
              <a:avLst/>
            </a:prstGeom>
            <a:effectLst/>
          </p:spPr>
        </p:pic>
        <p:pic>
          <p:nvPicPr>
            <p:cNvPr id="507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294919" y="1331118"/>
              <a:ext cx="173181" cy="335493"/>
            </a:xfrm>
            <a:prstGeom prst="rect">
              <a:avLst/>
            </a:prstGeom>
            <a:effectLst/>
          </p:spPr>
        </p:pic>
        <p:pic>
          <p:nvPicPr>
            <p:cNvPr id="509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1480799" y="1380860"/>
              <a:ext cx="209551" cy="281839"/>
            </a:xfrm>
            <a:prstGeom prst="rect">
              <a:avLst/>
            </a:prstGeom>
            <a:effectLst/>
          </p:spPr>
        </p:pic>
        <p:pic>
          <p:nvPicPr>
            <p:cNvPr id="511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474450" y="1399910"/>
              <a:ext cx="222250" cy="323851"/>
            </a:xfrm>
            <a:prstGeom prst="rect">
              <a:avLst/>
            </a:prstGeom>
            <a:effectLst/>
          </p:spPr>
        </p:pic>
        <p:pic>
          <p:nvPicPr>
            <p:cNvPr id="513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1671299" y="1615810"/>
              <a:ext cx="95251" cy="101601"/>
            </a:xfrm>
            <a:prstGeom prst="rect">
              <a:avLst/>
            </a:prstGeom>
            <a:effectLst/>
          </p:spPr>
        </p:pic>
        <p:pic>
          <p:nvPicPr>
            <p:cNvPr id="515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1836400" y="1349110"/>
              <a:ext cx="209550" cy="185374"/>
            </a:xfrm>
            <a:prstGeom prst="rect">
              <a:avLst/>
            </a:prstGeom>
            <a:effectLst/>
          </p:spPr>
        </p:pic>
        <p:pic>
          <p:nvPicPr>
            <p:cNvPr id="517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1916792" y="1368160"/>
              <a:ext cx="167259" cy="342488"/>
            </a:xfrm>
            <a:prstGeom prst="rect">
              <a:avLst/>
            </a:prstGeom>
            <a:effectLst/>
          </p:spPr>
        </p:pic>
        <p:pic>
          <p:nvPicPr>
            <p:cNvPr id="519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2058649" y="1330060"/>
              <a:ext cx="172557" cy="416984"/>
            </a:xfrm>
            <a:prstGeom prst="rect">
              <a:avLst/>
            </a:prstGeom>
            <a:effectLst/>
          </p:spPr>
        </p:pic>
        <p:sp>
          <p:nvSpPr>
            <p:cNvPr id="521" name="Line"/>
            <p:cNvSpPr/>
            <p:nvPr/>
          </p:nvSpPr>
          <p:spPr>
            <a:xfrm>
              <a:off x="4324350" y="3619441"/>
              <a:ext cx="292100" cy="470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2" fill="norm" stroke="1" extrusionOk="0">
                  <a:moveTo>
                    <a:pt x="19252" y="717"/>
                  </a:moveTo>
                  <a:cubicBezTo>
                    <a:pt x="18626" y="426"/>
                    <a:pt x="18000" y="136"/>
                    <a:pt x="15965" y="39"/>
                  </a:cubicBezTo>
                  <a:cubicBezTo>
                    <a:pt x="13930" y="-58"/>
                    <a:pt x="10487" y="39"/>
                    <a:pt x="8374" y="184"/>
                  </a:cubicBezTo>
                  <a:cubicBezTo>
                    <a:pt x="6261" y="329"/>
                    <a:pt x="5478" y="523"/>
                    <a:pt x="5009" y="862"/>
                  </a:cubicBezTo>
                  <a:cubicBezTo>
                    <a:pt x="4539" y="1201"/>
                    <a:pt x="4383" y="1685"/>
                    <a:pt x="3991" y="3526"/>
                  </a:cubicBezTo>
                  <a:cubicBezTo>
                    <a:pt x="3600" y="5366"/>
                    <a:pt x="2974" y="8563"/>
                    <a:pt x="2270" y="11275"/>
                  </a:cubicBezTo>
                  <a:cubicBezTo>
                    <a:pt x="1565" y="13987"/>
                    <a:pt x="783" y="16215"/>
                    <a:pt x="391" y="17571"/>
                  </a:cubicBezTo>
                  <a:cubicBezTo>
                    <a:pt x="0" y="18927"/>
                    <a:pt x="0" y="19411"/>
                    <a:pt x="0" y="19895"/>
                  </a:cubicBezTo>
                  <a:cubicBezTo>
                    <a:pt x="0" y="20380"/>
                    <a:pt x="0" y="20864"/>
                    <a:pt x="391" y="21155"/>
                  </a:cubicBezTo>
                  <a:cubicBezTo>
                    <a:pt x="783" y="21445"/>
                    <a:pt x="1565" y="21542"/>
                    <a:pt x="3835" y="21542"/>
                  </a:cubicBezTo>
                  <a:cubicBezTo>
                    <a:pt x="6104" y="21542"/>
                    <a:pt x="9861" y="21445"/>
                    <a:pt x="13070" y="21348"/>
                  </a:cubicBezTo>
                  <a:cubicBezTo>
                    <a:pt x="16278" y="21251"/>
                    <a:pt x="18939" y="21155"/>
                    <a:pt x="21600" y="210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2" name="Line"/>
            <p:cNvSpPr/>
            <p:nvPr/>
          </p:nvSpPr>
          <p:spPr>
            <a:xfrm>
              <a:off x="4356100" y="3882760"/>
              <a:ext cx="1714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3" y="15600"/>
                    <a:pt x="1067" y="9600"/>
                    <a:pt x="3867" y="7200"/>
                  </a:cubicBezTo>
                  <a:cubicBezTo>
                    <a:pt x="6667" y="4800"/>
                    <a:pt x="11733" y="6000"/>
                    <a:pt x="15067" y="5400"/>
                  </a:cubicBezTo>
                  <a:cubicBezTo>
                    <a:pt x="18400" y="4800"/>
                    <a:pt x="20000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3" name="Line"/>
            <p:cNvSpPr/>
            <p:nvPr/>
          </p:nvSpPr>
          <p:spPr>
            <a:xfrm>
              <a:off x="4777549" y="3537416"/>
              <a:ext cx="296102" cy="490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464" fill="norm" stroke="1" extrusionOk="0">
                  <a:moveTo>
                    <a:pt x="21430" y="107"/>
                  </a:moveTo>
                  <a:cubicBezTo>
                    <a:pt x="19745" y="15"/>
                    <a:pt x="18060" y="-78"/>
                    <a:pt x="15609" y="107"/>
                  </a:cubicBezTo>
                  <a:cubicBezTo>
                    <a:pt x="13158" y="293"/>
                    <a:pt x="9941" y="756"/>
                    <a:pt x="7873" y="1034"/>
                  </a:cubicBezTo>
                  <a:cubicBezTo>
                    <a:pt x="5804" y="1313"/>
                    <a:pt x="4885" y="1405"/>
                    <a:pt x="4426" y="1683"/>
                  </a:cubicBezTo>
                  <a:cubicBezTo>
                    <a:pt x="3966" y="1961"/>
                    <a:pt x="3966" y="2425"/>
                    <a:pt x="3890" y="4140"/>
                  </a:cubicBezTo>
                  <a:cubicBezTo>
                    <a:pt x="3813" y="5855"/>
                    <a:pt x="3660" y="8822"/>
                    <a:pt x="3124" y="11464"/>
                  </a:cubicBezTo>
                  <a:cubicBezTo>
                    <a:pt x="2587" y="14106"/>
                    <a:pt x="1668" y="16423"/>
                    <a:pt x="979" y="18046"/>
                  </a:cubicBezTo>
                  <a:cubicBezTo>
                    <a:pt x="290" y="19668"/>
                    <a:pt x="-170" y="20595"/>
                    <a:pt x="60" y="21058"/>
                  </a:cubicBezTo>
                  <a:cubicBezTo>
                    <a:pt x="290" y="21522"/>
                    <a:pt x="1209" y="21522"/>
                    <a:pt x="3583" y="21383"/>
                  </a:cubicBezTo>
                  <a:cubicBezTo>
                    <a:pt x="5958" y="21244"/>
                    <a:pt x="9787" y="20966"/>
                    <a:pt x="13617" y="206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4" name="Line"/>
            <p:cNvSpPr/>
            <p:nvPr/>
          </p:nvSpPr>
          <p:spPr>
            <a:xfrm>
              <a:off x="5163496" y="3597010"/>
              <a:ext cx="145105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460" y="675"/>
                  </a:moveTo>
                  <a:cubicBezTo>
                    <a:pt x="20208" y="338"/>
                    <a:pt x="18956" y="0"/>
                    <a:pt x="17703" y="0"/>
                  </a:cubicBezTo>
                  <a:cubicBezTo>
                    <a:pt x="16451" y="0"/>
                    <a:pt x="15199" y="338"/>
                    <a:pt x="12538" y="1688"/>
                  </a:cubicBezTo>
                  <a:cubicBezTo>
                    <a:pt x="9877" y="3038"/>
                    <a:pt x="5808" y="5400"/>
                    <a:pt x="3303" y="7819"/>
                  </a:cubicBezTo>
                  <a:cubicBezTo>
                    <a:pt x="799" y="10238"/>
                    <a:pt x="-140" y="12713"/>
                    <a:pt x="17" y="14625"/>
                  </a:cubicBezTo>
                  <a:cubicBezTo>
                    <a:pt x="173" y="16538"/>
                    <a:pt x="1425" y="17888"/>
                    <a:pt x="4399" y="18956"/>
                  </a:cubicBezTo>
                  <a:cubicBezTo>
                    <a:pt x="7373" y="20025"/>
                    <a:pt x="12069" y="20813"/>
                    <a:pt x="1676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5" name="Line"/>
            <p:cNvSpPr/>
            <p:nvPr/>
          </p:nvSpPr>
          <p:spPr>
            <a:xfrm>
              <a:off x="5454650" y="3660510"/>
              <a:ext cx="209550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55" y="2400"/>
                    <a:pt x="6109" y="4800"/>
                    <a:pt x="8836" y="7800"/>
                  </a:cubicBezTo>
                  <a:cubicBezTo>
                    <a:pt x="11564" y="10800"/>
                    <a:pt x="13964" y="14400"/>
                    <a:pt x="16036" y="16800"/>
                  </a:cubicBezTo>
                  <a:cubicBezTo>
                    <a:pt x="18109" y="19200"/>
                    <a:pt x="19855" y="20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6" name="Line"/>
            <p:cNvSpPr/>
            <p:nvPr/>
          </p:nvSpPr>
          <p:spPr>
            <a:xfrm>
              <a:off x="5499100" y="3628760"/>
              <a:ext cx="203200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50" y="1800"/>
                    <a:pt x="17100" y="3600"/>
                    <a:pt x="14962" y="5786"/>
                  </a:cubicBezTo>
                  <a:cubicBezTo>
                    <a:pt x="12825" y="7971"/>
                    <a:pt x="10800" y="10543"/>
                    <a:pt x="8325" y="13243"/>
                  </a:cubicBezTo>
                  <a:cubicBezTo>
                    <a:pt x="5850" y="15943"/>
                    <a:pt x="2925" y="1877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7" name="Line"/>
            <p:cNvSpPr/>
            <p:nvPr/>
          </p:nvSpPr>
          <p:spPr>
            <a:xfrm>
              <a:off x="5867400" y="3800210"/>
              <a:ext cx="2095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18" y="16800"/>
                    <a:pt x="10036" y="12000"/>
                    <a:pt x="13636" y="8400"/>
                  </a:cubicBezTo>
                  <a:cubicBezTo>
                    <a:pt x="17236" y="4800"/>
                    <a:pt x="19418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8" name="Line"/>
            <p:cNvSpPr/>
            <p:nvPr/>
          </p:nvSpPr>
          <p:spPr>
            <a:xfrm>
              <a:off x="6254750" y="3653028"/>
              <a:ext cx="330200" cy="337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7" fill="norm" stroke="1" extrusionOk="0">
                  <a:moveTo>
                    <a:pt x="0" y="21537"/>
                  </a:moveTo>
                  <a:cubicBezTo>
                    <a:pt x="1938" y="17892"/>
                    <a:pt x="3877" y="14247"/>
                    <a:pt x="5400" y="11142"/>
                  </a:cubicBezTo>
                  <a:cubicBezTo>
                    <a:pt x="6923" y="8037"/>
                    <a:pt x="8031" y="5472"/>
                    <a:pt x="8792" y="3920"/>
                  </a:cubicBezTo>
                  <a:cubicBezTo>
                    <a:pt x="9554" y="2367"/>
                    <a:pt x="9969" y="1827"/>
                    <a:pt x="10315" y="1220"/>
                  </a:cubicBezTo>
                  <a:cubicBezTo>
                    <a:pt x="10662" y="612"/>
                    <a:pt x="10938" y="-63"/>
                    <a:pt x="10938" y="5"/>
                  </a:cubicBezTo>
                  <a:cubicBezTo>
                    <a:pt x="10938" y="72"/>
                    <a:pt x="10662" y="882"/>
                    <a:pt x="10108" y="2772"/>
                  </a:cubicBezTo>
                  <a:cubicBezTo>
                    <a:pt x="9554" y="4662"/>
                    <a:pt x="8723" y="7632"/>
                    <a:pt x="8238" y="9792"/>
                  </a:cubicBezTo>
                  <a:cubicBezTo>
                    <a:pt x="7754" y="11952"/>
                    <a:pt x="7615" y="13302"/>
                    <a:pt x="7754" y="14449"/>
                  </a:cubicBezTo>
                  <a:cubicBezTo>
                    <a:pt x="7892" y="15597"/>
                    <a:pt x="8308" y="16542"/>
                    <a:pt x="8862" y="17014"/>
                  </a:cubicBezTo>
                  <a:cubicBezTo>
                    <a:pt x="9415" y="17487"/>
                    <a:pt x="10108" y="17487"/>
                    <a:pt x="11077" y="16744"/>
                  </a:cubicBezTo>
                  <a:cubicBezTo>
                    <a:pt x="12046" y="16002"/>
                    <a:pt x="13292" y="14517"/>
                    <a:pt x="14608" y="12222"/>
                  </a:cubicBezTo>
                  <a:cubicBezTo>
                    <a:pt x="15923" y="9927"/>
                    <a:pt x="17308" y="6822"/>
                    <a:pt x="18208" y="4797"/>
                  </a:cubicBezTo>
                  <a:cubicBezTo>
                    <a:pt x="19108" y="2772"/>
                    <a:pt x="19523" y="1827"/>
                    <a:pt x="19662" y="1692"/>
                  </a:cubicBezTo>
                  <a:cubicBezTo>
                    <a:pt x="19800" y="1557"/>
                    <a:pt x="19662" y="2232"/>
                    <a:pt x="19385" y="4122"/>
                  </a:cubicBezTo>
                  <a:cubicBezTo>
                    <a:pt x="19108" y="6012"/>
                    <a:pt x="18692" y="9117"/>
                    <a:pt x="18692" y="11344"/>
                  </a:cubicBezTo>
                  <a:cubicBezTo>
                    <a:pt x="18692" y="13572"/>
                    <a:pt x="19108" y="14922"/>
                    <a:pt x="19662" y="15597"/>
                  </a:cubicBezTo>
                  <a:cubicBezTo>
                    <a:pt x="20215" y="16272"/>
                    <a:pt x="20908" y="16272"/>
                    <a:pt x="21600" y="162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9" name="Line"/>
            <p:cNvSpPr/>
            <p:nvPr/>
          </p:nvSpPr>
          <p:spPr>
            <a:xfrm>
              <a:off x="6604000" y="3857360"/>
              <a:ext cx="9525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0" name="Line"/>
            <p:cNvSpPr/>
            <p:nvPr/>
          </p:nvSpPr>
          <p:spPr>
            <a:xfrm>
              <a:off x="6588854" y="3870060"/>
              <a:ext cx="129447" cy="153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462" fill="norm" stroke="1" extrusionOk="0">
                  <a:moveTo>
                    <a:pt x="21306" y="0"/>
                  </a:moveTo>
                  <a:cubicBezTo>
                    <a:pt x="19564" y="296"/>
                    <a:pt x="17822" y="592"/>
                    <a:pt x="15558" y="2811"/>
                  </a:cubicBezTo>
                  <a:cubicBezTo>
                    <a:pt x="13293" y="5030"/>
                    <a:pt x="10506" y="9173"/>
                    <a:pt x="8590" y="11984"/>
                  </a:cubicBezTo>
                  <a:cubicBezTo>
                    <a:pt x="6674" y="14795"/>
                    <a:pt x="5629" y="16274"/>
                    <a:pt x="4061" y="17901"/>
                  </a:cubicBezTo>
                  <a:cubicBezTo>
                    <a:pt x="2493" y="19529"/>
                    <a:pt x="403" y="21304"/>
                    <a:pt x="54" y="21452"/>
                  </a:cubicBezTo>
                  <a:cubicBezTo>
                    <a:pt x="-294" y="21600"/>
                    <a:pt x="1100" y="20121"/>
                    <a:pt x="2493" y="186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1" name="Line"/>
            <p:cNvSpPr/>
            <p:nvPr/>
          </p:nvSpPr>
          <p:spPr>
            <a:xfrm>
              <a:off x="6775450" y="3628760"/>
              <a:ext cx="95250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760" y="0"/>
                  </a:moveTo>
                  <a:cubicBezTo>
                    <a:pt x="10080" y="2354"/>
                    <a:pt x="14400" y="4708"/>
                    <a:pt x="17280" y="7408"/>
                  </a:cubicBezTo>
                  <a:cubicBezTo>
                    <a:pt x="20160" y="10108"/>
                    <a:pt x="21600" y="13154"/>
                    <a:pt x="21600" y="15438"/>
                  </a:cubicBezTo>
                  <a:cubicBezTo>
                    <a:pt x="21600" y="17723"/>
                    <a:pt x="20160" y="19246"/>
                    <a:pt x="16320" y="20146"/>
                  </a:cubicBezTo>
                  <a:cubicBezTo>
                    <a:pt x="12480" y="21046"/>
                    <a:pt x="6240" y="2132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2" name="Line"/>
            <p:cNvSpPr/>
            <p:nvPr/>
          </p:nvSpPr>
          <p:spPr>
            <a:xfrm>
              <a:off x="7165886" y="3546366"/>
              <a:ext cx="168365" cy="412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482" fill="norm" stroke="1" extrusionOk="0">
                  <a:moveTo>
                    <a:pt x="21476" y="1315"/>
                  </a:moveTo>
                  <a:cubicBezTo>
                    <a:pt x="19856" y="764"/>
                    <a:pt x="18236" y="213"/>
                    <a:pt x="16751" y="47"/>
                  </a:cubicBezTo>
                  <a:cubicBezTo>
                    <a:pt x="15266" y="-118"/>
                    <a:pt x="13916" y="102"/>
                    <a:pt x="11486" y="1535"/>
                  </a:cubicBezTo>
                  <a:cubicBezTo>
                    <a:pt x="9056" y="2968"/>
                    <a:pt x="5546" y="5613"/>
                    <a:pt x="3251" y="8202"/>
                  </a:cubicBezTo>
                  <a:cubicBezTo>
                    <a:pt x="956" y="10792"/>
                    <a:pt x="-124" y="13327"/>
                    <a:pt x="11" y="15366"/>
                  </a:cubicBezTo>
                  <a:cubicBezTo>
                    <a:pt x="146" y="17404"/>
                    <a:pt x="1496" y="18947"/>
                    <a:pt x="4061" y="19884"/>
                  </a:cubicBezTo>
                  <a:cubicBezTo>
                    <a:pt x="6626" y="20821"/>
                    <a:pt x="10406" y="21151"/>
                    <a:pt x="14186" y="214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3" name="Line"/>
            <p:cNvSpPr/>
            <p:nvPr/>
          </p:nvSpPr>
          <p:spPr>
            <a:xfrm>
              <a:off x="7385050" y="3603360"/>
              <a:ext cx="16510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15" y="6300"/>
                    <a:pt x="11631" y="12600"/>
                    <a:pt x="15231" y="16200"/>
                  </a:cubicBezTo>
                  <a:cubicBezTo>
                    <a:pt x="18831" y="19800"/>
                    <a:pt x="20215" y="207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4" name="Line"/>
            <p:cNvSpPr/>
            <p:nvPr/>
          </p:nvSpPr>
          <p:spPr>
            <a:xfrm>
              <a:off x="7493794" y="3590660"/>
              <a:ext cx="138907" cy="333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416" fill="norm" stroke="1" extrusionOk="0">
                  <a:moveTo>
                    <a:pt x="21477" y="0"/>
                  </a:moveTo>
                  <a:cubicBezTo>
                    <a:pt x="18204" y="2038"/>
                    <a:pt x="14932" y="4075"/>
                    <a:pt x="11659" y="6860"/>
                  </a:cubicBezTo>
                  <a:cubicBezTo>
                    <a:pt x="8386" y="9645"/>
                    <a:pt x="5113" y="13177"/>
                    <a:pt x="3150" y="15351"/>
                  </a:cubicBezTo>
                  <a:cubicBezTo>
                    <a:pt x="1186" y="17525"/>
                    <a:pt x="532" y="18340"/>
                    <a:pt x="204" y="19223"/>
                  </a:cubicBezTo>
                  <a:cubicBezTo>
                    <a:pt x="-123" y="20106"/>
                    <a:pt x="-123" y="21057"/>
                    <a:pt x="695" y="21328"/>
                  </a:cubicBezTo>
                  <a:cubicBezTo>
                    <a:pt x="1513" y="21600"/>
                    <a:pt x="3150" y="21192"/>
                    <a:pt x="4786" y="207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5" name="Line"/>
            <p:cNvSpPr/>
            <p:nvPr/>
          </p:nvSpPr>
          <p:spPr>
            <a:xfrm>
              <a:off x="7664450" y="3793860"/>
              <a:ext cx="1651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6" name="Line"/>
            <p:cNvSpPr/>
            <p:nvPr/>
          </p:nvSpPr>
          <p:spPr>
            <a:xfrm>
              <a:off x="7969250" y="3564129"/>
              <a:ext cx="406400" cy="331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fill="norm" stroke="1" extrusionOk="0">
                  <a:moveTo>
                    <a:pt x="0" y="21536"/>
                  </a:moveTo>
                  <a:cubicBezTo>
                    <a:pt x="1125" y="20711"/>
                    <a:pt x="2250" y="19885"/>
                    <a:pt x="3712" y="17959"/>
                  </a:cubicBezTo>
                  <a:cubicBezTo>
                    <a:pt x="5175" y="16033"/>
                    <a:pt x="6975" y="13006"/>
                    <a:pt x="8269" y="10530"/>
                  </a:cubicBezTo>
                  <a:cubicBezTo>
                    <a:pt x="9563" y="8053"/>
                    <a:pt x="10350" y="6127"/>
                    <a:pt x="10856" y="4682"/>
                  </a:cubicBezTo>
                  <a:cubicBezTo>
                    <a:pt x="11363" y="3238"/>
                    <a:pt x="11587" y="2275"/>
                    <a:pt x="11700" y="1449"/>
                  </a:cubicBezTo>
                  <a:cubicBezTo>
                    <a:pt x="11812" y="624"/>
                    <a:pt x="11812" y="-64"/>
                    <a:pt x="11644" y="5"/>
                  </a:cubicBezTo>
                  <a:cubicBezTo>
                    <a:pt x="11475" y="74"/>
                    <a:pt x="11138" y="899"/>
                    <a:pt x="10406" y="3169"/>
                  </a:cubicBezTo>
                  <a:cubicBezTo>
                    <a:pt x="9675" y="5439"/>
                    <a:pt x="8550" y="9154"/>
                    <a:pt x="7987" y="11905"/>
                  </a:cubicBezTo>
                  <a:cubicBezTo>
                    <a:pt x="7425" y="14657"/>
                    <a:pt x="7425" y="16446"/>
                    <a:pt x="7594" y="17615"/>
                  </a:cubicBezTo>
                  <a:cubicBezTo>
                    <a:pt x="7762" y="18784"/>
                    <a:pt x="8100" y="19335"/>
                    <a:pt x="8662" y="19541"/>
                  </a:cubicBezTo>
                  <a:cubicBezTo>
                    <a:pt x="9225" y="19747"/>
                    <a:pt x="10012" y="19610"/>
                    <a:pt x="11081" y="18784"/>
                  </a:cubicBezTo>
                  <a:cubicBezTo>
                    <a:pt x="12150" y="17959"/>
                    <a:pt x="13500" y="16446"/>
                    <a:pt x="14962" y="13556"/>
                  </a:cubicBezTo>
                  <a:cubicBezTo>
                    <a:pt x="16425" y="10667"/>
                    <a:pt x="18000" y="6402"/>
                    <a:pt x="18844" y="3926"/>
                  </a:cubicBezTo>
                  <a:cubicBezTo>
                    <a:pt x="19687" y="1449"/>
                    <a:pt x="19800" y="761"/>
                    <a:pt x="19687" y="968"/>
                  </a:cubicBezTo>
                  <a:cubicBezTo>
                    <a:pt x="19575" y="1174"/>
                    <a:pt x="19238" y="2275"/>
                    <a:pt x="19012" y="4407"/>
                  </a:cubicBezTo>
                  <a:cubicBezTo>
                    <a:pt x="18788" y="6540"/>
                    <a:pt x="18675" y="9704"/>
                    <a:pt x="18844" y="12043"/>
                  </a:cubicBezTo>
                  <a:cubicBezTo>
                    <a:pt x="19012" y="14382"/>
                    <a:pt x="19463" y="15895"/>
                    <a:pt x="19969" y="16790"/>
                  </a:cubicBezTo>
                  <a:cubicBezTo>
                    <a:pt x="20475" y="17684"/>
                    <a:pt x="21037" y="17959"/>
                    <a:pt x="21600" y="182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7" name="Line"/>
            <p:cNvSpPr/>
            <p:nvPr/>
          </p:nvSpPr>
          <p:spPr>
            <a:xfrm>
              <a:off x="8407400" y="3743060"/>
              <a:ext cx="12065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8" name="Line"/>
            <p:cNvSpPr/>
            <p:nvPr/>
          </p:nvSpPr>
          <p:spPr>
            <a:xfrm>
              <a:off x="8498496" y="3791416"/>
              <a:ext cx="112104" cy="184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200" fill="norm" stroke="1" extrusionOk="0">
                  <a:moveTo>
                    <a:pt x="21185" y="280"/>
                  </a:moveTo>
                  <a:cubicBezTo>
                    <a:pt x="19185" y="38"/>
                    <a:pt x="17185" y="-205"/>
                    <a:pt x="15585" y="280"/>
                  </a:cubicBezTo>
                  <a:cubicBezTo>
                    <a:pt x="13985" y="766"/>
                    <a:pt x="12785" y="1979"/>
                    <a:pt x="10185" y="5134"/>
                  </a:cubicBezTo>
                  <a:cubicBezTo>
                    <a:pt x="7585" y="8289"/>
                    <a:pt x="3585" y="13386"/>
                    <a:pt x="1585" y="16541"/>
                  </a:cubicBezTo>
                  <a:cubicBezTo>
                    <a:pt x="-415" y="19696"/>
                    <a:pt x="-415" y="20910"/>
                    <a:pt x="985" y="21152"/>
                  </a:cubicBezTo>
                  <a:cubicBezTo>
                    <a:pt x="2385" y="21395"/>
                    <a:pt x="5185" y="20667"/>
                    <a:pt x="7985" y="199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9" name="Line"/>
            <p:cNvSpPr/>
            <p:nvPr/>
          </p:nvSpPr>
          <p:spPr>
            <a:xfrm>
              <a:off x="8699499" y="3558910"/>
              <a:ext cx="61399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1" h="21600" fill="norm" stroke="1" extrusionOk="0">
                  <a:moveTo>
                    <a:pt x="2090" y="0"/>
                  </a:moveTo>
                  <a:cubicBezTo>
                    <a:pt x="7665" y="1964"/>
                    <a:pt x="13239" y="3927"/>
                    <a:pt x="16723" y="6938"/>
                  </a:cubicBezTo>
                  <a:cubicBezTo>
                    <a:pt x="20206" y="9949"/>
                    <a:pt x="21600" y="14007"/>
                    <a:pt x="18465" y="16625"/>
                  </a:cubicBezTo>
                  <a:cubicBezTo>
                    <a:pt x="15329" y="19244"/>
                    <a:pt x="7665" y="2042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0" name="Line"/>
            <p:cNvSpPr/>
            <p:nvPr/>
          </p:nvSpPr>
          <p:spPr>
            <a:xfrm>
              <a:off x="8877300" y="3403923"/>
              <a:ext cx="190500" cy="572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4" fill="norm" stroke="1" extrusionOk="0">
                  <a:moveTo>
                    <a:pt x="720" y="2241"/>
                  </a:moveTo>
                  <a:cubicBezTo>
                    <a:pt x="2880" y="1764"/>
                    <a:pt x="5040" y="1288"/>
                    <a:pt x="7320" y="931"/>
                  </a:cubicBezTo>
                  <a:cubicBezTo>
                    <a:pt x="9600" y="573"/>
                    <a:pt x="12000" y="335"/>
                    <a:pt x="14160" y="176"/>
                  </a:cubicBezTo>
                  <a:cubicBezTo>
                    <a:pt x="16320" y="17"/>
                    <a:pt x="18240" y="-62"/>
                    <a:pt x="19560" y="57"/>
                  </a:cubicBezTo>
                  <a:cubicBezTo>
                    <a:pt x="20880" y="176"/>
                    <a:pt x="21600" y="494"/>
                    <a:pt x="21600" y="1606"/>
                  </a:cubicBezTo>
                  <a:cubicBezTo>
                    <a:pt x="21600" y="2717"/>
                    <a:pt x="20880" y="4623"/>
                    <a:pt x="19800" y="6807"/>
                  </a:cubicBezTo>
                  <a:cubicBezTo>
                    <a:pt x="18720" y="8991"/>
                    <a:pt x="17280" y="11453"/>
                    <a:pt x="15840" y="13756"/>
                  </a:cubicBezTo>
                  <a:cubicBezTo>
                    <a:pt x="14400" y="16059"/>
                    <a:pt x="12960" y="18203"/>
                    <a:pt x="12240" y="19473"/>
                  </a:cubicBezTo>
                  <a:cubicBezTo>
                    <a:pt x="11520" y="20744"/>
                    <a:pt x="11520" y="21141"/>
                    <a:pt x="10920" y="21339"/>
                  </a:cubicBezTo>
                  <a:cubicBezTo>
                    <a:pt x="10320" y="21538"/>
                    <a:pt x="9120" y="21538"/>
                    <a:pt x="7200" y="21379"/>
                  </a:cubicBezTo>
                  <a:cubicBezTo>
                    <a:pt x="5280" y="21220"/>
                    <a:pt x="2640" y="20903"/>
                    <a:pt x="0" y="205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1" name="Line"/>
            <p:cNvSpPr/>
            <p:nvPr/>
          </p:nvSpPr>
          <p:spPr>
            <a:xfrm>
              <a:off x="4283805" y="4238723"/>
              <a:ext cx="4695095" cy="101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23" fill="norm" stroke="1" extrusionOk="0">
                  <a:moveTo>
                    <a:pt x="11" y="21523"/>
                  </a:moveTo>
                  <a:cubicBezTo>
                    <a:pt x="2" y="19273"/>
                    <a:pt x="-8" y="17023"/>
                    <a:pt x="11" y="15898"/>
                  </a:cubicBezTo>
                  <a:cubicBezTo>
                    <a:pt x="31" y="14773"/>
                    <a:pt x="80" y="14773"/>
                    <a:pt x="250" y="14323"/>
                  </a:cubicBezTo>
                  <a:cubicBezTo>
                    <a:pt x="420" y="13873"/>
                    <a:pt x="712" y="12973"/>
                    <a:pt x="1053" y="12298"/>
                  </a:cubicBezTo>
                  <a:cubicBezTo>
                    <a:pt x="1394" y="11623"/>
                    <a:pt x="1783" y="11173"/>
                    <a:pt x="2158" y="10723"/>
                  </a:cubicBezTo>
                  <a:cubicBezTo>
                    <a:pt x="2533" y="10273"/>
                    <a:pt x="2893" y="9823"/>
                    <a:pt x="3272" y="9598"/>
                  </a:cubicBezTo>
                  <a:cubicBezTo>
                    <a:pt x="3652" y="9373"/>
                    <a:pt x="4051" y="9373"/>
                    <a:pt x="4455" y="9373"/>
                  </a:cubicBezTo>
                  <a:cubicBezTo>
                    <a:pt x="4859" y="9373"/>
                    <a:pt x="5268" y="9373"/>
                    <a:pt x="5652" y="9373"/>
                  </a:cubicBezTo>
                  <a:cubicBezTo>
                    <a:pt x="6037" y="9373"/>
                    <a:pt x="6397" y="9373"/>
                    <a:pt x="6772" y="9148"/>
                  </a:cubicBezTo>
                  <a:cubicBezTo>
                    <a:pt x="7147" y="8923"/>
                    <a:pt x="7536" y="8473"/>
                    <a:pt x="7891" y="8023"/>
                  </a:cubicBezTo>
                  <a:cubicBezTo>
                    <a:pt x="8247" y="7573"/>
                    <a:pt x="8568" y="7123"/>
                    <a:pt x="8894" y="6673"/>
                  </a:cubicBezTo>
                  <a:cubicBezTo>
                    <a:pt x="9220" y="6223"/>
                    <a:pt x="9551" y="5773"/>
                    <a:pt x="9892" y="5323"/>
                  </a:cubicBezTo>
                  <a:cubicBezTo>
                    <a:pt x="10232" y="4873"/>
                    <a:pt x="10583" y="4423"/>
                    <a:pt x="10928" y="4198"/>
                  </a:cubicBezTo>
                  <a:cubicBezTo>
                    <a:pt x="11274" y="3973"/>
                    <a:pt x="11615" y="3973"/>
                    <a:pt x="12004" y="3973"/>
                  </a:cubicBezTo>
                  <a:cubicBezTo>
                    <a:pt x="12393" y="3973"/>
                    <a:pt x="12831" y="3973"/>
                    <a:pt x="13221" y="3973"/>
                  </a:cubicBezTo>
                  <a:cubicBezTo>
                    <a:pt x="13610" y="3973"/>
                    <a:pt x="13951" y="3973"/>
                    <a:pt x="14330" y="3973"/>
                  </a:cubicBezTo>
                  <a:cubicBezTo>
                    <a:pt x="14710" y="3973"/>
                    <a:pt x="15129" y="3973"/>
                    <a:pt x="15547" y="3973"/>
                  </a:cubicBezTo>
                  <a:cubicBezTo>
                    <a:pt x="15966" y="3973"/>
                    <a:pt x="16384" y="3973"/>
                    <a:pt x="16793" y="3748"/>
                  </a:cubicBezTo>
                  <a:cubicBezTo>
                    <a:pt x="17202" y="3523"/>
                    <a:pt x="17601" y="3073"/>
                    <a:pt x="17981" y="2623"/>
                  </a:cubicBezTo>
                  <a:cubicBezTo>
                    <a:pt x="18360" y="2173"/>
                    <a:pt x="18720" y="1723"/>
                    <a:pt x="19110" y="1273"/>
                  </a:cubicBezTo>
                  <a:cubicBezTo>
                    <a:pt x="19499" y="823"/>
                    <a:pt x="19918" y="373"/>
                    <a:pt x="20297" y="148"/>
                  </a:cubicBezTo>
                  <a:cubicBezTo>
                    <a:pt x="20677" y="-77"/>
                    <a:pt x="21018" y="-77"/>
                    <a:pt x="21227" y="373"/>
                  </a:cubicBezTo>
                  <a:cubicBezTo>
                    <a:pt x="21436" y="823"/>
                    <a:pt x="21514" y="1723"/>
                    <a:pt x="21592" y="26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2" name="Line"/>
            <p:cNvSpPr/>
            <p:nvPr/>
          </p:nvSpPr>
          <p:spPr>
            <a:xfrm>
              <a:off x="5475022" y="4549460"/>
              <a:ext cx="354279" cy="169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340" fill="norm" stroke="1" extrusionOk="0">
                  <a:moveTo>
                    <a:pt x="4163" y="8007"/>
                  </a:moveTo>
                  <a:cubicBezTo>
                    <a:pt x="4549" y="9073"/>
                    <a:pt x="4934" y="10140"/>
                    <a:pt x="5063" y="12007"/>
                  </a:cubicBezTo>
                  <a:cubicBezTo>
                    <a:pt x="5191" y="13873"/>
                    <a:pt x="5063" y="16540"/>
                    <a:pt x="4741" y="18407"/>
                  </a:cubicBezTo>
                  <a:cubicBezTo>
                    <a:pt x="4420" y="20273"/>
                    <a:pt x="3906" y="21340"/>
                    <a:pt x="3391" y="21340"/>
                  </a:cubicBezTo>
                  <a:cubicBezTo>
                    <a:pt x="2877" y="21340"/>
                    <a:pt x="2363" y="20273"/>
                    <a:pt x="1784" y="17740"/>
                  </a:cubicBezTo>
                  <a:cubicBezTo>
                    <a:pt x="1206" y="15207"/>
                    <a:pt x="563" y="11207"/>
                    <a:pt x="241" y="8407"/>
                  </a:cubicBezTo>
                  <a:cubicBezTo>
                    <a:pt x="-80" y="5607"/>
                    <a:pt x="-80" y="4007"/>
                    <a:pt x="241" y="3073"/>
                  </a:cubicBezTo>
                  <a:cubicBezTo>
                    <a:pt x="563" y="2140"/>
                    <a:pt x="1206" y="1873"/>
                    <a:pt x="3006" y="1873"/>
                  </a:cubicBezTo>
                  <a:cubicBezTo>
                    <a:pt x="4806" y="1873"/>
                    <a:pt x="7763" y="2140"/>
                    <a:pt x="10334" y="2007"/>
                  </a:cubicBezTo>
                  <a:cubicBezTo>
                    <a:pt x="12906" y="1873"/>
                    <a:pt x="15091" y="1340"/>
                    <a:pt x="16891" y="807"/>
                  </a:cubicBezTo>
                  <a:cubicBezTo>
                    <a:pt x="18691" y="273"/>
                    <a:pt x="20106" y="-260"/>
                    <a:pt x="20813" y="140"/>
                  </a:cubicBezTo>
                  <a:cubicBezTo>
                    <a:pt x="21520" y="540"/>
                    <a:pt x="21520" y="1873"/>
                    <a:pt x="21520" y="32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3" name="Line"/>
            <p:cNvSpPr/>
            <p:nvPr/>
          </p:nvSpPr>
          <p:spPr>
            <a:xfrm>
              <a:off x="5772150" y="4695560"/>
              <a:ext cx="8890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4" name="Line"/>
            <p:cNvSpPr/>
            <p:nvPr/>
          </p:nvSpPr>
          <p:spPr>
            <a:xfrm>
              <a:off x="5778500" y="4695560"/>
              <a:ext cx="10160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50" y="360"/>
                    <a:pt x="17100" y="720"/>
                    <a:pt x="13500" y="4320"/>
                  </a:cubicBezTo>
                  <a:cubicBezTo>
                    <a:pt x="9900" y="7920"/>
                    <a:pt x="4950" y="1476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5" name="Line"/>
            <p:cNvSpPr/>
            <p:nvPr/>
          </p:nvSpPr>
          <p:spPr>
            <a:xfrm>
              <a:off x="6541946" y="4568560"/>
              <a:ext cx="379554" cy="150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354" fill="norm" stroke="1" extrusionOk="0">
                  <a:moveTo>
                    <a:pt x="4958" y="3600"/>
                  </a:moveTo>
                  <a:cubicBezTo>
                    <a:pt x="5078" y="8100"/>
                    <a:pt x="5198" y="12600"/>
                    <a:pt x="5018" y="15600"/>
                  </a:cubicBezTo>
                  <a:cubicBezTo>
                    <a:pt x="4838" y="18600"/>
                    <a:pt x="4358" y="20100"/>
                    <a:pt x="3818" y="20850"/>
                  </a:cubicBezTo>
                  <a:cubicBezTo>
                    <a:pt x="3278" y="21600"/>
                    <a:pt x="2678" y="21600"/>
                    <a:pt x="2018" y="20250"/>
                  </a:cubicBezTo>
                  <a:cubicBezTo>
                    <a:pt x="1358" y="18900"/>
                    <a:pt x="638" y="16200"/>
                    <a:pt x="278" y="13350"/>
                  </a:cubicBezTo>
                  <a:cubicBezTo>
                    <a:pt x="-82" y="10500"/>
                    <a:pt x="-82" y="7500"/>
                    <a:pt x="218" y="5550"/>
                  </a:cubicBezTo>
                  <a:cubicBezTo>
                    <a:pt x="518" y="3600"/>
                    <a:pt x="1118" y="2700"/>
                    <a:pt x="2438" y="2100"/>
                  </a:cubicBezTo>
                  <a:cubicBezTo>
                    <a:pt x="3758" y="1500"/>
                    <a:pt x="5798" y="1200"/>
                    <a:pt x="8498" y="900"/>
                  </a:cubicBezTo>
                  <a:cubicBezTo>
                    <a:pt x="11198" y="600"/>
                    <a:pt x="14558" y="300"/>
                    <a:pt x="16838" y="150"/>
                  </a:cubicBezTo>
                  <a:cubicBezTo>
                    <a:pt x="19118" y="0"/>
                    <a:pt x="20318" y="0"/>
                    <a:pt x="2151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6" name="Line"/>
            <p:cNvSpPr/>
            <p:nvPr/>
          </p:nvSpPr>
          <p:spPr>
            <a:xfrm>
              <a:off x="6800850" y="4682860"/>
              <a:ext cx="1079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35" y="3840"/>
                    <a:pt x="8471" y="7680"/>
                    <a:pt x="12071" y="11280"/>
                  </a:cubicBezTo>
                  <a:cubicBezTo>
                    <a:pt x="15671" y="14880"/>
                    <a:pt x="18635" y="182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7" name="Line"/>
            <p:cNvSpPr/>
            <p:nvPr/>
          </p:nvSpPr>
          <p:spPr>
            <a:xfrm>
              <a:off x="6870700" y="4695560"/>
              <a:ext cx="10795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65" y="2880"/>
                    <a:pt x="13129" y="5760"/>
                    <a:pt x="9529" y="9120"/>
                  </a:cubicBezTo>
                  <a:cubicBezTo>
                    <a:pt x="5929" y="12480"/>
                    <a:pt x="2965" y="16320"/>
                    <a:pt x="1482" y="18480"/>
                  </a:cubicBezTo>
                  <a:cubicBezTo>
                    <a:pt x="0" y="20640"/>
                    <a:pt x="0" y="2112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548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-19050" y="4962260"/>
              <a:ext cx="11906250" cy="165101"/>
            </a:xfrm>
            <a:prstGeom prst="rect">
              <a:avLst/>
            </a:prstGeom>
            <a:effectLst/>
          </p:spPr>
        </p:pic>
        <p:pic>
          <p:nvPicPr>
            <p:cNvPr id="550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18124" y="5324623"/>
              <a:ext cx="254977" cy="312041"/>
            </a:xfrm>
            <a:prstGeom prst="rect">
              <a:avLst/>
            </a:prstGeom>
            <a:effectLst/>
          </p:spPr>
        </p:pic>
        <p:pic>
          <p:nvPicPr>
            <p:cNvPr id="552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10670" y="5383248"/>
              <a:ext cx="185729" cy="216331"/>
            </a:xfrm>
            <a:prstGeom prst="rect">
              <a:avLst/>
            </a:prstGeom>
            <a:effectLst/>
          </p:spPr>
        </p:pic>
        <p:pic>
          <p:nvPicPr>
            <p:cNvPr id="554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908050" y="5368660"/>
              <a:ext cx="171450" cy="213784"/>
            </a:xfrm>
            <a:prstGeom prst="rect">
              <a:avLst/>
            </a:prstGeom>
            <a:effectLst/>
          </p:spPr>
        </p:pic>
        <p:pic>
          <p:nvPicPr>
            <p:cNvPr id="556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227666" y="5186583"/>
              <a:ext cx="194734" cy="400095"/>
            </a:xfrm>
            <a:prstGeom prst="rect">
              <a:avLst/>
            </a:prstGeom>
            <a:effectLst/>
          </p:spPr>
        </p:pic>
        <p:pic>
          <p:nvPicPr>
            <p:cNvPr id="558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403350" y="5324210"/>
              <a:ext cx="184150" cy="215901"/>
            </a:xfrm>
            <a:prstGeom prst="rect">
              <a:avLst/>
            </a:prstGeom>
            <a:effectLst/>
          </p:spPr>
        </p:pic>
        <p:pic>
          <p:nvPicPr>
            <p:cNvPr id="560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416050" y="5279760"/>
              <a:ext cx="196850" cy="298451"/>
            </a:xfrm>
            <a:prstGeom prst="rect">
              <a:avLst/>
            </a:prstGeom>
            <a:effectLst/>
          </p:spPr>
        </p:pic>
        <p:pic>
          <p:nvPicPr>
            <p:cNvPr id="562" name="Line Line" descr="Line 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600199" y="5508360"/>
              <a:ext cx="95251" cy="107951"/>
            </a:xfrm>
            <a:prstGeom prst="rect">
              <a:avLst/>
            </a:prstGeom>
            <a:effectLst/>
          </p:spPr>
        </p:pic>
        <p:pic>
          <p:nvPicPr>
            <p:cNvPr id="564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797050" y="5222610"/>
              <a:ext cx="177800" cy="196851"/>
            </a:xfrm>
            <a:prstGeom prst="rect">
              <a:avLst/>
            </a:prstGeom>
            <a:effectLst/>
          </p:spPr>
        </p:pic>
        <p:pic>
          <p:nvPicPr>
            <p:cNvPr id="566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915022" y="5248010"/>
              <a:ext cx="129678" cy="323851"/>
            </a:xfrm>
            <a:prstGeom prst="rect">
              <a:avLst/>
            </a:prstGeom>
            <a:effectLst/>
          </p:spPr>
        </p:pic>
        <p:pic>
          <p:nvPicPr>
            <p:cNvPr id="568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038349" y="5178160"/>
              <a:ext cx="148605" cy="400051"/>
            </a:xfrm>
            <a:prstGeom prst="rect">
              <a:avLst/>
            </a:prstGeom>
            <a:effectLst/>
          </p:spPr>
        </p:pic>
        <p:pic>
          <p:nvPicPr>
            <p:cNvPr id="570" name="Line Line" descr="Line 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730500" y="5343260"/>
              <a:ext cx="228600" cy="44451"/>
            </a:xfrm>
            <a:prstGeom prst="rect">
              <a:avLst/>
            </a:prstGeom>
            <a:effectLst/>
          </p:spPr>
        </p:pic>
        <p:pic>
          <p:nvPicPr>
            <p:cNvPr id="572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736850" y="5444860"/>
              <a:ext cx="228600" cy="63501"/>
            </a:xfrm>
            <a:prstGeom prst="rect">
              <a:avLst/>
            </a:prstGeom>
            <a:effectLst/>
          </p:spPr>
        </p:pic>
        <p:pic>
          <p:nvPicPr>
            <p:cNvPr id="574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363247" y="5242238"/>
              <a:ext cx="281654" cy="477831"/>
            </a:xfrm>
            <a:prstGeom prst="rect">
              <a:avLst/>
            </a:prstGeom>
            <a:effectLst/>
          </p:spPr>
        </p:pic>
        <p:pic>
          <p:nvPicPr>
            <p:cNvPr id="576" name="Line Line" descr="Line 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359150" y="5470260"/>
              <a:ext cx="177800" cy="63501"/>
            </a:xfrm>
            <a:prstGeom prst="rect">
              <a:avLst/>
            </a:prstGeom>
            <a:effectLst/>
          </p:spPr>
        </p:pic>
        <p:pic>
          <p:nvPicPr>
            <p:cNvPr id="578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712669" y="5246791"/>
              <a:ext cx="287832" cy="475758"/>
            </a:xfrm>
            <a:prstGeom prst="rect">
              <a:avLst/>
            </a:prstGeom>
            <a:effectLst/>
          </p:spPr>
        </p:pic>
        <p:pic>
          <p:nvPicPr>
            <p:cNvPr id="580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4008175" y="5311873"/>
              <a:ext cx="189176" cy="364032"/>
            </a:xfrm>
            <a:prstGeom prst="rect">
              <a:avLst/>
            </a:prstGeom>
            <a:effectLst/>
          </p:spPr>
        </p:pic>
        <p:pic>
          <p:nvPicPr>
            <p:cNvPr id="582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229100" y="5375010"/>
              <a:ext cx="222250" cy="285751"/>
            </a:xfrm>
            <a:prstGeom prst="rect">
              <a:avLst/>
            </a:prstGeom>
            <a:effectLst/>
          </p:spPr>
        </p:pic>
        <p:pic>
          <p:nvPicPr>
            <p:cNvPr id="584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210050" y="5343260"/>
              <a:ext cx="247650" cy="361951"/>
            </a:xfrm>
            <a:prstGeom prst="rect">
              <a:avLst/>
            </a:prstGeom>
            <a:effectLst/>
          </p:spPr>
        </p:pic>
        <p:pic>
          <p:nvPicPr>
            <p:cNvPr id="586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572000" y="5463910"/>
              <a:ext cx="317500" cy="69851"/>
            </a:xfrm>
            <a:prstGeom prst="rect">
              <a:avLst/>
            </a:prstGeom>
            <a:effectLst/>
          </p:spPr>
        </p:pic>
        <p:pic>
          <p:nvPicPr>
            <p:cNvPr id="588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4921249" y="5341143"/>
              <a:ext cx="374651" cy="262468"/>
            </a:xfrm>
            <a:prstGeom prst="rect">
              <a:avLst/>
            </a:prstGeom>
            <a:effectLst/>
          </p:spPr>
        </p:pic>
        <p:pic>
          <p:nvPicPr>
            <p:cNvPr id="590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264150" y="5457560"/>
              <a:ext cx="171450" cy="196851"/>
            </a:xfrm>
            <a:prstGeom prst="rect">
              <a:avLst/>
            </a:prstGeom>
            <a:effectLst/>
          </p:spPr>
        </p:pic>
        <p:pic>
          <p:nvPicPr>
            <p:cNvPr id="592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5295900" y="5482960"/>
              <a:ext cx="127000" cy="203201"/>
            </a:xfrm>
            <a:prstGeom prst="rect">
              <a:avLst/>
            </a:prstGeom>
            <a:effectLst/>
          </p:spPr>
        </p:pic>
        <p:pic>
          <p:nvPicPr>
            <p:cNvPr id="594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5422900" y="5271147"/>
              <a:ext cx="116742" cy="440414"/>
            </a:xfrm>
            <a:prstGeom prst="rect">
              <a:avLst/>
            </a:prstGeom>
            <a:effectLst/>
          </p:spPr>
        </p:pic>
        <p:pic>
          <p:nvPicPr>
            <p:cNvPr id="596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5764868" y="5298810"/>
              <a:ext cx="146983" cy="330201"/>
            </a:xfrm>
            <a:prstGeom prst="rect">
              <a:avLst/>
            </a:prstGeom>
            <a:effectLst/>
          </p:spPr>
        </p:pic>
        <p:pic>
          <p:nvPicPr>
            <p:cNvPr id="598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6000750" y="5241660"/>
              <a:ext cx="215900" cy="247651"/>
            </a:xfrm>
            <a:prstGeom prst="rect">
              <a:avLst/>
            </a:prstGeom>
            <a:effectLst/>
          </p:spPr>
        </p:pic>
        <p:pic>
          <p:nvPicPr>
            <p:cNvPr id="600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6128113" y="5292460"/>
              <a:ext cx="132988" cy="361951"/>
            </a:xfrm>
            <a:prstGeom prst="rect">
              <a:avLst/>
            </a:prstGeom>
            <a:effectLst/>
          </p:spPr>
        </p:pic>
        <p:pic>
          <p:nvPicPr>
            <p:cNvPr id="602" name="Line Line" descr="Line 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6248400" y="5457560"/>
              <a:ext cx="215900" cy="76201"/>
            </a:xfrm>
            <a:prstGeom prst="rect">
              <a:avLst/>
            </a:prstGeom>
            <a:effectLst/>
          </p:spPr>
        </p:pic>
        <p:pic>
          <p:nvPicPr>
            <p:cNvPr id="604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6584950" y="5259580"/>
              <a:ext cx="355600" cy="324981"/>
            </a:xfrm>
            <a:prstGeom prst="rect">
              <a:avLst/>
            </a:prstGeom>
            <a:effectLst/>
          </p:spPr>
        </p:pic>
        <p:pic>
          <p:nvPicPr>
            <p:cNvPr id="606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6896100" y="5406760"/>
              <a:ext cx="146050" cy="158751"/>
            </a:xfrm>
            <a:prstGeom prst="rect">
              <a:avLst/>
            </a:prstGeom>
            <a:effectLst/>
          </p:spPr>
        </p:pic>
        <p:pic>
          <p:nvPicPr>
            <p:cNvPr id="608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6963462" y="5451210"/>
              <a:ext cx="129488" cy="249768"/>
            </a:xfrm>
            <a:prstGeom prst="rect">
              <a:avLst/>
            </a:prstGeom>
            <a:effectLst/>
          </p:spPr>
        </p:pic>
        <p:pic>
          <p:nvPicPr>
            <p:cNvPr id="610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7124700" y="5254360"/>
              <a:ext cx="103607" cy="361951"/>
            </a:xfrm>
            <a:prstGeom prst="rect">
              <a:avLst/>
            </a:prstGeom>
            <a:effectLst/>
          </p:spPr>
        </p:pic>
        <p:pic>
          <p:nvPicPr>
            <p:cNvPr id="612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7213600" y="5181960"/>
              <a:ext cx="294981" cy="548651"/>
            </a:xfrm>
            <a:prstGeom prst="rect">
              <a:avLst/>
            </a:prstGeom>
            <a:effectLst/>
          </p:spPr>
        </p:pic>
        <p:pic>
          <p:nvPicPr>
            <p:cNvPr id="614" name="Line Line" descr="Line 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7651750" y="5451210"/>
              <a:ext cx="215900" cy="50801"/>
            </a:xfrm>
            <a:prstGeom prst="rect">
              <a:avLst/>
            </a:prstGeom>
            <a:effectLst/>
          </p:spPr>
        </p:pic>
        <p:pic>
          <p:nvPicPr>
            <p:cNvPr id="616" name="Line Line" descr="Line 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7651750" y="5533760"/>
              <a:ext cx="215900" cy="88901"/>
            </a:xfrm>
            <a:prstGeom prst="rect">
              <a:avLst/>
            </a:prstGeom>
            <a:effectLst/>
          </p:spPr>
        </p:pic>
        <p:pic>
          <p:nvPicPr>
            <p:cNvPr id="618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8071858" y="5184510"/>
              <a:ext cx="284742" cy="450851"/>
            </a:xfrm>
            <a:prstGeom prst="rect">
              <a:avLst/>
            </a:prstGeom>
            <a:effectLst/>
          </p:spPr>
        </p:pic>
        <p:pic>
          <p:nvPicPr>
            <p:cNvPr id="620" name="Line Line" descr="Line 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8058149" y="5425810"/>
              <a:ext cx="209551" cy="63501"/>
            </a:xfrm>
            <a:prstGeom prst="rect">
              <a:avLst/>
            </a:prstGeom>
            <a:effectLst/>
          </p:spPr>
        </p:pic>
        <p:pic>
          <p:nvPicPr>
            <p:cNvPr id="622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8428799" y="5128302"/>
              <a:ext cx="271924" cy="538231"/>
            </a:xfrm>
            <a:prstGeom prst="rect">
              <a:avLst/>
            </a:prstGeom>
            <a:effectLst/>
          </p:spPr>
        </p:pic>
        <p:pic>
          <p:nvPicPr>
            <p:cNvPr id="624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8699500" y="5254360"/>
              <a:ext cx="298450" cy="298451"/>
            </a:xfrm>
            <a:prstGeom prst="rect">
              <a:avLst/>
            </a:prstGeom>
            <a:effectLst/>
          </p:spPr>
        </p:pic>
        <p:pic>
          <p:nvPicPr>
            <p:cNvPr id="626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8763000" y="5248010"/>
              <a:ext cx="228600" cy="323851"/>
            </a:xfrm>
            <a:prstGeom prst="rect">
              <a:avLst/>
            </a:prstGeom>
            <a:effectLst/>
          </p:spPr>
        </p:pic>
        <p:pic>
          <p:nvPicPr>
            <p:cNvPr id="628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9029700" y="5197210"/>
              <a:ext cx="184150" cy="190551"/>
            </a:xfrm>
            <a:prstGeom prst="rect">
              <a:avLst/>
            </a:prstGeom>
            <a:effectLst/>
          </p:spPr>
        </p:pic>
        <p:pic>
          <p:nvPicPr>
            <p:cNvPr id="630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9093200" y="5216260"/>
              <a:ext cx="184150" cy="342901"/>
            </a:xfrm>
            <a:prstGeom prst="rect">
              <a:avLst/>
            </a:prstGeom>
            <a:effectLst/>
          </p:spPr>
        </p:pic>
        <p:pic>
          <p:nvPicPr>
            <p:cNvPr id="632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9309100" y="5400410"/>
              <a:ext cx="228600" cy="57151"/>
            </a:xfrm>
            <a:prstGeom prst="rect">
              <a:avLst/>
            </a:prstGeom>
            <a:effectLst/>
          </p:spPr>
        </p:pic>
        <p:pic>
          <p:nvPicPr>
            <p:cNvPr id="634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9690100" y="5190860"/>
              <a:ext cx="196850" cy="222251"/>
            </a:xfrm>
            <a:prstGeom prst="rect">
              <a:avLst/>
            </a:prstGeom>
            <a:effectLst/>
          </p:spPr>
        </p:pic>
        <p:pic>
          <p:nvPicPr>
            <p:cNvPr id="636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9791699" y="5203560"/>
              <a:ext cx="165101" cy="342901"/>
            </a:xfrm>
            <a:prstGeom prst="rect">
              <a:avLst/>
            </a:prstGeom>
            <a:effectLst/>
          </p:spPr>
        </p:pic>
        <p:pic>
          <p:nvPicPr>
            <p:cNvPr id="638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9918699" y="5318362"/>
              <a:ext cx="260351" cy="247149"/>
            </a:xfrm>
            <a:prstGeom prst="rect">
              <a:avLst/>
            </a:prstGeom>
            <a:effectLst/>
          </p:spPr>
        </p:pic>
        <p:pic>
          <p:nvPicPr>
            <p:cNvPr id="640" name="Line Line" descr="Line 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0153649" y="5425810"/>
              <a:ext cx="152401" cy="177801"/>
            </a:xfrm>
            <a:prstGeom prst="rect">
              <a:avLst/>
            </a:prstGeom>
            <a:effectLst/>
          </p:spPr>
        </p:pic>
        <p:pic>
          <p:nvPicPr>
            <p:cNvPr id="642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0151205" y="5432160"/>
              <a:ext cx="148496" cy="203201"/>
            </a:xfrm>
            <a:prstGeom prst="rect">
              <a:avLst/>
            </a:prstGeom>
            <a:effectLst/>
          </p:spPr>
        </p:pic>
        <p:pic>
          <p:nvPicPr>
            <p:cNvPr id="644" name="Line Line" descr="Line 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0293350" y="5368660"/>
              <a:ext cx="228600" cy="57151"/>
            </a:xfrm>
            <a:prstGeom prst="rect">
              <a:avLst/>
            </a:prstGeom>
            <a:effectLst/>
          </p:spPr>
        </p:pic>
        <p:pic>
          <p:nvPicPr>
            <p:cNvPr id="646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0566400" y="5235310"/>
              <a:ext cx="184150" cy="311151"/>
            </a:xfrm>
            <a:prstGeom prst="rect">
              <a:avLst/>
            </a:prstGeom>
            <a:effectLst/>
          </p:spPr>
        </p:pic>
        <p:pic>
          <p:nvPicPr>
            <p:cNvPr id="648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0571527" y="5235310"/>
              <a:ext cx="204424" cy="336551"/>
            </a:xfrm>
            <a:prstGeom prst="rect">
              <a:avLst/>
            </a:prstGeom>
            <a:effectLst/>
          </p:spPr>
        </p:pic>
        <p:pic>
          <p:nvPicPr>
            <p:cNvPr id="650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0756900" y="5263799"/>
              <a:ext cx="279400" cy="269962"/>
            </a:xfrm>
            <a:prstGeom prst="rect">
              <a:avLst/>
            </a:prstGeom>
            <a:effectLst/>
          </p:spPr>
        </p:pic>
        <p:pic>
          <p:nvPicPr>
            <p:cNvPr id="652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1017250" y="5400410"/>
              <a:ext cx="133350" cy="133351"/>
            </a:xfrm>
            <a:prstGeom prst="rect">
              <a:avLst/>
            </a:prstGeom>
            <a:effectLst/>
          </p:spPr>
        </p:pic>
        <p:pic>
          <p:nvPicPr>
            <p:cNvPr id="654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1055907" y="5425810"/>
              <a:ext cx="120094" cy="234951"/>
            </a:xfrm>
            <a:prstGeom prst="rect">
              <a:avLst/>
            </a:prstGeom>
            <a:effectLst/>
          </p:spPr>
        </p:pic>
        <p:pic>
          <p:nvPicPr>
            <p:cNvPr id="656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1188700" y="5413110"/>
              <a:ext cx="190500" cy="38101"/>
            </a:xfrm>
            <a:prstGeom prst="rect">
              <a:avLst/>
            </a:prstGeom>
            <a:effectLst/>
          </p:spPr>
        </p:pic>
        <p:pic>
          <p:nvPicPr>
            <p:cNvPr id="658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11245850" y="5330560"/>
              <a:ext cx="50800" cy="215901"/>
            </a:xfrm>
            <a:prstGeom prst="rect">
              <a:avLst/>
            </a:prstGeom>
            <a:effectLst/>
          </p:spPr>
        </p:pic>
        <p:pic>
          <p:nvPicPr>
            <p:cNvPr id="660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1328400" y="5265930"/>
              <a:ext cx="292100" cy="274181"/>
            </a:xfrm>
            <a:prstGeom prst="rect">
              <a:avLst/>
            </a:prstGeom>
            <a:effectLst/>
          </p:spPr>
        </p:pic>
        <p:pic>
          <p:nvPicPr>
            <p:cNvPr id="662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11607800" y="5419460"/>
              <a:ext cx="133350" cy="107951"/>
            </a:xfrm>
            <a:prstGeom prst="rect">
              <a:avLst/>
            </a:prstGeom>
            <a:effectLst/>
          </p:spPr>
        </p:pic>
        <p:pic>
          <p:nvPicPr>
            <p:cNvPr id="664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1613593" y="5413110"/>
              <a:ext cx="121207" cy="171451"/>
            </a:xfrm>
            <a:prstGeom prst="rect">
              <a:avLst/>
            </a:prstGeom>
            <a:effectLst/>
          </p:spPr>
        </p:pic>
        <p:pic>
          <p:nvPicPr>
            <p:cNvPr id="666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11734800" y="5310380"/>
              <a:ext cx="247650" cy="204331"/>
            </a:xfrm>
            <a:prstGeom prst="rect">
              <a:avLst/>
            </a:prstGeom>
            <a:effectLst/>
          </p:spPr>
        </p:pic>
        <p:pic>
          <p:nvPicPr>
            <p:cNvPr id="668" name="Line Line" descr="Line 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11957049" y="5425810"/>
              <a:ext cx="107951" cy="88901"/>
            </a:xfrm>
            <a:prstGeom prst="rect">
              <a:avLst/>
            </a:prstGeom>
            <a:effectLst/>
          </p:spPr>
        </p:pic>
        <p:pic>
          <p:nvPicPr>
            <p:cNvPr id="670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11980849" y="5438510"/>
              <a:ext cx="115901" cy="190501"/>
            </a:xfrm>
            <a:prstGeom prst="rect">
              <a:avLst/>
            </a:prstGeom>
            <a:effectLst/>
          </p:spPr>
        </p:pic>
        <p:pic>
          <p:nvPicPr>
            <p:cNvPr id="672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12007850" y="5242668"/>
              <a:ext cx="238395" cy="430793"/>
            </a:xfrm>
            <a:prstGeom prst="rect">
              <a:avLst/>
            </a:prstGeom>
            <a:effectLst/>
          </p:spPr>
        </p:pic>
        <p:pic>
          <p:nvPicPr>
            <p:cNvPr id="674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2717799" y="6302110"/>
              <a:ext cx="107951" cy="65945"/>
            </a:xfrm>
            <a:prstGeom prst="rect">
              <a:avLst/>
            </a:prstGeom>
            <a:effectLst/>
          </p:spPr>
        </p:pic>
        <p:pic>
          <p:nvPicPr>
            <p:cNvPr id="676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2724150" y="6295760"/>
              <a:ext cx="336550" cy="63501"/>
            </a:xfrm>
            <a:prstGeom prst="rect">
              <a:avLst/>
            </a:prstGeom>
            <a:effectLst/>
          </p:spPr>
        </p:pic>
        <p:pic>
          <p:nvPicPr>
            <p:cNvPr id="678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2724150" y="6397360"/>
              <a:ext cx="349250" cy="101601"/>
            </a:xfrm>
            <a:prstGeom prst="rect">
              <a:avLst/>
            </a:prstGeom>
            <a:effectLst/>
          </p:spPr>
        </p:pic>
        <p:pic>
          <p:nvPicPr>
            <p:cNvPr id="680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2712694" y="5997310"/>
              <a:ext cx="221006" cy="214893"/>
            </a:xfrm>
            <a:prstGeom prst="rect">
              <a:avLst/>
            </a:prstGeom>
            <a:effectLst/>
          </p:spPr>
        </p:pic>
        <p:pic>
          <p:nvPicPr>
            <p:cNvPr id="682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2903361" y="6060810"/>
              <a:ext cx="137110" cy="134497"/>
            </a:xfrm>
            <a:prstGeom prst="rect">
              <a:avLst/>
            </a:prstGeom>
            <a:effectLst/>
          </p:spPr>
        </p:pic>
        <p:pic>
          <p:nvPicPr>
            <p:cNvPr id="684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3039279" y="5992949"/>
              <a:ext cx="186521" cy="241772"/>
            </a:xfrm>
            <a:prstGeom prst="rect">
              <a:avLst/>
            </a:prstGeom>
            <a:effectLst/>
          </p:spPr>
        </p:pic>
        <p:pic>
          <p:nvPicPr>
            <p:cNvPr id="686" name="Line Line" descr="Line 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3028950" y="6124310"/>
              <a:ext cx="203200" cy="63501"/>
            </a:xfrm>
            <a:prstGeom prst="rect">
              <a:avLst/>
            </a:prstGeom>
            <a:effectLst/>
          </p:spPr>
        </p:pic>
        <p:pic>
          <p:nvPicPr>
            <p:cNvPr id="688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3465273" y="6120823"/>
              <a:ext cx="293927" cy="373729"/>
            </a:xfrm>
            <a:prstGeom prst="rect">
              <a:avLst/>
            </a:prstGeom>
            <a:effectLst/>
          </p:spPr>
        </p:pic>
        <p:pic>
          <p:nvPicPr>
            <p:cNvPr id="690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3486150" y="6283060"/>
              <a:ext cx="241300" cy="63501"/>
            </a:xfrm>
            <a:prstGeom prst="rect">
              <a:avLst/>
            </a:prstGeom>
            <a:effectLst/>
          </p:spPr>
        </p:pic>
        <p:pic>
          <p:nvPicPr>
            <p:cNvPr id="692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3861594" y="6038273"/>
              <a:ext cx="335756" cy="433842"/>
            </a:xfrm>
            <a:prstGeom prst="rect">
              <a:avLst/>
            </a:prstGeom>
            <a:effectLst/>
          </p:spPr>
        </p:pic>
        <p:pic>
          <p:nvPicPr>
            <p:cNvPr id="694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4152899" y="6149710"/>
              <a:ext cx="222251" cy="266701"/>
            </a:xfrm>
            <a:prstGeom prst="rect">
              <a:avLst/>
            </a:prstGeom>
            <a:effectLst/>
          </p:spPr>
        </p:pic>
        <p:pic>
          <p:nvPicPr>
            <p:cNvPr id="696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4191000" y="6149710"/>
              <a:ext cx="209550" cy="285751"/>
            </a:xfrm>
            <a:prstGeom prst="rect">
              <a:avLst/>
            </a:prstGeom>
            <a:effectLst/>
          </p:spPr>
        </p:pic>
        <p:pic>
          <p:nvPicPr>
            <p:cNvPr id="698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4502150" y="6067160"/>
              <a:ext cx="165100" cy="203201"/>
            </a:xfrm>
            <a:prstGeom prst="rect">
              <a:avLst/>
            </a:prstGeom>
            <a:effectLst/>
          </p:spPr>
        </p:pic>
        <p:pic>
          <p:nvPicPr>
            <p:cNvPr id="700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4569449" y="6105260"/>
              <a:ext cx="174002" cy="336551"/>
            </a:xfrm>
            <a:prstGeom prst="rect">
              <a:avLst/>
            </a:prstGeom>
            <a:effectLst/>
          </p:spPr>
        </p:pic>
        <p:pic>
          <p:nvPicPr>
            <p:cNvPr id="702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4705349" y="6074422"/>
              <a:ext cx="281201" cy="424539"/>
            </a:xfrm>
            <a:prstGeom prst="rect">
              <a:avLst/>
            </a:prstGeom>
            <a:effectLst/>
          </p:spPr>
        </p:pic>
        <p:pic>
          <p:nvPicPr>
            <p:cNvPr id="704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9592733" y="5667374"/>
              <a:ext cx="624418" cy="101337"/>
            </a:xfrm>
            <a:prstGeom prst="rect">
              <a:avLst/>
            </a:prstGeom>
            <a:effectLst/>
          </p:spPr>
        </p:pic>
        <p:pic>
          <p:nvPicPr>
            <p:cNvPr id="706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5295899" y="6258301"/>
              <a:ext cx="292101" cy="56510"/>
            </a:xfrm>
            <a:prstGeom prst="rect">
              <a:avLst/>
            </a:prstGeom>
            <a:effectLst/>
          </p:spPr>
        </p:pic>
        <p:pic>
          <p:nvPicPr>
            <p:cNvPr id="708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5676900" y="6157273"/>
              <a:ext cx="393700" cy="386138"/>
            </a:xfrm>
            <a:prstGeom prst="rect">
              <a:avLst/>
            </a:prstGeom>
            <a:effectLst/>
          </p:spPr>
        </p:pic>
        <p:pic>
          <p:nvPicPr>
            <p:cNvPr id="710" name="Line Line" descr="Line Lin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6057900" y="6333860"/>
              <a:ext cx="165100" cy="171451"/>
            </a:xfrm>
            <a:prstGeom prst="rect">
              <a:avLst/>
            </a:prstGeom>
            <a:effectLst/>
          </p:spPr>
        </p:pic>
        <p:pic>
          <p:nvPicPr>
            <p:cNvPr id="712" name="Line Shape" descr="Line Shap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6076950" y="6333860"/>
              <a:ext cx="139700" cy="209551"/>
            </a:xfrm>
            <a:prstGeom prst="rect">
              <a:avLst/>
            </a:prstGeom>
            <a:effectLst/>
          </p:spPr>
        </p:pic>
        <p:pic>
          <p:nvPicPr>
            <p:cNvPr id="714" name="Line Shape" descr="Line Shap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6366605" y="6125898"/>
              <a:ext cx="211996" cy="308664"/>
            </a:xfrm>
            <a:prstGeom prst="rect">
              <a:avLst/>
            </a:prstGeom>
            <a:effectLst/>
          </p:spPr>
        </p:pic>
        <p:pic>
          <p:nvPicPr>
            <p:cNvPr id="716" name="Line Shape" descr="Line Shap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6362700" y="6257660"/>
              <a:ext cx="254000" cy="69851"/>
            </a:xfrm>
            <a:prstGeom prst="rect">
              <a:avLst/>
            </a:prstGeom>
            <a:effectLst/>
          </p:spPr>
        </p:pic>
        <p:pic>
          <p:nvPicPr>
            <p:cNvPr id="718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6651395" y="6038325"/>
              <a:ext cx="251056" cy="402981"/>
            </a:xfrm>
            <a:prstGeom prst="rect">
              <a:avLst/>
            </a:prstGeom>
            <a:effectLst/>
          </p:spPr>
        </p:pic>
        <p:pic>
          <p:nvPicPr>
            <p:cNvPr id="720" name="Line Shape" descr="Line Shap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6921500" y="6111610"/>
              <a:ext cx="171450" cy="158751"/>
            </a:xfrm>
            <a:prstGeom prst="rect">
              <a:avLst/>
            </a:prstGeom>
            <a:effectLst/>
          </p:spPr>
        </p:pic>
        <p:pic>
          <p:nvPicPr>
            <p:cNvPr id="722" name="Line Shape" descr="Line Shap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7029450" y="6117960"/>
              <a:ext cx="107950" cy="304801"/>
            </a:xfrm>
            <a:prstGeom prst="rect">
              <a:avLst/>
            </a:prstGeom>
            <a:effectLst/>
          </p:spPr>
        </p:pic>
        <p:pic>
          <p:nvPicPr>
            <p:cNvPr id="724" name="Line Shape" descr="Line Shap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7112000" y="6036388"/>
              <a:ext cx="228095" cy="418123"/>
            </a:xfrm>
            <a:prstGeom prst="rect">
              <a:avLst/>
            </a:prstGeom>
            <a:effectLst/>
          </p:spPr>
        </p:pic>
        <p:pic>
          <p:nvPicPr>
            <p:cNvPr id="726" name="Line Shape" descr="Line Shap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6438900" y="6518010"/>
              <a:ext cx="831850" cy="75331"/>
            </a:xfrm>
            <a:prstGeom prst="rect">
              <a:avLst/>
            </a:prstGeom>
            <a:effectLst/>
          </p:spPr>
        </p:pic>
        <p:pic>
          <p:nvPicPr>
            <p:cNvPr id="728" name="Line Shape" descr="Line Shap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6743700" y="6627703"/>
              <a:ext cx="311150" cy="226858"/>
            </a:xfrm>
            <a:prstGeom prst="rect">
              <a:avLst/>
            </a:prstGeom>
            <a:effectLst/>
          </p:spPr>
        </p:pic>
        <p:pic>
          <p:nvPicPr>
            <p:cNvPr id="730" name="Line Shape" descr="Line Shap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7023100" y="6740260"/>
              <a:ext cx="101600" cy="88901"/>
            </a:xfrm>
            <a:prstGeom prst="rect">
              <a:avLst/>
            </a:prstGeom>
            <a:effectLst/>
          </p:spPr>
        </p:pic>
        <p:pic>
          <p:nvPicPr>
            <p:cNvPr id="732" name="Line Line" descr="Line Lin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7054850" y="6752960"/>
              <a:ext cx="107950" cy="203201"/>
            </a:xfrm>
            <a:prstGeom prst="rect">
              <a:avLst/>
            </a:prstGeom>
            <a:effectLst/>
          </p:spPr>
        </p:pic>
        <p:pic>
          <p:nvPicPr>
            <p:cNvPr id="734" name="Line Shape" descr="Line Shap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7600950" y="6270360"/>
              <a:ext cx="387350" cy="53794"/>
            </a:xfrm>
            <a:prstGeom prst="rect">
              <a:avLst/>
            </a:prstGeom>
            <a:effectLst/>
          </p:spPr>
        </p:pic>
        <p:pic>
          <p:nvPicPr>
            <p:cNvPr id="736" name="Line Shape" descr="Line Shap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8216900" y="6146448"/>
              <a:ext cx="330200" cy="308063"/>
            </a:xfrm>
            <a:prstGeom prst="rect">
              <a:avLst/>
            </a:prstGeom>
            <a:effectLst/>
          </p:spPr>
        </p:pic>
        <p:pic>
          <p:nvPicPr>
            <p:cNvPr id="738" name="Line Shape" descr="Line Shap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8521700" y="6276710"/>
              <a:ext cx="171450" cy="133351"/>
            </a:xfrm>
            <a:prstGeom prst="rect">
              <a:avLst/>
            </a:prstGeom>
            <a:effectLst/>
          </p:spPr>
        </p:pic>
        <p:pic>
          <p:nvPicPr>
            <p:cNvPr id="740" name="Line Shape" descr="Line Shap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8599182" y="6289410"/>
              <a:ext cx="138419" cy="237395"/>
            </a:xfrm>
            <a:prstGeom prst="rect">
              <a:avLst/>
            </a:prstGeom>
            <a:effectLst/>
          </p:spPr>
        </p:pic>
        <p:pic>
          <p:nvPicPr>
            <p:cNvPr id="742" name="Line Line" descr="Line Lin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8737600" y="6308460"/>
              <a:ext cx="76200" cy="38101"/>
            </a:xfrm>
            <a:prstGeom prst="rect">
              <a:avLst/>
            </a:prstGeom>
            <a:effectLst/>
          </p:spPr>
        </p:pic>
        <p:pic>
          <p:nvPicPr>
            <p:cNvPr id="744" name="Line Shape" descr="Line Shap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8900437" y="6050126"/>
              <a:ext cx="290458" cy="345498"/>
            </a:xfrm>
            <a:prstGeom prst="rect">
              <a:avLst/>
            </a:prstGeom>
            <a:effectLst/>
          </p:spPr>
        </p:pic>
        <p:pic>
          <p:nvPicPr>
            <p:cNvPr id="746" name="Line Shape" descr="Line Shap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8928100" y="6194160"/>
              <a:ext cx="285750" cy="76201"/>
            </a:xfrm>
            <a:prstGeom prst="rect">
              <a:avLst/>
            </a:prstGeom>
            <a:effectLst/>
          </p:spPr>
        </p:pic>
        <p:pic>
          <p:nvPicPr>
            <p:cNvPr id="748" name="Line Shape" descr="Line Shap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9184216" y="6029972"/>
              <a:ext cx="264585" cy="364474"/>
            </a:xfrm>
            <a:prstGeom prst="rect">
              <a:avLst/>
            </a:prstGeom>
            <a:effectLst/>
          </p:spPr>
        </p:pic>
        <p:pic>
          <p:nvPicPr>
            <p:cNvPr id="750" name="Line Shape" descr="Line Shap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9398000" y="6130660"/>
              <a:ext cx="177800" cy="234951"/>
            </a:xfrm>
            <a:prstGeom prst="rect">
              <a:avLst/>
            </a:prstGeom>
            <a:effectLst/>
          </p:spPr>
        </p:pic>
        <p:pic>
          <p:nvPicPr>
            <p:cNvPr id="752" name="Line Shape" descr="Line Shap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9436100" y="6137010"/>
              <a:ext cx="146050" cy="228601"/>
            </a:xfrm>
            <a:prstGeom prst="rect">
              <a:avLst/>
            </a:prstGeom>
            <a:effectLst/>
          </p:spPr>
        </p:pic>
        <p:pic>
          <p:nvPicPr>
            <p:cNvPr id="754" name="Line Shape" descr="Line Shap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9569450" y="6011068"/>
              <a:ext cx="231481" cy="405343"/>
            </a:xfrm>
            <a:prstGeom prst="rect">
              <a:avLst/>
            </a:prstGeom>
            <a:effectLst/>
          </p:spPr>
        </p:pic>
        <p:pic>
          <p:nvPicPr>
            <p:cNvPr id="756" name="Line Shape" descr="Line Shap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8877300" y="6460860"/>
              <a:ext cx="654050" cy="68690"/>
            </a:xfrm>
            <a:prstGeom prst="rect">
              <a:avLst/>
            </a:prstGeom>
            <a:effectLst/>
          </p:spPr>
        </p:pic>
        <p:pic>
          <p:nvPicPr>
            <p:cNvPr id="758" name="Line Shape" descr="Line Shap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8959850" y="6562197"/>
              <a:ext cx="304800" cy="222514"/>
            </a:xfrm>
            <a:prstGeom prst="rect">
              <a:avLst/>
            </a:prstGeom>
            <a:effectLst/>
          </p:spPr>
        </p:pic>
        <p:pic>
          <p:nvPicPr>
            <p:cNvPr id="760" name="Line Shape" descr="Line Shap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9264650" y="6689460"/>
              <a:ext cx="107950" cy="133351"/>
            </a:xfrm>
            <a:prstGeom prst="rect">
              <a:avLst/>
            </a:prstGeom>
            <a:effectLst/>
          </p:spPr>
        </p:pic>
        <p:pic>
          <p:nvPicPr>
            <p:cNvPr id="762" name="Line Shape" descr="Line Shap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9175749" y="6708510"/>
              <a:ext cx="203201" cy="171451"/>
            </a:xfrm>
            <a:prstGeom prst="rect">
              <a:avLst/>
            </a:prstGeom>
            <a:effectLst/>
          </p:spPr>
        </p:pic>
        <p:pic>
          <p:nvPicPr>
            <p:cNvPr id="764" name="Line Shape" descr="Line Shap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10077450" y="6289410"/>
              <a:ext cx="349250" cy="63501"/>
            </a:xfrm>
            <a:prstGeom prst="rect">
              <a:avLst/>
            </a:prstGeom>
            <a:effectLst/>
          </p:spPr>
        </p:pic>
        <p:pic>
          <p:nvPicPr>
            <p:cNvPr id="766" name="Line Shape" descr="Line Shap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10233755" y="6200510"/>
              <a:ext cx="65945" cy="330201"/>
            </a:xfrm>
            <a:prstGeom prst="rect">
              <a:avLst/>
            </a:prstGeom>
            <a:effectLst/>
          </p:spPr>
        </p:pic>
        <p:pic>
          <p:nvPicPr>
            <p:cNvPr id="768" name="Line Shape" descr="Line Shap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10648950" y="6076621"/>
              <a:ext cx="304800" cy="435040"/>
            </a:xfrm>
            <a:prstGeom prst="rect">
              <a:avLst/>
            </a:prstGeom>
            <a:effectLst/>
          </p:spPr>
        </p:pic>
        <p:pic>
          <p:nvPicPr>
            <p:cNvPr id="770" name="Line Shape" descr="Line Shap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10953750" y="6327510"/>
              <a:ext cx="203200" cy="209551"/>
            </a:xfrm>
            <a:prstGeom prst="rect">
              <a:avLst/>
            </a:prstGeom>
            <a:effectLst/>
          </p:spPr>
        </p:pic>
        <p:pic>
          <p:nvPicPr>
            <p:cNvPr id="772" name="Line Shape" descr="Line Shap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10966449" y="6340210"/>
              <a:ext cx="203201" cy="254001"/>
            </a:xfrm>
            <a:prstGeom prst="rect">
              <a:avLst/>
            </a:prstGeom>
            <a:effectLst/>
          </p:spPr>
        </p:pic>
        <p:pic>
          <p:nvPicPr>
            <p:cNvPr id="774" name="Line Shape" descr="Line Shap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11271249" y="6080387"/>
              <a:ext cx="345018" cy="380474"/>
            </a:xfrm>
            <a:prstGeom prst="rect">
              <a:avLst/>
            </a:prstGeom>
            <a:effectLst/>
          </p:spPr>
        </p:pic>
        <p:pic>
          <p:nvPicPr>
            <p:cNvPr id="776" name="Line Shape" descr="Line Shape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11620500" y="6276710"/>
              <a:ext cx="196850" cy="203201"/>
            </a:xfrm>
            <a:prstGeom prst="rect">
              <a:avLst/>
            </a:prstGeom>
            <a:effectLst/>
          </p:spPr>
        </p:pic>
        <p:pic>
          <p:nvPicPr>
            <p:cNvPr id="778" name="Line Shape" descr="Line Shape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11677650" y="6328452"/>
              <a:ext cx="226866" cy="316559"/>
            </a:xfrm>
            <a:prstGeom prst="rect">
              <a:avLst/>
            </a:prstGeom>
            <a:effectLst/>
          </p:spPr>
        </p:pic>
        <p:sp>
          <p:nvSpPr>
            <p:cNvPr id="780" name="Line"/>
            <p:cNvSpPr/>
            <p:nvPr/>
          </p:nvSpPr>
          <p:spPr>
            <a:xfrm>
              <a:off x="8204200" y="5872718"/>
              <a:ext cx="1631950" cy="1051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1" fill="norm" stroke="1" extrusionOk="0">
                  <a:moveTo>
                    <a:pt x="0" y="21551"/>
                  </a:moveTo>
                  <a:cubicBezTo>
                    <a:pt x="504" y="20857"/>
                    <a:pt x="1009" y="20163"/>
                    <a:pt x="1611" y="19404"/>
                  </a:cubicBezTo>
                  <a:cubicBezTo>
                    <a:pt x="2213" y="18645"/>
                    <a:pt x="2914" y="17821"/>
                    <a:pt x="3684" y="16975"/>
                  </a:cubicBezTo>
                  <a:cubicBezTo>
                    <a:pt x="4454" y="16129"/>
                    <a:pt x="5295" y="15262"/>
                    <a:pt x="6205" y="14373"/>
                  </a:cubicBezTo>
                  <a:cubicBezTo>
                    <a:pt x="7116" y="13484"/>
                    <a:pt x="8096" y="12573"/>
                    <a:pt x="9063" y="11684"/>
                  </a:cubicBezTo>
                  <a:cubicBezTo>
                    <a:pt x="10030" y="10794"/>
                    <a:pt x="10982" y="9927"/>
                    <a:pt x="11851" y="9168"/>
                  </a:cubicBezTo>
                  <a:cubicBezTo>
                    <a:pt x="12719" y="8409"/>
                    <a:pt x="13504" y="7758"/>
                    <a:pt x="14330" y="7021"/>
                  </a:cubicBezTo>
                  <a:cubicBezTo>
                    <a:pt x="15156" y="6284"/>
                    <a:pt x="16025" y="5459"/>
                    <a:pt x="16753" y="4700"/>
                  </a:cubicBezTo>
                  <a:cubicBezTo>
                    <a:pt x="17482" y="3941"/>
                    <a:pt x="18070" y="3247"/>
                    <a:pt x="18784" y="2510"/>
                  </a:cubicBezTo>
                  <a:cubicBezTo>
                    <a:pt x="19499" y="1773"/>
                    <a:pt x="20339" y="992"/>
                    <a:pt x="20830" y="537"/>
                  </a:cubicBezTo>
                  <a:cubicBezTo>
                    <a:pt x="21320" y="81"/>
                    <a:pt x="21460" y="-49"/>
                    <a:pt x="21530" y="16"/>
                  </a:cubicBezTo>
                  <a:cubicBezTo>
                    <a:pt x="21600" y="81"/>
                    <a:pt x="21600" y="341"/>
                    <a:pt x="21600" y="6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1" name="Line"/>
            <p:cNvSpPr/>
            <p:nvPr/>
          </p:nvSpPr>
          <p:spPr>
            <a:xfrm>
              <a:off x="10598149" y="5899145"/>
              <a:ext cx="1139086" cy="860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14" fill="norm" stroke="1" extrusionOk="0">
                  <a:moveTo>
                    <a:pt x="0" y="21514"/>
                  </a:moveTo>
                  <a:cubicBezTo>
                    <a:pt x="441" y="20667"/>
                    <a:pt x="882" y="19820"/>
                    <a:pt x="1783" y="18708"/>
                  </a:cubicBezTo>
                  <a:cubicBezTo>
                    <a:pt x="2685" y="17596"/>
                    <a:pt x="4047" y="16220"/>
                    <a:pt x="5310" y="14949"/>
                  </a:cubicBezTo>
                  <a:cubicBezTo>
                    <a:pt x="6572" y="13679"/>
                    <a:pt x="7734" y="12514"/>
                    <a:pt x="8896" y="11402"/>
                  </a:cubicBezTo>
                  <a:cubicBezTo>
                    <a:pt x="10059" y="10290"/>
                    <a:pt x="11221" y="9232"/>
                    <a:pt x="12343" y="8226"/>
                  </a:cubicBezTo>
                  <a:cubicBezTo>
                    <a:pt x="13465" y="7220"/>
                    <a:pt x="14547" y="6267"/>
                    <a:pt x="15749" y="5208"/>
                  </a:cubicBezTo>
                  <a:cubicBezTo>
                    <a:pt x="16951" y="4149"/>
                    <a:pt x="18274" y="2985"/>
                    <a:pt x="19216" y="2138"/>
                  </a:cubicBezTo>
                  <a:cubicBezTo>
                    <a:pt x="20157" y="1290"/>
                    <a:pt x="20718" y="761"/>
                    <a:pt x="21079" y="417"/>
                  </a:cubicBezTo>
                  <a:cubicBezTo>
                    <a:pt x="21440" y="73"/>
                    <a:pt x="21600" y="-86"/>
                    <a:pt x="21560" y="46"/>
                  </a:cubicBezTo>
                  <a:cubicBezTo>
                    <a:pt x="21520" y="179"/>
                    <a:pt x="21279" y="602"/>
                    <a:pt x="21039" y="10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782" name="Line Shape" descr="Line Shape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2673350" y="7051410"/>
              <a:ext cx="279400" cy="57151"/>
            </a:xfrm>
            <a:prstGeom prst="rect">
              <a:avLst/>
            </a:prstGeom>
            <a:effectLst/>
          </p:spPr>
        </p:pic>
        <p:pic>
          <p:nvPicPr>
            <p:cNvPr id="784" name="Line Shape" descr="Line Shape"/>
            <p:cNvPicPr>
              <a:picLocks noChangeAspect="0"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2679427" y="7191110"/>
              <a:ext cx="209824" cy="74918"/>
            </a:xfrm>
            <a:prstGeom prst="rect">
              <a:avLst/>
            </a:prstGeom>
            <a:effectLst/>
          </p:spPr>
        </p:pic>
        <p:pic>
          <p:nvPicPr>
            <p:cNvPr id="786" name="Line Shape" descr="Line Shape"/>
            <p:cNvPicPr>
              <a:picLocks noChangeAspect="0"/>
            </p:cNvPicPr>
            <p:nvPr/>
          </p:nvPicPr>
          <p:blipFill>
            <a:blip r:embed="rId133">
              <a:extLst/>
            </a:blip>
            <a:stretch>
              <a:fillRect/>
            </a:stretch>
          </p:blipFill>
          <p:spPr>
            <a:xfrm>
              <a:off x="3325197" y="6970306"/>
              <a:ext cx="277147" cy="374422"/>
            </a:xfrm>
            <a:prstGeom prst="rect">
              <a:avLst/>
            </a:prstGeom>
            <a:effectLst/>
          </p:spPr>
        </p:pic>
        <p:pic>
          <p:nvPicPr>
            <p:cNvPr id="788" name="Line Line" descr="Line Line"/>
            <p:cNvPicPr>
              <a:picLocks noChangeAspect="0"/>
            </p:cNvPicPr>
            <p:nvPr/>
          </p:nvPicPr>
          <p:blipFill>
            <a:blip r:embed="rId134">
              <a:extLst/>
            </a:blip>
            <a:stretch>
              <a:fillRect/>
            </a:stretch>
          </p:blipFill>
          <p:spPr>
            <a:xfrm>
              <a:off x="3365500" y="7197460"/>
              <a:ext cx="177800" cy="57151"/>
            </a:xfrm>
            <a:prstGeom prst="rect">
              <a:avLst/>
            </a:prstGeom>
            <a:effectLst/>
          </p:spPr>
        </p:pic>
        <p:pic>
          <p:nvPicPr>
            <p:cNvPr id="790" name="Line Shape" descr="Line Shape"/>
            <p:cNvPicPr>
              <a:picLocks noChangeAspect="0"/>
            </p:cNvPicPr>
            <p:nvPr/>
          </p:nvPicPr>
          <p:blipFill>
            <a:blip r:embed="rId135">
              <a:extLst/>
            </a:blip>
            <a:stretch>
              <a:fillRect/>
            </a:stretch>
          </p:blipFill>
          <p:spPr>
            <a:xfrm>
              <a:off x="3655292" y="6957102"/>
              <a:ext cx="256309" cy="400328"/>
            </a:xfrm>
            <a:prstGeom prst="rect">
              <a:avLst/>
            </a:prstGeom>
            <a:effectLst/>
          </p:spPr>
        </p:pic>
        <p:pic>
          <p:nvPicPr>
            <p:cNvPr id="792" name="Line Shape" descr="Line Shape"/>
            <p:cNvPicPr>
              <a:picLocks noChangeAspect="0"/>
            </p:cNvPicPr>
            <p:nvPr/>
          </p:nvPicPr>
          <p:blipFill>
            <a:blip r:embed="rId136">
              <a:extLst/>
            </a:blip>
            <a:stretch>
              <a:fillRect/>
            </a:stretch>
          </p:blipFill>
          <p:spPr>
            <a:xfrm>
              <a:off x="3867150" y="7057760"/>
              <a:ext cx="247650" cy="260351"/>
            </a:xfrm>
            <a:prstGeom prst="rect">
              <a:avLst/>
            </a:prstGeom>
            <a:effectLst/>
          </p:spPr>
        </p:pic>
        <p:pic>
          <p:nvPicPr>
            <p:cNvPr id="794" name="Line Shape" descr="Line Shape"/>
            <p:cNvPicPr>
              <a:picLocks noChangeAspect="0"/>
            </p:cNvPicPr>
            <p:nvPr/>
          </p:nvPicPr>
          <p:blipFill>
            <a:blip r:embed="rId137">
              <a:extLst/>
            </a:blip>
            <a:stretch>
              <a:fillRect/>
            </a:stretch>
          </p:blipFill>
          <p:spPr>
            <a:xfrm>
              <a:off x="3892550" y="7064110"/>
              <a:ext cx="222250" cy="317501"/>
            </a:xfrm>
            <a:prstGeom prst="rect">
              <a:avLst/>
            </a:prstGeom>
            <a:effectLst/>
          </p:spPr>
        </p:pic>
        <p:pic>
          <p:nvPicPr>
            <p:cNvPr id="796" name="Line Shape" descr="Line Shape"/>
            <p:cNvPicPr>
              <a:picLocks noChangeAspect="0"/>
            </p:cNvPicPr>
            <p:nvPr/>
          </p:nvPicPr>
          <p:blipFill>
            <a:blip r:embed="rId138">
              <a:extLst/>
            </a:blip>
            <a:stretch>
              <a:fillRect/>
            </a:stretch>
          </p:blipFill>
          <p:spPr>
            <a:xfrm>
              <a:off x="4159250" y="6994260"/>
              <a:ext cx="171450" cy="190501"/>
            </a:xfrm>
            <a:prstGeom prst="rect">
              <a:avLst/>
            </a:prstGeom>
            <a:effectLst/>
          </p:spPr>
        </p:pic>
        <p:pic>
          <p:nvPicPr>
            <p:cNvPr id="798" name="Line Shape" descr="Line Shape"/>
            <p:cNvPicPr>
              <a:picLocks noChangeAspect="0"/>
            </p:cNvPicPr>
            <p:nvPr/>
          </p:nvPicPr>
          <p:blipFill>
            <a:blip r:embed="rId139">
              <a:extLst/>
            </a:blip>
            <a:stretch>
              <a:fillRect/>
            </a:stretch>
          </p:blipFill>
          <p:spPr>
            <a:xfrm>
              <a:off x="4263743" y="7019660"/>
              <a:ext cx="136807" cy="279401"/>
            </a:xfrm>
            <a:prstGeom prst="rect">
              <a:avLst/>
            </a:prstGeom>
            <a:effectLst/>
          </p:spPr>
        </p:pic>
        <p:pic>
          <p:nvPicPr>
            <p:cNvPr id="800" name="Line Shape" descr="Line Shape"/>
            <p:cNvPicPr>
              <a:picLocks noChangeAspect="0"/>
            </p:cNvPicPr>
            <p:nvPr/>
          </p:nvPicPr>
          <p:blipFill>
            <a:blip r:embed="rId140">
              <a:extLst/>
            </a:blip>
            <a:stretch>
              <a:fillRect/>
            </a:stretch>
          </p:blipFill>
          <p:spPr>
            <a:xfrm>
              <a:off x="4438649" y="6964627"/>
              <a:ext cx="266701" cy="480484"/>
            </a:xfrm>
            <a:prstGeom prst="rect">
              <a:avLst/>
            </a:prstGeom>
            <a:effectLst/>
          </p:spPr>
        </p:pic>
        <p:pic>
          <p:nvPicPr>
            <p:cNvPr id="802" name="Line Shape" descr="Line Shape"/>
            <p:cNvPicPr>
              <a:picLocks noChangeAspect="0"/>
            </p:cNvPicPr>
            <p:nvPr/>
          </p:nvPicPr>
          <p:blipFill>
            <a:blip r:embed="rId141">
              <a:extLst/>
            </a:blip>
            <a:stretch>
              <a:fillRect/>
            </a:stretch>
          </p:blipFill>
          <p:spPr>
            <a:xfrm>
              <a:off x="5067299" y="7184760"/>
              <a:ext cx="311151" cy="63031"/>
            </a:xfrm>
            <a:prstGeom prst="rect">
              <a:avLst/>
            </a:prstGeom>
            <a:effectLst/>
          </p:spPr>
        </p:pic>
        <p:pic>
          <p:nvPicPr>
            <p:cNvPr id="804" name="Line Shape" descr="Line Shape"/>
            <p:cNvPicPr>
              <a:picLocks noChangeAspect="0"/>
            </p:cNvPicPr>
            <p:nvPr/>
          </p:nvPicPr>
          <p:blipFill>
            <a:blip r:embed="rId142">
              <a:extLst/>
            </a:blip>
            <a:stretch>
              <a:fillRect/>
            </a:stretch>
          </p:blipFill>
          <p:spPr>
            <a:xfrm>
              <a:off x="5667962" y="7060623"/>
              <a:ext cx="301038" cy="363731"/>
            </a:xfrm>
            <a:prstGeom prst="rect">
              <a:avLst/>
            </a:prstGeom>
            <a:effectLst/>
          </p:spPr>
        </p:pic>
        <p:pic>
          <p:nvPicPr>
            <p:cNvPr id="806" name="Line Line" descr="Line Line"/>
            <p:cNvPicPr>
              <a:picLocks noChangeAspect="0"/>
            </p:cNvPicPr>
            <p:nvPr/>
          </p:nvPicPr>
          <p:blipFill>
            <a:blip r:embed="rId143">
              <a:extLst/>
            </a:blip>
            <a:stretch>
              <a:fillRect/>
            </a:stretch>
          </p:blipFill>
          <p:spPr>
            <a:xfrm>
              <a:off x="5683250" y="7254610"/>
              <a:ext cx="222250" cy="57151"/>
            </a:xfrm>
            <a:prstGeom prst="rect">
              <a:avLst/>
            </a:prstGeom>
            <a:effectLst/>
          </p:spPr>
        </p:pic>
        <p:pic>
          <p:nvPicPr>
            <p:cNvPr id="808" name="Line Shape" descr="Line Shape"/>
            <p:cNvPicPr>
              <a:picLocks noChangeAspect="0"/>
            </p:cNvPicPr>
            <p:nvPr/>
          </p:nvPicPr>
          <p:blipFill>
            <a:blip r:embed="rId144">
              <a:extLst/>
            </a:blip>
            <a:stretch>
              <a:fillRect/>
            </a:stretch>
          </p:blipFill>
          <p:spPr>
            <a:xfrm>
              <a:off x="5950800" y="7073900"/>
              <a:ext cx="278550" cy="373152"/>
            </a:xfrm>
            <a:prstGeom prst="rect">
              <a:avLst/>
            </a:prstGeom>
            <a:effectLst/>
          </p:spPr>
        </p:pic>
        <p:pic>
          <p:nvPicPr>
            <p:cNvPr id="810" name="Line Shape" descr="Line Shape"/>
            <p:cNvPicPr>
              <a:picLocks noChangeAspect="0"/>
            </p:cNvPicPr>
            <p:nvPr/>
          </p:nvPicPr>
          <p:blipFill>
            <a:blip r:embed="rId145">
              <a:extLst/>
            </a:blip>
            <a:stretch>
              <a:fillRect/>
            </a:stretch>
          </p:blipFill>
          <p:spPr>
            <a:xfrm>
              <a:off x="6172199" y="7203810"/>
              <a:ext cx="171451" cy="209551"/>
            </a:xfrm>
            <a:prstGeom prst="rect">
              <a:avLst/>
            </a:prstGeom>
            <a:effectLst/>
          </p:spPr>
        </p:pic>
        <p:pic>
          <p:nvPicPr>
            <p:cNvPr id="812" name="Line Shape" descr="Line Shape"/>
            <p:cNvPicPr>
              <a:picLocks noChangeAspect="0"/>
            </p:cNvPicPr>
            <p:nvPr/>
          </p:nvPicPr>
          <p:blipFill>
            <a:blip r:embed="rId146">
              <a:extLst/>
            </a:blip>
            <a:stretch>
              <a:fillRect/>
            </a:stretch>
          </p:blipFill>
          <p:spPr>
            <a:xfrm>
              <a:off x="6151928" y="7203810"/>
              <a:ext cx="204423" cy="256678"/>
            </a:xfrm>
            <a:prstGeom prst="rect">
              <a:avLst/>
            </a:prstGeom>
            <a:effectLst/>
          </p:spPr>
        </p:pic>
        <p:pic>
          <p:nvPicPr>
            <p:cNvPr id="814" name="Line Shape" descr="Line Shape"/>
            <p:cNvPicPr>
              <a:picLocks noChangeAspect="0"/>
            </p:cNvPicPr>
            <p:nvPr/>
          </p:nvPicPr>
          <p:blipFill>
            <a:blip r:embed="rId147">
              <a:extLst/>
            </a:blip>
            <a:stretch>
              <a:fillRect/>
            </a:stretch>
          </p:blipFill>
          <p:spPr>
            <a:xfrm>
              <a:off x="6375400" y="7096586"/>
              <a:ext cx="223470" cy="379297"/>
            </a:xfrm>
            <a:prstGeom prst="rect">
              <a:avLst/>
            </a:prstGeom>
            <a:effectLst/>
          </p:spPr>
        </p:pic>
        <p:pic>
          <p:nvPicPr>
            <p:cNvPr id="816" name="Line Shape" descr="Line Shape"/>
            <p:cNvPicPr>
              <a:picLocks noChangeAspect="0"/>
            </p:cNvPicPr>
            <p:nvPr/>
          </p:nvPicPr>
          <p:blipFill>
            <a:blip r:embed="rId148">
              <a:extLst/>
            </a:blip>
            <a:stretch>
              <a:fillRect/>
            </a:stretch>
          </p:blipFill>
          <p:spPr>
            <a:xfrm>
              <a:off x="6661944" y="7099766"/>
              <a:ext cx="291306" cy="329730"/>
            </a:xfrm>
            <a:prstGeom prst="rect">
              <a:avLst/>
            </a:prstGeom>
            <a:effectLst/>
          </p:spPr>
        </p:pic>
        <p:pic>
          <p:nvPicPr>
            <p:cNvPr id="818" name="Line Shape" descr="Line Shape"/>
            <p:cNvPicPr>
              <a:picLocks noChangeAspect="0"/>
            </p:cNvPicPr>
            <p:nvPr/>
          </p:nvPicPr>
          <p:blipFill>
            <a:blip r:embed="rId149">
              <a:extLst/>
            </a:blip>
            <a:stretch>
              <a:fillRect/>
            </a:stretch>
          </p:blipFill>
          <p:spPr>
            <a:xfrm>
              <a:off x="6667500" y="7273660"/>
              <a:ext cx="254000" cy="69851"/>
            </a:xfrm>
            <a:prstGeom prst="rect">
              <a:avLst/>
            </a:prstGeom>
            <a:effectLst/>
          </p:spPr>
        </p:pic>
        <p:pic>
          <p:nvPicPr>
            <p:cNvPr id="820" name="Line Shape" descr="Line Shape"/>
            <p:cNvPicPr>
              <a:picLocks noChangeAspect="0"/>
            </p:cNvPicPr>
            <p:nvPr/>
          </p:nvPicPr>
          <p:blipFill>
            <a:blip r:embed="rId150">
              <a:extLst/>
            </a:blip>
            <a:stretch>
              <a:fillRect/>
            </a:stretch>
          </p:blipFill>
          <p:spPr>
            <a:xfrm>
              <a:off x="6907580" y="7115968"/>
              <a:ext cx="280620" cy="348243"/>
            </a:xfrm>
            <a:prstGeom prst="rect">
              <a:avLst/>
            </a:prstGeom>
            <a:effectLst/>
          </p:spPr>
        </p:pic>
        <p:pic>
          <p:nvPicPr>
            <p:cNvPr id="822" name="Line Shape" descr="Line Shape"/>
            <p:cNvPicPr>
              <a:picLocks noChangeAspect="0"/>
            </p:cNvPicPr>
            <p:nvPr/>
          </p:nvPicPr>
          <p:blipFill>
            <a:blip r:embed="rId151">
              <a:extLst/>
            </a:blip>
            <a:stretch>
              <a:fillRect/>
            </a:stretch>
          </p:blipFill>
          <p:spPr>
            <a:xfrm>
              <a:off x="7137400" y="7140310"/>
              <a:ext cx="190500" cy="196851"/>
            </a:xfrm>
            <a:prstGeom prst="rect">
              <a:avLst/>
            </a:prstGeom>
            <a:effectLst/>
          </p:spPr>
        </p:pic>
        <p:pic>
          <p:nvPicPr>
            <p:cNvPr id="824" name="Line Shape" descr="Line Shape"/>
            <p:cNvPicPr>
              <a:picLocks noChangeAspect="0"/>
            </p:cNvPicPr>
            <p:nvPr/>
          </p:nvPicPr>
          <p:blipFill>
            <a:blip r:embed="rId152">
              <a:extLst/>
            </a:blip>
            <a:stretch>
              <a:fillRect/>
            </a:stretch>
          </p:blipFill>
          <p:spPr>
            <a:xfrm>
              <a:off x="7236993" y="7159360"/>
              <a:ext cx="173457" cy="294545"/>
            </a:xfrm>
            <a:prstGeom prst="rect">
              <a:avLst/>
            </a:prstGeom>
            <a:effectLst/>
          </p:spPr>
        </p:pic>
        <p:pic>
          <p:nvPicPr>
            <p:cNvPr id="826" name="Line Shape" descr="Line Shape"/>
            <p:cNvPicPr>
              <a:picLocks noChangeAspect="0"/>
            </p:cNvPicPr>
            <p:nvPr/>
          </p:nvPicPr>
          <p:blipFill>
            <a:blip r:embed="rId153">
              <a:extLst/>
            </a:blip>
            <a:stretch>
              <a:fillRect/>
            </a:stretch>
          </p:blipFill>
          <p:spPr>
            <a:xfrm>
              <a:off x="7334250" y="7147386"/>
              <a:ext cx="255222" cy="335825"/>
            </a:xfrm>
            <a:prstGeom prst="rect">
              <a:avLst/>
            </a:prstGeom>
            <a:effectLst/>
          </p:spPr>
        </p:pic>
        <p:sp>
          <p:nvSpPr>
            <p:cNvPr id="828" name="Line"/>
            <p:cNvSpPr/>
            <p:nvPr/>
          </p:nvSpPr>
          <p:spPr>
            <a:xfrm>
              <a:off x="3066036" y="6673496"/>
              <a:ext cx="5047148" cy="949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572" fill="norm" stroke="1" extrusionOk="0">
                  <a:moveTo>
                    <a:pt x="4947" y="1806"/>
                  </a:moveTo>
                  <a:cubicBezTo>
                    <a:pt x="4820" y="1373"/>
                    <a:pt x="4693" y="940"/>
                    <a:pt x="4485" y="603"/>
                  </a:cubicBezTo>
                  <a:cubicBezTo>
                    <a:pt x="4277" y="267"/>
                    <a:pt x="3987" y="26"/>
                    <a:pt x="3702" y="2"/>
                  </a:cubicBezTo>
                  <a:cubicBezTo>
                    <a:pt x="3417" y="-22"/>
                    <a:pt x="3136" y="170"/>
                    <a:pt x="2838" y="531"/>
                  </a:cubicBezTo>
                  <a:cubicBezTo>
                    <a:pt x="2539" y="892"/>
                    <a:pt x="2222" y="1421"/>
                    <a:pt x="1928" y="2095"/>
                  </a:cubicBezTo>
                  <a:cubicBezTo>
                    <a:pt x="1634" y="2768"/>
                    <a:pt x="1362" y="3586"/>
                    <a:pt x="1122" y="4452"/>
                  </a:cubicBezTo>
                  <a:cubicBezTo>
                    <a:pt x="882" y="5318"/>
                    <a:pt x="674" y="6232"/>
                    <a:pt x="520" y="7026"/>
                  </a:cubicBezTo>
                  <a:cubicBezTo>
                    <a:pt x="366" y="7819"/>
                    <a:pt x="267" y="8493"/>
                    <a:pt x="181" y="9407"/>
                  </a:cubicBezTo>
                  <a:cubicBezTo>
                    <a:pt x="95" y="10321"/>
                    <a:pt x="22" y="11476"/>
                    <a:pt x="4" y="12366"/>
                  </a:cubicBezTo>
                  <a:cubicBezTo>
                    <a:pt x="-14" y="13256"/>
                    <a:pt x="22" y="13881"/>
                    <a:pt x="158" y="14651"/>
                  </a:cubicBezTo>
                  <a:cubicBezTo>
                    <a:pt x="294" y="15420"/>
                    <a:pt x="529" y="16334"/>
                    <a:pt x="801" y="17056"/>
                  </a:cubicBezTo>
                  <a:cubicBezTo>
                    <a:pt x="1072" y="17778"/>
                    <a:pt x="1380" y="18307"/>
                    <a:pt x="1688" y="18716"/>
                  </a:cubicBezTo>
                  <a:cubicBezTo>
                    <a:pt x="1996" y="19125"/>
                    <a:pt x="2304" y="19413"/>
                    <a:pt x="2598" y="19678"/>
                  </a:cubicBezTo>
                  <a:cubicBezTo>
                    <a:pt x="2892" y="19942"/>
                    <a:pt x="3173" y="20183"/>
                    <a:pt x="3458" y="20423"/>
                  </a:cubicBezTo>
                  <a:cubicBezTo>
                    <a:pt x="3743" y="20664"/>
                    <a:pt x="4033" y="20905"/>
                    <a:pt x="4336" y="21073"/>
                  </a:cubicBezTo>
                  <a:cubicBezTo>
                    <a:pt x="4639" y="21241"/>
                    <a:pt x="4956" y="21337"/>
                    <a:pt x="5291" y="21386"/>
                  </a:cubicBezTo>
                  <a:cubicBezTo>
                    <a:pt x="5626" y="21434"/>
                    <a:pt x="5979" y="21434"/>
                    <a:pt x="6341" y="21458"/>
                  </a:cubicBezTo>
                  <a:cubicBezTo>
                    <a:pt x="6703" y="21482"/>
                    <a:pt x="7074" y="21530"/>
                    <a:pt x="7455" y="21554"/>
                  </a:cubicBezTo>
                  <a:cubicBezTo>
                    <a:pt x="7835" y="21578"/>
                    <a:pt x="8224" y="21578"/>
                    <a:pt x="8586" y="21554"/>
                  </a:cubicBezTo>
                  <a:cubicBezTo>
                    <a:pt x="8948" y="21530"/>
                    <a:pt x="9283" y="21482"/>
                    <a:pt x="9645" y="21458"/>
                  </a:cubicBezTo>
                  <a:cubicBezTo>
                    <a:pt x="10007" y="21434"/>
                    <a:pt x="10397" y="21434"/>
                    <a:pt x="10777" y="21434"/>
                  </a:cubicBezTo>
                  <a:cubicBezTo>
                    <a:pt x="11157" y="21434"/>
                    <a:pt x="11528" y="21434"/>
                    <a:pt x="11886" y="21410"/>
                  </a:cubicBezTo>
                  <a:cubicBezTo>
                    <a:pt x="12244" y="21386"/>
                    <a:pt x="12588" y="21337"/>
                    <a:pt x="12941" y="21289"/>
                  </a:cubicBezTo>
                  <a:cubicBezTo>
                    <a:pt x="13294" y="21241"/>
                    <a:pt x="13656" y="21193"/>
                    <a:pt x="13982" y="21121"/>
                  </a:cubicBezTo>
                  <a:cubicBezTo>
                    <a:pt x="14308" y="21049"/>
                    <a:pt x="14597" y="20953"/>
                    <a:pt x="14896" y="20832"/>
                  </a:cubicBezTo>
                  <a:cubicBezTo>
                    <a:pt x="15195" y="20712"/>
                    <a:pt x="15503" y="20568"/>
                    <a:pt x="15810" y="20423"/>
                  </a:cubicBezTo>
                  <a:cubicBezTo>
                    <a:pt x="16118" y="20279"/>
                    <a:pt x="16426" y="20135"/>
                    <a:pt x="16729" y="19990"/>
                  </a:cubicBezTo>
                  <a:cubicBezTo>
                    <a:pt x="17032" y="19846"/>
                    <a:pt x="17331" y="19702"/>
                    <a:pt x="17630" y="19558"/>
                  </a:cubicBezTo>
                  <a:cubicBezTo>
                    <a:pt x="17929" y="19413"/>
                    <a:pt x="18227" y="19269"/>
                    <a:pt x="18531" y="19076"/>
                  </a:cubicBezTo>
                  <a:cubicBezTo>
                    <a:pt x="18834" y="18884"/>
                    <a:pt x="19142" y="18643"/>
                    <a:pt x="19454" y="18379"/>
                  </a:cubicBezTo>
                  <a:cubicBezTo>
                    <a:pt x="19766" y="18114"/>
                    <a:pt x="20083" y="17826"/>
                    <a:pt x="20364" y="17465"/>
                  </a:cubicBezTo>
                  <a:cubicBezTo>
                    <a:pt x="20645" y="17104"/>
                    <a:pt x="20889" y="16671"/>
                    <a:pt x="21075" y="16214"/>
                  </a:cubicBezTo>
                  <a:cubicBezTo>
                    <a:pt x="21260" y="15757"/>
                    <a:pt x="21387" y="15276"/>
                    <a:pt x="21468" y="14795"/>
                  </a:cubicBezTo>
                  <a:cubicBezTo>
                    <a:pt x="21550" y="14314"/>
                    <a:pt x="21586" y="13833"/>
                    <a:pt x="21586" y="13304"/>
                  </a:cubicBezTo>
                  <a:cubicBezTo>
                    <a:pt x="21586" y="12774"/>
                    <a:pt x="21550" y="12197"/>
                    <a:pt x="21446" y="11644"/>
                  </a:cubicBezTo>
                  <a:cubicBezTo>
                    <a:pt x="21342" y="11091"/>
                    <a:pt x="21170" y="10562"/>
                    <a:pt x="20943" y="10105"/>
                  </a:cubicBezTo>
                  <a:cubicBezTo>
                    <a:pt x="20717" y="9647"/>
                    <a:pt x="20436" y="9263"/>
                    <a:pt x="20151" y="8974"/>
                  </a:cubicBezTo>
                  <a:cubicBezTo>
                    <a:pt x="19866" y="8685"/>
                    <a:pt x="19576" y="8493"/>
                    <a:pt x="19309" y="8276"/>
                  </a:cubicBezTo>
                  <a:cubicBezTo>
                    <a:pt x="19042" y="8060"/>
                    <a:pt x="18798" y="7819"/>
                    <a:pt x="18540" y="7627"/>
                  </a:cubicBezTo>
                  <a:cubicBezTo>
                    <a:pt x="18282" y="7435"/>
                    <a:pt x="18010" y="7290"/>
                    <a:pt x="17743" y="7146"/>
                  </a:cubicBezTo>
                  <a:cubicBezTo>
                    <a:pt x="17476" y="7002"/>
                    <a:pt x="17213" y="6857"/>
                    <a:pt x="16910" y="6665"/>
                  </a:cubicBezTo>
                  <a:cubicBezTo>
                    <a:pt x="16607" y="6472"/>
                    <a:pt x="16263" y="6232"/>
                    <a:pt x="15914" y="5943"/>
                  </a:cubicBezTo>
                  <a:cubicBezTo>
                    <a:pt x="15566" y="5655"/>
                    <a:pt x="15213" y="5318"/>
                    <a:pt x="14905" y="5029"/>
                  </a:cubicBezTo>
                  <a:cubicBezTo>
                    <a:pt x="14597" y="4741"/>
                    <a:pt x="14335" y="4500"/>
                    <a:pt x="14077" y="4284"/>
                  </a:cubicBezTo>
                  <a:cubicBezTo>
                    <a:pt x="13819" y="4067"/>
                    <a:pt x="13565" y="3875"/>
                    <a:pt x="13276" y="3634"/>
                  </a:cubicBezTo>
                  <a:cubicBezTo>
                    <a:pt x="12986" y="3394"/>
                    <a:pt x="12660" y="3105"/>
                    <a:pt x="12334" y="2816"/>
                  </a:cubicBezTo>
                  <a:cubicBezTo>
                    <a:pt x="12008" y="2528"/>
                    <a:pt x="11682" y="2239"/>
                    <a:pt x="11379" y="1998"/>
                  </a:cubicBezTo>
                  <a:cubicBezTo>
                    <a:pt x="11076" y="1758"/>
                    <a:pt x="10795" y="1566"/>
                    <a:pt x="10492" y="1373"/>
                  </a:cubicBezTo>
                  <a:cubicBezTo>
                    <a:pt x="10189" y="1181"/>
                    <a:pt x="9863" y="988"/>
                    <a:pt x="9532" y="868"/>
                  </a:cubicBezTo>
                  <a:cubicBezTo>
                    <a:pt x="9202" y="748"/>
                    <a:pt x="8867" y="700"/>
                    <a:pt x="8527" y="651"/>
                  </a:cubicBezTo>
                  <a:cubicBezTo>
                    <a:pt x="8188" y="603"/>
                    <a:pt x="7844" y="555"/>
                    <a:pt x="7491" y="507"/>
                  </a:cubicBezTo>
                  <a:cubicBezTo>
                    <a:pt x="7138" y="459"/>
                    <a:pt x="6776" y="411"/>
                    <a:pt x="6441" y="363"/>
                  </a:cubicBezTo>
                  <a:cubicBezTo>
                    <a:pt x="6106" y="315"/>
                    <a:pt x="5798" y="267"/>
                    <a:pt x="5449" y="243"/>
                  </a:cubicBezTo>
                  <a:cubicBezTo>
                    <a:pt x="5101" y="219"/>
                    <a:pt x="4712" y="219"/>
                    <a:pt x="4359" y="291"/>
                  </a:cubicBezTo>
                  <a:cubicBezTo>
                    <a:pt x="4005" y="363"/>
                    <a:pt x="3689" y="507"/>
                    <a:pt x="3449" y="868"/>
                  </a:cubicBezTo>
                  <a:cubicBezTo>
                    <a:pt x="3209" y="1229"/>
                    <a:pt x="3046" y="1806"/>
                    <a:pt x="2883" y="23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2" name="Drawing"/>
          <p:cNvGrpSpPr/>
          <p:nvPr/>
        </p:nvGrpSpPr>
        <p:grpSpPr>
          <a:xfrm>
            <a:off x="323850" y="1436546"/>
            <a:ext cx="12198351" cy="8279482"/>
            <a:chOff x="-12700" y="0"/>
            <a:chExt cx="12198350" cy="8279481"/>
          </a:xfrm>
        </p:grpSpPr>
        <p:sp>
          <p:nvSpPr>
            <p:cNvPr id="831" name="Line"/>
            <p:cNvSpPr/>
            <p:nvPr/>
          </p:nvSpPr>
          <p:spPr>
            <a:xfrm>
              <a:off x="1801659" y="178194"/>
              <a:ext cx="194574" cy="550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514" fill="norm" stroke="1" extrusionOk="0">
                  <a:moveTo>
                    <a:pt x="1567" y="8618"/>
                  </a:moveTo>
                  <a:cubicBezTo>
                    <a:pt x="5014" y="8369"/>
                    <a:pt x="8461" y="8121"/>
                    <a:pt x="11678" y="7252"/>
                  </a:cubicBezTo>
                  <a:cubicBezTo>
                    <a:pt x="14895" y="6383"/>
                    <a:pt x="17882" y="4894"/>
                    <a:pt x="19491" y="3735"/>
                  </a:cubicBezTo>
                  <a:cubicBezTo>
                    <a:pt x="21099" y="2576"/>
                    <a:pt x="21329" y="1749"/>
                    <a:pt x="20984" y="1169"/>
                  </a:cubicBezTo>
                  <a:cubicBezTo>
                    <a:pt x="20640" y="590"/>
                    <a:pt x="19720" y="259"/>
                    <a:pt x="18457" y="94"/>
                  </a:cubicBezTo>
                  <a:cubicBezTo>
                    <a:pt x="17193" y="-72"/>
                    <a:pt x="15584" y="-72"/>
                    <a:pt x="13516" y="549"/>
                  </a:cubicBezTo>
                  <a:cubicBezTo>
                    <a:pt x="11448" y="1169"/>
                    <a:pt x="8920" y="2411"/>
                    <a:pt x="7312" y="3818"/>
                  </a:cubicBezTo>
                  <a:cubicBezTo>
                    <a:pt x="5703" y="5225"/>
                    <a:pt x="5014" y="6797"/>
                    <a:pt x="5474" y="8328"/>
                  </a:cubicBezTo>
                  <a:cubicBezTo>
                    <a:pt x="5933" y="9859"/>
                    <a:pt x="7542" y="11349"/>
                    <a:pt x="9495" y="12714"/>
                  </a:cubicBezTo>
                  <a:cubicBezTo>
                    <a:pt x="11448" y="14080"/>
                    <a:pt x="13746" y="15321"/>
                    <a:pt x="15010" y="16397"/>
                  </a:cubicBezTo>
                  <a:cubicBezTo>
                    <a:pt x="16274" y="17473"/>
                    <a:pt x="16503" y="18383"/>
                    <a:pt x="15125" y="19169"/>
                  </a:cubicBezTo>
                  <a:cubicBezTo>
                    <a:pt x="13746" y="19956"/>
                    <a:pt x="10759" y="20618"/>
                    <a:pt x="8576" y="20990"/>
                  </a:cubicBezTo>
                  <a:cubicBezTo>
                    <a:pt x="6393" y="21362"/>
                    <a:pt x="5014" y="21445"/>
                    <a:pt x="3520" y="21487"/>
                  </a:cubicBezTo>
                  <a:cubicBezTo>
                    <a:pt x="2027" y="21528"/>
                    <a:pt x="418" y="21528"/>
                    <a:pt x="74" y="21445"/>
                  </a:cubicBezTo>
                  <a:cubicBezTo>
                    <a:pt x="-271" y="21362"/>
                    <a:pt x="648" y="21197"/>
                    <a:pt x="1567" y="210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2" name="Line"/>
            <p:cNvSpPr/>
            <p:nvPr/>
          </p:nvSpPr>
          <p:spPr>
            <a:xfrm>
              <a:off x="2044700" y="614503"/>
              <a:ext cx="165100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85" y="0"/>
                    <a:pt x="2769" y="0"/>
                    <a:pt x="6369" y="3600"/>
                  </a:cubicBezTo>
                  <a:cubicBezTo>
                    <a:pt x="9969" y="7200"/>
                    <a:pt x="15785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3" name="Line"/>
            <p:cNvSpPr/>
            <p:nvPr/>
          </p:nvSpPr>
          <p:spPr>
            <a:xfrm>
              <a:off x="2101850" y="608153"/>
              <a:ext cx="13335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57" y="1600"/>
                    <a:pt x="16114" y="3200"/>
                    <a:pt x="12686" y="6200"/>
                  </a:cubicBezTo>
                  <a:cubicBezTo>
                    <a:pt x="9257" y="9200"/>
                    <a:pt x="5143" y="13600"/>
                    <a:pt x="2914" y="16400"/>
                  </a:cubicBezTo>
                  <a:cubicBezTo>
                    <a:pt x="686" y="19200"/>
                    <a:pt x="343" y="20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4" name="Line"/>
            <p:cNvSpPr/>
            <p:nvPr/>
          </p:nvSpPr>
          <p:spPr>
            <a:xfrm>
              <a:off x="2266950" y="741503"/>
              <a:ext cx="698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055" y="4200"/>
                    <a:pt x="8509" y="8400"/>
                    <a:pt x="4909" y="12000"/>
                  </a:cubicBezTo>
                  <a:cubicBezTo>
                    <a:pt x="1309" y="15600"/>
                    <a:pt x="655" y="18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5" name="Line"/>
            <p:cNvSpPr/>
            <p:nvPr/>
          </p:nvSpPr>
          <p:spPr>
            <a:xfrm>
              <a:off x="2419350" y="582753"/>
              <a:ext cx="12065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95" y="720"/>
                    <a:pt x="3789" y="1440"/>
                    <a:pt x="7389" y="5040"/>
                  </a:cubicBezTo>
                  <a:cubicBezTo>
                    <a:pt x="10989" y="8640"/>
                    <a:pt x="16295" y="1512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6" name="Line"/>
            <p:cNvSpPr/>
            <p:nvPr/>
          </p:nvSpPr>
          <p:spPr>
            <a:xfrm>
              <a:off x="2470149" y="606701"/>
              <a:ext cx="146051" cy="261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3" fill="norm" stroke="1" extrusionOk="0">
                  <a:moveTo>
                    <a:pt x="21600" y="119"/>
                  </a:moveTo>
                  <a:cubicBezTo>
                    <a:pt x="19722" y="-54"/>
                    <a:pt x="17843" y="-227"/>
                    <a:pt x="15496" y="1069"/>
                  </a:cubicBezTo>
                  <a:cubicBezTo>
                    <a:pt x="13148" y="2365"/>
                    <a:pt x="10330" y="5130"/>
                    <a:pt x="7670" y="8067"/>
                  </a:cubicBezTo>
                  <a:cubicBezTo>
                    <a:pt x="5009" y="11005"/>
                    <a:pt x="2504" y="14115"/>
                    <a:pt x="1252" y="16362"/>
                  </a:cubicBezTo>
                  <a:cubicBezTo>
                    <a:pt x="0" y="18608"/>
                    <a:pt x="0" y="19991"/>
                    <a:pt x="0" y="213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7" name="Line"/>
            <p:cNvSpPr/>
            <p:nvPr/>
          </p:nvSpPr>
          <p:spPr>
            <a:xfrm>
              <a:off x="3219450" y="433710"/>
              <a:ext cx="177800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657" y="11918"/>
                    <a:pt x="11314" y="3818"/>
                    <a:pt x="14914" y="1118"/>
                  </a:cubicBezTo>
                  <a:cubicBezTo>
                    <a:pt x="18514" y="-1582"/>
                    <a:pt x="20057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8" name="Line"/>
            <p:cNvSpPr/>
            <p:nvPr/>
          </p:nvSpPr>
          <p:spPr>
            <a:xfrm>
              <a:off x="3270249" y="595453"/>
              <a:ext cx="1714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9" name="Line"/>
            <p:cNvSpPr/>
            <p:nvPr/>
          </p:nvSpPr>
          <p:spPr>
            <a:xfrm>
              <a:off x="4261748" y="62995"/>
              <a:ext cx="291203" cy="452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470" fill="norm" stroke="1" extrusionOk="0">
                  <a:moveTo>
                    <a:pt x="21534" y="558"/>
                  </a:moveTo>
                  <a:cubicBezTo>
                    <a:pt x="19656" y="256"/>
                    <a:pt x="17777" y="-45"/>
                    <a:pt x="14882" y="5"/>
                  </a:cubicBezTo>
                  <a:cubicBezTo>
                    <a:pt x="11986" y="55"/>
                    <a:pt x="8073" y="457"/>
                    <a:pt x="5725" y="859"/>
                  </a:cubicBezTo>
                  <a:cubicBezTo>
                    <a:pt x="3377" y="1261"/>
                    <a:pt x="2595" y="1663"/>
                    <a:pt x="2125" y="2768"/>
                  </a:cubicBezTo>
                  <a:cubicBezTo>
                    <a:pt x="1656" y="3873"/>
                    <a:pt x="1499" y="5682"/>
                    <a:pt x="1343" y="7942"/>
                  </a:cubicBezTo>
                  <a:cubicBezTo>
                    <a:pt x="1186" y="10202"/>
                    <a:pt x="1030" y="12915"/>
                    <a:pt x="795" y="14824"/>
                  </a:cubicBezTo>
                  <a:cubicBezTo>
                    <a:pt x="560" y="16733"/>
                    <a:pt x="247" y="17838"/>
                    <a:pt x="91" y="18792"/>
                  </a:cubicBezTo>
                  <a:cubicBezTo>
                    <a:pt x="-66" y="19747"/>
                    <a:pt x="-66" y="20550"/>
                    <a:pt x="482" y="21002"/>
                  </a:cubicBezTo>
                  <a:cubicBezTo>
                    <a:pt x="1030" y="21455"/>
                    <a:pt x="2125" y="21555"/>
                    <a:pt x="4082" y="21404"/>
                  </a:cubicBezTo>
                  <a:cubicBezTo>
                    <a:pt x="6038" y="21254"/>
                    <a:pt x="8856" y="20852"/>
                    <a:pt x="11517" y="20500"/>
                  </a:cubicBezTo>
                  <a:cubicBezTo>
                    <a:pt x="14177" y="20148"/>
                    <a:pt x="16682" y="19847"/>
                    <a:pt x="19186" y="195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0" name="Line"/>
            <p:cNvSpPr/>
            <p:nvPr/>
          </p:nvSpPr>
          <p:spPr>
            <a:xfrm>
              <a:off x="4286250" y="316053"/>
              <a:ext cx="1397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7" y="17600"/>
                    <a:pt x="655" y="13600"/>
                    <a:pt x="4255" y="10000"/>
                  </a:cubicBezTo>
                  <a:cubicBezTo>
                    <a:pt x="7855" y="6400"/>
                    <a:pt x="14727" y="3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1" name="Line"/>
            <p:cNvSpPr/>
            <p:nvPr/>
          </p:nvSpPr>
          <p:spPr>
            <a:xfrm>
              <a:off x="4643029" y="27038"/>
              <a:ext cx="290921" cy="473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556" fill="norm" stroke="1" extrusionOk="0">
                  <a:moveTo>
                    <a:pt x="21513" y="1017"/>
                  </a:moveTo>
                  <a:cubicBezTo>
                    <a:pt x="19009" y="535"/>
                    <a:pt x="16504" y="52"/>
                    <a:pt x="14000" y="4"/>
                  </a:cubicBezTo>
                  <a:cubicBezTo>
                    <a:pt x="11496" y="-44"/>
                    <a:pt x="8991" y="342"/>
                    <a:pt x="7426" y="679"/>
                  </a:cubicBezTo>
                  <a:cubicBezTo>
                    <a:pt x="5861" y="1017"/>
                    <a:pt x="5235" y="1306"/>
                    <a:pt x="4922" y="2318"/>
                  </a:cubicBezTo>
                  <a:cubicBezTo>
                    <a:pt x="4609" y="3331"/>
                    <a:pt x="4609" y="5067"/>
                    <a:pt x="4139" y="7477"/>
                  </a:cubicBezTo>
                  <a:cubicBezTo>
                    <a:pt x="3670" y="9888"/>
                    <a:pt x="2730" y="12974"/>
                    <a:pt x="1948" y="15192"/>
                  </a:cubicBezTo>
                  <a:cubicBezTo>
                    <a:pt x="1165" y="17410"/>
                    <a:pt x="539" y="18760"/>
                    <a:pt x="226" y="19676"/>
                  </a:cubicBezTo>
                  <a:cubicBezTo>
                    <a:pt x="-87" y="20592"/>
                    <a:pt x="-87" y="21074"/>
                    <a:pt x="304" y="21315"/>
                  </a:cubicBezTo>
                  <a:cubicBezTo>
                    <a:pt x="696" y="21556"/>
                    <a:pt x="1478" y="21556"/>
                    <a:pt x="3670" y="21556"/>
                  </a:cubicBezTo>
                  <a:cubicBezTo>
                    <a:pt x="5861" y="21556"/>
                    <a:pt x="9461" y="21556"/>
                    <a:pt x="13061" y="215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2" name="Line"/>
            <p:cNvSpPr/>
            <p:nvPr/>
          </p:nvSpPr>
          <p:spPr>
            <a:xfrm>
              <a:off x="4984750" y="106503"/>
              <a:ext cx="184150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76" y="3830"/>
                    <a:pt x="6952" y="7660"/>
                    <a:pt x="9931" y="11030"/>
                  </a:cubicBezTo>
                  <a:cubicBezTo>
                    <a:pt x="12910" y="14400"/>
                    <a:pt x="15393" y="17311"/>
                    <a:pt x="17255" y="18996"/>
                  </a:cubicBezTo>
                  <a:cubicBezTo>
                    <a:pt x="19117" y="20681"/>
                    <a:pt x="20359" y="211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3" name="Line"/>
            <p:cNvSpPr/>
            <p:nvPr/>
          </p:nvSpPr>
          <p:spPr>
            <a:xfrm>
              <a:off x="4989088" y="106503"/>
              <a:ext cx="205213" cy="346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456" fill="norm" stroke="1" extrusionOk="0">
                  <a:moveTo>
                    <a:pt x="21369" y="0"/>
                  </a:moveTo>
                  <a:cubicBezTo>
                    <a:pt x="19165" y="1440"/>
                    <a:pt x="16961" y="2880"/>
                    <a:pt x="14536" y="4909"/>
                  </a:cubicBezTo>
                  <a:cubicBezTo>
                    <a:pt x="12112" y="6938"/>
                    <a:pt x="9467" y="9556"/>
                    <a:pt x="7042" y="12109"/>
                  </a:cubicBezTo>
                  <a:cubicBezTo>
                    <a:pt x="4618" y="14662"/>
                    <a:pt x="2414" y="17149"/>
                    <a:pt x="1202" y="18785"/>
                  </a:cubicBezTo>
                  <a:cubicBezTo>
                    <a:pt x="-11" y="20422"/>
                    <a:pt x="-231" y="21207"/>
                    <a:pt x="210" y="21404"/>
                  </a:cubicBezTo>
                  <a:cubicBezTo>
                    <a:pt x="651" y="21600"/>
                    <a:pt x="1753" y="21207"/>
                    <a:pt x="2855" y="208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4" name="Line"/>
            <p:cNvSpPr/>
            <p:nvPr/>
          </p:nvSpPr>
          <p:spPr>
            <a:xfrm>
              <a:off x="5372099" y="43003"/>
              <a:ext cx="1143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263"/>
                    <a:pt x="0" y="4526"/>
                    <a:pt x="2000" y="7303"/>
                  </a:cubicBezTo>
                  <a:cubicBezTo>
                    <a:pt x="4000" y="10080"/>
                    <a:pt x="8000" y="13371"/>
                    <a:pt x="11600" y="15840"/>
                  </a:cubicBezTo>
                  <a:cubicBezTo>
                    <a:pt x="15200" y="18309"/>
                    <a:pt x="18400" y="1995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5" name="Line"/>
            <p:cNvSpPr/>
            <p:nvPr/>
          </p:nvSpPr>
          <p:spPr>
            <a:xfrm>
              <a:off x="5417794" y="119203"/>
              <a:ext cx="170206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600" fill="norm" stroke="1" extrusionOk="0">
                  <a:moveTo>
                    <a:pt x="21182" y="0"/>
                  </a:moveTo>
                  <a:cubicBezTo>
                    <a:pt x="18811" y="745"/>
                    <a:pt x="16441" y="1490"/>
                    <a:pt x="13938" y="3041"/>
                  </a:cubicBezTo>
                  <a:cubicBezTo>
                    <a:pt x="11436" y="4593"/>
                    <a:pt x="8802" y="6952"/>
                    <a:pt x="6299" y="9807"/>
                  </a:cubicBezTo>
                  <a:cubicBezTo>
                    <a:pt x="3797" y="12662"/>
                    <a:pt x="1426" y="16014"/>
                    <a:pt x="504" y="18062"/>
                  </a:cubicBezTo>
                  <a:cubicBezTo>
                    <a:pt x="-418" y="20110"/>
                    <a:pt x="109" y="20855"/>
                    <a:pt x="63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6" name="Line"/>
            <p:cNvSpPr/>
            <p:nvPr/>
          </p:nvSpPr>
          <p:spPr>
            <a:xfrm>
              <a:off x="5695950" y="33726"/>
              <a:ext cx="174398" cy="466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540" fill="norm" stroke="1" extrusionOk="0">
                  <a:moveTo>
                    <a:pt x="0" y="722"/>
                  </a:moveTo>
                  <a:cubicBezTo>
                    <a:pt x="5205" y="429"/>
                    <a:pt x="10410" y="135"/>
                    <a:pt x="13663" y="38"/>
                  </a:cubicBezTo>
                  <a:cubicBezTo>
                    <a:pt x="16916" y="-60"/>
                    <a:pt x="18217" y="38"/>
                    <a:pt x="19258" y="282"/>
                  </a:cubicBezTo>
                  <a:cubicBezTo>
                    <a:pt x="20299" y="526"/>
                    <a:pt x="21080" y="917"/>
                    <a:pt x="21340" y="1748"/>
                  </a:cubicBezTo>
                  <a:cubicBezTo>
                    <a:pt x="21600" y="2579"/>
                    <a:pt x="21340" y="3850"/>
                    <a:pt x="20819" y="5755"/>
                  </a:cubicBezTo>
                  <a:cubicBezTo>
                    <a:pt x="20299" y="7661"/>
                    <a:pt x="19518" y="10202"/>
                    <a:pt x="19258" y="12255"/>
                  </a:cubicBezTo>
                  <a:cubicBezTo>
                    <a:pt x="18998" y="14307"/>
                    <a:pt x="19258" y="15871"/>
                    <a:pt x="19908" y="17240"/>
                  </a:cubicBezTo>
                  <a:cubicBezTo>
                    <a:pt x="20559" y="18608"/>
                    <a:pt x="21600" y="19781"/>
                    <a:pt x="21210" y="20367"/>
                  </a:cubicBezTo>
                  <a:cubicBezTo>
                    <a:pt x="20819" y="20954"/>
                    <a:pt x="18998" y="20954"/>
                    <a:pt x="16265" y="21051"/>
                  </a:cubicBezTo>
                  <a:cubicBezTo>
                    <a:pt x="13533" y="21149"/>
                    <a:pt x="9889" y="21345"/>
                    <a:pt x="6246" y="215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7" name="Line"/>
            <p:cNvSpPr/>
            <p:nvPr/>
          </p:nvSpPr>
          <p:spPr>
            <a:xfrm>
              <a:off x="6286500" y="284303"/>
              <a:ext cx="158750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8" name="Line"/>
            <p:cNvSpPr/>
            <p:nvPr/>
          </p:nvSpPr>
          <p:spPr>
            <a:xfrm>
              <a:off x="6662432" y="40076"/>
              <a:ext cx="293496" cy="345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502" fill="norm" stroke="1" extrusionOk="0">
                  <a:moveTo>
                    <a:pt x="21197" y="2948"/>
                  </a:moveTo>
                  <a:cubicBezTo>
                    <a:pt x="21352" y="2290"/>
                    <a:pt x="21506" y="1631"/>
                    <a:pt x="21275" y="1104"/>
                  </a:cubicBezTo>
                  <a:cubicBezTo>
                    <a:pt x="21043" y="578"/>
                    <a:pt x="20426" y="182"/>
                    <a:pt x="18652" y="51"/>
                  </a:cubicBezTo>
                  <a:cubicBezTo>
                    <a:pt x="16877" y="-81"/>
                    <a:pt x="13946" y="51"/>
                    <a:pt x="11400" y="380"/>
                  </a:cubicBezTo>
                  <a:cubicBezTo>
                    <a:pt x="8855" y="709"/>
                    <a:pt x="6695" y="1236"/>
                    <a:pt x="5460" y="1829"/>
                  </a:cubicBezTo>
                  <a:cubicBezTo>
                    <a:pt x="4226" y="2421"/>
                    <a:pt x="3917" y="3080"/>
                    <a:pt x="3455" y="4990"/>
                  </a:cubicBezTo>
                  <a:cubicBezTo>
                    <a:pt x="2992" y="6899"/>
                    <a:pt x="2375" y="10060"/>
                    <a:pt x="1757" y="12497"/>
                  </a:cubicBezTo>
                  <a:cubicBezTo>
                    <a:pt x="1140" y="14934"/>
                    <a:pt x="523" y="16646"/>
                    <a:pt x="215" y="17963"/>
                  </a:cubicBezTo>
                  <a:cubicBezTo>
                    <a:pt x="-94" y="19280"/>
                    <a:pt x="-94" y="20202"/>
                    <a:pt x="369" y="20729"/>
                  </a:cubicBezTo>
                  <a:cubicBezTo>
                    <a:pt x="832" y="21256"/>
                    <a:pt x="1757" y="21387"/>
                    <a:pt x="3917" y="21453"/>
                  </a:cubicBezTo>
                  <a:cubicBezTo>
                    <a:pt x="6077" y="21519"/>
                    <a:pt x="9472" y="21519"/>
                    <a:pt x="11323" y="21453"/>
                  </a:cubicBezTo>
                  <a:cubicBezTo>
                    <a:pt x="13175" y="21387"/>
                    <a:pt x="13483" y="21256"/>
                    <a:pt x="13792" y="211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9" name="Line"/>
            <p:cNvSpPr/>
            <p:nvPr/>
          </p:nvSpPr>
          <p:spPr>
            <a:xfrm>
              <a:off x="6692900" y="284303"/>
              <a:ext cx="1397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0" name="Line"/>
            <p:cNvSpPr/>
            <p:nvPr/>
          </p:nvSpPr>
          <p:spPr>
            <a:xfrm>
              <a:off x="7051374" y="23953"/>
              <a:ext cx="308277" cy="393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569" fill="norm" stroke="1" extrusionOk="0">
                  <a:moveTo>
                    <a:pt x="21400" y="697"/>
                  </a:moveTo>
                  <a:cubicBezTo>
                    <a:pt x="19637" y="348"/>
                    <a:pt x="17873" y="0"/>
                    <a:pt x="15890" y="0"/>
                  </a:cubicBezTo>
                  <a:cubicBezTo>
                    <a:pt x="13906" y="0"/>
                    <a:pt x="11702" y="348"/>
                    <a:pt x="10012" y="1045"/>
                  </a:cubicBezTo>
                  <a:cubicBezTo>
                    <a:pt x="8322" y="1742"/>
                    <a:pt x="7147" y="2787"/>
                    <a:pt x="6412" y="3948"/>
                  </a:cubicBezTo>
                  <a:cubicBezTo>
                    <a:pt x="5678" y="5110"/>
                    <a:pt x="5384" y="6387"/>
                    <a:pt x="4796" y="8361"/>
                  </a:cubicBezTo>
                  <a:cubicBezTo>
                    <a:pt x="4208" y="10335"/>
                    <a:pt x="3327" y="13006"/>
                    <a:pt x="2592" y="14923"/>
                  </a:cubicBezTo>
                  <a:cubicBezTo>
                    <a:pt x="1857" y="16839"/>
                    <a:pt x="1269" y="18000"/>
                    <a:pt x="755" y="18987"/>
                  </a:cubicBezTo>
                  <a:cubicBezTo>
                    <a:pt x="241" y="19974"/>
                    <a:pt x="-200" y="20787"/>
                    <a:pt x="94" y="21194"/>
                  </a:cubicBezTo>
                  <a:cubicBezTo>
                    <a:pt x="388" y="21600"/>
                    <a:pt x="1416" y="21600"/>
                    <a:pt x="3767" y="21542"/>
                  </a:cubicBezTo>
                  <a:cubicBezTo>
                    <a:pt x="6118" y="21484"/>
                    <a:pt x="9792" y="21368"/>
                    <a:pt x="13465" y="212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1" name="Line"/>
            <p:cNvSpPr/>
            <p:nvPr/>
          </p:nvSpPr>
          <p:spPr>
            <a:xfrm>
              <a:off x="7459753" y="36653"/>
              <a:ext cx="134848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600" fill="norm" stroke="1" extrusionOk="0">
                  <a:moveTo>
                    <a:pt x="235" y="0"/>
                  </a:moveTo>
                  <a:cubicBezTo>
                    <a:pt x="-98" y="1241"/>
                    <a:pt x="-430" y="2483"/>
                    <a:pt x="1896" y="5710"/>
                  </a:cubicBezTo>
                  <a:cubicBezTo>
                    <a:pt x="4222" y="8938"/>
                    <a:pt x="9207" y="14152"/>
                    <a:pt x="12862" y="17131"/>
                  </a:cubicBezTo>
                  <a:cubicBezTo>
                    <a:pt x="16518" y="20110"/>
                    <a:pt x="18844" y="20855"/>
                    <a:pt x="2117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2" name="Line"/>
            <p:cNvSpPr/>
            <p:nvPr/>
          </p:nvSpPr>
          <p:spPr>
            <a:xfrm>
              <a:off x="7410450" y="62053"/>
              <a:ext cx="247650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15" y="1523"/>
                    <a:pt x="4431" y="3046"/>
                    <a:pt x="6462" y="4985"/>
                  </a:cubicBezTo>
                  <a:cubicBezTo>
                    <a:pt x="8492" y="6923"/>
                    <a:pt x="10338" y="9277"/>
                    <a:pt x="12092" y="11285"/>
                  </a:cubicBezTo>
                  <a:cubicBezTo>
                    <a:pt x="13846" y="13292"/>
                    <a:pt x="15508" y="14954"/>
                    <a:pt x="17077" y="16615"/>
                  </a:cubicBezTo>
                  <a:cubicBezTo>
                    <a:pt x="18646" y="18277"/>
                    <a:pt x="20123" y="1993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3" name="Line"/>
            <p:cNvSpPr/>
            <p:nvPr/>
          </p:nvSpPr>
          <p:spPr>
            <a:xfrm>
              <a:off x="7405041" y="49353"/>
              <a:ext cx="310210" cy="390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514" fill="norm" stroke="1" extrusionOk="0">
                  <a:moveTo>
                    <a:pt x="21535" y="0"/>
                  </a:moveTo>
                  <a:cubicBezTo>
                    <a:pt x="20800" y="117"/>
                    <a:pt x="20066" y="234"/>
                    <a:pt x="19111" y="817"/>
                  </a:cubicBezTo>
                  <a:cubicBezTo>
                    <a:pt x="18155" y="1401"/>
                    <a:pt x="16980" y="2452"/>
                    <a:pt x="14996" y="4554"/>
                  </a:cubicBezTo>
                  <a:cubicBezTo>
                    <a:pt x="13013" y="6655"/>
                    <a:pt x="10221" y="9808"/>
                    <a:pt x="7796" y="12376"/>
                  </a:cubicBezTo>
                  <a:cubicBezTo>
                    <a:pt x="5372" y="14945"/>
                    <a:pt x="3315" y="16930"/>
                    <a:pt x="1992" y="18156"/>
                  </a:cubicBezTo>
                  <a:cubicBezTo>
                    <a:pt x="670" y="19382"/>
                    <a:pt x="82" y="19849"/>
                    <a:pt x="8" y="20316"/>
                  </a:cubicBezTo>
                  <a:cubicBezTo>
                    <a:pt x="-65" y="20783"/>
                    <a:pt x="376" y="21250"/>
                    <a:pt x="670" y="21425"/>
                  </a:cubicBezTo>
                  <a:cubicBezTo>
                    <a:pt x="964" y="21600"/>
                    <a:pt x="1111" y="21483"/>
                    <a:pt x="1257" y="213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4" name="Line"/>
            <p:cNvSpPr/>
            <p:nvPr/>
          </p:nvSpPr>
          <p:spPr>
            <a:xfrm>
              <a:off x="7816850" y="11759"/>
              <a:ext cx="195138" cy="450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576" fill="norm" stroke="1" extrusionOk="0">
                  <a:moveTo>
                    <a:pt x="0" y="1497"/>
                  </a:moveTo>
                  <a:cubicBezTo>
                    <a:pt x="3484" y="990"/>
                    <a:pt x="6968" y="483"/>
                    <a:pt x="9871" y="230"/>
                  </a:cubicBezTo>
                  <a:cubicBezTo>
                    <a:pt x="12774" y="-24"/>
                    <a:pt x="15097" y="-24"/>
                    <a:pt x="16955" y="27"/>
                  </a:cubicBezTo>
                  <a:cubicBezTo>
                    <a:pt x="18813" y="77"/>
                    <a:pt x="20206" y="179"/>
                    <a:pt x="20903" y="584"/>
                  </a:cubicBezTo>
                  <a:cubicBezTo>
                    <a:pt x="21600" y="990"/>
                    <a:pt x="21600" y="1700"/>
                    <a:pt x="20787" y="3373"/>
                  </a:cubicBezTo>
                  <a:cubicBezTo>
                    <a:pt x="19974" y="5046"/>
                    <a:pt x="18348" y="7683"/>
                    <a:pt x="16606" y="10370"/>
                  </a:cubicBezTo>
                  <a:cubicBezTo>
                    <a:pt x="14865" y="13058"/>
                    <a:pt x="13006" y="15796"/>
                    <a:pt x="12077" y="17418"/>
                  </a:cubicBezTo>
                  <a:cubicBezTo>
                    <a:pt x="11148" y="19041"/>
                    <a:pt x="11148" y="19548"/>
                    <a:pt x="11148" y="20055"/>
                  </a:cubicBezTo>
                  <a:cubicBezTo>
                    <a:pt x="11148" y="20562"/>
                    <a:pt x="11148" y="21069"/>
                    <a:pt x="10568" y="21322"/>
                  </a:cubicBezTo>
                  <a:cubicBezTo>
                    <a:pt x="9987" y="21576"/>
                    <a:pt x="8826" y="21576"/>
                    <a:pt x="7548" y="21525"/>
                  </a:cubicBezTo>
                  <a:cubicBezTo>
                    <a:pt x="6271" y="21475"/>
                    <a:pt x="4877" y="21373"/>
                    <a:pt x="4065" y="21373"/>
                  </a:cubicBezTo>
                  <a:cubicBezTo>
                    <a:pt x="3252" y="21373"/>
                    <a:pt x="3019" y="21475"/>
                    <a:pt x="2787" y="215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5" name="Line"/>
            <p:cNvSpPr/>
            <p:nvPr/>
          </p:nvSpPr>
          <p:spPr>
            <a:xfrm>
              <a:off x="8007350" y="411303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6" name="Line"/>
            <p:cNvSpPr/>
            <p:nvPr/>
          </p:nvSpPr>
          <p:spPr>
            <a:xfrm>
              <a:off x="8156319" y="30303"/>
              <a:ext cx="301882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600" fill="norm" stroke="1" extrusionOk="0">
                  <a:moveTo>
                    <a:pt x="21543" y="0"/>
                  </a:moveTo>
                  <a:cubicBezTo>
                    <a:pt x="18975" y="480"/>
                    <a:pt x="16407" y="960"/>
                    <a:pt x="14066" y="1380"/>
                  </a:cubicBezTo>
                  <a:cubicBezTo>
                    <a:pt x="11725" y="1800"/>
                    <a:pt x="9610" y="2160"/>
                    <a:pt x="8251" y="2520"/>
                  </a:cubicBezTo>
                  <a:cubicBezTo>
                    <a:pt x="6891" y="2880"/>
                    <a:pt x="6287" y="3240"/>
                    <a:pt x="5758" y="4080"/>
                  </a:cubicBezTo>
                  <a:cubicBezTo>
                    <a:pt x="5230" y="4920"/>
                    <a:pt x="4777" y="6240"/>
                    <a:pt x="3946" y="8340"/>
                  </a:cubicBezTo>
                  <a:cubicBezTo>
                    <a:pt x="3115" y="10440"/>
                    <a:pt x="1907" y="13320"/>
                    <a:pt x="1151" y="15120"/>
                  </a:cubicBezTo>
                  <a:cubicBezTo>
                    <a:pt x="396" y="16920"/>
                    <a:pt x="94" y="17640"/>
                    <a:pt x="19" y="18300"/>
                  </a:cubicBezTo>
                  <a:cubicBezTo>
                    <a:pt x="-57" y="18960"/>
                    <a:pt x="94" y="19560"/>
                    <a:pt x="623" y="19980"/>
                  </a:cubicBezTo>
                  <a:cubicBezTo>
                    <a:pt x="1151" y="20400"/>
                    <a:pt x="2058" y="20640"/>
                    <a:pt x="5154" y="20880"/>
                  </a:cubicBezTo>
                  <a:cubicBezTo>
                    <a:pt x="8251" y="21120"/>
                    <a:pt x="13537" y="21360"/>
                    <a:pt x="1882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7" name="Line"/>
            <p:cNvSpPr/>
            <p:nvPr/>
          </p:nvSpPr>
          <p:spPr>
            <a:xfrm>
              <a:off x="8274050" y="237176"/>
              <a:ext cx="152400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3900" y="12302"/>
                    <a:pt x="7800" y="4448"/>
                    <a:pt x="11400" y="1502"/>
                  </a:cubicBezTo>
                  <a:cubicBezTo>
                    <a:pt x="15000" y="-1443"/>
                    <a:pt x="18300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8" name="Line"/>
            <p:cNvSpPr/>
            <p:nvPr/>
          </p:nvSpPr>
          <p:spPr>
            <a:xfrm>
              <a:off x="8566584" y="0"/>
              <a:ext cx="329767" cy="414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483" fill="norm" stroke="1" extrusionOk="0">
                  <a:moveTo>
                    <a:pt x="21434" y="1570"/>
                  </a:moveTo>
                  <a:cubicBezTo>
                    <a:pt x="20058" y="1021"/>
                    <a:pt x="18682" y="473"/>
                    <a:pt x="16894" y="199"/>
                  </a:cubicBezTo>
                  <a:cubicBezTo>
                    <a:pt x="15105" y="-75"/>
                    <a:pt x="12904" y="-75"/>
                    <a:pt x="11184" y="254"/>
                  </a:cubicBezTo>
                  <a:cubicBezTo>
                    <a:pt x="9465" y="583"/>
                    <a:pt x="8226" y="1241"/>
                    <a:pt x="7332" y="2666"/>
                  </a:cubicBezTo>
                  <a:cubicBezTo>
                    <a:pt x="6438" y="4091"/>
                    <a:pt x="5888" y="6284"/>
                    <a:pt x="5131" y="8368"/>
                  </a:cubicBezTo>
                  <a:cubicBezTo>
                    <a:pt x="4374" y="10451"/>
                    <a:pt x="3411" y="12424"/>
                    <a:pt x="2586" y="14069"/>
                  </a:cubicBezTo>
                  <a:cubicBezTo>
                    <a:pt x="1760" y="15714"/>
                    <a:pt x="1072" y="17030"/>
                    <a:pt x="591" y="18181"/>
                  </a:cubicBezTo>
                  <a:cubicBezTo>
                    <a:pt x="109" y="19332"/>
                    <a:pt x="-166" y="20319"/>
                    <a:pt x="109" y="20867"/>
                  </a:cubicBezTo>
                  <a:cubicBezTo>
                    <a:pt x="384" y="21415"/>
                    <a:pt x="1210" y="21525"/>
                    <a:pt x="3549" y="21470"/>
                  </a:cubicBezTo>
                  <a:cubicBezTo>
                    <a:pt x="5888" y="21415"/>
                    <a:pt x="9740" y="21196"/>
                    <a:pt x="13592" y="209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9" name="Line"/>
            <p:cNvSpPr/>
            <p:nvPr/>
          </p:nvSpPr>
          <p:spPr>
            <a:xfrm>
              <a:off x="9010650" y="49353"/>
              <a:ext cx="17780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5280"/>
                    <a:pt x="8229" y="10560"/>
                    <a:pt x="11829" y="14160"/>
                  </a:cubicBezTo>
                  <a:cubicBezTo>
                    <a:pt x="15429" y="17760"/>
                    <a:pt x="18514" y="1968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0" name="Line"/>
            <p:cNvSpPr/>
            <p:nvPr/>
          </p:nvSpPr>
          <p:spPr>
            <a:xfrm>
              <a:off x="9127066" y="93803"/>
              <a:ext cx="124884" cy="321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5" fill="norm" stroke="1" extrusionOk="0">
                  <a:moveTo>
                    <a:pt x="21600" y="0"/>
                  </a:moveTo>
                  <a:cubicBezTo>
                    <a:pt x="19037" y="2118"/>
                    <a:pt x="16475" y="4235"/>
                    <a:pt x="12997" y="7129"/>
                  </a:cubicBezTo>
                  <a:cubicBezTo>
                    <a:pt x="9519" y="10024"/>
                    <a:pt x="5125" y="13694"/>
                    <a:pt x="2746" y="15882"/>
                  </a:cubicBezTo>
                  <a:cubicBezTo>
                    <a:pt x="366" y="18071"/>
                    <a:pt x="0" y="18776"/>
                    <a:pt x="0" y="19553"/>
                  </a:cubicBezTo>
                  <a:cubicBezTo>
                    <a:pt x="0" y="20329"/>
                    <a:pt x="366" y="21176"/>
                    <a:pt x="1281" y="21388"/>
                  </a:cubicBezTo>
                  <a:cubicBezTo>
                    <a:pt x="2197" y="21600"/>
                    <a:pt x="3661" y="21176"/>
                    <a:pt x="5125" y="207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1" name="Line"/>
            <p:cNvSpPr/>
            <p:nvPr/>
          </p:nvSpPr>
          <p:spPr>
            <a:xfrm>
              <a:off x="9283700" y="0"/>
              <a:ext cx="207761" cy="417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525" fill="norm" stroke="1" extrusionOk="0">
                  <a:moveTo>
                    <a:pt x="3240" y="1561"/>
                  </a:moveTo>
                  <a:cubicBezTo>
                    <a:pt x="3888" y="1016"/>
                    <a:pt x="4536" y="470"/>
                    <a:pt x="5940" y="198"/>
                  </a:cubicBezTo>
                  <a:cubicBezTo>
                    <a:pt x="7344" y="-75"/>
                    <a:pt x="9504" y="-75"/>
                    <a:pt x="12096" y="252"/>
                  </a:cubicBezTo>
                  <a:cubicBezTo>
                    <a:pt x="14688" y="580"/>
                    <a:pt x="17712" y="1234"/>
                    <a:pt x="19440" y="2380"/>
                  </a:cubicBezTo>
                  <a:cubicBezTo>
                    <a:pt x="21168" y="3525"/>
                    <a:pt x="21600" y="5161"/>
                    <a:pt x="20844" y="7398"/>
                  </a:cubicBezTo>
                  <a:cubicBezTo>
                    <a:pt x="20088" y="9634"/>
                    <a:pt x="18144" y="12470"/>
                    <a:pt x="16956" y="14434"/>
                  </a:cubicBezTo>
                  <a:cubicBezTo>
                    <a:pt x="15768" y="16398"/>
                    <a:pt x="15336" y="17489"/>
                    <a:pt x="15120" y="18361"/>
                  </a:cubicBezTo>
                  <a:cubicBezTo>
                    <a:pt x="14904" y="19234"/>
                    <a:pt x="14904" y="19889"/>
                    <a:pt x="14256" y="20270"/>
                  </a:cubicBezTo>
                  <a:cubicBezTo>
                    <a:pt x="13608" y="20652"/>
                    <a:pt x="12312" y="20761"/>
                    <a:pt x="9828" y="20925"/>
                  </a:cubicBezTo>
                  <a:cubicBezTo>
                    <a:pt x="7344" y="21089"/>
                    <a:pt x="3672" y="21307"/>
                    <a:pt x="0" y="215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2" name="Line"/>
            <p:cNvSpPr/>
            <p:nvPr/>
          </p:nvSpPr>
          <p:spPr>
            <a:xfrm>
              <a:off x="4235450" y="665303"/>
              <a:ext cx="4603750" cy="107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7" fill="norm" stroke="1" extrusionOk="0">
                  <a:moveTo>
                    <a:pt x="0" y="17788"/>
                  </a:moveTo>
                  <a:cubicBezTo>
                    <a:pt x="218" y="17788"/>
                    <a:pt x="437" y="17788"/>
                    <a:pt x="740" y="18000"/>
                  </a:cubicBezTo>
                  <a:cubicBezTo>
                    <a:pt x="1043" y="18212"/>
                    <a:pt x="1430" y="18635"/>
                    <a:pt x="1812" y="19059"/>
                  </a:cubicBezTo>
                  <a:cubicBezTo>
                    <a:pt x="2195" y="19482"/>
                    <a:pt x="2572" y="19906"/>
                    <a:pt x="2935" y="20329"/>
                  </a:cubicBezTo>
                  <a:cubicBezTo>
                    <a:pt x="3297" y="20753"/>
                    <a:pt x="3645" y="21176"/>
                    <a:pt x="4012" y="21388"/>
                  </a:cubicBezTo>
                  <a:cubicBezTo>
                    <a:pt x="4380" y="21600"/>
                    <a:pt x="4767" y="21600"/>
                    <a:pt x="5139" y="21388"/>
                  </a:cubicBezTo>
                  <a:cubicBezTo>
                    <a:pt x="5512" y="21176"/>
                    <a:pt x="5869" y="20753"/>
                    <a:pt x="6252" y="20118"/>
                  </a:cubicBezTo>
                  <a:cubicBezTo>
                    <a:pt x="6634" y="19482"/>
                    <a:pt x="7041" y="18635"/>
                    <a:pt x="7443" y="17576"/>
                  </a:cubicBezTo>
                  <a:cubicBezTo>
                    <a:pt x="7846" y="16518"/>
                    <a:pt x="8243" y="15247"/>
                    <a:pt x="8650" y="14188"/>
                  </a:cubicBezTo>
                  <a:cubicBezTo>
                    <a:pt x="9057" y="13129"/>
                    <a:pt x="9474" y="12282"/>
                    <a:pt x="9886" y="11435"/>
                  </a:cubicBezTo>
                  <a:cubicBezTo>
                    <a:pt x="10298" y="10588"/>
                    <a:pt x="10706" y="9741"/>
                    <a:pt x="11088" y="9106"/>
                  </a:cubicBezTo>
                  <a:cubicBezTo>
                    <a:pt x="11470" y="8471"/>
                    <a:pt x="11828" y="8047"/>
                    <a:pt x="12200" y="7835"/>
                  </a:cubicBezTo>
                  <a:cubicBezTo>
                    <a:pt x="12573" y="7624"/>
                    <a:pt x="12960" y="7624"/>
                    <a:pt x="13357" y="7200"/>
                  </a:cubicBezTo>
                  <a:cubicBezTo>
                    <a:pt x="13754" y="6776"/>
                    <a:pt x="14162" y="5929"/>
                    <a:pt x="14564" y="5082"/>
                  </a:cubicBezTo>
                  <a:cubicBezTo>
                    <a:pt x="14966" y="4235"/>
                    <a:pt x="15363" y="3388"/>
                    <a:pt x="15751" y="2753"/>
                  </a:cubicBezTo>
                  <a:cubicBezTo>
                    <a:pt x="16138" y="2118"/>
                    <a:pt x="16515" y="1694"/>
                    <a:pt x="16918" y="1271"/>
                  </a:cubicBezTo>
                  <a:cubicBezTo>
                    <a:pt x="17320" y="847"/>
                    <a:pt x="17747" y="424"/>
                    <a:pt x="18154" y="212"/>
                  </a:cubicBezTo>
                  <a:cubicBezTo>
                    <a:pt x="18561" y="0"/>
                    <a:pt x="18948" y="0"/>
                    <a:pt x="19361" y="0"/>
                  </a:cubicBezTo>
                  <a:cubicBezTo>
                    <a:pt x="19773" y="0"/>
                    <a:pt x="20210" y="0"/>
                    <a:pt x="20587" y="0"/>
                  </a:cubicBezTo>
                  <a:cubicBezTo>
                    <a:pt x="20964" y="0"/>
                    <a:pt x="21282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3" name="Line"/>
            <p:cNvSpPr/>
            <p:nvPr/>
          </p:nvSpPr>
          <p:spPr>
            <a:xfrm>
              <a:off x="5360322" y="959520"/>
              <a:ext cx="449929" cy="184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153" fill="norm" stroke="1" extrusionOk="0">
                  <a:moveTo>
                    <a:pt x="4498" y="7766"/>
                  </a:moveTo>
                  <a:cubicBezTo>
                    <a:pt x="4599" y="10436"/>
                    <a:pt x="4700" y="13106"/>
                    <a:pt x="4448" y="15533"/>
                  </a:cubicBezTo>
                  <a:cubicBezTo>
                    <a:pt x="4195" y="17960"/>
                    <a:pt x="3590" y="20144"/>
                    <a:pt x="2833" y="20872"/>
                  </a:cubicBezTo>
                  <a:cubicBezTo>
                    <a:pt x="2076" y="21600"/>
                    <a:pt x="1167" y="20872"/>
                    <a:pt x="612" y="19173"/>
                  </a:cubicBezTo>
                  <a:cubicBezTo>
                    <a:pt x="57" y="17474"/>
                    <a:pt x="-145" y="14804"/>
                    <a:pt x="107" y="11892"/>
                  </a:cubicBezTo>
                  <a:cubicBezTo>
                    <a:pt x="360" y="8980"/>
                    <a:pt x="1066" y="5825"/>
                    <a:pt x="2631" y="4126"/>
                  </a:cubicBezTo>
                  <a:cubicBezTo>
                    <a:pt x="4195" y="2427"/>
                    <a:pt x="6618" y="2184"/>
                    <a:pt x="9343" y="1820"/>
                  </a:cubicBezTo>
                  <a:cubicBezTo>
                    <a:pt x="12068" y="1456"/>
                    <a:pt x="15096" y="971"/>
                    <a:pt x="16862" y="728"/>
                  </a:cubicBezTo>
                  <a:cubicBezTo>
                    <a:pt x="18629" y="485"/>
                    <a:pt x="19134" y="485"/>
                    <a:pt x="19638" y="364"/>
                  </a:cubicBezTo>
                  <a:cubicBezTo>
                    <a:pt x="20143" y="243"/>
                    <a:pt x="20648" y="0"/>
                    <a:pt x="20950" y="0"/>
                  </a:cubicBezTo>
                  <a:cubicBezTo>
                    <a:pt x="21253" y="0"/>
                    <a:pt x="21354" y="243"/>
                    <a:pt x="21455" y="4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4" name="Line"/>
            <p:cNvSpPr/>
            <p:nvPr/>
          </p:nvSpPr>
          <p:spPr>
            <a:xfrm>
              <a:off x="5657850" y="1116153"/>
              <a:ext cx="12700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5" name="Line"/>
            <p:cNvSpPr/>
            <p:nvPr/>
          </p:nvSpPr>
          <p:spPr>
            <a:xfrm>
              <a:off x="5714999" y="1116153"/>
              <a:ext cx="952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486"/>
                    <a:pt x="7200" y="10971"/>
                    <a:pt x="3600" y="14571"/>
                  </a:cubicBezTo>
                  <a:cubicBezTo>
                    <a:pt x="0" y="18171"/>
                    <a:pt x="0" y="1988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6" name="Line"/>
            <p:cNvSpPr/>
            <p:nvPr/>
          </p:nvSpPr>
          <p:spPr>
            <a:xfrm>
              <a:off x="5969000" y="1147903"/>
              <a:ext cx="1" cy="635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7" name="Line"/>
            <p:cNvSpPr/>
            <p:nvPr/>
          </p:nvSpPr>
          <p:spPr>
            <a:xfrm>
              <a:off x="6345323" y="976453"/>
              <a:ext cx="411078" cy="169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370" fill="norm" stroke="1" extrusionOk="0">
                  <a:moveTo>
                    <a:pt x="5864" y="4800"/>
                  </a:moveTo>
                  <a:cubicBezTo>
                    <a:pt x="5754" y="8267"/>
                    <a:pt x="5644" y="11733"/>
                    <a:pt x="4983" y="14533"/>
                  </a:cubicBezTo>
                  <a:cubicBezTo>
                    <a:pt x="4321" y="17333"/>
                    <a:pt x="3109" y="19467"/>
                    <a:pt x="2227" y="20533"/>
                  </a:cubicBezTo>
                  <a:cubicBezTo>
                    <a:pt x="1346" y="21600"/>
                    <a:pt x="795" y="21600"/>
                    <a:pt x="409" y="20800"/>
                  </a:cubicBezTo>
                  <a:cubicBezTo>
                    <a:pt x="23" y="20000"/>
                    <a:pt x="-197" y="18400"/>
                    <a:pt x="244" y="15600"/>
                  </a:cubicBezTo>
                  <a:cubicBezTo>
                    <a:pt x="685" y="12800"/>
                    <a:pt x="1787" y="8800"/>
                    <a:pt x="3825" y="6267"/>
                  </a:cubicBezTo>
                  <a:cubicBezTo>
                    <a:pt x="5864" y="3733"/>
                    <a:pt x="8840" y="2667"/>
                    <a:pt x="11650" y="2133"/>
                  </a:cubicBezTo>
                  <a:cubicBezTo>
                    <a:pt x="14460" y="1600"/>
                    <a:pt x="17105" y="1600"/>
                    <a:pt x="18703" y="1333"/>
                  </a:cubicBezTo>
                  <a:cubicBezTo>
                    <a:pt x="20301" y="1067"/>
                    <a:pt x="20852" y="533"/>
                    <a:pt x="2140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8" name="Line"/>
            <p:cNvSpPr/>
            <p:nvPr/>
          </p:nvSpPr>
          <p:spPr>
            <a:xfrm>
              <a:off x="6692900" y="1103453"/>
              <a:ext cx="889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71" y="450"/>
                    <a:pt x="5143" y="900"/>
                    <a:pt x="8743" y="4500"/>
                  </a:cubicBezTo>
                  <a:cubicBezTo>
                    <a:pt x="12343" y="8100"/>
                    <a:pt x="16971" y="1485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9" name="Line"/>
            <p:cNvSpPr/>
            <p:nvPr/>
          </p:nvSpPr>
          <p:spPr>
            <a:xfrm>
              <a:off x="6759756" y="1128853"/>
              <a:ext cx="104595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600" fill="norm" stroke="1" extrusionOk="0">
                  <a:moveTo>
                    <a:pt x="21347" y="0"/>
                  </a:moveTo>
                  <a:cubicBezTo>
                    <a:pt x="15299" y="4469"/>
                    <a:pt x="9251" y="8938"/>
                    <a:pt x="5579" y="12290"/>
                  </a:cubicBezTo>
                  <a:cubicBezTo>
                    <a:pt x="1907" y="15641"/>
                    <a:pt x="611" y="17876"/>
                    <a:pt x="179" y="19241"/>
                  </a:cubicBezTo>
                  <a:cubicBezTo>
                    <a:pt x="-253" y="20607"/>
                    <a:pt x="179" y="21103"/>
                    <a:pt x="61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870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2700" y="1776553"/>
              <a:ext cx="11944350" cy="387351"/>
            </a:xfrm>
            <a:prstGeom prst="rect">
              <a:avLst/>
            </a:prstGeom>
            <a:effectLst/>
          </p:spPr>
        </p:pic>
        <p:pic>
          <p:nvPicPr>
            <p:cNvPr id="872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76400" y="2240103"/>
              <a:ext cx="76200" cy="560068"/>
            </a:xfrm>
            <a:prstGeom prst="rect">
              <a:avLst/>
            </a:prstGeom>
            <a:effectLst/>
          </p:spPr>
        </p:pic>
        <p:pic>
          <p:nvPicPr>
            <p:cNvPr id="874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949450" y="2242669"/>
              <a:ext cx="157428" cy="435585"/>
            </a:xfrm>
            <a:prstGeom prst="rect">
              <a:avLst/>
            </a:prstGeom>
            <a:effectLst/>
          </p:spPr>
        </p:pic>
        <p:pic>
          <p:nvPicPr>
            <p:cNvPr id="876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165350" y="2589353"/>
              <a:ext cx="184150" cy="234951"/>
            </a:xfrm>
            <a:prstGeom prst="rect">
              <a:avLst/>
            </a:prstGeom>
            <a:effectLst/>
          </p:spPr>
        </p:pic>
        <p:pic>
          <p:nvPicPr>
            <p:cNvPr id="878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203449" y="2570303"/>
              <a:ext cx="165101" cy="273051"/>
            </a:xfrm>
            <a:prstGeom prst="rect">
              <a:avLst/>
            </a:prstGeom>
            <a:effectLst/>
          </p:spPr>
        </p:pic>
        <p:pic>
          <p:nvPicPr>
            <p:cNvPr id="880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381250" y="2754453"/>
              <a:ext cx="88900" cy="107951"/>
            </a:xfrm>
            <a:prstGeom prst="rect">
              <a:avLst/>
            </a:prstGeom>
            <a:effectLst/>
          </p:spPr>
        </p:pic>
        <p:pic>
          <p:nvPicPr>
            <p:cNvPr id="882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533650" y="2573388"/>
              <a:ext cx="127000" cy="136616"/>
            </a:xfrm>
            <a:prstGeom prst="rect">
              <a:avLst/>
            </a:prstGeom>
            <a:effectLst/>
          </p:spPr>
        </p:pic>
        <p:pic>
          <p:nvPicPr>
            <p:cNvPr id="884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612769" y="2589353"/>
              <a:ext cx="117731" cy="247651"/>
            </a:xfrm>
            <a:prstGeom prst="rect">
              <a:avLst/>
            </a:prstGeom>
            <a:effectLst/>
          </p:spPr>
        </p:pic>
        <p:pic>
          <p:nvPicPr>
            <p:cNvPr id="886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914650" y="2221053"/>
              <a:ext cx="38100" cy="596901"/>
            </a:xfrm>
            <a:prstGeom prst="rect">
              <a:avLst/>
            </a:prstGeom>
            <a:effectLst/>
          </p:spPr>
        </p:pic>
        <p:pic>
          <p:nvPicPr>
            <p:cNvPr id="888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306233" y="2360753"/>
              <a:ext cx="345017" cy="273051"/>
            </a:xfrm>
            <a:prstGeom prst="rect">
              <a:avLst/>
            </a:prstGeom>
            <a:effectLst/>
          </p:spPr>
        </p:pic>
        <p:pic>
          <p:nvPicPr>
            <p:cNvPr id="890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282950" y="2690953"/>
              <a:ext cx="330200" cy="31751"/>
            </a:xfrm>
            <a:prstGeom prst="rect">
              <a:avLst/>
            </a:prstGeom>
            <a:effectLst/>
          </p:spPr>
        </p:pic>
        <p:pic>
          <p:nvPicPr>
            <p:cNvPr id="892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051300" y="2249284"/>
              <a:ext cx="50800" cy="416270"/>
            </a:xfrm>
            <a:prstGeom prst="rect">
              <a:avLst/>
            </a:prstGeom>
            <a:effectLst/>
          </p:spPr>
        </p:pic>
        <p:pic>
          <p:nvPicPr>
            <p:cNvPr id="894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433889" y="2129390"/>
              <a:ext cx="179511" cy="434564"/>
            </a:xfrm>
            <a:prstGeom prst="rect">
              <a:avLst/>
            </a:prstGeom>
            <a:effectLst/>
          </p:spPr>
        </p:pic>
        <p:pic>
          <p:nvPicPr>
            <p:cNvPr id="896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638300" y="2137958"/>
              <a:ext cx="241800" cy="368846"/>
            </a:xfrm>
            <a:prstGeom prst="rect">
              <a:avLst/>
            </a:prstGeom>
            <a:effectLst/>
          </p:spPr>
        </p:pic>
        <p:pic>
          <p:nvPicPr>
            <p:cNvPr id="898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773863" y="2304356"/>
              <a:ext cx="201487" cy="162647"/>
            </a:xfrm>
            <a:prstGeom prst="rect">
              <a:avLst/>
            </a:prstGeom>
            <a:effectLst/>
          </p:spPr>
        </p:pic>
        <p:pic>
          <p:nvPicPr>
            <p:cNvPr id="900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990166" y="2329003"/>
              <a:ext cx="175684" cy="132068"/>
            </a:xfrm>
            <a:prstGeom prst="rect">
              <a:avLst/>
            </a:prstGeom>
            <a:effectLst/>
          </p:spPr>
        </p:pic>
        <p:pic>
          <p:nvPicPr>
            <p:cNvPr id="902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154432" y="2327022"/>
              <a:ext cx="125719" cy="139339"/>
            </a:xfrm>
            <a:prstGeom prst="rect">
              <a:avLst/>
            </a:prstGeom>
            <a:effectLst/>
          </p:spPr>
        </p:pic>
        <p:pic>
          <p:nvPicPr>
            <p:cNvPr id="904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295765" y="2137485"/>
              <a:ext cx="254525" cy="468033"/>
            </a:xfrm>
            <a:prstGeom prst="rect">
              <a:avLst/>
            </a:prstGeom>
            <a:effectLst/>
          </p:spPr>
        </p:pic>
        <p:pic>
          <p:nvPicPr>
            <p:cNvPr id="906" name="Line Line" descr="Line 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711950" y="2329003"/>
              <a:ext cx="190500" cy="38101"/>
            </a:xfrm>
            <a:prstGeom prst="rect">
              <a:avLst/>
            </a:prstGeom>
            <a:effectLst/>
          </p:spPr>
        </p:pic>
        <p:pic>
          <p:nvPicPr>
            <p:cNvPr id="908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991169" y="2064420"/>
              <a:ext cx="120831" cy="314442"/>
            </a:xfrm>
            <a:prstGeom prst="rect">
              <a:avLst/>
            </a:prstGeom>
            <a:effectLst/>
          </p:spPr>
        </p:pic>
        <p:pic>
          <p:nvPicPr>
            <p:cNvPr id="910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163641" y="2216681"/>
              <a:ext cx="132510" cy="172961"/>
            </a:xfrm>
            <a:prstGeom prst="rect">
              <a:avLst/>
            </a:prstGeom>
            <a:effectLst/>
          </p:spPr>
        </p:pic>
        <p:pic>
          <p:nvPicPr>
            <p:cNvPr id="912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326691" y="2074550"/>
              <a:ext cx="118187" cy="305254"/>
            </a:xfrm>
            <a:prstGeom prst="rect">
              <a:avLst/>
            </a:prstGeom>
            <a:effectLst/>
          </p:spPr>
        </p:pic>
        <p:pic>
          <p:nvPicPr>
            <p:cNvPr id="914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481479" y="2221053"/>
              <a:ext cx="227421" cy="157806"/>
            </a:xfrm>
            <a:prstGeom prst="rect">
              <a:avLst/>
            </a:prstGeom>
            <a:effectLst/>
          </p:spPr>
        </p:pic>
        <p:pic>
          <p:nvPicPr>
            <p:cNvPr id="916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678800" y="2219856"/>
              <a:ext cx="163450" cy="147248"/>
            </a:xfrm>
            <a:prstGeom prst="rect">
              <a:avLst/>
            </a:prstGeom>
            <a:effectLst/>
          </p:spPr>
        </p:pic>
        <p:pic>
          <p:nvPicPr>
            <p:cNvPr id="918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816850" y="2195653"/>
              <a:ext cx="165100" cy="174915"/>
            </a:xfrm>
            <a:prstGeom prst="rect">
              <a:avLst/>
            </a:prstGeom>
            <a:effectLst/>
          </p:spPr>
        </p:pic>
        <p:pic>
          <p:nvPicPr>
            <p:cNvPr id="920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8418586" y="1987101"/>
              <a:ext cx="132748" cy="395149"/>
            </a:xfrm>
            <a:prstGeom prst="rect">
              <a:avLst/>
            </a:prstGeom>
            <a:effectLst/>
          </p:spPr>
        </p:pic>
        <p:pic>
          <p:nvPicPr>
            <p:cNvPr id="922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8548011" y="2162845"/>
              <a:ext cx="119739" cy="172509"/>
            </a:xfrm>
            <a:prstGeom prst="rect">
              <a:avLst/>
            </a:prstGeom>
            <a:effectLst/>
          </p:spPr>
        </p:pic>
        <p:pic>
          <p:nvPicPr>
            <p:cNvPr id="924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8699500" y="2161824"/>
              <a:ext cx="336550" cy="360105"/>
            </a:xfrm>
            <a:prstGeom prst="rect">
              <a:avLst/>
            </a:prstGeom>
            <a:effectLst/>
          </p:spPr>
        </p:pic>
        <p:pic>
          <p:nvPicPr>
            <p:cNvPr id="926" name="Line Line" descr="Line 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9004300" y="2309953"/>
              <a:ext cx="50800" cy="25401"/>
            </a:xfrm>
            <a:prstGeom prst="rect">
              <a:avLst/>
            </a:prstGeom>
            <a:effectLst/>
          </p:spPr>
        </p:pic>
        <p:pic>
          <p:nvPicPr>
            <p:cNvPr id="928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9048749" y="2062303"/>
              <a:ext cx="158087" cy="355601"/>
            </a:xfrm>
            <a:prstGeom prst="rect">
              <a:avLst/>
            </a:prstGeom>
            <a:effectLst/>
          </p:spPr>
        </p:pic>
        <p:pic>
          <p:nvPicPr>
            <p:cNvPr id="930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7892341" y="2225022"/>
              <a:ext cx="174603" cy="399558"/>
            </a:xfrm>
            <a:prstGeom prst="rect">
              <a:avLst/>
            </a:prstGeom>
            <a:effectLst/>
          </p:spPr>
        </p:pic>
        <p:pic>
          <p:nvPicPr>
            <p:cNvPr id="932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840988" y="4006350"/>
              <a:ext cx="311662" cy="406586"/>
            </a:xfrm>
            <a:prstGeom prst="rect">
              <a:avLst/>
            </a:prstGeom>
            <a:effectLst/>
          </p:spPr>
        </p:pic>
        <p:pic>
          <p:nvPicPr>
            <p:cNvPr id="934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134882" y="4172058"/>
              <a:ext cx="252718" cy="199138"/>
            </a:xfrm>
            <a:prstGeom prst="rect">
              <a:avLst/>
            </a:prstGeom>
            <a:effectLst/>
          </p:spPr>
        </p:pic>
        <p:pic>
          <p:nvPicPr>
            <p:cNvPr id="936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362685" y="4119703"/>
              <a:ext cx="107487" cy="218388"/>
            </a:xfrm>
            <a:prstGeom prst="rect">
              <a:avLst/>
            </a:prstGeom>
            <a:effectLst/>
          </p:spPr>
        </p:pic>
        <p:pic>
          <p:nvPicPr>
            <p:cNvPr id="938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463800" y="4127877"/>
              <a:ext cx="241300" cy="172892"/>
            </a:xfrm>
            <a:prstGeom prst="rect">
              <a:avLst/>
            </a:prstGeom>
            <a:effectLst/>
          </p:spPr>
        </p:pic>
        <p:pic>
          <p:nvPicPr>
            <p:cNvPr id="940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124200" y="4030803"/>
              <a:ext cx="57150" cy="317501"/>
            </a:xfrm>
            <a:prstGeom prst="rect">
              <a:avLst/>
            </a:prstGeom>
            <a:effectLst/>
          </p:spPr>
        </p:pic>
        <p:pic>
          <p:nvPicPr>
            <p:cNvPr id="942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828800" y="4463132"/>
              <a:ext cx="1329267" cy="164572"/>
            </a:xfrm>
            <a:prstGeom prst="rect">
              <a:avLst/>
            </a:prstGeom>
            <a:effectLst/>
          </p:spPr>
        </p:pic>
        <p:pic>
          <p:nvPicPr>
            <p:cNvPr id="944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051050" y="4583253"/>
              <a:ext cx="1149350" cy="196851"/>
            </a:xfrm>
            <a:prstGeom prst="rect">
              <a:avLst/>
            </a:prstGeom>
            <a:effectLst/>
          </p:spPr>
        </p:pic>
        <p:pic>
          <p:nvPicPr>
            <p:cNvPr id="946" name="Line Line" descr="Line 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3365500" y="4176853"/>
              <a:ext cx="76200" cy="38101"/>
            </a:xfrm>
            <a:prstGeom prst="rect">
              <a:avLst/>
            </a:prstGeom>
            <a:effectLst/>
          </p:spPr>
        </p:pic>
        <p:pic>
          <p:nvPicPr>
            <p:cNvPr id="948" name="Line Line" descr="Line 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3384550" y="4373703"/>
              <a:ext cx="76200" cy="38101"/>
            </a:xfrm>
            <a:prstGeom prst="rect">
              <a:avLst/>
            </a:prstGeom>
            <a:effectLst/>
          </p:spPr>
        </p:pic>
        <p:pic>
          <p:nvPicPr>
            <p:cNvPr id="950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4229099" y="4062553"/>
              <a:ext cx="279401" cy="368301"/>
            </a:xfrm>
            <a:prstGeom prst="rect">
              <a:avLst/>
            </a:prstGeom>
            <a:effectLst/>
          </p:spPr>
        </p:pic>
        <p:pic>
          <p:nvPicPr>
            <p:cNvPr id="952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4298949" y="4049853"/>
              <a:ext cx="273051" cy="444501"/>
            </a:xfrm>
            <a:prstGeom prst="rect">
              <a:avLst/>
            </a:prstGeom>
            <a:effectLst/>
          </p:spPr>
        </p:pic>
        <p:pic>
          <p:nvPicPr>
            <p:cNvPr id="954" name="Line Line" descr="Line 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4775200" y="4170503"/>
              <a:ext cx="215900" cy="44451"/>
            </a:xfrm>
            <a:prstGeom prst="rect">
              <a:avLst/>
            </a:prstGeom>
            <a:effectLst/>
          </p:spPr>
        </p:pic>
        <p:pic>
          <p:nvPicPr>
            <p:cNvPr id="956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4768850" y="4284803"/>
              <a:ext cx="241300" cy="82551"/>
            </a:xfrm>
            <a:prstGeom prst="rect">
              <a:avLst/>
            </a:prstGeom>
            <a:effectLst/>
          </p:spPr>
        </p:pic>
        <p:pic>
          <p:nvPicPr>
            <p:cNvPr id="958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5168899" y="4005403"/>
              <a:ext cx="254001" cy="190501"/>
            </a:xfrm>
            <a:prstGeom prst="rect">
              <a:avLst/>
            </a:prstGeom>
            <a:effectLst/>
          </p:spPr>
        </p:pic>
        <p:pic>
          <p:nvPicPr>
            <p:cNvPr id="960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5322242" y="4023719"/>
              <a:ext cx="151458" cy="422466"/>
            </a:xfrm>
            <a:prstGeom prst="rect">
              <a:avLst/>
            </a:prstGeom>
            <a:effectLst/>
          </p:spPr>
        </p:pic>
        <p:pic>
          <p:nvPicPr>
            <p:cNvPr id="962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6229350" y="4195903"/>
              <a:ext cx="381000" cy="63501"/>
            </a:xfrm>
            <a:prstGeom prst="rect">
              <a:avLst/>
            </a:prstGeom>
            <a:effectLst/>
          </p:spPr>
        </p:pic>
        <p:pic>
          <p:nvPicPr>
            <p:cNvPr id="964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6286500" y="4253053"/>
              <a:ext cx="381000" cy="107951"/>
            </a:xfrm>
            <a:prstGeom prst="rect">
              <a:avLst/>
            </a:prstGeom>
            <a:effectLst/>
          </p:spPr>
        </p:pic>
        <p:pic>
          <p:nvPicPr>
            <p:cNvPr id="966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6489700" y="4081603"/>
              <a:ext cx="323742" cy="342901"/>
            </a:xfrm>
            <a:prstGeom prst="rect">
              <a:avLst/>
            </a:prstGeom>
            <a:effectLst/>
          </p:spPr>
        </p:pic>
        <p:pic>
          <p:nvPicPr>
            <p:cNvPr id="968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7264349" y="3962665"/>
              <a:ext cx="188997" cy="404048"/>
            </a:xfrm>
            <a:prstGeom prst="rect">
              <a:avLst/>
            </a:prstGeom>
            <a:effectLst/>
          </p:spPr>
        </p:pic>
        <p:pic>
          <p:nvPicPr>
            <p:cNvPr id="970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7416800" y="4240353"/>
              <a:ext cx="158750" cy="190501"/>
            </a:xfrm>
            <a:prstGeom prst="rect">
              <a:avLst/>
            </a:prstGeom>
            <a:effectLst/>
          </p:spPr>
        </p:pic>
        <p:pic>
          <p:nvPicPr>
            <p:cNvPr id="972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7404100" y="4259403"/>
              <a:ext cx="171450" cy="196851"/>
            </a:xfrm>
            <a:prstGeom prst="rect">
              <a:avLst/>
            </a:prstGeom>
            <a:effectLst/>
          </p:spPr>
        </p:pic>
        <p:pic>
          <p:nvPicPr>
            <p:cNvPr id="974" name="Line Line" descr="Line 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7569200" y="4380053"/>
              <a:ext cx="82550" cy="88901"/>
            </a:xfrm>
            <a:prstGeom prst="rect">
              <a:avLst/>
            </a:prstGeom>
            <a:effectLst/>
          </p:spPr>
        </p:pic>
        <p:pic>
          <p:nvPicPr>
            <p:cNvPr id="976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7683500" y="4240353"/>
              <a:ext cx="133350" cy="127001"/>
            </a:xfrm>
            <a:prstGeom prst="rect">
              <a:avLst/>
            </a:prstGeom>
            <a:effectLst/>
          </p:spPr>
        </p:pic>
        <p:pic>
          <p:nvPicPr>
            <p:cNvPr id="978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7760696" y="4272103"/>
              <a:ext cx="100605" cy="178996"/>
            </a:xfrm>
            <a:prstGeom prst="rect">
              <a:avLst/>
            </a:prstGeom>
            <a:effectLst/>
          </p:spPr>
        </p:pic>
        <p:pic>
          <p:nvPicPr>
            <p:cNvPr id="980" name="Line Line" descr="Line 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8051800" y="4145103"/>
              <a:ext cx="139700" cy="44451"/>
            </a:xfrm>
            <a:prstGeom prst="rect">
              <a:avLst/>
            </a:prstGeom>
            <a:effectLst/>
          </p:spPr>
        </p:pic>
        <p:pic>
          <p:nvPicPr>
            <p:cNvPr id="982" name="Line Line" descr="Line 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8045450" y="4253053"/>
              <a:ext cx="127000" cy="57151"/>
            </a:xfrm>
            <a:prstGeom prst="rect">
              <a:avLst/>
            </a:prstGeom>
            <a:effectLst/>
          </p:spPr>
        </p:pic>
        <p:pic>
          <p:nvPicPr>
            <p:cNvPr id="984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8643261" y="3693708"/>
              <a:ext cx="303890" cy="387896"/>
            </a:xfrm>
            <a:prstGeom prst="rect">
              <a:avLst/>
            </a:prstGeom>
            <a:effectLst/>
          </p:spPr>
        </p:pic>
        <p:pic>
          <p:nvPicPr>
            <p:cNvPr id="986" name="Line Line" descr="Line 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8661400" y="3884753"/>
              <a:ext cx="196850" cy="63501"/>
            </a:xfrm>
            <a:prstGeom prst="rect">
              <a:avLst/>
            </a:prstGeom>
            <a:effectLst/>
          </p:spPr>
        </p:pic>
        <p:pic>
          <p:nvPicPr>
            <p:cNvPr id="988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8953504" y="3676383"/>
              <a:ext cx="273046" cy="352305"/>
            </a:xfrm>
            <a:prstGeom prst="rect">
              <a:avLst/>
            </a:prstGeom>
            <a:effectLst/>
          </p:spPr>
        </p:pic>
        <p:pic>
          <p:nvPicPr>
            <p:cNvPr id="990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9182099" y="3783153"/>
              <a:ext cx="190501" cy="241301"/>
            </a:xfrm>
            <a:prstGeom prst="rect">
              <a:avLst/>
            </a:prstGeom>
            <a:effectLst/>
          </p:spPr>
        </p:pic>
        <p:pic>
          <p:nvPicPr>
            <p:cNvPr id="992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9171101" y="3795853"/>
              <a:ext cx="214199" cy="250097"/>
            </a:xfrm>
            <a:prstGeom prst="rect">
              <a:avLst/>
            </a:prstGeom>
            <a:effectLst/>
          </p:spPr>
        </p:pic>
        <p:pic>
          <p:nvPicPr>
            <p:cNvPr id="994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9372600" y="3634553"/>
              <a:ext cx="177800" cy="151188"/>
            </a:xfrm>
            <a:prstGeom prst="rect">
              <a:avLst/>
            </a:prstGeom>
            <a:effectLst/>
          </p:spPr>
        </p:pic>
        <p:pic>
          <p:nvPicPr>
            <p:cNvPr id="996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9563100" y="3649803"/>
              <a:ext cx="155805" cy="389603"/>
            </a:xfrm>
            <a:prstGeom prst="rect">
              <a:avLst/>
            </a:prstGeom>
            <a:effectLst/>
          </p:spPr>
        </p:pic>
        <p:pic>
          <p:nvPicPr>
            <p:cNvPr id="998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9855199" y="3884753"/>
              <a:ext cx="177801" cy="57151"/>
            </a:xfrm>
            <a:prstGeom prst="rect">
              <a:avLst/>
            </a:prstGeom>
            <a:effectLst/>
          </p:spPr>
        </p:pic>
        <p:pic>
          <p:nvPicPr>
            <p:cNvPr id="1000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0255755" y="3638429"/>
              <a:ext cx="247146" cy="338080"/>
            </a:xfrm>
            <a:prstGeom prst="rect">
              <a:avLst/>
            </a:prstGeom>
            <a:effectLst/>
          </p:spPr>
        </p:pic>
        <p:pic>
          <p:nvPicPr>
            <p:cNvPr id="1002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0287000" y="3789503"/>
              <a:ext cx="203200" cy="76201"/>
            </a:xfrm>
            <a:prstGeom prst="rect">
              <a:avLst/>
            </a:prstGeom>
            <a:effectLst/>
          </p:spPr>
        </p:pic>
        <p:pic>
          <p:nvPicPr>
            <p:cNvPr id="1004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0477934" y="3619769"/>
              <a:ext cx="310717" cy="370819"/>
            </a:xfrm>
            <a:prstGeom prst="rect">
              <a:avLst/>
            </a:prstGeom>
            <a:effectLst/>
          </p:spPr>
        </p:pic>
        <p:pic>
          <p:nvPicPr>
            <p:cNvPr id="1006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0693399" y="3726003"/>
              <a:ext cx="177801" cy="228601"/>
            </a:xfrm>
            <a:prstGeom prst="rect">
              <a:avLst/>
            </a:prstGeom>
            <a:effectLst/>
          </p:spPr>
        </p:pic>
        <p:pic>
          <p:nvPicPr>
            <p:cNvPr id="1008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10741522" y="3732353"/>
              <a:ext cx="167778" cy="234951"/>
            </a:xfrm>
            <a:prstGeom prst="rect">
              <a:avLst/>
            </a:prstGeom>
            <a:effectLst/>
          </p:spPr>
        </p:pic>
        <p:pic>
          <p:nvPicPr>
            <p:cNvPr id="1010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0877549" y="3618559"/>
              <a:ext cx="221457" cy="329695"/>
            </a:xfrm>
            <a:prstGeom prst="rect">
              <a:avLst/>
            </a:prstGeom>
            <a:effectLst/>
          </p:spPr>
        </p:pic>
        <p:pic>
          <p:nvPicPr>
            <p:cNvPr id="1012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11093450" y="3579953"/>
              <a:ext cx="194168" cy="425451"/>
            </a:xfrm>
            <a:prstGeom prst="rect">
              <a:avLst/>
            </a:prstGeom>
            <a:effectLst/>
          </p:spPr>
        </p:pic>
        <p:pic>
          <p:nvPicPr>
            <p:cNvPr id="1014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0076419" y="3553057"/>
              <a:ext cx="223281" cy="490447"/>
            </a:xfrm>
            <a:prstGeom prst="rect">
              <a:avLst/>
            </a:prstGeom>
            <a:effectLst/>
          </p:spPr>
        </p:pic>
        <p:pic>
          <p:nvPicPr>
            <p:cNvPr id="1016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11226799" y="3350808"/>
              <a:ext cx="184151" cy="191046"/>
            </a:xfrm>
            <a:prstGeom prst="rect">
              <a:avLst/>
            </a:prstGeom>
            <a:effectLst/>
          </p:spPr>
        </p:pic>
        <p:pic>
          <p:nvPicPr>
            <p:cNvPr id="1018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8769350" y="4164153"/>
              <a:ext cx="2266950" cy="114301"/>
            </a:xfrm>
            <a:prstGeom prst="rect">
              <a:avLst/>
            </a:prstGeom>
            <a:effectLst/>
          </p:spPr>
        </p:pic>
        <p:pic>
          <p:nvPicPr>
            <p:cNvPr id="1020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9161321" y="4430853"/>
              <a:ext cx="401779" cy="192704"/>
            </a:xfrm>
            <a:prstGeom prst="rect">
              <a:avLst/>
            </a:prstGeom>
            <a:effectLst/>
          </p:spPr>
        </p:pic>
        <p:pic>
          <p:nvPicPr>
            <p:cNvPr id="1022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9334500" y="4551503"/>
              <a:ext cx="120650" cy="127001"/>
            </a:xfrm>
            <a:prstGeom prst="rect">
              <a:avLst/>
            </a:prstGeom>
            <a:effectLst/>
          </p:spPr>
        </p:pic>
        <p:pic>
          <p:nvPicPr>
            <p:cNvPr id="1024" name="Line Line" descr="Line 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9359900" y="4583253"/>
              <a:ext cx="114300" cy="107951"/>
            </a:xfrm>
            <a:prstGeom prst="rect">
              <a:avLst/>
            </a:prstGeom>
            <a:effectLst/>
          </p:spPr>
        </p:pic>
        <p:pic>
          <p:nvPicPr>
            <p:cNvPr id="1026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9518649" y="4418859"/>
              <a:ext cx="131470" cy="253295"/>
            </a:xfrm>
            <a:prstGeom prst="rect">
              <a:avLst/>
            </a:prstGeom>
            <a:effectLst/>
          </p:spPr>
        </p:pic>
        <p:pic>
          <p:nvPicPr>
            <p:cNvPr id="1028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8915528" y="4419101"/>
              <a:ext cx="171322" cy="297503"/>
            </a:xfrm>
            <a:prstGeom prst="rect">
              <a:avLst/>
            </a:prstGeom>
            <a:effectLst/>
          </p:spPr>
        </p:pic>
        <p:pic>
          <p:nvPicPr>
            <p:cNvPr id="1030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9626600" y="4304648"/>
              <a:ext cx="196850" cy="164869"/>
            </a:xfrm>
            <a:prstGeom prst="rect">
              <a:avLst/>
            </a:prstGeom>
            <a:effectLst/>
          </p:spPr>
        </p:pic>
        <p:pic>
          <p:nvPicPr>
            <p:cNvPr id="1032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9449377" y="4805231"/>
              <a:ext cx="88323" cy="133623"/>
            </a:xfrm>
            <a:prstGeom prst="rect">
              <a:avLst/>
            </a:prstGeom>
            <a:effectLst/>
          </p:spPr>
        </p:pic>
        <p:pic>
          <p:nvPicPr>
            <p:cNvPr id="1034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9512299" y="4799153"/>
              <a:ext cx="107951" cy="95251"/>
            </a:xfrm>
            <a:prstGeom prst="rect">
              <a:avLst/>
            </a:prstGeom>
            <a:effectLst/>
          </p:spPr>
        </p:pic>
        <p:pic>
          <p:nvPicPr>
            <p:cNvPr id="1036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9740900" y="4843603"/>
              <a:ext cx="279400" cy="283635"/>
            </a:xfrm>
            <a:prstGeom prst="rect">
              <a:avLst/>
            </a:prstGeom>
            <a:effectLst/>
          </p:spPr>
        </p:pic>
        <p:pic>
          <p:nvPicPr>
            <p:cNvPr id="1038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9954212" y="4942686"/>
              <a:ext cx="148639" cy="135868"/>
            </a:xfrm>
            <a:prstGeom prst="rect">
              <a:avLst/>
            </a:prstGeom>
            <a:effectLst/>
          </p:spPr>
        </p:pic>
        <p:pic>
          <p:nvPicPr>
            <p:cNvPr id="1040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10096500" y="4894403"/>
              <a:ext cx="209550" cy="164604"/>
            </a:xfrm>
            <a:prstGeom prst="rect">
              <a:avLst/>
            </a:prstGeom>
            <a:effectLst/>
          </p:spPr>
        </p:pic>
        <p:pic>
          <p:nvPicPr>
            <p:cNvPr id="1042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10335818" y="4784699"/>
              <a:ext cx="173432" cy="276801"/>
            </a:xfrm>
            <a:prstGeom prst="rect">
              <a:avLst/>
            </a:prstGeom>
            <a:effectLst/>
          </p:spPr>
        </p:pic>
        <p:pic>
          <p:nvPicPr>
            <p:cNvPr id="1044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10521950" y="4805503"/>
              <a:ext cx="215900" cy="260351"/>
            </a:xfrm>
            <a:prstGeom prst="rect">
              <a:avLst/>
            </a:prstGeom>
            <a:effectLst/>
          </p:spPr>
        </p:pic>
        <p:pic>
          <p:nvPicPr>
            <p:cNvPr id="1046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10557766" y="4837253"/>
              <a:ext cx="173734" cy="234951"/>
            </a:xfrm>
            <a:prstGeom prst="rect">
              <a:avLst/>
            </a:prstGeom>
            <a:effectLst/>
          </p:spPr>
        </p:pic>
        <p:pic>
          <p:nvPicPr>
            <p:cNvPr id="1048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10699749" y="4761053"/>
              <a:ext cx="152418" cy="355601"/>
            </a:xfrm>
            <a:prstGeom prst="rect">
              <a:avLst/>
            </a:prstGeom>
            <a:effectLst/>
          </p:spPr>
        </p:pic>
        <p:pic>
          <p:nvPicPr>
            <p:cNvPr id="1050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11512550" y="4138753"/>
              <a:ext cx="228600" cy="38101"/>
            </a:xfrm>
            <a:prstGeom prst="rect">
              <a:avLst/>
            </a:prstGeom>
            <a:effectLst/>
          </p:spPr>
        </p:pic>
        <p:pic>
          <p:nvPicPr>
            <p:cNvPr id="1052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11550650" y="4208603"/>
              <a:ext cx="266700" cy="42335"/>
            </a:xfrm>
            <a:prstGeom prst="rect">
              <a:avLst/>
            </a:prstGeom>
            <a:effectLst/>
          </p:spPr>
        </p:pic>
        <p:pic>
          <p:nvPicPr>
            <p:cNvPr id="1054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12133627" y="4018103"/>
              <a:ext cx="52023" cy="311151"/>
            </a:xfrm>
            <a:prstGeom prst="rect">
              <a:avLst/>
            </a:prstGeom>
            <a:effectLst/>
          </p:spPr>
        </p:pic>
        <p:pic>
          <p:nvPicPr>
            <p:cNvPr id="1056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1622745" y="5474370"/>
              <a:ext cx="390205" cy="480028"/>
            </a:xfrm>
            <a:prstGeom prst="rect">
              <a:avLst/>
            </a:prstGeom>
            <a:effectLst/>
          </p:spPr>
        </p:pic>
        <p:pic>
          <p:nvPicPr>
            <p:cNvPr id="1058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1871047" y="5753539"/>
              <a:ext cx="256204" cy="151866"/>
            </a:xfrm>
            <a:prstGeom prst="rect">
              <a:avLst/>
            </a:prstGeom>
            <a:effectLst/>
          </p:spPr>
        </p:pic>
        <p:pic>
          <p:nvPicPr>
            <p:cNvPr id="1060" name="Line Shape" descr="Line Shap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2138670" y="5698409"/>
              <a:ext cx="121931" cy="186595"/>
            </a:xfrm>
            <a:prstGeom prst="rect">
              <a:avLst/>
            </a:prstGeom>
            <a:effectLst/>
          </p:spPr>
        </p:pic>
        <p:pic>
          <p:nvPicPr>
            <p:cNvPr id="1062" name="Line Shape" descr="Line Shap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2247900" y="5689804"/>
              <a:ext cx="285750" cy="169796"/>
            </a:xfrm>
            <a:prstGeom prst="rect">
              <a:avLst/>
            </a:prstGeom>
            <a:effectLst/>
          </p:spPr>
        </p:pic>
        <p:pic>
          <p:nvPicPr>
            <p:cNvPr id="1064" name="Line Shape" descr="Line Shap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2698750" y="5565496"/>
              <a:ext cx="260350" cy="236958"/>
            </a:xfrm>
            <a:prstGeom prst="rect">
              <a:avLst/>
            </a:prstGeom>
            <a:effectLst/>
          </p:spPr>
        </p:pic>
        <p:pic>
          <p:nvPicPr>
            <p:cNvPr id="1066" name="Line Shape" descr="Line Shap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1758950" y="5999774"/>
              <a:ext cx="939800" cy="94780"/>
            </a:xfrm>
            <a:prstGeom prst="rect">
              <a:avLst/>
            </a:prstGeom>
            <a:effectLst/>
          </p:spPr>
        </p:pic>
        <p:pic>
          <p:nvPicPr>
            <p:cNvPr id="1068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2222500" y="6012003"/>
              <a:ext cx="520700" cy="107951"/>
            </a:xfrm>
            <a:prstGeom prst="rect">
              <a:avLst/>
            </a:prstGeom>
            <a:effectLst/>
          </p:spPr>
        </p:pic>
        <p:pic>
          <p:nvPicPr>
            <p:cNvPr id="1070" name="Line Line" descr="Line Lin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3155950" y="5656403"/>
              <a:ext cx="44450" cy="76201"/>
            </a:xfrm>
            <a:prstGeom prst="rect">
              <a:avLst/>
            </a:prstGeom>
            <a:effectLst/>
          </p:spPr>
        </p:pic>
        <p:pic>
          <p:nvPicPr>
            <p:cNvPr id="1072" name="Line Line" descr="Line 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3092450" y="5770703"/>
              <a:ext cx="76200" cy="38101"/>
            </a:xfrm>
            <a:prstGeom prst="rect">
              <a:avLst/>
            </a:prstGeom>
            <a:effectLst/>
          </p:spPr>
        </p:pic>
        <p:pic>
          <p:nvPicPr>
            <p:cNvPr id="1074" name="Line Shape" descr="Line Shap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4064000" y="5529403"/>
              <a:ext cx="266700" cy="381001"/>
            </a:xfrm>
            <a:prstGeom prst="rect">
              <a:avLst/>
            </a:prstGeom>
            <a:effectLst/>
          </p:spPr>
        </p:pic>
        <p:pic>
          <p:nvPicPr>
            <p:cNvPr id="1076" name="Line Shape" descr="Line Shap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4057650" y="5542103"/>
              <a:ext cx="349250" cy="381001"/>
            </a:xfrm>
            <a:prstGeom prst="rect">
              <a:avLst/>
            </a:prstGeom>
            <a:effectLst/>
          </p:spPr>
        </p:pic>
        <p:pic>
          <p:nvPicPr>
            <p:cNvPr id="1078" name="Line Line" descr="Line Lin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4438650" y="5675453"/>
              <a:ext cx="196850" cy="57151"/>
            </a:xfrm>
            <a:prstGeom prst="rect">
              <a:avLst/>
            </a:prstGeom>
            <a:effectLst/>
          </p:spPr>
        </p:pic>
        <p:pic>
          <p:nvPicPr>
            <p:cNvPr id="1080" name="Line Line" descr="Line Lin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4457700" y="5764353"/>
              <a:ext cx="158750" cy="63501"/>
            </a:xfrm>
            <a:prstGeom prst="rect">
              <a:avLst/>
            </a:prstGeom>
            <a:effectLst/>
          </p:spPr>
        </p:pic>
        <p:pic>
          <p:nvPicPr>
            <p:cNvPr id="1082" name="Line Line" descr="Line Lin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5105399" y="5675453"/>
              <a:ext cx="215901" cy="50801"/>
            </a:xfrm>
            <a:prstGeom prst="rect">
              <a:avLst/>
            </a:prstGeom>
            <a:effectLst/>
          </p:spPr>
        </p:pic>
        <p:pic>
          <p:nvPicPr>
            <p:cNvPr id="1084" name="Line Shape" descr="Line Shap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5422900" y="5465903"/>
              <a:ext cx="222250" cy="203201"/>
            </a:xfrm>
            <a:prstGeom prst="rect">
              <a:avLst/>
            </a:prstGeom>
            <a:effectLst/>
          </p:spPr>
        </p:pic>
        <p:pic>
          <p:nvPicPr>
            <p:cNvPr id="1086" name="Line Shape" descr="Line Shap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5543549" y="5478603"/>
              <a:ext cx="177801" cy="412751"/>
            </a:xfrm>
            <a:prstGeom prst="rect">
              <a:avLst/>
            </a:prstGeom>
            <a:effectLst/>
          </p:spPr>
        </p:pic>
        <p:pic>
          <p:nvPicPr>
            <p:cNvPr id="1088" name="Line Shape" descr="Line Shap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6165850" y="5757440"/>
              <a:ext cx="330200" cy="57714"/>
            </a:xfrm>
            <a:prstGeom prst="rect">
              <a:avLst/>
            </a:prstGeom>
            <a:effectLst/>
          </p:spPr>
        </p:pic>
        <p:pic>
          <p:nvPicPr>
            <p:cNvPr id="1090" name="Line Shape" descr="Line Shap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6178550" y="5815153"/>
              <a:ext cx="381000" cy="95251"/>
            </a:xfrm>
            <a:prstGeom prst="rect">
              <a:avLst/>
            </a:prstGeom>
            <a:effectLst/>
          </p:spPr>
        </p:pic>
        <p:pic>
          <p:nvPicPr>
            <p:cNvPr id="1092" name="Line Shape" descr="Line Shap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6438899" y="5675453"/>
              <a:ext cx="195204" cy="279401"/>
            </a:xfrm>
            <a:prstGeom prst="rect">
              <a:avLst/>
            </a:prstGeom>
            <a:effectLst/>
          </p:spPr>
        </p:pic>
        <p:pic>
          <p:nvPicPr>
            <p:cNvPr id="1094" name="Line Shape" descr="Line Shap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7096383" y="5483875"/>
              <a:ext cx="191683" cy="362179"/>
            </a:xfrm>
            <a:prstGeom prst="rect">
              <a:avLst/>
            </a:prstGeom>
            <a:effectLst/>
          </p:spPr>
        </p:pic>
        <p:pic>
          <p:nvPicPr>
            <p:cNvPr id="1096" name="Line Shape" descr="Line Shap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7213600" y="5719903"/>
              <a:ext cx="152400" cy="139701"/>
            </a:xfrm>
            <a:prstGeom prst="rect">
              <a:avLst/>
            </a:prstGeom>
            <a:effectLst/>
          </p:spPr>
        </p:pic>
        <p:pic>
          <p:nvPicPr>
            <p:cNvPr id="1098" name="Line Shape" descr="Line Shap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7181850" y="5713553"/>
              <a:ext cx="184150" cy="209551"/>
            </a:xfrm>
            <a:prstGeom prst="rect">
              <a:avLst/>
            </a:prstGeom>
            <a:effectLst/>
          </p:spPr>
        </p:pic>
        <p:pic>
          <p:nvPicPr>
            <p:cNvPr id="1100" name="Line Line" descr="Line Lin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7334250" y="5821503"/>
              <a:ext cx="88900" cy="101601"/>
            </a:xfrm>
            <a:prstGeom prst="rect">
              <a:avLst/>
            </a:prstGeom>
            <a:effectLst/>
          </p:spPr>
        </p:pic>
        <p:pic>
          <p:nvPicPr>
            <p:cNvPr id="1102" name="Line Shape" descr="Line Shap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7454900" y="5697824"/>
              <a:ext cx="171450" cy="110980"/>
            </a:xfrm>
            <a:prstGeom prst="rect">
              <a:avLst/>
            </a:prstGeom>
            <a:effectLst/>
          </p:spPr>
        </p:pic>
        <p:pic>
          <p:nvPicPr>
            <p:cNvPr id="1104" name="Line Shape" descr="Line Shap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7512050" y="5713553"/>
              <a:ext cx="120650" cy="241301"/>
            </a:xfrm>
            <a:prstGeom prst="rect">
              <a:avLst/>
            </a:prstGeom>
            <a:effectLst/>
          </p:spPr>
        </p:pic>
        <p:pic>
          <p:nvPicPr>
            <p:cNvPr id="1106" name="Line Line" descr="Line Lin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7804150" y="5681803"/>
              <a:ext cx="184150" cy="50801"/>
            </a:xfrm>
            <a:prstGeom prst="rect">
              <a:avLst/>
            </a:prstGeom>
            <a:effectLst/>
          </p:spPr>
        </p:pic>
        <p:pic>
          <p:nvPicPr>
            <p:cNvPr id="1108" name="Line Line" descr="Line Lin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7816850" y="5764353"/>
              <a:ext cx="177800" cy="44451"/>
            </a:xfrm>
            <a:prstGeom prst="rect">
              <a:avLst/>
            </a:prstGeom>
            <a:effectLst/>
          </p:spPr>
        </p:pic>
        <p:pic>
          <p:nvPicPr>
            <p:cNvPr id="1110" name="Line Shape" descr="Line Shap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8401050" y="5716447"/>
              <a:ext cx="241300" cy="47907"/>
            </a:xfrm>
            <a:prstGeom prst="rect">
              <a:avLst/>
            </a:prstGeom>
            <a:effectLst/>
          </p:spPr>
        </p:pic>
        <p:pic>
          <p:nvPicPr>
            <p:cNvPr id="1112" name="Line Line" descr="Line Lin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8788400" y="5554803"/>
              <a:ext cx="63500" cy="292101"/>
            </a:xfrm>
            <a:prstGeom prst="rect">
              <a:avLst/>
            </a:prstGeom>
            <a:effectLst/>
          </p:spPr>
        </p:pic>
        <p:pic>
          <p:nvPicPr>
            <p:cNvPr id="1114" name="Line Shape" descr="Line Shap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1574308" y="6678753"/>
              <a:ext cx="343392" cy="435064"/>
            </a:xfrm>
            <a:prstGeom prst="rect">
              <a:avLst/>
            </a:prstGeom>
            <a:effectLst/>
          </p:spPr>
        </p:pic>
        <p:pic>
          <p:nvPicPr>
            <p:cNvPr id="1116" name="Line Shape" descr="Line Shap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1815555" y="6892074"/>
              <a:ext cx="241846" cy="184776"/>
            </a:xfrm>
            <a:prstGeom prst="rect">
              <a:avLst/>
            </a:prstGeom>
            <a:effectLst/>
          </p:spPr>
        </p:pic>
        <p:pic>
          <p:nvPicPr>
            <p:cNvPr id="1118" name="Line Shape" descr="Line Shap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2046411" y="6881953"/>
              <a:ext cx="99020" cy="222251"/>
            </a:xfrm>
            <a:prstGeom prst="rect">
              <a:avLst/>
            </a:prstGeom>
            <a:effectLst/>
          </p:spPr>
        </p:pic>
        <p:pic>
          <p:nvPicPr>
            <p:cNvPr id="1120" name="Line Shape" descr="Line Shap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2137508" y="6899286"/>
              <a:ext cx="218342" cy="182465"/>
            </a:xfrm>
            <a:prstGeom prst="rect">
              <a:avLst/>
            </a:prstGeom>
            <a:effectLst/>
          </p:spPr>
        </p:pic>
        <p:pic>
          <p:nvPicPr>
            <p:cNvPr id="1122" name="Line Shape" descr="Line Shap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2476500" y="6734706"/>
              <a:ext cx="208628" cy="286948"/>
            </a:xfrm>
            <a:prstGeom prst="rect">
              <a:avLst/>
            </a:prstGeom>
            <a:effectLst/>
          </p:spPr>
        </p:pic>
        <p:pic>
          <p:nvPicPr>
            <p:cNvPr id="1124" name="Line Shape" descr="Line Shap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1593850" y="7155003"/>
              <a:ext cx="920750" cy="107951"/>
            </a:xfrm>
            <a:prstGeom prst="rect">
              <a:avLst/>
            </a:prstGeom>
            <a:effectLst/>
          </p:spPr>
        </p:pic>
        <p:pic>
          <p:nvPicPr>
            <p:cNvPr id="1126" name="Line Shape" descr="Line Shap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1943100" y="7205803"/>
              <a:ext cx="527050" cy="76201"/>
            </a:xfrm>
            <a:prstGeom prst="rect">
              <a:avLst/>
            </a:prstGeom>
            <a:effectLst/>
          </p:spPr>
        </p:pic>
        <p:pic>
          <p:nvPicPr>
            <p:cNvPr id="1128" name="Line Line" descr="Line 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2813050" y="6856553"/>
              <a:ext cx="76200" cy="38101"/>
            </a:xfrm>
            <a:prstGeom prst="rect">
              <a:avLst/>
            </a:prstGeom>
            <a:effectLst/>
          </p:spPr>
        </p:pic>
        <p:pic>
          <p:nvPicPr>
            <p:cNvPr id="1130" name="Line Line" descr="Line 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2794000" y="6996253"/>
              <a:ext cx="76200" cy="38101"/>
            </a:xfrm>
            <a:prstGeom prst="rect">
              <a:avLst/>
            </a:prstGeom>
            <a:effectLst/>
          </p:spPr>
        </p:pic>
        <p:pic>
          <p:nvPicPr>
            <p:cNvPr id="1132" name="Line Shape" descr="Line Shape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3860800" y="6634303"/>
              <a:ext cx="260350" cy="374651"/>
            </a:xfrm>
            <a:prstGeom prst="rect">
              <a:avLst/>
            </a:prstGeom>
            <a:effectLst/>
          </p:spPr>
        </p:pic>
        <p:pic>
          <p:nvPicPr>
            <p:cNvPr id="1134" name="Line Shape" descr="Line Shape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3814072" y="6615253"/>
              <a:ext cx="300729" cy="431801"/>
            </a:xfrm>
            <a:prstGeom prst="rect">
              <a:avLst/>
            </a:prstGeom>
            <a:effectLst/>
          </p:spPr>
        </p:pic>
        <p:pic>
          <p:nvPicPr>
            <p:cNvPr id="1136" name="Line Shape" descr="Line Shape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4533900" y="6596203"/>
              <a:ext cx="107950" cy="374651"/>
            </a:xfrm>
            <a:prstGeom prst="rect">
              <a:avLst/>
            </a:prstGeom>
            <a:effectLst/>
          </p:spPr>
        </p:pic>
        <p:pic>
          <p:nvPicPr>
            <p:cNvPr id="1138" name="Line Shape" descr="Line Shape"/>
            <p:cNvPicPr>
              <a:picLocks noChangeAspect="0"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4337050" y="6907353"/>
              <a:ext cx="450850" cy="77421"/>
            </a:xfrm>
            <a:prstGeom prst="rect">
              <a:avLst/>
            </a:prstGeom>
            <a:effectLst/>
          </p:spPr>
        </p:pic>
        <p:pic>
          <p:nvPicPr>
            <p:cNvPr id="1140" name="Line Shape" descr="Line Shape"/>
            <p:cNvPicPr>
              <a:picLocks noChangeAspect="0"/>
            </p:cNvPicPr>
            <p:nvPr/>
          </p:nvPicPr>
          <p:blipFill>
            <a:blip r:embed="rId133">
              <a:extLst/>
            </a:blip>
            <a:stretch>
              <a:fillRect/>
            </a:stretch>
          </p:blipFill>
          <p:spPr>
            <a:xfrm>
              <a:off x="4997449" y="6596203"/>
              <a:ext cx="254001" cy="152401"/>
            </a:xfrm>
            <a:prstGeom prst="rect">
              <a:avLst/>
            </a:prstGeom>
            <a:effectLst/>
          </p:spPr>
        </p:pic>
        <p:pic>
          <p:nvPicPr>
            <p:cNvPr id="1142" name="Line Shape" descr="Line Shape"/>
            <p:cNvPicPr>
              <a:picLocks noChangeAspect="0"/>
            </p:cNvPicPr>
            <p:nvPr/>
          </p:nvPicPr>
          <p:blipFill>
            <a:blip r:embed="rId134">
              <a:extLst/>
            </a:blip>
            <a:stretch>
              <a:fillRect/>
            </a:stretch>
          </p:blipFill>
          <p:spPr>
            <a:xfrm>
              <a:off x="5129584" y="6583503"/>
              <a:ext cx="179017" cy="381001"/>
            </a:xfrm>
            <a:prstGeom prst="rect">
              <a:avLst/>
            </a:prstGeom>
            <a:effectLst/>
          </p:spPr>
        </p:pic>
        <p:pic>
          <p:nvPicPr>
            <p:cNvPr id="1144" name="Line Shape" descr="Line Shape"/>
            <p:cNvPicPr>
              <a:picLocks noChangeAspect="0"/>
            </p:cNvPicPr>
            <p:nvPr/>
          </p:nvPicPr>
          <p:blipFill>
            <a:blip r:embed="rId135">
              <a:extLst/>
            </a:blip>
            <a:stretch>
              <a:fillRect/>
            </a:stretch>
          </p:blipFill>
          <p:spPr>
            <a:xfrm>
              <a:off x="5949950" y="6779131"/>
              <a:ext cx="368300" cy="52023"/>
            </a:xfrm>
            <a:prstGeom prst="rect">
              <a:avLst/>
            </a:prstGeom>
            <a:effectLst/>
          </p:spPr>
        </p:pic>
        <p:pic>
          <p:nvPicPr>
            <p:cNvPr id="1146" name="Line Shape" descr="Line Shape"/>
            <p:cNvPicPr>
              <a:picLocks noChangeAspect="0"/>
            </p:cNvPicPr>
            <p:nvPr/>
          </p:nvPicPr>
          <p:blipFill>
            <a:blip r:embed="rId136">
              <a:extLst/>
            </a:blip>
            <a:stretch>
              <a:fillRect/>
            </a:stretch>
          </p:blipFill>
          <p:spPr>
            <a:xfrm>
              <a:off x="5918200" y="6881953"/>
              <a:ext cx="330200" cy="52024"/>
            </a:xfrm>
            <a:prstGeom prst="rect">
              <a:avLst/>
            </a:prstGeom>
            <a:effectLst/>
          </p:spPr>
        </p:pic>
        <p:pic>
          <p:nvPicPr>
            <p:cNvPr id="1148" name="Line Shape" descr="Line Shape"/>
            <p:cNvPicPr>
              <a:picLocks noChangeAspect="0"/>
            </p:cNvPicPr>
            <p:nvPr/>
          </p:nvPicPr>
          <p:blipFill>
            <a:blip r:embed="rId137">
              <a:extLst/>
            </a:blip>
            <a:stretch>
              <a:fillRect/>
            </a:stretch>
          </p:blipFill>
          <p:spPr>
            <a:xfrm>
              <a:off x="6191250" y="6735903"/>
              <a:ext cx="193018" cy="304801"/>
            </a:xfrm>
            <a:prstGeom prst="rect">
              <a:avLst/>
            </a:prstGeom>
            <a:effectLst/>
          </p:spPr>
        </p:pic>
        <p:pic>
          <p:nvPicPr>
            <p:cNvPr id="1150" name="Line Shape" descr="Line Shape"/>
            <p:cNvPicPr>
              <a:picLocks noChangeAspect="0"/>
            </p:cNvPicPr>
            <p:nvPr/>
          </p:nvPicPr>
          <p:blipFill>
            <a:blip r:embed="rId138">
              <a:extLst/>
            </a:blip>
            <a:stretch>
              <a:fillRect/>
            </a:stretch>
          </p:blipFill>
          <p:spPr>
            <a:xfrm>
              <a:off x="6952958" y="6521558"/>
              <a:ext cx="178025" cy="360396"/>
            </a:xfrm>
            <a:prstGeom prst="rect">
              <a:avLst/>
            </a:prstGeom>
            <a:effectLst/>
          </p:spPr>
        </p:pic>
        <p:pic>
          <p:nvPicPr>
            <p:cNvPr id="1152" name="Line Line" descr="Line Line"/>
            <p:cNvPicPr>
              <a:picLocks noChangeAspect="0"/>
            </p:cNvPicPr>
            <p:nvPr/>
          </p:nvPicPr>
          <p:blipFill>
            <a:blip r:embed="rId139">
              <a:extLst/>
            </a:blip>
            <a:stretch>
              <a:fillRect/>
            </a:stretch>
          </p:blipFill>
          <p:spPr>
            <a:xfrm>
              <a:off x="7073900" y="6793053"/>
              <a:ext cx="177800" cy="158751"/>
            </a:xfrm>
            <a:prstGeom prst="rect">
              <a:avLst/>
            </a:prstGeom>
            <a:effectLst/>
          </p:spPr>
        </p:pic>
        <p:pic>
          <p:nvPicPr>
            <p:cNvPr id="1154" name="Line Shape" descr="Line Shape"/>
            <p:cNvPicPr>
              <a:picLocks noChangeAspect="0"/>
            </p:cNvPicPr>
            <p:nvPr/>
          </p:nvPicPr>
          <p:blipFill>
            <a:blip r:embed="rId140">
              <a:extLst/>
            </a:blip>
            <a:stretch>
              <a:fillRect/>
            </a:stretch>
          </p:blipFill>
          <p:spPr>
            <a:xfrm>
              <a:off x="7039156" y="6786703"/>
              <a:ext cx="193495" cy="196851"/>
            </a:xfrm>
            <a:prstGeom prst="rect">
              <a:avLst/>
            </a:prstGeom>
            <a:effectLst/>
          </p:spPr>
        </p:pic>
        <p:pic>
          <p:nvPicPr>
            <p:cNvPr id="1156" name="Line Line" descr="Line Line"/>
            <p:cNvPicPr>
              <a:picLocks noChangeAspect="0"/>
            </p:cNvPicPr>
            <p:nvPr/>
          </p:nvPicPr>
          <p:blipFill>
            <a:blip r:embed="rId141">
              <a:extLst/>
            </a:blip>
            <a:stretch>
              <a:fillRect/>
            </a:stretch>
          </p:blipFill>
          <p:spPr>
            <a:xfrm>
              <a:off x="7175500" y="6881953"/>
              <a:ext cx="120650" cy="107951"/>
            </a:xfrm>
            <a:prstGeom prst="rect">
              <a:avLst/>
            </a:prstGeom>
            <a:effectLst/>
          </p:spPr>
        </p:pic>
        <p:pic>
          <p:nvPicPr>
            <p:cNvPr id="1158" name="Line Shape" descr="Line Shape"/>
            <p:cNvPicPr>
              <a:picLocks noChangeAspect="0"/>
            </p:cNvPicPr>
            <p:nvPr/>
          </p:nvPicPr>
          <p:blipFill>
            <a:blip r:embed="rId142">
              <a:extLst/>
            </a:blip>
            <a:stretch>
              <a:fillRect/>
            </a:stretch>
          </p:blipFill>
          <p:spPr>
            <a:xfrm>
              <a:off x="7359650" y="6748603"/>
              <a:ext cx="152400" cy="133351"/>
            </a:xfrm>
            <a:prstGeom prst="rect">
              <a:avLst/>
            </a:prstGeom>
            <a:effectLst/>
          </p:spPr>
        </p:pic>
        <p:pic>
          <p:nvPicPr>
            <p:cNvPr id="1160" name="Line Shape" descr="Line Shape"/>
            <p:cNvPicPr>
              <a:picLocks noChangeAspect="0"/>
            </p:cNvPicPr>
            <p:nvPr/>
          </p:nvPicPr>
          <p:blipFill>
            <a:blip r:embed="rId143">
              <a:extLst/>
            </a:blip>
            <a:stretch>
              <a:fillRect/>
            </a:stretch>
          </p:blipFill>
          <p:spPr>
            <a:xfrm>
              <a:off x="7407185" y="6767653"/>
              <a:ext cx="162016" cy="234951"/>
            </a:xfrm>
            <a:prstGeom prst="rect">
              <a:avLst/>
            </a:prstGeom>
            <a:effectLst/>
          </p:spPr>
        </p:pic>
        <p:pic>
          <p:nvPicPr>
            <p:cNvPr id="1162" name="Line Line" descr="Line Lin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7772400" y="6729553"/>
              <a:ext cx="177800" cy="44451"/>
            </a:xfrm>
            <a:prstGeom prst="rect">
              <a:avLst/>
            </a:prstGeom>
            <a:effectLst/>
          </p:spPr>
        </p:pic>
        <p:pic>
          <p:nvPicPr>
            <p:cNvPr id="1164" name="Line Line" descr="Line Line"/>
            <p:cNvPicPr>
              <a:picLocks noChangeAspect="0"/>
            </p:cNvPicPr>
            <p:nvPr/>
          </p:nvPicPr>
          <p:blipFill>
            <a:blip r:embed="rId144">
              <a:extLst/>
            </a:blip>
            <a:stretch>
              <a:fillRect/>
            </a:stretch>
          </p:blipFill>
          <p:spPr>
            <a:xfrm>
              <a:off x="7721600" y="6818453"/>
              <a:ext cx="209550" cy="44451"/>
            </a:xfrm>
            <a:prstGeom prst="rect">
              <a:avLst/>
            </a:prstGeom>
            <a:effectLst/>
          </p:spPr>
        </p:pic>
        <p:pic>
          <p:nvPicPr>
            <p:cNvPr id="1166" name="Line Shape" descr="Line Shape"/>
            <p:cNvPicPr>
              <a:picLocks noChangeAspect="0"/>
            </p:cNvPicPr>
            <p:nvPr/>
          </p:nvPicPr>
          <p:blipFill>
            <a:blip r:embed="rId145">
              <a:extLst/>
            </a:blip>
            <a:stretch>
              <a:fillRect/>
            </a:stretch>
          </p:blipFill>
          <p:spPr>
            <a:xfrm>
              <a:off x="8364232" y="6562009"/>
              <a:ext cx="281513" cy="319152"/>
            </a:xfrm>
            <a:prstGeom prst="rect">
              <a:avLst/>
            </a:prstGeom>
            <a:effectLst/>
          </p:spPr>
        </p:pic>
        <p:pic>
          <p:nvPicPr>
            <p:cNvPr id="1168" name="Line Shape" descr="Line Shape"/>
            <p:cNvPicPr>
              <a:picLocks noChangeAspect="0"/>
            </p:cNvPicPr>
            <p:nvPr/>
          </p:nvPicPr>
          <p:blipFill>
            <a:blip r:embed="rId146">
              <a:extLst/>
            </a:blip>
            <a:stretch>
              <a:fillRect/>
            </a:stretch>
          </p:blipFill>
          <p:spPr>
            <a:xfrm>
              <a:off x="1040850" y="6253303"/>
              <a:ext cx="8205804" cy="1312335"/>
            </a:xfrm>
            <a:prstGeom prst="rect">
              <a:avLst/>
            </a:prstGeom>
            <a:effectLst/>
          </p:spPr>
        </p:pic>
        <p:pic>
          <p:nvPicPr>
            <p:cNvPr id="1170" name="Line Shape" descr="Line Shape"/>
            <p:cNvPicPr>
              <a:picLocks noChangeAspect="0"/>
            </p:cNvPicPr>
            <p:nvPr/>
          </p:nvPicPr>
          <p:blipFill>
            <a:blip r:embed="rId147">
              <a:extLst/>
            </a:blip>
            <a:stretch>
              <a:fillRect/>
            </a:stretch>
          </p:blipFill>
          <p:spPr>
            <a:xfrm>
              <a:off x="7042150" y="7415353"/>
              <a:ext cx="292100" cy="323851"/>
            </a:xfrm>
            <a:prstGeom prst="rect">
              <a:avLst/>
            </a:prstGeom>
            <a:effectLst/>
          </p:spPr>
        </p:pic>
        <p:pic>
          <p:nvPicPr>
            <p:cNvPr id="1172" name="Line Shape" descr="Line Shape"/>
            <p:cNvPicPr>
              <a:picLocks noChangeAspect="0"/>
            </p:cNvPicPr>
            <p:nvPr/>
          </p:nvPicPr>
          <p:blipFill>
            <a:blip r:embed="rId148">
              <a:extLst/>
            </a:blip>
            <a:stretch>
              <a:fillRect/>
            </a:stretch>
          </p:blipFill>
          <p:spPr>
            <a:xfrm>
              <a:off x="7080250" y="7459803"/>
              <a:ext cx="241300" cy="311151"/>
            </a:xfrm>
            <a:prstGeom prst="rect">
              <a:avLst/>
            </a:prstGeom>
            <a:effectLst/>
          </p:spPr>
        </p:pic>
        <p:pic>
          <p:nvPicPr>
            <p:cNvPr id="1174" name="Line Shape" descr="Line Shape"/>
            <p:cNvPicPr>
              <a:picLocks noChangeAspect="0"/>
            </p:cNvPicPr>
            <p:nvPr/>
          </p:nvPicPr>
          <p:blipFill>
            <a:blip r:embed="rId149">
              <a:extLst/>
            </a:blip>
            <a:stretch>
              <a:fillRect/>
            </a:stretch>
          </p:blipFill>
          <p:spPr>
            <a:xfrm>
              <a:off x="7620000" y="7389953"/>
              <a:ext cx="101600" cy="330201"/>
            </a:xfrm>
            <a:prstGeom prst="rect">
              <a:avLst/>
            </a:prstGeom>
            <a:effectLst/>
          </p:spPr>
        </p:pic>
        <p:pic>
          <p:nvPicPr>
            <p:cNvPr id="1176" name="Line Shape" descr="Line Shape"/>
            <p:cNvPicPr>
              <a:picLocks noChangeAspect="0"/>
            </p:cNvPicPr>
            <p:nvPr/>
          </p:nvPicPr>
          <p:blipFill>
            <a:blip r:embed="rId150">
              <a:extLst/>
            </a:blip>
            <a:stretch>
              <a:fillRect/>
            </a:stretch>
          </p:blipFill>
          <p:spPr>
            <a:xfrm>
              <a:off x="7448550" y="7682053"/>
              <a:ext cx="387350" cy="69851"/>
            </a:xfrm>
            <a:prstGeom prst="rect">
              <a:avLst/>
            </a:prstGeom>
            <a:effectLst/>
          </p:spPr>
        </p:pic>
        <p:pic>
          <p:nvPicPr>
            <p:cNvPr id="1178" name="Line Shape" descr="Line Shape"/>
            <p:cNvPicPr>
              <a:picLocks noChangeAspect="0"/>
            </p:cNvPicPr>
            <p:nvPr/>
          </p:nvPicPr>
          <p:blipFill>
            <a:blip r:embed="rId151">
              <a:extLst/>
            </a:blip>
            <a:stretch>
              <a:fillRect/>
            </a:stretch>
          </p:blipFill>
          <p:spPr>
            <a:xfrm>
              <a:off x="8020050" y="7407458"/>
              <a:ext cx="190500" cy="179346"/>
            </a:xfrm>
            <a:prstGeom prst="rect">
              <a:avLst/>
            </a:prstGeom>
            <a:effectLst/>
          </p:spPr>
        </p:pic>
        <p:pic>
          <p:nvPicPr>
            <p:cNvPr id="1180" name="Line Shape" descr="Line Shape"/>
            <p:cNvPicPr>
              <a:picLocks noChangeAspect="0"/>
            </p:cNvPicPr>
            <p:nvPr/>
          </p:nvPicPr>
          <p:blipFill>
            <a:blip r:embed="rId152">
              <a:extLst/>
            </a:blip>
            <a:stretch>
              <a:fillRect/>
            </a:stretch>
          </p:blipFill>
          <p:spPr>
            <a:xfrm>
              <a:off x="8121650" y="7421703"/>
              <a:ext cx="158750" cy="311151"/>
            </a:xfrm>
            <a:prstGeom prst="rect">
              <a:avLst/>
            </a:prstGeom>
            <a:effectLst/>
          </p:spPr>
        </p:pic>
        <p:pic>
          <p:nvPicPr>
            <p:cNvPr id="1182" name="Line Shape" descr="Line Shape"/>
            <p:cNvPicPr>
              <a:picLocks noChangeAspect="0"/>
            </p:cNvPicPr>
            <p:nvPr/>
          </p:nvPicPr>
          <p:blipFill>
            <a:blip r:embed="rId153">
              <a:extLst/>
            </a:blip>
            <a:stretch>
              <a:fillRect/>
            </a:stretch>
          </p:blipFill>
          <p:spPr>
            <a:xfrm>
              <a:off x="8540750" y="7542353"/>
              <a:ext cx="381000" cy="69851"/>
            </a:xfrm>
            <a:prstGeom prst="rect">
              <a:avLst/>
            </a:prstGeom>
            <a:effectLst/>
          </p:spPr>
        </p:pic>
        <p:pic>
          <p:nvPicPr>
            <p:cNvPr id="1184" name="Line Shape" descr="Line Shape"/>
            <p:cNvPicPr>
              <a:picLocks noChangeAspect="0"/>
            </p:cNvPicPr>
            <p:nvPr/>
          </p:nvPicPr>
          <p:blipFill>
            <a:blip r:embed="rId154">
              <a:extLst/>
            </a:blip>
            <a:stretch>
              <a:fillRect/>
            </a:stretch>
          </p:blipFill>
          <p:spPr>
            <a:xfrm>
              <a:off x="8553450" y="7624903"/>
              <a:ext cx="355600" cy="46568"/>
            </a:xfrm>
            <a:prstGeom prst="rect">
              <a:avLst/>
            </a:prstGeom>
            <a:effectLst/>
          </p:spPr>
        </p:pic>
        <p:pic>
          <p:nvPicPr>
            <p:cNvPr id="1186" name="Line Shape" descr="Line Shape"/>
            <p:cNvPicPr>
              <a:picLocks noChangeAspect="0"/>
            </p:cNvPicPr>
            <p:nvPr/>
          </p:nvPicPr>
          <p:blipFill>
            <a:blip r:embed="rId155">
              <a:extLst/>
            </a:blip>
            <a:stretch>
              <a:fillRect/>
            </a:stretch>
          </p:blipFill>
          <p:spPr>
            <a:xfrm>
              <a:off x="8743950" y="7478853"/>
              <a:ext cx="285750" cy="254001"/>
            </a:xfrm>
            <a:prstGeom prst="rect">
              <a:avLst/>
            </a:prstGeom>
            <a:effectLst/>
          </p:spPr>
        </p:pic>
        <p:pic>
          <p:nvPicPr>
            <p:cNvPr id="1188" name="Line Shape" descr="Line Shape"/>
            <p:cNvPicPr>
              <a:picLocks noChangeAspect="0"/>
            </p:cNvPicPr>
            <p:nvPr/>
          </p:nvPicPr>
          <p:blipFill>
            <a:blip r:embed="rId156">
              <a:extLst/>
            </a:blip>
            <a:stretch>
              <a:fillRect/>
            </a:stretch>
          </p:blipFill>
          <p:spPr>
            <a:xfrm>
              <a:off x="9309100" y="7328160"/>
              <a:ext cx="169927" cy="328494"/>
            </a:xfrm>
            <a:prstGeom prst="rect">
              <a:avLst/>
            </a:prstGeom>
            <a:effectLst/>
          </p:spPr>
        </p:pic>
        <p:pic>
          <p:nvPicPr>
            <p:cNvPr id="1190" name="Line Shape" descr="Line Shape"/>
            <p:cNvPicPr>
              <a:picLocks noChangeAspect="0"/>
            </p:cNvPicPr>
            <p:nvPr/>
          </p:nvPicPr>
          <p:blipFill>
            <a:blip r:embed="rId157">
              <a:extLst/>
            </a:blip>
            <a:stretch>
              <a:fillRect/>
            </a:stretch>
          </p:blipFill>
          <p:spPr>
            <a:xfrm>
              <a:off x="9505950" y="7542353"/>
              <a:ext cx="171450" cy="177801"/>
            </a:xfrm>
            <a:prstGeom prst="rect">
              <a:avLst/>
            </a:prstGeom>
            <a:effectLst/>
          </p:spPr>
        </p:pic>
        <p:pic>
          <p:nvPicPr>
            <p:cNvPr id="1192" name="Line Shape" descr="Line Shape"/>
            <p:cNvPicPr>
              <a:picLocks noChangeAspect="0"/>
            </p:cNvPicPr>
            <p:nvPr/>
          </p:nvPicPr>
          <p:blipFill>
            <a:blip r:embed="rId158">
              <a:extLst/>
            </a:blip>
            <a:stretch>
              <a:fillRect/>
            </a:stretch>
          </p:blipFill>
          <p:spPr>
            <a:xfrm>
              <a:off x="9505949" y="7548703"/>
              <a:ext cx="171451" cy="184151"/>
            </a:xfrm>
            <a:prstGeom prst="rect">
              <a:avLst/>
            </a:prstGeom>
            <a:effectLst/>
          </p:spPr>
        </p:pic>
        <p:pic>
          <p:nvPicPr>
            <p:cNvPr id="1194" name="Line Shape" descr="Line Shape"/>
            <p:cNvPicPr>
              <a:picLocks noChangeAspect="0"/>
            </p:cNvPicPr>
            <p:nvPr/>
          </p:nvPicPr>
          <p:blipFill>
            <a:blip r:embed="rId159">
              <a:extLst/>
            </a:blip>
            <a:stretch>
              <a:fillRect/>
            </a:stretch>
          </p:blipFill>
          <p:spPr>
            <a:xfrm>
              <a:off x="9639300" y="7643953"/>
              <a:ext cx="114300" cy="133351"/>
            </a:xfrm>
            <a:prstGeom prst="rect">
              <a:avLst/>
            </a:prstGeom>
            <a:effectLst/>
          </p:spPr>
        </p:pic>
        <p:pic>
          <p:nvPicPr>
            <p:cNvPr id="1196" name="Line Line" descr="Line Line"/>
            <p:cNvPicPr>
              <a:picLocks noChangeAspect="0"/>
            </p:cNvPicPr>
            <p:nvPr/>
          </p:nvPicPr>
          <p:blipFill>
            <a:blip r:embed="rId160">
              <a:extLst/>
            </a:blip>
            <a:stretch>
              <a:fillRect/>
            </a:stretch>
          </p:blipFill>
          <p:spPr>
            <a:xfrm>
              <a:off x="9785349" y="7516953"/>
              <a:ext cx="127001" cy="127001"/>
            </a:xfrm>
            <a:prstGeom prst="rect">
              <a:avLst/>
            </a:prstGeom>
            <a:effectLst/>
          </p:spPr>
        </p:pic>
        <p:pic>
          <p:nvPicPr>
            <p:cNvPr id="1198" name="Line Shape" descr="Line Shape"/>
            <p:cNvPicPr>
              <a:picLocks noChangeAspect="0"/>
            </p:cNvPicPr>
            <p:nvPr/>
          </p:nvPicPr>
          <p:blipFill>
            <a:blip r:embed="rId161">
              <a:extLst/>
            </a:blip>
            <a:stretch>
              <a:fillRect/>
            </a:stretch>
          </p:blipFill>
          <p:spPr>
            <a:xfrm>
              <a:off x="9810749" y="7536003"/>
              <a:ext cx="152401" cy="228601"/>
            </a:xfrm>
            <a:prstGeom prst="rect">
              <a:avLst/>
            </a:prstGeom>
            <a:effectLst/>
          </p:spPr>
        </p:pic>
        <p:pic>
          <p:nvPicPr>
            <p:cNvPr id="1200" name="Line Line" descr="Line Line"/>
            <p:cNvPicPr>
              <a:picLocks noChangeAspect="0"/>
            </p:cNvPicPr>
            <p:nvPr/>
          </p:nvPicPr>
          <p:blipFill>
            <a:blip r:embed="rId162">
              <a:extLst/>
            </a:blip>
            <a:stretch>
              <a:fillRect/>
            </a:stretch>
          </p:blipFill>
          <p:spPr>
            <a:xfrm>
              <a:off x="10223500" y="7440753"/>
              <a:ext cx="215900" cy="44451"/>
            </a:xfrm>
            <a:prstGeom prst="rect">
              <a:avLst/>
            </a:prstGeom>
            <a:effectLst/>
          </p:spPr>
        </p:pic>
        <p:pic>
          <p:nvPicPr>
            <p:cNvPr id="1202" name="Line Shape" descr="Line Shape"/>
            <p:cNvPicPr>
              <a:picLocks noChangeAspect="0"/>
            </p:cNvPicPr>
            <p:nvPr/>
          </p:nvPicPr>
          <p:blipFill>
            <a:blip r:embed="rId163">
              <a:extLst/>
            </a:blip>
            <a:stretch>
              <a:fillRect/>
            </a:stretch>
          </p:blipFill>
          <p:spPr>
            <a:xfrm>
              <a:off x="10153650" y="7533326"/>
              <a:ext cx="292100" cy="59828"/>
            </a:xfrm>
            <a:prstGeom prst="rect">
              <a:avLst/>
            </a:prstGeom>
            <a:effectLst/>
          </p:spPr>
        </p:pic>
        <p:pic>
          <p:nvPicPr>
            <p:cNvPr id="1204" name="Line Shape" descr="Line Shape"/>
            <p:cNvPicPr>
              <a:picLocks noChangeAspect="0"/>
            </p:cNvPicPr>
            <p:nvPr/>
          </p:nvPicPr>
          <p:blipFill>
            <a:blip r:embed="rId164">
              <a:extLst/>
            </a:blip>
            <a:stretch>
              <a:fillRect/>
            </a:stretch>
          </p:blipFill>
          <p:spPr>
            <a:xfrm>
              <a:off x="10570089" y="7339153"/>
              <a:ext cx="280739" cy="283774"/>
            </a:xfrm>
            <a:prstGeom prst="rect">
              <a:avLst/>
            </a:prstGeom>
            <a:effectLst/>
          </p:spPr>
        </p:pic>
        <p:pic>
          <p:nvPicPr>
            <p:cNvPr id="1206" name="Line Shape" descr="Line Shape"/>
            <p:cNvPicPr>
              <a:picLocks noChangeAspect="0"/>
            </p:cNvPicPr>
            <p:nvPr/>
          </p:nvPicPr>
          <p:blipFill>
            <a:blip r:embed="rId165">
              <a:extLst/>
            </a:blip>
            <a:stretch>
              <a:fillRect/>
            </a:stretch>
          </p:blipFill>
          <p:spPr>
            <a:xfrm>
              <a:off x="7020701" y="7966026"/>
              <a:ext cx="59187" cy="202256"/>
            </a:xfrm>
            <a:prstGeom prst="rect">
              <a:avLst/>
            </a:prstGeom>
            <a:effectLst/>
          </p:spPr>
        </p:pic>
        <p:pic>
          <p:nvPicPr>
            <p:cNvPr id="1208" name="Line Shape" descr="Line Shape"/>
            <p:cNvPicPr>
              <a:picLocks noChangeAspect="0"/>
            </p:cNvPicPr>
            <p:nvPr/>
          </p:nvPicPr>
          <p:blipFill>
            <a:blip r:embed="rId166">
              <a:extLst/>
            </a:blip>
            <a:stretch>
              <a:fillRect/>
            </a:stretch>
          </p:blipFill>
          <p:spPr>
            <a:xfrm>
              <a:off x="7006406" y="7954151"/>
              <a:ext cx="183397" cy="217172"/>
            </a:xfrm>
            <a:prstGeom prst="rect">
              <a:avLst/>
            </a:prstGeom>
            <a:effectLst/>
          </p:spPr>
        </p:pic>
        <p:pic>
          <p:nvPicPr>
            <p:cNvPr id="1210" name="Line Shape" descr="Line Shape"/>
            <p:cNvPicPr>
              <a:picLocks noChangeAspect="0"/>
            </p:cNvPicPr>
            <p:nvPr/>
          </p:nvPicPr>
          <p:blipFill>
            <a:blip r:embed="rId167">
              <a:extLst/>
            </a:blip>
            <a:stretch>
              <a:fillRect/>
            </a:stretch>
          </p:blipFill>
          <p:spPr>
            <a:xfrm>
              <a:off x="7168853" y="8033004"/>
              <a:ext cx="89169" cy="137562"/>
            </a:xfrm>
            <a:prstGeom prst="rect">
              <a:avLst/>
            </a:prstGeom>
            <a:effectLst/>
          </p:spPr>
        </p:pic>
        <p:pic>
          <p:nvPicPr>
            <p:cNvPr id="1212" name="Line Shape" descr="Line Shape"/>
            <p:cNvPicPr>
              <a:picLocks noChangeAspect="0"/>
            </p:cNvPicPr>
            <p:nvPr/>
          </p:nvPicPr>
          <p:blipFill>
            <a:blip r:embed="rId168">
              <a:extLst/>
            </a:blip>
            <a:stretch>
              <a:fillRect/>
            </a:stretch>
          </p:blipFill>
          <p:spPr>
            <a:xfrm>
              <a:off x="7240733" y="8019234"/>
              <a:ext cx="106478" cy="149637"/>
            </a:xfrm>
            <a:prstGeom prst="rect">
              <a:avLst/>
            </a:prstGeom>
            <a:effectLst/>
          </p:spPr>
        </p:pic>
        <p:pic>
          <p:nvPicPr>
            <p:cNvPr id="1214" name="Line Shape" descr="Line Shape"/>
            <p:cNvPicPr>
              <a:picLocks noChangeAspect="0"/>
            </p:cNvPicPr>
            <p:nvPr/>
          </p:nvPicPr>
          <p:blipFill>
            <a:blip r:embed="rId169">
              <a:extLst/>
            </a:blip>
            <a:stretch>
              <a:fillRect/>
            </a:stretch>
          </p:blipFill>
          <p:spPr>
            <a:xfrm>
              <a:off x="7313421" y="8029283"/>
              <a:ext cx="107860" cy="143722"/>
            </a:xfrm>
            <a:prstGeom prst="rect">
              <a:avLst/>
            </a:prstGeom>
            <a:effectLst/>
          </p:spPr>
        </p:pic>
        <p:pic>
          <p:nvPicPr>
            <p:cNvPr id="1216" name="Line Shape" descr="Line Shape"/>
            <p:cNvPicPr>
              <a:picLocks noChangeAspect="0"/>
            </p:cNvPicPr>
            <p:nvPr/>
          </p:nvPicPr>
          <p:blipFill>
            <a:blip r:embed="rId170">
              <a:extLst/>
            </a:blip>
            <a:stretch>
              <a:fillRect/>
            </a:stretch>
          </p:blipFill>
          <p:spPr>
            <a:xfrm>
              <a:off x="7703466" y="7913776"/>
              <a:ext cx="113726" cy="231749"/>
            </a:xfrm>
            <a:prstGeom prst="rect">
              <a:avLst/>
            </a:prstGeom>
            <a:effectLst/>
          </p:spPr>
        </p:pic>
        <p:pic>
          <p:nvPicPr>
            <p:cNvPr id="1218" name="Line Shape" descr="Line Shape"/>
            <p:cNvPicPr>
              <a:picLocks noChangeAspect="0"/>
            </p:cNvPicPr>
            <p:nvPr/>
          </p:nvPicPr>
          <p:blipFill>
            <a:blip r:embed="rId171">
              <a:extLst/>
            </a:blip>
            <a:stretch>
              <a:fillRect/>
            </a:stretch>
          </p:blipFill>
          <p:spPr>
            <a:xfrm>
              <a:off x="7789712" y="8047888"/>
              <a:ext cx="108800" cy="105079"/>
            </a:xfrm>
            <a:prstGeom prst="rect">
              <a:avLst/>
            </a:prstGeom>
            <a:effectLst/>
          </p:spPr>
        </p:pic>
        <p:pic>
          <p:nvPicPr>
            <p:cNvPr id="1220" name="Line Shape" descr="Line Shape"/>
            <p:cNvPicPr>
              <a:picLocks noChangeAspect="0"/>
            </p:cNvPicPr>
            <p:nvPr/>
          </p:nvPicPr>
          <p:blipFill>
            <a:blip r:embed="rId172">
              <a:extLst/>
            </a:blip>
            <a:stretch>
              <a:fillRect/>
            </a:stretch>
          </p:blipFill>
          <p:spPr>
            <a:xfrm>
              <a:off x="7793433" y="8047888"/>
              <a:ext cx="105079" cy="116242"/>
            </a:xfrm>
            <a:prstGeom prst="rect">
              <a:avLst/>
            </a:prstGeom>
            <a:effectLst/>
          </p:spPr>
        </p:pic>
        <p:pic>
          <p:nvPicPr>
            <p:cNvPr id="1222" name="Line Line" descr="Line Line"/>
            <p:cNvPicPr>
              <a:picLocks noChangeAspect="0"/>
            </p:cNvPicPr>
            <p:nvPr/>
          </p:nvPicPr>
          <p:blipFill>
            <a:blip r:embed="rId173">
              <a:extLst/>
            </a:blip>
            <a:stretch>
              <a:fillRect/>
            </a:stretch>
          </p:blipFill>
          <p:spPr>
            <a:xfrm>
              <a:off x="7856690" y="8107424"/>
              <a:ext cx="75312" cy="90196"/>
            </a:xfrm>
            <a:prstGeom prst="rect">
              <a:avLst/>
            </a:prstGeom>
            <a:effectLst/>
          </p:spPr>
        </p:pic>
        <p:pic>
          <p:nvPicPr>
            <p:cNvPr id="1224" name="Line Line" descr="Line Line"/>
            <p:cNvPicPr>
              <a:picLocks noChangeAspect="0"/>
            </p:cNvPicPr>
            <p:nvPr/>
          </p:nvPicPr>
          <p:blipFill>
            <a:blip r:embed="rId174">
              <a:extLst/>
            </a:blip>
            <a:stretch>
              <a:fillRect/>
            </a:stretch>
          </p:blipFill>
          <p:spPr>
            <a:xfrm>
              <a:off x="7927390" y="8036725"/>
              <a:ext cx="86474" cy="93917"/>
            </a:xfrm>
            <a:prstGeom prst="rect">
              <a:avLst/>
            </a:prstGeom>
            <a:effectLst/>
          </p:spPr>
        </p:pic>
        <p:pic>
          <p:nvPicPr>
            <p:cNvPr id="1226" name="Line Shape" descr="Line Shape"/>
            <p:cNvPicPr>
              <a:picLocks noChangeAspect="0"/>
            </p:cNvPicPr>
            <p:nvPr/>
          </p:nvPicPr>
          <p:blipFill>
            <a:blip r:embed="rId175">
              <a:extLst/>
            </a:blip>
            <a:stretch>
              <a:fillRect/>
            </a:stretch>
          </p:blipFill>
          <p:spPr>
            <a:xfrm>
              <a:off x="7945285" y="8051609"/>
              <a:ext cx="94626" cy="153453"/>
            </a:xfrm>
            <a:prstGeom prst="rect">
              <a:avLst/>
            </a:prstGeom>
            <a:effectLst/>
          </p:spPr>
        </p:pic>
        <p:pic>
          <p:nvPicPr>
            <p:cNvPr id="1228" name="Line Shape" descr="Line Shape"/>
            <p:cNvPicPr>
              <a:picLocks noChangeAspect="0"/>
            </p:cNvPicPr>
            <p:nvPr/>
          </p:nvPicPr>
          <p:blipFill>
            <a:blip r:embed="rId176">
              <a:extLst/>
            </a:blip>
            <a:stretch>
              <a:fillRect/>
            </a:stretch>
          </p:blipFill>
          <p:spPr>
            <a:xfrm>
              <a:off x="8083673" y="8027258"/>
              <a:ext cx="116242" cy="43847"/>
            </a:xfrm>
            <a:prstGeom prst="rect">
              <a:avLst/>
            </a:prstGeom>
            <a:effectLst/>
          </p:spPr>
        </p:pic>
        <p:pic>
          <p:nvPicPr>
            <p:cNvPr id="1230" name="Line Line" descr="Line Line"/>
            <p:cNvPicPr>
              <a:picLocks noChangeAspect="0"/>
            </p:cNvPicPr>
            <p:nvPr/>
          </p:nvPicPr>
          <p:blipFill>
            <a:blip r:embed="rId177">
              <a:extLst/>
            </a:blip>
            <a:stretch>
              <a:fillRect/>
            </a:stretch>
          </p:blipFill>
          <p:spPr>
            <a:xfrm>
              <a:off x="8083673" y="8081377"/>
              <a:ext cx="131126" cy="56706"/>
            </a:xfrm>
            <a:prstGeom prst="rect">
              <a:avLst/>
            </a:prstGeom>
            <a:effectLst/>
          </p:spPr>
        </p:pic>
        <p:pic>
          <p:nvPicPr>
            <p:cNvPr id="1232" name="Line Shape" descr="Line Shape"/>
            <p:cNvPicPr>
              <a:picLocks noChangeAspect="0"/>
            </p:cNvPicPr>
            <p:nvPr/>
          </p:nvPicPr>
          <p:blipFill>
            <a:blip r:embed="rId178">
              <a:extLst/>
            </a:blip>
            <a:stretch>
              <a:fillRect/>
            </a:stretch>
          </p:blipFill>
          <p:spPr>
            <a:xfrm>
              <a:off x="8255986" y="7994615"/>
              <a:ext cx="172072" cy="140511"/>
            </a:xfrm>
            <a:prstGeom prst="rect">
              <a:avLst/>
            </a:prstGeom>
            <a:effectLst/>
          </p:spPr>
        </p:pic>
        <p:pic>
          <p:nvPicPr>
            <p:cNvPr id="1234" name="Line Shape" descr="Line Shape"/>
            <p:cNvPicPr>
              <a:picLocks noChangeAspect="0"/>
            </p:cNvPicPr>
            <p:nvPr/>
          </p:nvPicPr>
          <p:blipFill>
            <a:blip r:embed="rId179">
              <a:extLst/>
            </a:blip>
            <a:stretch>
              <a:fillRect/>
            </a:stretch>
          </p:blipFill>
          <p:spPr>
            <a:xfrm>
              <a:off x="8623220" y="8055330"/>
              <a:ext cx="265084" cy="41822"/>
            </a:xfrm>
            <a:prstGeom prst="rect">
              <a:avLst/>
            </a:prstGeom>
            <a:effectLst/>
          </p:spPr>
        </p:pic>
        <p:pic>
          <p:nvPicPr>
            <p:cNvPr id="1236" name="Line Shape" descr="Line Shape"/>
            <p:cNvPicPr>
              <a:picLocks noChangeAspect="0"/>
            </p:cNvPicPr>
            <p:nvPr/>
          </p:nvPicPr>
          <p:blipFill>
            <a:blip r:embed="rId180">
              <a:extLst/>
            </a:blip>
            <a:stretch>
              <a:fillRect/>
            </a:stretch>
          </p:blipFill>
          <p:spPr>
            <a:xfrm>
              <a:off x="8619500" y="8111146"/>
              <a:ext cx="272524" cy="40581"/>
            </a:xfrm>
            <a:prstGeom prst="rect">
              <a:avLst/>
            </a:prstGeom>
            <a:effectLst/>
          </p:spPr>
        </p:pic>
        <p:pic>
          <p:nvPicPr>
            <p:cNvPr id="1238" name="Line Shape" descr="Line Shape"/>
            <p:cNvPicPr>
              <a:picLocks noChangeAspect="0"/>
            </p:cNvPicPr>
            <p:nvPr/>
          </p:nvPicPr>
          <p:blipFill>
            <a:blip r:embed="rId181">
              <a:extLst/>
            </a:blip>
            <a:stretch>
              <a:fillRect/>
            </a:stretch>
          </p:blipFill>
          <p:spPr>
            <a:xfrm>
              <a:off x="8794388" y="8006957"/>
              <a:ext cx="153050" cy="190663"/>
            </a:xfrm>
            <a:prstGeom prst="rect">
              <a:avLst/>
            </a:prstGeom>
            <a:effectLst/>
          </p:spPr>
        </p:pic>
        <p:pic>
          <p:nvPicPr>
            <p:cNvPr id="1240" name="Line Shape" descr="Line Shape"/>
            <p:cNvPicPr>
              <a:picLocks noChangeAspect="0"/>
            </p:cNvPicPr>
            <p:nvPr/>
          </p:nvPicPr>
          <p:blipFill>
            <a:blip r:embed="rId182">
              <a:extLst/>
            </a:blip>
            <a:stretch>
              <a:fillRect/>
            </a:stretch>
          </p:blipFill>
          <p:spPr>
            <a:xfrm>
              <a:off x="9173931" y="7980910"/>
              <a:ext cx="168337" cy="198105"/>
            </a:xfrm>
            <a:prstGeom prst="rect">
              <a:avLst/>
            </a:prstGeom>
            <a:effectLst/>
          </p:spPr>
        </p:pic>
        <p:pic>
          <p:nvPicPr>
            <p:cNvPr id="1242" name="Line Shape" descr="Line Shape"/>
            <p:cNvPicPr>
              <a:picLocks noChangeAspect="0"/>
            </p:cNvPicPr>
            <p:nvPr/>
          </p:nvPicPr>
          <p:blipFill>
            <a:blip r:embed="rId183">
              <a:extLst/>
            </a:blip>
            <a:stretch>
              <a:fillRect/>
            </a:stretch>
          </p:blipFill>
          <p:spPr>
            <a:xfrm>
              <a:off x="9134015" y="7980910"/>
              <a:ext cx="219416" cy="249774"/>
            </a:xfrm>
            <a:prstGeom prst="rect">
              <a:avLst/>
            </a:prstGeom>
            <a:effectLst/>
          </p:spPr>
        </p:pic>
        <p:pic>
          <p:nvPicPr>
            <p:cNvPr id="1244" name="Line Shape" descr="Line Shape"/>
            <p:cNvPicPr>
              <a:picLocks noChangeAspect="0"/>
            </p:cNvPicPr>
            <p:nvPr/>
          </p:nvPicPr>
          <p:blipFill>
            <a:blip r:embed="rId184">
              <a:extLst/>
            </a:blip>
            <a:stretch>
              <a:fillRect/>
            </a:stretch>
          </p:blipFill>
          <p:spPr>
            <a:xfrm>
              <a:off x="9598128" y="7984631"/>
              <a:ext cx="60427" cy="190662"/>
            </a:xfrm>
            <a:prstGeom prst="rect">
              <a:avLst/>
            </a:prstGeom>
            <a:effectLst/>
          </p:spPr>
        </p:pic>
        <p:pic>
          <p:nvPicPr>
            <p:cNvPr id="1246" name="Line Shape" descr="Line Shape"/>
            <p:cNvPicPr>
              <a:picLocks noChangeAspect="0"/>
            </p:cNvPicPr>
            <p:nvPr/>
          </p:nvPicPr>
          <p:blipFill>
            <a:blip r:embed="rId185">
              <a:extLst/>
            </a:blip>
            <a:stretch>
              <a:fillRect/>
            </a:stretch>
          </p:blipFill>
          <p:spPr>
            <a:xfrm>
              <a:off x="9419518" y="8144634"/>
              <a:ext cx="265084" cy="52986"/>
            </a:xfrm>
            <a:prstGeom prst="rect">
              <a:avLst/>
            </a:prstGeom>
            <a:effectLst/>
          </p:spPr>
        </p:pic>
        <p:pic>
          <p:nvPicPr>
            <p:cNvPr id="1248" name="Line Shape" descr="Line Shape"/>
            <p:cNvPicPr>
              <a:picLocks noChangeAspect="0"/>
            </p:cNvPicPr>
            <p:nvPr/>
          </p:nvPicPr>
          <p:blipFill>
            <a:blip r:embed="rId186">
              <a:extLst/>
            </a:blip>
            <a:stretch>
              <a:fillRect/>
            </a:stretch>
          </p:blipFill>
          <p:spPr>
            <a:xfrm>
              <a:off x="9549755" y="8148356"/>
              <a:ext cx="194383" cy="41822"/>
            </a:xfrm>
            <a:prstGeom prst="rect">
              <a:avLst/>
            </a:prstGeom>
            <a:effectLst/>
          </p:spPr>
        </p:pic>
        <p:pic>
          <p:nvPicPr>
            <p:cNvPr id="1250" name="Line Shape" descr="Line Shape"/>
            <p:cNvPicPr>
              <a:picLocks noChangeAspect="0"/>
            </p:cNvPicPr>
            <p:nvPr/>
          </p:nvPicPr>
          <p:blipFill>
            <a:blip r:embed="rId187">
              <a:extLst/>
            </a:blip>
            <a:stretch>
              <a:fillRect/>
            </a:stretch>
          </p:blipFill>
          <p:spPr>
            <a:xfrm>
              <a:off x="9421808" y="7973467"/>
              <a:ext cx="389308" cy="306015"/>
            </a:xfrm>
            <a:prstGeom prst="rect">
              <a:avLst/>
            </a:prstGeom>
            <a:effectLst/>
          </p:spPr>
        </p:pic>
        <p:pic>
          <p:nvPicPr>
            <p:cNvPr id="1252" name="Line Shape" descr="Line Shape"/>
            <p:cNvPicPr>
              <a:picLocks noChangeAspect="0"/>
            </p:cNvPicPr>
            <p:nvPr/>
          </p:nvPicPr>
          <p:blipFill>
            <a:blip r:embed="rId188">
              <a:extLst/>
            </a:blip>
            <a:stretch>
              <a:fillRect/>
            </a:stretch>
          </p:blipFill>
          <p:spPr>
            <a:xfrm>
              <a:off x="9858599" y="7964916"/>
              <a:ext cx="160895" cy="128515"/>
            </a:xfrm>
            <a:prstGeom prst="rect">
              <a:avLst/>
            </a:prstGeom>
            <a:effectLst/>
          </p:spPr>
        </p:pic>
        <p:pic>
          <p:nvPicPr>
            <p:cNvPr id="1254" name="Line Shape" descr="Line Shape"/>
            <p:cNvPicPr>
              <a:picLocks noChangeAspect="0"/>
            </p:cNvPicPr>
            <p:nvPr/>
          </p:nvPicPr>
          <p:blipFill>
            <a:blip r:embed="rId189">
              <a:extLst/>
            </a:blip>
            <a:stretch>
              <a:fillRect/>
            </a:stretch>
          </p:blipFill>
          <p:spPr>
            <a:xfrm>
              <a:off x="9918571" y="7988352"/>
              <a:ext cx="145575" cy="205319"/>
            </a:xfrm>
            <a:prstGeom prst="rect">
              <a:avLst/>
            </a:prstGeom>
            <a:effectLst/>
          </p:spPr>
        </p:pic>
        <p:pic>
          <p:nvPicPr>
            <p:cNvPr id="1256" name="Line Shape" descr="Line Shape"/>
            <p:cNvPicPr>
              <a:picLocks noChangeAspect="0"/>
            </p:cNvPicPr>
            <p:nvPr/>
          </p:nvPicPr>
          <p:blipFill>
            <a:blip r:embed="rId190">
              <a:extLst/>
            </a:blip>
            <a:stretch>
              <a:fillRect/>
            </a:stretch>
          </p:blipFill>
          <p:spPr>
            <a:xfrm>
              <a:off x="10189770" y="7914516"/>
              <a:ext cx="120016" cy="231009"/>
            </a:xfrm>
            <a:prstGeom prst="rect">
              <a:avLst/>
            </a:prstGeom>
            <a:effectLst/>
          </p:spPr>
        </p:pic>
        <p:pic>
          <p:nvPicPr>
            <p:cNvPr id="1258" name="Line Shape" descr="Line Shape"/>
            <p:cNvPicPr>
              <a:picLocks noChangeAspect="0"/>
            </p:cNvPicPr>
            <p:nvPr/>
          </p:nvPicPr>
          <p:blipFill>
            <a:blip r:embed="rId191">
              <a:extLst/>
            </a:blip>
            <a:stretch>
              <a:fillRect/>
            </a:stretch>
          </p:blipFill>
          <p:spPr>
            <a:xfrm>
              <a:off x="10168064" y="8159188"/>
              <a:ext cx="77859" cy="86028"/>
            </a:xfrm>
            <a:prstGeom prst="rect">
              <a:avLst/>
            </a:prstGeom>
            <a:effectLst/>
          </p:spPr>
        </p:pic>
        <p:pic>
          <p:nvPicPr>
            <p:cNvPr id="1260" name="Line Shape" descr="Line Shape"/>
            <p:cNvPicPr>
              <a:picLocks noChangeAspect="0"/>
            </p:cNvPicPr>
            <p:nvPr/>
          </p:nvPicPr>
          <p:blipFill>
            <a:blip r:embed="rId192">
              <a:extLst/>
            </a:blip>
            <a:stretch>
              <a:fillRect/>
            </a:stretch>
          </p:blipFill>
          <p:spPr>
            <a:xfrm>
              <a:off x="5356197" y="7955531"/>
              <a:ext cx="145979" cy="275578"/>
            </a:xfrm>
            <a:prstGeom prst="rect">
              <a:avLst/>
            </a:prstGeom>
            <a:effectLst/>
          </p:spPr>
        </p:pic>
        <p:pic>
          <p:nvPicPr>
            <p:cNvPr id="1262" name="Line Shape" descr="Line Shape"/>
            <p:cNvPicPr>
              <a:picLocks noChangeAspect="0"/>
            </p:cNvPicPr>
            <p:nvPr/>
          </p:nvPicPr>
          <p:blipFill>
            <a:blip r:embed="rId193">
              <a:extLst/>
            </a:blip>
            <a:stretch>
              <a:fillRect/>
            </a:stretch>
          </p:blipFill>
          <p:spPr>
            <a:xfrm>
              <a:off x="5490837" y="7971235"/>
              <a:ext cx="145295" cy="253788"/>
            </a:xfrm>
            <a:prstGeom prst="rect">
              <a:avLst/>
            </a:prstGeom>
            <a:effectLst/>
          </p:spPr>
        </p:pic>
        <p:pic>
          <p:nvPicPr>
            <p:cNvPr id="1264" name="Line Line" descr="Line Line"/>
            <p:cNvPicPr>
              <a:picLocks noChangeAspect="0"/>
            </p:cNvPicPr>
            <p:nvPr/>
          </p:nvPicPr>
          <p:blipFill>
            <a:blip r:embed="rId194">
              <a:extLst/>
            </a:blip>
            <a:stretch>
              <a:fillRect/>
            </a:stretch>
          </p:blipFill>
          <p:spPr>
            <a:xfrm>
              <a:off x="5505006" y="8107424"/>
              <a:ext cx="116242" cy="56706"/>
            </a:xfrm>
            <a:prstGeom prst="rect">
              <a:avLst/>
            </a:prstGeom>
            <a:effectLst/>
          </p:spPr>
        </p:pic>
        <p:pic>
          <p:nvPicPr>
            <p:cNvPr id="1266" name="Line Shape" descr="Line Shape"/>
            <p:cNvPicPr>
              <a:picLocks noChangeAspect="0"/>
            </p:cNvPicPr>
            <p:nvPr/>
          </p:nvPicPr>
          <p:blipFill>
            <a:blip r:embed="rId195">
              <a:extLst/>
            </a:blip>
            <a:stretch>
              <a:fillRect/>
            </a:stretch>
          </p:blipFill>
          <p:spPr>
            <a:xfrm>
              <a:off x="5631520" y="7958873"/>
              <a:ext cx="153453" cy="205257"/>
            </a:xfrm>
            <a:prstGeom prst="rect">
              <a:avLst/>
            </a:prstGeom>
            <a:effectLst/>
          </p:spPr>
        </p:pic>
        <p:pic>
          <p:nvPicPr>
            <p:cNvPr id="1268" name="Line Line" descr="Line Line"/>
            <p:cNvPicPr>
              <a:picLocks noChangeAspect="0"/>
            </p:cNvPicPr>
            <p:nvPr/>
          </p:nvPicPr>
          <p:blipFill>
            <a:blip r:embed="rId196">
              <a:extLst/>
            </a:blip>
            <a:stretch>
              <a:fillRect/>
            </a:stretch>
          </p:blipFill>
          <p:spPr>
            <a:xfrm>
              <a:off x="5728267" y="8137192"/>
              <a:ext cx="82753" cy="90196"/>
            </a:xfrm>
            <a:prstGeom prst="rect">
              <a:avLst/>
            </a:prstGeom>
            <a:effectLst/>
          </p:spPr>
        </p:pic>
        <p:pic>
          <p:nvPicPr>
            <p:cNvPr id="1270" name="Line Shape" descr="Line Shape"/>
            <p:cNvPicPr>
              <a:picLocks noChangeAspect="0"/>
            </p:cNvPicPr>
            <p:nvPr/>
          </p:nvPicPr>
          <p:blipFill>
            <a:blip r:embed="rId197">
              <a:extLst/>
            </a:blip>
            <a:stretch>
              <a:fillRect/>
            </a:stretch>
          </p:blipFill>
          <p:spPr>
            <a:xfrm>
              <a:off x="5882243" y="7983202"/>
              <a:ext cx="155465" cy="206976"/>
            </a:xfrm>
            <a:prstGeom prst="rect">
              <a:avLst/>
            </a:prstGeom>
            <a:effectLst/>
          </p:spPr>
        </p:pic>
        <p:pic>
          <p:nvPicPr>
            <p:cNvPr id="1272" name="Line Shape" descr="Line Shape"/>
            <p:cNvPicPr>
              <a:picLocks noChangeAspect="0"/>
            </p:cNvPicPr>
            <p:nvPr/>
          </p:nvPicPr>
          <p:blipFill>
            <a:blip r:embed="rId198">
              <a:extLst/>
            </a:blip>
            <a:stretch>
              <a:fillRect/>
            </a:stretch>
          </p:blipFill>
          <p:spPr>
            <a:xfrm>
              <a:off x="6122695" y="7980910"/>
              <a:ext cx="52985" cy="175778"/>
            </a:xfrm>
            <a:prstGeom prst="rect">
              <a:avLst/>
            </a:prstGeom>
            <a:effectLst/>
          </p:spPr>
        </p:pic>
        <p:pic>
          <p:nvPicPr>
            <p:cNvPr id="1274" name="Line Shape" descr="Line Shape"/>
            <p:cNvPicPr>
              <a:picLocks noChangeAspect="0"/>
            </p:cNvPicPr>
            <p:nvPr/>
          </p:nvPicPr>
          <p:blipFill>
            <a:blip r:embed="rId199">
              <a:extLst/>
            </a:blip>
            <a:stretch>
              <a:fillRect/>
            </a:stretch>
          </p:blipFill>
          <p:spPr>
            <a:xfrm>
              <a:off x="6246911" y="8010891"/>
              <a:ext cx="118541" cy="138356"/>
            </a:xfrm>
            <a:prstGeom prst="rect">
              <a:avLst/>
            </a:prstGeom>
            <a:effectLst/>
          </p:spPr>
        </p:pic>
        <p:pic>
          <p:nvPicPr>
            <p:cNvPr id="1276" name="Line Shape" descr="Line Shape"/>
            <p:cNvPicPr>
              <a:picLocks noChangeAspect="0"/>
            </p:cNvPicPr>
            <p:nvPr/>
          </p:nvPicPr>
          <p:blipFill>
            <a:blip r:embed="rId200">
              <a:extLst/>
            </a:blip>
            <a:stretch>
              <a:fillRect/>
            </a:stretch>
          </p:blipFill>
          <p:spPr>
            <a:xfrm>
              <a:off x="6181234" y="7995794"/>
              <a:ext cx="109798" cy="168336"/>
            </a:xfrm>
            <a:prstGeom prst="rect">
              <a:avLst/>
            </a:prstGeom>
            <a:effectLst/>
          </p:spPr>
        </p:pic>
        <p:pic>
          <p:nvPicPr>
            <p:cNvPr id="1278" name="Line Shape" descr="Line Shape"/>
            <p:cNvPicPr>
              <a:picLocks noChangeAspect="0"/>
            </p:cNvPicPr>
            <p:nvPr/>
          </p:nvPicPr>
          <p:blipFill>
            <a:blip r:embed="rId201">
              <a:extLst/>
            </a:blip>
            <a:stretch>
              <a:fillRect/>
            </a:stretch>
          </p:blipFill>
          <p:spPr>
            <a:xfrm>
              <a:off x="6372004" y="8003236"/>
              <a:ext cx="77406" cy="160894"/>
            </a:xfrm>
            <a:prstGeom prst="rect">
              <a:avLst/>
            </a:prstGeom>
            <a:effectLst/>
          </p:spPr>
        </p:pic>
        <p:pic>
          <p:nvPicPr>
            <p:cNvPr id="1280" name="Line Shape" descr="Line Shape"/>
            <p:cNvPicPr>
              <a:picLocks noChangeAspect="0"/>
            </p:cNvPicPr>
            <p:nvPr/>
          </p:nvPicPr>
          <p:blipFill>
            <a:blip r:embed="rId202">
              <a:extLst/>
            </a:blip>
            <a:stretch>
              <a:fillRect/>
            </a:stretch>
          </p:blipFill>
          <p:spPr>
            <a:xfrm>
              <a:off x="6412934" y="7939979"/>
              <a:ext cx="139679" cy="23531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2" name="Drawing"/>
          <p:cNvGrpSpPr/>
          <p:nvPr/>
        </p:nvGrpSpPr>
        <p:grpSpPr>
          <a:xfrm>
            <a:off x="800950" y="2138844"/>
            <a:ext cx="11594250" cy="7016798"/>
            <a:chOff x="0" y="0"/>
            <a:chExt cx="11594249" cy="7016797"/>
          </a:xfrm>
        </p:grpSpPr>
        <p:sp>
          <p:nvSpPr>
            <p:cNvPr id="1284" name="Line"/>
            <p:cNvSpPr/>
            <p:nvPr/>
          </p:nvSpPr>
          <p:spPr>
            <a:xfrm>
              <a:off x="1234136" y="34301"/>
              <a:ext cx="250914" cy="444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406" fill="norm" stroke="1" extrusionOk="0">
                  <a:moveTo>
                    <a:pt x="21517" y="1458"/>
                  </a:moveTo>
                  <a:cubicBezTo>
                    <a:pt x="20791" y="949"/>
                    <a:pt x="20065" y="439"/>
                    <a:pt x="19157" y="185"/>
                  </a:cubicBezTo>
                  <a:cubicBezTo>
                    <a:pt x="18250" y="-70"/>
                    <a:pt x="17161" y="-70"/>
                    <a:pt x="15346" y="236"/>
                  </a:cubicBezTo>
                  <a:cubicBezTo>
                    <a:pt x="13530" y="541"/>
                    <a:pt x="10989" y="1153"/>
                    <a:pt x="8539" y="2630"/>
                  </a:cubicBezTo>
                  <a:cubicBezTo>
                    <a:pt x="6088" y="4107"/>
                    <a:pt x="3729" y="6451"/>
                    <a:pt x="2186" y="9151"/>
                  </a:cubicBezTo>
                  <a:cubicBezTo>
                    <a:pt x="643" y="11851"/>
                    <a:pt x="-83" y="14907"/>
                    <a:pt x="8" y="16996"/>
                  </a:cubicBezTo>
                  <a:cubicBezTo>
                    <a:pt x="99" y="19085"/>
                    <a:pt x="1006" y="20205"/>
                    <a:pt x="3003" y="20817"/>
                  </a:cubicBezTo>
                  <a:cubicBezTo>
                    <a:pt x="4999" y="21428"/>
                    <a:pt x="8085" y="21530"/>
                    <a:pt x="10535" y="21275"/>
                  </a:cubicBezTo>
                  <a:cubicBezTo>
                    <a:pt x="12986" y="21021"/>
                    <a:pt x="14801" y="20409"/>
                    <a:pt x="16616" y="197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5" name="Line"/>
            <p:cNvSpPr/>
            <p:nvPr/>
          </p:nvSpPr>
          <p:spPr>
            <a:xfrm>
              <a:off x="1478170" y="295312"/>
              <a:ext cx="144463" cy="189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0790" fill="norm" stroke="1" extrusionOk="0">
                  <a:moveTo>
                    <a:pt x="15104" y="3950"/>
                  </a:moveTo>
                  <a:cubicBezTo>
                    <a:pt x="14478" y="2789"/>
                    <a:pt x="13852" y="1627"/>
                    <a:pt x="12756" y="931"/>
                  </a:cubicBezTo>
                  <a:cubicBezTo>
                    <a:pt x="11661" y="234"/>
                    <a:pt x="10095" y="2"/>
                    <a:pt x="8061" y="1511"/>
                  </a:cubicBezTo>
                  <a:cubicBezTo>
                    <a:pt x="6026" y="3021"/>
                    <a:pt x="3522" y="6272"/>
                    <a:pt x="1956" y="9408"/>
                  </a:cubicBezTo>
                  <a:cubicBezTo>
                    <a:pt x="391" y="12543"/>
                    <a:pt x="-235" y="15563"/>
                    <a:pt x="78" y="17421"/>
                  </a:cubicBezTo>
                  <a:cubicBezTo>
                    <a:pt x="391" y="19279"/>
                    <a:pt x="1643" y="19976"/>
                    <a:pt x="3835" y="20440"/>
                  </a:cubicBezTo>
                  <a:cubicBezTo>
                    <a:pt x="6026" y="20905"/>
                    <a:pt x="9156" y="21137"/>
                    <a:pt x="12130" y="19627"/>
                  </a:cubicBezTo>
                  <a:cubicBezTo>
                    <a:pt x="15104" y="18118"/>
                    <a:pt x="17922" y="14866"/>
                    <a:pt x="19487" y="11963"/>
                  </a:cubicBezTo>
                  <a:cubicBezTo>
                    <a:pt x="21052" y="9060"/>
                    <a:pt x="21365" y="6505"/>
                    <a:pt x="21365" y="4647"/>
                  </a:cubicBezTo>
                  <a:cubicBezTo>
                    <a:pt x="21365" y="2789"/>
                    <a:pt x="21052" y="1627"/>
                    <a:pt x="19800" y="814"/>
                  </a:cubicBezTo>
                  <a:cubicBezTo>
                    <a:pt x="18548" y="2"/>
                    <a:pt x="16356" y="-463"/>
                    <a:pt x="14791" y="698"/>
                  </a:cubicBezTo>
                  <a:cubicBezTo>
                    <a:pt x="13226" y="1860"/>
                    <a:pt x="12287" y="4647"/>
                    <a:pt x="11348" y="74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6" name="Line"/>
            <p:cNvSpPr/>
            <p:nvPr/>
          </p:nvSpPr>
          <p:spPr>
            <a:xfrm>
              <a:off x="1729705" y="318605"/>
              <a:ext cx="193495" cy="162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0935" fill="norm" stroke="1" extrusionOk="0">
                  <a:moveTo>
                    <a:pt x="332" y="0"/>
                  </a:moveTo>
                  <a:cubicBezTo>
                    <a:pt x="97" y="4375"/>
                    <a:pt x="-138" y="8749"/>
                    <a:pt x="97" y="12167"/>
                  </a:cubicBezTo>
                  <a:cubicBezTo>
                    <a:pt x="332" y="15585"/>
                    <a:pt x="1036" y="18046"/>
                    <a:pt x="1975" y="19549"/>
                  </a:cubicBezTo>
                  <a:cubicBezTo>
                    <a:pt x="2914" y="21053"/>
                    <a:pt x="4088" y="21600"/>
                    <a:pt x="6084" y="19823"/>
                  </a:cubicBezTo>
                  <a:cubicBezTo>
                    <a:pt x="8079" y="18046"/>
                    <a:pt x="10897" y="13944"/>
                    <a:pt x="12540" y="10390"/>
                  </a:cubicBezTo>
                  <a:cubicBezTo>
                    <a:pt x="14184" y="6835"/>
                    <a:pt x="14653" y="3828"/>
                    <a:pt x="14888" y="3144"/>
                  </a:cubicBezTo>
                  <a:cubicBezTo>
                    <a:pt x="15123" y="2461"/>
                    <a:pt x="15123" y="4101"/>
                    <a:pt x="15240" y="6289"/>
                  </a:cubicBezTo>
                  <a:cubicBezTo>
                    <a:pt x="15358" y="8476"/>
                    <a:pt x="15592" y="11210"/>
                    <a:pt x="15945" y="13261"/>
                  </a:cubicBezTo>
                  <a:cubicBezTo>
                    <a:pt x="16297" y="15311"/>
                    <a:pt x="16766" y="16678"/>
                    <a:pt x="17705" y="17225"/>
                  </a:cubicBezTo>
                  <a:cubicBezTo>
                    <a:pt x="18645" y="17772"/>
                    <a:pt x="20053" y="17499"/>
                    <a:pt x="21462" y="172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7" name="Line"/>
            <p:cNvSpPr/>
            <p:nvPr/>
          </p:nvSpPr>
          <p:spPr>
            <a:xfrm>
              <a:off x="1962093" y="280593"/>
              <a:ext cx="119857" cy="15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0497" fill="norm" stroke="1" extrusionOk="0">
                  <a:moveTo>
                    <a:pt x="2132" y="8191"/>
                  </a:moveTo>
                  <a:cubicBezTo>
                    <a:pt x="2132" y="9832"/>
                    <a:pt x="2132" y="11472"/>
                    <a:pt x="1753" y="13933"/>
                  </a:cubicBezTo>
                  <a:cubicBezTo>
                    <a:pt x="1374" y="16394"/>
                    <a:pt x="616" y="19675"/>
                    <a:pt x="237" y="20358"/>
                  </a:cubicBezTo>
                  <a:cubicBezTo>
                    <a:pt x="-142" y="21042"/>
                    <a:pt x="-142" y="19128"/>
                    <a:pt x="805" y="16120"/>
                  </a:cubicBezTo>
                  <a:cubicBezTo>
                    <a:pt x="1753" y="13113"/>
                    <a:pt x="3647" y="9012"/>
                    <a:pt x="5163" y="6141"/>
                  </a:cubicBezTo>
                  <a:cubicBezTo>
                    <a:pt x="6679" y="3270"/>
                    <a:pt x="7816" y="1629"/>
                    <a:pt x="9332" y="672"/>
                  </a:cubicBezTo>
                  <a:cubicBezTo>
                    <a:pt x="10847" y="-285"/>
                    <a:pt x="12742" y="-558"/>
                    <a:pt x="14826" y="2176"/>
                  </a:cubicBezTo>
                  <a:cubicBezTo>
                    <a:pt x="16911" y="4910"/>
                    <a:pt x="19184" y="10652"/>
                    <a:pt x="21458" y="163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8" name="Line"/>
            <p:cNvSpPr/>
            <p:nvPr/>
          </p:nvSpPr>
          <p:spPr>
            <a:xfrm>
              <a:off x="2196674" y="13805"/>
              <a:ext cx="69426" cy="411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510" fill="norm" stroke="1" extrusionOk="0">
                  <a:moveTo>
                    <a:pt x="5759" y="0"/>
                  </a:moveTo>
                  <a:cubicBezTo>
                    <a:pt x="3795" y="3323"/>
                    <a:pt x="1832" y="6646"/>
                    <a:pt x="850" y="10025"/>
                  </a:cubicBezTo>
                  <a:cubicBezTo>
                    <a:pt x="-132" y="13403"/>
                    <a:pt x="-132" y="16837"/>
                    <a:pt x="195" y="18831"/>
                  </a:cubicBezTo>
                  <a:cubicBezTo>
                    <a:pt x="523" y="20825"/>
                    <a:pt x="1177" y="21378"/>
                    <a:pt x="3141" y="21489"/>
                  </a:cubicBezTo>
                  <a:cubicBezTo>
                    <a:pt x="5104" y="21600"/>
                    <a:pt x="8377" y="21268"/>
                    <a:pt x="11650" y="20326"/>
                  </a:cubicBezTo>
                  <a:cubicBezTo>
                    <a:pt x="14923" y="19385"/>
                    <a:pt x="18195" y="17834"/>
                    <a:pt x="21468" y="162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9" name="Line"/>
            <p:cNvSpPr/>
            <p:nvPr/>
          </p:nvSpPr>
          <p:spPr>
            <a:xfrm>
              <a:off x="2167620" y="261455"/>
              <a:ext cx="3498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600" fill="norm" stroke="1" extrusionOk="0">
                  <a:moveTo>
                    <a:pt x="17185" y="0"/>
                  </a:moveTo>
                  <a:cubicBezTo>
                    <a:pt x="8291" y="0"/>
                    <a:pt x="-603" y="0"/>
                    <a:pt x="32" y="3600"/>
                  </a:cubicBezTo>
                  <a:cubicBezTo>
                    <a:pt x="668" y="7200"/>
                    <a:pt x="10832" y="14400"/>
                    <a:pt x="2099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0" name="Line"/>
            <p:cNvSpPr/>
            <p:nvPr/>
          </p:nvSpPr>
          <p:spPr>
            <a:xfrm>
              <a:off x="2329599" y="205339"/>
              <a:ext cx="114301" cy="167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2" fill="norm" stroke="1" extrusionOk="0">
                  <a:moveTo>
                    <a:pt x="0" y="10145"/>
                  </a:moveTo>
                  <a:cubicBezTo>
                    <a:pt x="4400" y="8301"/>
                    <a:pt x="8800" y="6457"/>
                    <a:pt x="11400" y="4613"/>
                  </a:cubicBezTo>
                  <a:cubicBezTo>
                    <a:pt x="14000" y="2769"/>
                    <a:pt x="14800" y="925"/>
                    <a:pt x="14200" y="267"/>
                  </a:cubicBezTo>
                  <a:cubicBezTo>
                    <a:pt x="13600" y="-392"/>
                    <a:pt x="11600" y="135"/>
                    <a:pt x="9200" y="2242"/>
                  </a:cubicBezTo>
                  <a:cubicBezTo>
                    <a:pt x="6800" y="4349"/>
                    <a:pt x="4000" y="8037"/>
                    <a:pt x="2400" y="10671"/>
                  </a:cubicBezTo>
                  <a:cubicBezTo>
                    <a:pt x="800" y="13306"/>
                    <a:pt x="400" y="14886"/>
                    <a:pt x="3000" y="16598"/>
                  </a:cubicBezTo>
                  <a:cubicBezTo>
                    <a:pt x="5600" y="18310"/>
                    <a:pt x="11200" y="20154"/>
                    <a:pt x="14800" y="20681"/>
                  </a:cubicBezTo>
                  <a:cubicBezTo>
                    <a:pt x="18400" y="21208"/>
                    <a:pt x="20000" y="20418"/>
                    <a:pt x="21600" y="196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1" name="Line"/>
            <p:cNvSpPr/>
            <p:nvPr/>
          </p:nvSpPr>
          <p:spPr>
            <a:xfrm>
              <a:off x="2481999" y="204305"/>
              <a:ext cx="139701" cy="188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1" fill="norm" stroke="1" extrusionOk="0">
                  <a:moveTo>
                    <a:pt x="0" y="720"/>
                  </a:moveTo>
                  <a:cubicBezTo>
                    <a:pt x="2945" y="2640"/>
                    <a:pt x="5891" y="4560"/>
                    <a:pt x="7855" y="7440"/>
                  </a:cubicBezTo>
                  <a:cubicBezTo>
                    <a:pt x="9818" y="10320"/>
                    <a:pt x="10800" y="14160"/>
                    <a:pt x="10964" y="16800"/>
                  </a:cubicBezTo>
                  <a:cubicBezTo>
                    <a:pt x="11127" y="19440"/>
                    <a:pt x="10473" y="20880"/>
                    <a:pt x="9491" y="21240"/>
                  </a:cubicBezTo>
                  <a:cubicBezTo>
                    <a:pt x="8509" y="21600"/>
                    <a:pt x="7200" y="20880"/>
                    <a:pt x="6545" y="19320"/>
                  </a:cubicBezTo>
                  <a:cubicBezTo>
                    <a:pt x="5891" y="17760"/>
                    <a:pt x="5891" y="15360"/>
                    <a:pt x="7364" y="12240"/>
                  </a:cubicBezTo>
                  <a:cubicBezTo>
                    <a:pt x="8836" y="9120"/>
                    <a:pt x="11782" y="5280"/>
                    <a:pt x="14400" y="3120"/>
                  </a:cubicBezTo>
                  <a:cubicBezTo>
                    <a:pt x="17018" y="960"/>
                    <a:pt x="19309" y="4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2" name="Line"/>
            <p:cNvSpPr/>
            <p:nvPr/>
          </p:nvSpPr>
          <p:spPr>
            <a:xfrm>
              <a:off x="2793149" y="312255"/>
              <a:ext cx="1143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3" name="Line"/>
            <p:cNvSpPr/>
            <p:nvPr/>
          </p:nvSpPr>
          <p:spPr>
            <a:xfrm>
              <a:off x="3039967" y="180729"/>
              <a:ext cx="159583" cy="184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8" h="21105" fill="norm" stroke="1" extrusionOk="0">
                  <a:moveTo>
                    <a:pt x="940" y="8528"/>
                  </a:moveTo>
                  <a:cubicBezTo>
                    <a:pt x="3709" y="8043"/>
                    <a:pt x="6478" y="7557"/>
                    <a:pt x="8278" y="6829"/>
                  </a:cubicBezTo>
                  <a:cubicBezTo>
                    <a:pt x="10078" y="6101"/>
                    <a:pt x="10909" y="5130"/>
                    <a:pt x="11463" y="3917"/>
                  </a:cubicBezTo>
                  <a:cubicBezTo>
                    <a:pt x="12016" y="2703"/>
                    <a:pt x="12293" y="1247"/>
                    <a:pt x="11740" y="519"/>
                  </a:cubicBezTo>
                  <a:cubicBezTo>
                    <a:pt x="11186" y="-209"/>
                    <a:pt x="9801" y="-209"/>
                    <a:pt x="7863" y="762"/>
                  </a:cubicBezTo>
                  <a:cubicBezTo>
                    <a:pt x="5924" y="1733"/>
                    <a:pt x="3432" y="3674"/>
                    <a:pt x="1770" y="6587"/>
                  </a:cubicBezTo>
                  <a:cubicBezTo>
                    <a:pt x="109" y="9499"/>
                    <a:pt x="-722" y="13382"/>
                    <a:pt x="801" y="16173"/>
                  </a:cubicBezTo>
                  <a:cubicBezTo>
                    <a:pt x="2324" y="18964"/>
                    <a:pt x="6201" y="20663"/>
                    <a:pt x="9940" y="21027"/>
                  </a:cubicBezTo>
                  <a:cubicBezTo>
                    <a:pt x="13678" y="21391"/>
                    <a:pt x="17278" y="20420"/>
                    <a:pt x="20878" y="194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4" name="Line"/>
            <p:cNvSpPr/>
            <p:nvPr/>
          </p:nvSpPr>
          <p:spPr>
            <a:xfrm>
              <a:off x="3231299" y="197955"/>
              <a:ext cx="1397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82" y="5462"/>
                    <a:pt x="9164" y="10924"/>
                    <a:pt x="12764" y="14524"/>
                  </a:cubicBezTo>
                  <a:cubicBezTo>
                    <a:pt x="16364" y="18124"/>
                    <a:pt x="18982" y="1986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5" name="Line"/>
            <p:cNvSpPr/>
            <p:nvPr/>
          </p:nvSpPr>
          <p:spPr>
            <a:xfrm>
              <a:off x="3259029" y="190005"/>
              <a:ext cx="111971" cy="2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349" fill="norm" stroke="1" extrusionOk="0">
                  <a:moveTo>
                    <a:pt x="21160" y="153"/>
                  </a:moveTo>
                  <a:cubicBezTo>
                    <a:pt x="19160" y="-49"/>
                    <a:pt x="17160" y="-251"/>
                    <a:pt x="14560" y="960"/>
                  </a:cubicBezTo>
                  <a:cubicBezTo>
                    <a:pt x="11960" y="2171"/>
                    <a:pt x="8760" y="4796"/>
                    <a:pt x="5960" y="7925"/>
                  </a:cubicBezTo>
                  <a:cubicBezTo>
                    <a:pt x="3160" y="11054"/>
                    <a:pt x="760" y="14687"/>
                    <a:pt x="160" y="17009"/>
                  </a:cubicBezTo>
                  <a:cubicBezTo>
                    <a:pt x="-440" y="19330"/>
                    <a:pt x="760" y="20340"/>
                    <a:pt x="1960" y="213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6" name="Line"/>
            <p:cNvSpPr/>
            <p:nvPr/>
          </p:nvSpPr>
          <p:spPr>
            <a:xfrm>
              <a:off x="3404469" y="184983"/>
              <a:ext cx="169731" cy="197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400" fill="norm" stroke="1" extrusionOk="0">
                  <a:moveTo>
                    <a:pt x="17383" y="2098"/>
                  </a:moveTo>
                  <a:cubicBezTo>
                    <a:pt x="16316" y="949"/>
                    <a:pt x="15250" y="-200"/>
                    <a:pt x="12850" y="30"/>
                  </a:cubicBezTo>
                  <a:cubicBezTo>
                    <a:pt x="10450" y="260"/>
                    <a:pt x="6716" y="1868"/>
                    <a:pt x="4183" y="4855"/>
                  </a:cubicBezTo>
                  <a:cubicBezTo>
                    <a:pt x="1650" y="7843"/>
                    <a:pt x="316" y="12209"/>
                    <a:pt x="50" y="14851"/>
                  </a:cubicBezTo>
                  <a:cubicBezTo>
                    <a:pt x="-217" y="17494"/>
                    <a:pt x="583" y="18413"/>
                    <a:pt x="2450" y="18643"/>
                  </a:cubicBezTo>
                  <a:cubicBezTo>
                    <a:pt x="4316" y="18872"/>
                    <a:pt x="7250" y="18413"/>
                    <a:pt x="9250" y="17609"/>
                  </a:cubicBezTo>
                  <a:cubicBezTo>
                    <a:pt x="11250" y="16804"/>
                    <a:pt x="12316" y="15655"/>
                    <a:pt x="13383" y="14162"/>
                  </a:cubicBezTo>
                  <a:cubicBezTo>
                    <a:pt x="14450" y="12668"/>
                    <a:pt x="15516" y="10830"/>
                    <a:pt x="16050" y="10600"/>
                  </a:cubicBezTo>
                  <a:cubicBezTo>
                    <a:pt x="16583" y="10370"/>
                    <a:pt x="16583" y="11749"/>
                    <a:pt x="17383" y="13817"/>
                  </a:cubicBezTo>
                  <a:cubicBezTo>
                    <a:pt x="18183" y="15885"/>
                    <a:pt x="19783" y="18643"/>
                    <a:pt x="21383" y="21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7" name="Line"/>
            <p:cNvSpPr/>
            <p:nvPr/>
          </p:nvSpPr>
          <p:spPr>
            <a:xfrm>
              <a:off x="3651193" y="210655"/>
              <a:ext cx="196057" cy="188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386" fill="norm" stroke="1" extrusionOk="0">
                  <a:moveTo>
                    <a:pt x="1307" y="0"/>
                  </a:moveTo>
                  <a:cubicBezTo>
                    <a:pt x="1307" y="5760"/>
                    <a:pt x="1307" y="11520"/>
                    <a:pt x="1074" y="15360"/>
                  </a:cubicBezTo>
                  <a:cubicBezTo>
                    <a:pt x="842" y="19200"/>
                    <a:pt x="378" y="21120"/>
                    <a:pt x="145" y="21360"/>
                  </a:cubicBezTo>
                  <a:cubicBezTo>
                    <a:pt x="-87" y="21600"/>
                    <a:pt x="-87" y="20160"/>
                    <a:pt x="494" y="17040"/>
                  </a:cubicBezTo>
                  <a:cubicBezTo>
                    <a:pt x="1074" y="13920"/>
                    <a:pt x="2236" y="9120"/>
                    <a:pt x="3281" y="6240"/>
                  </a:cubicBezTo>
                  <a:cubicBezTo>
                    <a:pt x="4326" y="3360"/>
                    <a:pt x="5255" y="2400"/>
                    <a:pt x="5836" y="2520"/>
                  </a:cubicBezTo>
                  <a:cubicBezTo>
                    <a:pt x="6416" y="2640"/>
                    <a:pt x="6648" y="3840"/>
                    <a:pt x="6765" y="5760"/>
                  </a:cubicBezTo>
                  <a:cubicBezTo>
                    <a:pt x="6881" y="7680"/>
                    <a:pt x="6881" y="10320"/>
                    <a:pt x="6881" y="12240"/>
                  </a:cubicBezTo>
                  <a:cubicBezTo>
                    <a:pt x="6881" y="14160"/>
                    <a:pt x="6881" y="15360"/>
                    <a:pt x="7113" y="15240"/>
                  </a:cubicBezTo>
                  <a:cubicBezTo>
                    <a:pt x="7345" y="15120"/>
                    <a:pt x="7810" y="13680"/>
                    <a:pt x="8855" y="11520"/>
                  </a:cubicBezTo>
                  <a:cubicBezTo>
                    <a:pt x="9900" y="9360"/>
                    <a:pt x="11526" y="6480"/>
                    <a:pt x="12803" y="4680"/>
                  </a:cubicBezTo>
                  <a:cubicBezTo>
                    <a:pt x="14081" y="2880"/>
                    <a:pt x="15010" y="2160"/>
                    <a:pt x="16055" y="1920"/>
                  </a:cubicBezTo>
                  <a:cubicBezTo>
                    <a:pt x="17100" y="1680"/>
                    <a:pt x="18261" y="1920"/>
                    <a:pt x="18842" y="3000"/>
                  </a:cubicBezTo>
                  <a:cubicBezTo>
                    <a:pt x="19423" y="4080"/>
                    <a:pt x="19423" y="6000"/>
                    <a:pt x="19423" y="8520"/>
                  </a:cubicBezTo>
                  <a:cubicBezTo>
                    <a:pt x="19423" y="11040"/>
                    <a:pt x="19423" y="14160"/>
                    <a:pt x="19771" y="16200"/>
                  </a:cubicBezTo>
                  <a:cubicBezTo>
                    <a:pt x="20119" y="18240"/>
                    <a:pt x="20816" y="19200"/>
                    <a:pt x="21513" y="201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8" name="Line"/>
            <p:cNvSpPr/>
            <p:nvPr/>
          </p:nvSpPr>
          <p:spPr>
            <a:xfrm>
              <a:off x="3885990" y="159068"/>
              <a:ext cx="160547" cy="537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267" fill="norm" stroke="1" extrusionOk="0">
                  <a:moveTo>
                    <a:pt x="11697" y="3548"/>
                  </a:moveTo>
                  <a:cubicBezTo>
                    <a:pt x="9733" y="5892"/>
                    <a:pt x="7770" y="8236"/>
                    <a:pt x="6086" y="10748"/>
                  </a:cubicBezTo>
                  <a:cubicBezTo>
                    <a:pt x="4403" y="13259"/>
                    <a:pt x="3001" y="15938"/>
                    <a:pt x="2019" y="17613"/>
                  </a:cubicBezTo>
                  <a:cubicBezTo>
                    <a:pt x="1037" y="19287"/>
                    <a:pt x="476" y="19957"/>
                    <a:pt x="196" y="20501"/>
                  </a:cubicBezTo>
                  <a:cubicBezTo>
                    <a:pt x="-85" y="21045"/>
                    <a:pt x="-85" y="21464"/>
                    <a:pt x="336" y="21171"/>
                  </a:cubicBezTo>
                  <a:cubicBezTo>
                    <a:pt x="757" y="20878"/>
                    <a:pt x="1598" y="19873"/>
                    <a:pt x="2580" y="17906"/>
                  </a:cubicBezTo>
                  <a:cubicBezTo>
                    <a:pt x="3562" y="15938"/>
                    <a:pt x="4684" y="13008"/>
                    <a:pt x="6086" y="10162"/>
                  </a:cubicBezTo>
                  <a:cubicBezTo>
                    <a:pt x="7489" y="7315"/>
                    <a:pt x="9172" y="4552"/>
                    <a:pt x="10434" y="2836"/>
                  </a:cubicBezTo>
                  <a:cubicBezTo>
                    <a:pt x="11697" y="1120"/>
                    <a:pt x="12538" y="450"/>
                    <a:pt x="13660" y="157"/>
                  </a:cubicBezTo>
                  <a:cubicBezTo>
                    <a:pt x="14783" y="-136"/>
                    <a:pt x="16185" y="-52"/>
                    <a:pt x="17728" y="701"/>
                  </a:cubicBezTo>
                  <a:cubicBezTo>
                    <a:pt x="19271" y="1455"/>
                    <a:pt x="20954" y="2878"/>
                    <a:pt x="21234" y="4343"/>
                  </a:cubicBezTo>
                  <a:cubicBezTo>
                    <a:pt x="21515" y="5808"/>
                    <a:pt x="20393" y="7315"/>
                    <a:pt x="18289" y="8236"/>
                  </a:cubicBezTo>
                  <a:cubicBezTo>
                    <a:pt x="16185" y="9157"/>
                    <a:pt x="13099" y="9492"/>
                    <a:pt x="10855" y="9617"/>
                  </a:cubicBezTo>
                  <a:cubicBezTo>
                    <a:pt x="8611" y="9743"/>
                    <a:pt x="7209" y="9659"/>
                    <a:pt x="6507" y="9324"/>
                  </a:cubicBezTo>
                  <a:cubicBezTo>
                    <a:pt x="5806" y="8990"/>
                    <a:pt x="5806" y="8404"/>
                    <a:pt x="5806" y="78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9" name="Line"/>
            <p:cNvSpPr/>
            <p:nvPr/>
          </p:nvSpPr>
          <p:spPr>
            <a:xfrm>
              <a:off x="4127738" y="0"/>
              <a:ext cx="35566" cy="413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2" h="21547" fill="norm" stroke="1" extrusionOk="0">
                  <a:moveTo>
                    <a:pt x="2982" y="1710"/>
                  </a:moveTo>
                  <a:cubicBezTo>
                    <a:pt x="8982" y="829"/>
                    <a:pt x="14982" y="-53"/>
                    <a:pt x="17982" y="2"/>
                  </a:cubicBezTo>
                  <a:cubicBezTo>
                    <a:pt x="20982" y="57"/>
                    <a:pt x="20982" y="1049"/>
                    <a:pt x="17382" y="3363"/>
                  </a:cubicBezTo>
                  <a:cubicBezTo>
                    <a:pt x="13782" y="5678"/>
                    <a:pt x="6582" y="9314"/>
                    <a:pt x="2982" y="12345"/>
                  </a:cubicBezTo>
                  <a:cubicBezTo>
                    <a:pt x="-618" y="15376"/>
                    <a:pt x="-618" y="17800"/>
                    <a:pt x="1182" y="19233"/>
                  </a:cubicBezTo>
                  <a:cubicBezTo>
                    <a:pt x="2982" y="20665"/>
                    <a:pt x="6582" y="21106"/>
                    <a:pt x="10182" y="215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0" name="Line"/>
            <p:cNvSpPr/>
            <p:nvPr/>
          </p:nvSpPr>
          <p:spPr>
            <a:xfrm>
              <a:off x="4202255" y="209839"/>
              <a:ext cx="165695" cy="19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5" h="21233" fill="norm" stroke="1" extrusionOk="0">
                  <a:moveTo>
                    <a:pt x="3275" y="6227"/>
                  </a:moveTo>
                  <a:cubicBezTo>
                    <a:pt x="4075" y="7136"/>
                    <a:pt x="4875" y="8046"/>
                    <a:pt x="7142" y="7818"/>
                  </a:cubicBezTo>
                  <a:cubicBezTo>
                    <a:pt x="9408" y="7591"/>
                    <a:pt x="13142" y="6227"/>
                    <a:pt x="15142" y="4749"/>
                  </a:cubicBezTo>
                  <a:cubicBezTo>
                    <a:pt x="17142" y="3271"/>
                    <a:pt x="17408" y="1679"/>
                    <a:pt x="16608" y="770"/>
                  </a:cubicBezTo>
                  <a:cubicBezTo>
                    <a:pt x="15808" y="-140"/>
                    <a:pt x="13942" y="-367"/>
                    <a:pt x="11142" y="770"/>
                  </a:cubicBezTo>
                  <a:cubicBezTo>
                    <a:pt x="8342" y="1907"/>
                    <a:pt x="4608" y="4408"/>
                    <a:pt x="2342" y="7136"/>
                  </a:cubicBezTo>
                  <a:cubicBezTo>
                    <a:pt x="75" y="9865"/>
                    <a:pt x="-725" y="12820"/>
                    <a:pt x="742" y="15094"/>
                  </a:cubicBezTo>
                  <a:cubicBezTo>
                    <a:pt x="2208" y="17368"/>
                    <a:pt x="5942" y="18959"/>
                    <a:pt x="9675" y="19869"/>
                  </a:cubicBezTo>
                  <a:cubicBezTo>
                    <a:pt x="13408" y="20778"/>
                    <a:pt x="17142" y="21006"/>
                    <a:pt x="20875" y="212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1" name="Line"/>
            <p:cNvSpPr/>
            <p:nvPr/>
          </p:nvSpPr>
          <p:spPr>
            <a:xfrm>
              <a:off x="1313599" y="540855"/>
              <a:ext cx="274955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5" y="20463"/>
                    <a:pt x="1131" y="19326"/>
                    <a:pt x="1688" y="18568"/>
                  </a:cubicBezTo>
                  <a:cubicBezTo>
                    <a:pt x="2245" y="17811"/>
                    <a:pt x="2794" y="17432"/>
                    <a:pt x="3417" y="16768"/>
                  </a:cubicBezTo>
                  <a:cubicBezTo>
                    <a:pt x="4041" y="16105"/>
                    <a:pt x="4739" y="15158"/>
                    <a:pt x="5429" y="14305"/>
                  </a:cubicBezTo>
                  <a:cubicBezTo>
                    <a:pt x="6119" y="13453"/>
                    <a:pt x="6801" y="12695"/>
                    <a:pt x="7433" y="12032"/>
                  </a:cubicBezTo>
                  <a:cubicBezTo>
                    <a:pt x="8065" y="11368"/>
                    <a:pt x="8647" y="10800"/>
                    <a:pt x="9254" y="10137"/>
                  </a:cubicBezTo>
                  <a:cubicBezTo>
                    <a:pt x="9861" y="9474"/>
                    <a:pt x="10492" y="8716"/>
                    <a:pt x="11116" y="8053"/>
                  </a:cubicBezTo>
                  <a:cubicBezTo>
                    <a:pt x="11739" y="7389"/>
                    <a:pt x="12355" y="6821"/>
                    <a:pt x="12970" y="6253"/>
                  </a:cubicBezTo>
                  <a:cubicBezTo>
                    <a:pt x="13585" y="5684"/>
                    <a:pt x="14200" y="5116"/>
                    <a:pt x="14866" y="4547"/>
                  </a:cubicBezTo>
                  <a:cubicBezTo>
                    <a:pt x="15531" y="3979"/>
                    <a:pt x="16246" y="3411"/>
                    <a:pt x="16903" y="2937"/>
                  </a:cubicBezTo>
                  <a:cubicBezTo>
                    <a:pt x="17559" y="2463"/>
                    <a:pt x="18158" y="2084"/>
                    <a:pt x="18732" y="1705"/>
                  </a:cubicBezTo>
                  <a:cubicBezTo>
                    <a:pt x="19305" y="1326"/>
                    <a:pt x="19854" y="947"/>
                    <a:pt x="20328" y="663"/>
                  </a:cubicBezTo>
                  <a:cubicBezTo>
                    <a:pt x="20802" y="379"/>
                    <a:pt x="21201" y="18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2" name="Line"/>
            <p:cNvSpPr/>
            <p:nvPr/>
          </p:nvSpPr>
          <p:spPr>
            <a:xfrm>
              <a:off x="1408849" y="747412"/>
              <a:ext cx="2578101" cy="180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3" fill="norm" stroke="1" extrusionOk="0">
                  <a:moveTo>
                    <a:pt x="0" y="21453"/>
                  </a:moveTo>
                  <a:cubicBezTo>
                    <a:pt x="798" y="21453"/>
                    <a:pt x="1596" y="21453"/>
                    <a:pt x="2297" y="21202"/>
                  </a:cubicBezTo>
                  <a:cubicBezTo>
                    <a:pt x="2997" y="20951"/>
                    <a:pt x="3600" y="20448"/>
                    <a:pt x="4238" y="19946"/>
                  </a:cubicBezTo>
                  <a:cubicBezTo>
                    <a:pt x="4877" y="19444"/>
                    <a:pt x="5551" y="18941"/>
                    <a:pt x="6216" y="18313"/>
                  </a:cubicBezTo>
                  <a:cubicBezTo>
                    <a:pt x="6881" y="17686"/>
                    <a:pt x="7537" y="16932"/>
                    <a:pt x="8229" y="16053"/>
                  </a:cubicBezTo>
                  <a:cubicBezTo>
                    <a:pt x="8920" y="15174"/>
                    <a:pt x="9647" y="14169"/>
                    <a:pt x="10312" y="13165"/>
                  </a:cubicBezTo>
                  <a:cubicBezTo>
                    <a:pt x="10977" y="12160"/>
                    <a:pt x="11580" y="11155"/>
                    <a:pt x="12219" y="10151"/>
                  </a:cubicBezTo>
                  <a:cubicBezTo>
                    <a:pt x="12857" y="9146"/>
                    <a:pt x="13531" y="8141"/>
                    <a:pt x="14187" y="7137"/>
                  </a:cubicBezTo>
                  <a:cubicBezTo>
                    <a:pt x="14843" y="6132"/>
                    <a:pt x="15482" y="5127"/>
                    <a:pt x="16102" y="4248"/>
                  </a:cubicBezTo>
                  <a:cubicBezTo>
                    <a:pt x="16723" y="3369"/>
                    <a:pt x="17326" y="2616"/>
                    <a:pt x="17991" y="1862"/>
                  </a:cubicBezTo>
                  <a:cubicBezTo>
                    <a:pt x="18656" y="1109"/>
                    <a:pt x="19383" y="355"/>
                    <a:pt x="19995" y="104"/>
                  </a:cubicBezTo>
                  <a:cubicBezTo>
                    <a:pt x="20607" y="-147"/>
                    <a:pt x="21103" y="104"/>
                    <a:pt x="21600" y="3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3" name="Line"/>
            <p:cNvSpPr/>
            <p:nvPr/>
          </p:nvSpPr>
          <p:spPr>
            <a:xfrm>
              <a:off x="4698149" y="223355"/>
              <a:ext cx="12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4" name="Line"/>
            <p:cNvSpPr/>
            <p:nvPr/>
          </p:nvSpPr>
          <p:spPr>
            <a:xfrm>
              <a:off x="4717199" y="331305"/>
              <a:ext cx="12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5" name="Line"/>
            <p:cNvSpPr/>
            <p:nvPr/>
          </p:nvSpPr>
          <p:spPr>
            <a:xfrm>
              <a:off x="5618899" y="134455"/>
              <a:ext cx="13335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71" y="3665"/>
                    <a:pt x="7543" y="7331"/>
                    <a:pt x="10629" y="10669"/>
                  </a:cubicBezTo>
                  <a:cubicBezTo>
                    <a:pt x="13714" y="14007"/>
                    <a:pt x="16114" y="17018"/>
                    <a:pt x="17829" y="18785"/>
                  </a:cubicBezTo>
                  <a:cubicBezTo>
                    <a:pt x="19543" y="20553"/>
                    <a:pt x="20571" y="2107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6" name="Line"/>
            <p:cNvSpPr/>
            <p:nvPr/>
          </p:nvSpPr>
          <p:spPr>
            <a:xfrm>
              <a:off x="5565662" y="166205"/>
              <a:ext cx="211988" cy="393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458" fill="norm" stroke="1" extrusionOk="0">
                  <a:moveTo>
                    <a:pt x="21418" y="0"/>
                  </a:moveTo>
                  <a:cubicBezTo>
                    <a:pt x="19493" y="1155"/>
                    <a:pt x="17568" y="2310"/>
                    <a:pt x="15537" y="4332"/>
                  </a:cubicBezTo>
                  <a:cubicBezTo>
                    <a:pt x="13505" y="6353"/>
                    <a:pt x="11367" y="9241"/>
                    <a:pt x="9014" y="11897"/>
                  </a:cubicBezTo>
                  <a:cubicBezTo>
                    <a:pt x="6662" y="14554"/>
                    <a:pt x="4095" y="16980"/>
                    <a:pt x="2384" y="18655"/>
                  </a:cubicBezTo>
                  <a:cubicBezTo>
                    <a:pt x="673" y="20329"/>
                    <a:pt x="-182" y="21253"/>
                    <a:pt x="32" y="21427"/>
                  </a:cubicBezTo>
                  <a:cubicBezTo>
                    <a:pt x="246" y="21600"/>
                    <a:pt x="1529" y="21022"/>
                    <a:pt x="2812" y="204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7" name="Line"/>
            <p:cNvSpPr/>
            <p:nvPr/>
          </p:nvSpPr>
          <p:spPr>
            <a:xfrm>
              <a:off x="5870958" y="324553"/>
              <a:ext cx="249592" cy="134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0762" fill="norm" stroke="1" extrusionOk="0">
                  <a:moveTo>
                    <a:pt x="2889" y="14790"/>
                  </a:moveTo>
                  <a:cubicBezTo>
                    <a:pt x="1981" y="15117"/>
                    <a:pt x="1074" y="15444"/>
                    <a:pt x="529" y="14299"/>
                  </a:cubicBezTo>
                  <a:cubicBezTo>
                    <a:pt x="-15" y="13153"/>
                    <a:pt x="-197" y="10535"/>
                    <a:pt x="257" y="7917"/>
                  </a:cubicBezTo>
                  <a:cubicBezTo>
                    <a:pt x="711" y="5299"/>
                    <a:pt x="1800" y="2681"/>
                    <a:pt x="2889" y="1208"/>
                  </a:cubicBezTo>
                  <a:cubicBezTo>
                    <a:pt x="3978" y="-265"/>
                    <a:pt x="5067" y="-592"/>
                    <a:pt x="6247" y="1372"/>
                  </a:cubicBezTo>
                  <a:cubicBezTo>
                    <a:pt x="7427" y="3335"/>
                    <a:pt x="8697" y="7590"/>
                    <a:pt x="9514" y="11026"/>
                  </a:cubicBezTo>
                  <a:cubicBezTo>
                    <a:pt x="10331" y="14463"/>
                    <a:pt x="10694" y="17081"/>
                    <a:pt x="11329" y="18717"/>
                  </a:cubicBezTo>
                  <a:cubicBezTo>
                    <a:pt x="11964" y="20353"/>
                    <a:pt x="12872" y="21008"/>
                    <a:pt x="13598" y="20681"/>
                  </a:cubicBezTo>
                  <a:cubicBezTo>
                    <a:pt x="14324" y="20353"/>
                    <a:pt x="14869" y="19044"/>
                    <a:pt x="16139" y="15772"/>
                  </a:cubicBezTo>
                  <a:cubicBezTo>
                    <a:pt x="17410" y="12499"/>
                    <a:pt x="19406" y="7263"/>
                    <a:pt x="21403" y="20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8" name="Line"/>
            <p:cNvSpPr/>
            <p:nvPr/>
          </p:nvSpPr>
          <p:spPr>
            <a:xfrm>
              <a:off x="6405078" y="147155"/>
              <a:ext cx="195955" cy="322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537" fill="norm" stroke="1" extrusionOk="0">
                  <a:moveTo>
                    <a:pt x="7799" y="0"/>
                  </a:moveTo>
                  <a:cubicBezTo>
                    <a:pt x="5708" y="2259"/>
                    <a:pt x="3618" y="4518"/>
                    <a:pt x="2225" y="7624"/>
                  </a:cubicBezTo>
                  <a:cubicBezTo>
                    <a:pt x="831" y="10729"/>
                    <a:pt x="134" y="14682"/>
                    <a:pt x="18" y="17012"/>
                  </a:cubicBezTo>
                  <a:cubicBezTo>
                    <a:pt x="-98" y="19341"/>
                    <a:pt x="367" y="20047"/>
                    <a:pt x="1063" y="20612"/>
                  </a:cubicBezTo>
                  <a:cubicBezTo>
                    <a:pt x="1760" y="21176"/>
                    <a:pt x="2689" y="21600"/>
                    <a:pt x="4663" y="21529"/>
                  </a:cubicBezTo>
                  <a:cubicBezTo>
                    <a:pt x="6637" y="21459"/>
                    <a:pt x="9657" y="20894"/>
                    <a:pt x="12560" y="19341"/>
                  </a:cubicBezTo>
                  <a:cubicBezTo>
                    <a:pt x="15463" y="17788"/>
                    <a:pt x="18250" y="15247"/>
                    <a:pt x="19760" y="13059"/>
                  </a:cubicBezTo>
                  <a:cubicBezTo>
                    <a:pt x="21270" y="10871"/>
                    <a:pt x="21502" y="9035"/>
                    <a:pt x="21502" y="7482"/>
                  </a:cubicBezTo>
                  <a:cubicBezTo>
                    <a:pt x="21502" y="5929"/>
                    <a:pt x="21270" y="4659"/>
                    <a:pt x="20573" y="3812"/>
                  </a:cubicBezTo>
                  <a:cubicBezTo>
                    <a:pt x="19876" y="2965"/>
                    <a:pt x="18715" y="2541"/>
                    <a:pt x="18018" y="2682"/>
                  </a:cubicBezTo>
                  <a:cubicBezTo>
                    <a:pt x="17321" y="2824"/>
                    <a:pt x="17089" y="3529"/>
                    <a:pt x="16973" y="4518"/>
                  </a:cubicBezTo>
                  <a:cubicBezTo>
                    <a:pt x="16857" y="5506"/>
                    <a:pt x="16857" y="6776"/>
                    <a:pt x="16857" y="80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9" name="Line"/>
            <p:cNvSpPr/>
            <p:nvPr/>
          </p:nvSpPr>
          <p:spPr>
            <a:xfrm>
              <a:off x="6603654" y="299602"/>
              <a:ext cx="120146" cy="146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0985" fill="norm" stroke="1" extrusionOk="0">
                  <a:moveTo>
                    <a:pt x="1047" y="8208"/>
                  </a:moveTo>
                  <a:cubicBezTo>
                    <a:pt x="1047" y="9729"/>
                    <a:pt x="1047" y="11250"/>
                    <a:pt x="857" y="13379"/>
                  </a:cubicBezTo>
                  <a:cubicBezTo>
                    <a:pt x="668" y="15509"/>
                    <a:pt x="289" y="18247"/>
                    <a:pt x="99" y="18855"/>
                  </a:cubicBezTo>
                  <a:cubicBezTo>
                    <a:pt x="-90" y="19464"/>
                    <a:pt x="-90" y="17943"/>
                    <a:pt x="857" y="15205"/>
                  </a:cubicBezTo>
                  <a:cubicBezTo>
                    <a:pt x="1805" y="12467"/>
                    <a:pt x="3699" y="8512"/>
                    <a:pt x="5215" y="5774"/>
                  </a:cubicBezTo>
                  <a:cubicBezTo>
                    <a:pt x="6731" y="3036"/>
                    <a:pt x="7868" y="1515"/>
                    <a:pt x="9384" y="602"/>
                  </a:cubicBezTo>
                  <a:cubicBezTo>
                    <a:pt x="10899" y="-311"/>
                    <a:pt x="12794" y="-615"/>
                    <a:pt x="14878" y="2884"/>
                  </a:cubicBezTo>
                  <a:cubicBezTo>
                    <a:pt x="16963" y="6382"/>
                    <a:pt x="19236" y="13684"/>
                    <a:pt x="21510" y="209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0" name="Line"/>
            <p:cNvSpPr/>
            <p:nvPr/>
          </p:nvSpPr>
          <p:spPr>
            <a:xfrm>
              <a:off x="6838099" y="293205"/>
              <a:ext cx="1" cy="10795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1" name="Line"/>
            <p:cNvSpPr/>
            <p:nvPr/>
          </p:nvSpPr>
          <p:spPr>
            <a:xfrm>
              <a:off x="6863499" y="204305"/>
              <a:ext cx="12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2" name="Line"/>
            <p:cNvSpPr/>
            <p:nvPr/>
          </p:nvSpPr>
          <p:spPr>
            <a:xfrm>
              <a:off x="6990499" y="33805"/>
              <a:ext cx="120651" cy="39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9" fill="norm" stroke="1" extrusionOk="0">
                  <a:moveTo>
                    <a:pt x="21600" y="2692"/>
                  </a:moveTo>
                  <a:cubicBezTo>
                    <a:pt x="20842" y="2120"/>
                    <a:pt x="20084" y="1549"/>
                    <a:pt x="18758" y="1035"/>
                  </a:cubicBezTo>
                  <a:cubicBezTo>
                    <a:pt x="17432" y="520"/>
                    <a:pt x="15537" y="63"/>
                    <a:pt x="13832" y="6"/>
                  </a:cubicBezTo>
                  <a:cubicBezTo>
                    <a:pt x="12126" y="-51"/>
                    <a:pt x="10611" y="292"/>
                    <a:pt x="8905" y="1835"/>
                  </a:cubicBezTo>
                  <a:cubicBezTo>
                    <a:pt x="7200" y="3378"/>
                    <a:pt x="5305" y="6120"/>
                    <a:pt x="4358" y="9035"/>
                  </a:cubicBezTo>
                  <a:cubicBezTo>
                    <a:pt x="3411" y="11949"/>
                    <a:pt x="3411" y="15035"/>
                    <a:pt x="2842" y="17149"/>
                  </a:cubicBezTo>
                  <a:cubicBezTo>
                    <a:pt x="2274" y="19263"/>
                    <a:pt x="1137" y="20406"/>
                    <a:pt x="0" y="215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3" name="Line"/>
            <p:cNvSpPr/>
            <p:nvPr/>
          </p:nvSpPr>
          <p:spPr>
            <a:xfrm>
              <a:off x="6939699" y="280505"/>
              <a:ext cx="1778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4" y="15600"/>
                    <a:pt x="1029" y="9600"/>
                    <a:pt x="4629" y="6000"/>
                  </a:cubicBezTo>
                  <a:cubicBezTo>
                    <a:pt x="8229" y="2400"/>
                    <a:pt x="14914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4" name="Line"/>
            <p:cNvSpPr/>
            <p:nvPr/>
          </p:nvSpPr>
          <p:spPr>
            <a:xfrm>
              <a:off x="7376638" y="112140"/>
              <a:ext cx="115512" cy="319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9" h="21328" fill="norm" stroke="1" extrusionOk="0">
                  <a:moveTo>
                    <a:pt x="21049" y="1064"/>
                  </a:moveTo>
                  <a:cubicBezTo>
                    <a:pt x="19892" y="500"/>
                    <a:pt x="18735" y="-65"/>
                    <a:pt x="16999" y="6"/>
                  </a:cubicBezTo>
                  <a:cubicBezTo>
                    <a:pt x="15263" y="76"/>
                    <a:pt x="12949" y="782"/>
                    <a:pt x="10056" y="2970"/>
                  </a:cubicBezTo>
                  <a:cubicBezTo>
                    <a:pt x="7163" y="5159"/>
                    <a:pt x="3692" y="8829"/>
                    <a:pt x="1763" y="11653"/>
                  </a:cubicBezTo>
                  <a:cubicBezTo>
                    <a:pt x="-165" y="14476"/>
                    <a:pt x="-551" y="16453"/>
                    <a:pt x="799" y="18006"/>
                  </a:cubicBezTo>
                  <a:cubicBezTo>
                    <a:pt x="2149" y="19559"/>
                    <a:pt x="5235" y="20688"/>
                    <a:pt x="7742" y="21111"/>
                  </a:cubicBezTo>
                  <a:cubicBezTo>
                    <a:pt x="10249" y="21535"/>
                    <a:pt x="12178" y="21253"/>
                    <a:pt x="14106" y="209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5" name="Line"/>
            <p:cNvSpPr/>
            <p:nvPr/>
          </p:nvSpPr>
          <p:spPr>
            <a:xfrm>
              <a:off x="7536599" y="293205"/>
              <a:ext cx="158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6" name="Line"/>
            <p:cNvSpPr/>
            <p:nvPr/>
          </p:nvSpPr>
          <p:spPr>
            <a:xfrm>
              <a:off x="7758221" y="183647"/>
              <a:ext cx="203829" cy="154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238" fill="norm" stroke="1" extrusionOk="0">
                  <a:moveTo>
                    <a:pt x="15274" y="8979"/>
                  </a:moveTo>
                  <a:cubicBezTo>
                    <a:pt x="15274" y="7519"/>
                    <a:pt x="15274" y="6060"/>
                    <a:pt x="15054" y="4454"/>
                  </a:cubicBezTo>
                  <a:cubicBezTo>
                    <a:pt x="14833" y="2849"/>
                    <a:pt x="14392" y="1097"/>
                    <a:pt x="13070" y="368"/>
                  </a:cubicBezTo>
                  <a:cubicBezTo>
                    <a:pt x="11747" y="-362"/>
                    <a:pt x="9543" y="-70"/>
                    <a:pt x="7229" y="1827"/>
                  </a:cubicBezTo>
                  <a:cubicBezTo>
                    <a:pt x="4915" y="3724"/>
                    <a:pt x="2490" y="7227"/>
                    <a:pt x="1168" y="10292"/>
                  </a:cubicBezTo>
                  <a:cubicBezTo>
                    <a:pt x="-155" y="13357"/>
                    <a:pt x="-375" y="15984"/>
                    <a:pt x="617" y="17881"/>
                  </a:cubicBezTo>
                  <a:cubicBezTo>
                    <a:pt x="1609" y="19779"/>
                    <a:pt x="3813" y="20946"/>
                    <a:pt x="6017" y="19633"/>
                  </a:cubicBezTo>
                  <a:cubicBezTo>
                    <a:pt x="8221" y="18319"/>
                    <a:pt x="10425" y="14524"/>
                    <a:pt x="11968" y="12043"/>
                  </a:cubicBezTo>
                  <a:cubicBezTo>
                    <a:pt x="13511" y="9562"/>
                    <a:pt x="14392" y="8395"/>
                    <a:pt x="14943" y="9124"/>
                  </a:cubicBezTo>
                  <a:cubicBezTo>
                    <a:pt x="15494" y="9854"/>
                    <a:pt x="15715" y="12481"/>
                    <a:pt x="16156" y="14670"/>
                  </a:cubicBezTo>
                  <a:cubicBezTo>
                    <a:pt x="16596" y="16860"/>
                    <a:pt x="17258" y="18611"/>
                    <a:pt x="18139" y="19633"/>
                  </a:cubicBezTo>
                  <a:cubicBezTo>
                    <a:pt x="19021" y="20654"/>
                    <a:pt x="20123" y="20946"/>
                    <a:pt x="21225" y="212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7" name="Line"/>
            <p:cNvSpPr/>
            <p:nvPr/>
          </p:nvSpPr>
          <p:spPr>
            <a:xfrm>
              <a:off x="8031899" y="369405"/>
              <a:ext cx="381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8" name="Line"/>
            <p:cNvSpPr/>
            <p:nvPr/>
          </p:nvSpPr>
          <p:spPr>
            <a:xfrm>
              <a:off x="8325705" y="177554"/>
              <a:ext cx="201495" cy="130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0862" fill="norm" stroke="1" extrusionOk="0">
                  <a:moveTo>
                    <a:pt x="14669" y="5278"/>
                  </a:moveTo>
                  <a:cubicBezTo>
                    <a:pt x="14444" y="3590"/>
                    <a:pt x="14219" y="1902"/>
                    <a:pt x="13431" y="890"/>
                  </a:cubicBezTo>
                  <a:cubicBezTo>
                    <a:pt x="12644" y="-123"/>
                    <a:pt x="11294" y="-460"/>
                    <a:pt x="9382" y="890"/>
                  </a:cubicBezTo>
                  <a:cubicBezTo>
                    <a:pt x="7469" y="2240"/>
                    <a:pt x="4994" y="5278"/>
                    <a:pt x="3194" y="8315"/>
                  </a:cubicBezTo>
                  <a:cubicBezTo>
                    <a:pt x="1394" y="11353"/>
                    <a:pt x="269" y="14390"/>
                    <a:pt x="44" y="16584"/>
                  </a:cubicBezTo>
                  <a:cubicBezTo>
                    <a:pt x="-181" y="18778"/>
                    <a:pt x="494" y="20128"/>
                    <a:pt x="1394" y="20634"/>
                  </a:cubicBezTo>
                  <a:cubicBezTo>
                    <a:pt x="2294" y="21140"/>
                    <a:pt x="3419" y="20803"/>
                    <a:pt x="4882" y="19621"/>
                  </a:cubicBezTo>
                  <a:cubicBezTo>
                    <a:pt x="6344" y="18440"/>
                    <a:pt x="8144" y="16415"/>
                    <a:pt x="9607" y="14559"/>
                  </a:cubicBezTo>
                  <a:cubicBezTo>
                    <a:pt x="11069" y="12703"/>
                    <a:pt x="12194" y="11015"/>
                    <a:pt x="12869" y="11015"/>
                  </a:cubicBezTo>
                  <a:cubicBezTo>
                    <a:pt x="13544" y="11015"/>
                    <a:pt x="13769" y="12703"/>
                    <a:pt x="14219" y="14390"/>
                  </a:cubicBezTo>
                  <a:cubicBezTo>
                    <a:pt x="14669" y="16078"/>
                    <a:pt x="15344" y="17765"/>
                    <a:pt x="16582" y="18778"/>
                  </a:cubicBezTo>
                  <a:cubicBezTo>
                    <a:pt x="17819" y="19790"/>
                    <a:pt x="19619" y="20128"/>
                    <a:pt x="21419" y="204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9" name="Line"/>
            <p:cNvSpPr/>
            <p:nvPr/>
          </p:nvSpPr>
          <p:spPr>
            <a:xfrm>
              <a:off x="8609749" y="70955"/>
              <a:ext cx="58234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1" h="21600" fill="norm" stroke="1" extrusionOk="0">
                  <a:moveTo>
                    <a:pt x="6703" y="0"/>
                  </a:moveTo>
                  <a:cubicBezTo>
                    <a:pt x="11172" y="3150"/>
                    <a:pt x="15641" y="6300"/>
                    <a:pt x="18248" y="9225"/>
                  </a:cubicBezTo>
                  <a:cubicBezTo>
                    <a:pt x="20855" y="12150"/>
                    <a:pt x="21600" y="14850"/>
                    <a:pt x="18248" y="16875"/>
                  </a:cubicBezTo>
                  <a:cubicBezTo>
                    <a:pt x="14897" y="18900"/>
                    <a:pt x="7448" y="2025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0" name="Line"/>
            <p:cNvSpPr/>
            <p:nvPr/>
          </p:nvSpPr>
          <p:spPr>
            <a:xfrm>
              <a:off x="10006749" y="77305"/>
              <a:ext cx="16510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85" y="0"/>
                    <a:pt x="2769" y="0"/>
                    <a:pt x="4708" y="1059"/>
                  </a:cubicBezTo>
                  <a:cubicBezTo>
                    <a:pt x="6646" y="2118"/>
                    <a:pt x="9138" y="4235"/>
                    <a:pt x="12046" y="7835"/>
                  </a:cubicBezTo>
                  <a:cubicBezTo>
                    <a:pt x="14954" y="11435"/>
                    <a:pt x="18277" y="1651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1" name="Line"/>
            <p:cNvSpPr/>
            <p:nvPr/>
          </p:nvSpPr>
          <p:spPr>
            <a:xfrm>
              <a:off x="10137982" y="102705"/>
              <a:ext cx="154518" cy="36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0" fill="norm" stroke="1" extrusionOk="0">
                  <a:moveTo>
                    <a:pt x="21600" y="0"/>
                  </a:moveTo>
                  <a:cubicBezTo>
                    <a:pt x="20121" y="244"/>
                    <a:pt x="18641" y="488"/>
                    <a:pt x="16866" y="2014"/>
                  </a:cubicBezTo>
                  <a:cubicBezTo>
                    <a:pt x="15090" y="3539"/>
                    <a:pt x="13019" y="6346"/>
                    <a:pt x="10652" y="9092"/>
                  </a:cubicBezTo>
                  <a:cubicBezTo>
                    <a:pt x="8285" y="11837"/>
                    <a:pt x="5622" y="14522"/>
                    <a:pt x="3551" y="16719"/>
                  </a:cubicBezTo>
                  <a:cubicBezTo>
                    <a:pt x="1479" y="18915"/>
                    <a:pt x="0" y="20624"/>
                    <a:pt x="0" y="21112"/>
                  </a:cubicBezTo>
                  <a:cubicBezTo>
                    <a:pt x="0" y="21600"/>
                    <a:pt x="1479" y="20868"/>
                    <a:pt x="2959" y="201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2" name="Line"/>
            <p:cNvSpPr/>
            <p:nvPr/>
          </p:nvSpPr>
          <p:spPr>
            <a:xfrm>
              <a:off x="10495699" y="305905"/>
              <a:ext cx="1968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06" y="0"/>
                    <a:pt x="11613" y="0"/>
                    <a:pt x="15213" y="3600"/>
                  </a:cubicBezTo>
                  <a:cubicBezTo>
                    <a:pt x="18813" y="7200"/>
                    <a:pt x="20206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3" name="Line"/>
            <p:cNvSpPr/>
            <p:nvPr/>
          </p:nvSpPr>
          <p:spPr>
            <a:xfrm>
              <a:off x="10489349" y="439255"/>
              <a:ext cx="2032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25" y="15600"/>
                    <a:pt x="4050" y="9600"/>
                    <a:pt x="7650" y="6000"/>
                  </a:cubicBezTo>
                  <a:cubicBezTo>
                    <a:pt x="11250" y="2400"/>
                    <a:pt x="16425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4" name="Line"/>
            <p:cNvSpPr/>
            <p:nvPr/>
          </p:nvSpPr>
          <p:spPr>
            <a:xfrm>
              <a:off x="10895749" y="196817"/>
              <a:ext cx="254001" cy="293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4" fill="norm" stroke="1" extrusionOk="0">
                  <a:moveTo>
                    <a:pt x="0" y="2860"/>
                  </a:moveTo>
                  <a:cubicBezTo>
                    <a:pt x="360" y="1780"/>
                    <a:pt x="720" y="700"/>
                    <a:pt x="1350" y="237"/>
                  </a:cubicBezTo>
                  <a:cubicBezTo>
                    <a:pt x="1980" y="-226"/>
                    <a:pt x="2880" y="-72"/>
                    <a:pt x="4320" y="1240"/>
                  </a:cubicBezTo>
                  <a:cubicBezTo>
                    <a:pt x="5760" y="2551"/>
                    <a:pt x="7740" y="5020"/>
                    <a:pt x="9810" y="7874"/>
                  </a:cubicBezTo>
                  <a:cubicBezTo>
                    <a:pt x="11880" y="10728"/>
                    <a:pt x="14040" y="13968"/>
                    <a:pt x="16020" y="16283"/>
                  </a:cubicBezTo>
                  <a:cubicBezTo>
                    <a:pt x="18000" y="18597"/>
                    <a:pt x="19800" y="19985"/>
                    <a:pt x="21600" y="213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5" name="Line"/>
            <p:cNvSpPr/>
            <p:nvPr/>
          </p:nvSpPr>
          <p:spPr>
            <a:xfrm>
              <a:off x="10964509" y="171426"/>
              <a:ext cx="204291" cy="341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538" fill="norm" stroke="1" extrusionOk="0">
                  <a:moveTo>
                    <a:pt x="21273" y="1671"/>
                  </a:moveTo>
                  <a:cubicBezTo>
                    <a:pt x="21273" y="871"/>
                    <a:pt x="21273" y="71"/>
                    <a:pt x="21053" y="5"/>
                  </a:cubicBezTo>
                  <a:cubicBezTo>
                    <a:pt x="20832" y="-62"/>
                    <a:pt x="20391" y="605"/>
                    <a:pt x="18187" y="2871"/>
                  </a:cubicBezTo>
                  <a:cubicBezTo>
                    <a:pt x="15983" y="5138"/>
                    <a:pt x="12016" y="9005"/>
                    <a:pt x="8930" y="12205"/>
                  </a:cubicBezTo>
                  <a:cubicBezTo>
                    <a:pt x="5844" y="15405"/>
                    <a:pt x="3640" y="17938"/>
                    <a:pt x="2097" y="19471"/>
                  </a:cubicBezTo>
                  <a:cubicBezTo>
                    <a:pt x="555" y="21005"/>
                    <a:pt x="-327" y="21538"/>
                    <a:pt x="114" y="21538"/>
                  </a:cubicBezTo>
                  <a:cubicBezTo>
                    <a:pt x="555" y="21538"/>
                    <a:pt x="2318" y="21005"/>
                    <a:pt x="4081" y="204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6" name="Line"/>
            <p:cNvSpPr/>
            <p:nvPr/>
          </p:nvSpPr>
          <p:spPr>
            <a:xfrm>
              <a:off x="11257136" y="17903"/>
              <a:ext cx="172014" cy="173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285" fill="norm" stroke="1" extrusionOk="0">
                  <a:moveTo>
                    <a:pt x="861" y="7303"/>
                  </a:moveTo>
                  <a:cubicBezTo>
                    <a:pt x="334" y="6002"/>
                    <a:pt x="-193" y="4701"/>
                    <a:pt x="70" y="3529"/>
                  </a:cubicBezTo>
                  <a:cubicBezTo>
                    <a:pt x="334" y="2358"/>
                    <a:pt x="1387" y="1317"/>
                    <a:pt x="2836" y="667"/>
                  </a:cubicBezTo>
                  <a:cubicBezTo>
                    <a:pt x="4285" y="16"/>
                    <a:pt x="6129" y="-244"/>
                    <a:pt x="7183" y="276"/>
                  </a:cubicBezTo>
                  <a:cubicBezTo>
                    <a:pt x="8236" y="797"/>
                    <a:pt x="8500" y="2098"/>
                    <a:pt x="8236" y="4180"/>
                  </a:cubicBezTo>
                  <a:cubicBezTo>
                    <a:pt x="7973" y="6262"/>
                    <a:pt x="7183" y="9125"/>
                    <a:pt x="6392" y="11076"/>
                  </a:cubicBezTo>
                  <a:cubicBezTo>
                    <a:pt x="5602" y="13028"/>
                    <a:pt x="4812" y="14069"/>
                    <a:pt x="4022" y="15631"/>
                  </a:cubicBezTo>
                  <a:cubicBezTo>
                    <a:pt x="3231" y="17192"/>
                    <a:pt x="2441" y="19274"/>
                    <a:pt x="3100" y="20315"/>
                  </a:cubicBezTo>
                  <a:cubicBezTo>
                    <a:pt x="3758" y="21356"/>
                    <a:pt x="5866" y="21356"/>
                    <a:pt x="9158" y="21226"/>
                  </a:cubicBezTo>
                  <a:cubicBezTo>
                    <a:pt x="12451" y="21096"/>
                    <a:pt x="16929" y="20836"/>
                    <a:pt x="21407" y="205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7" name="Line"/>
            <p:cNvSpPr/>
            <p:nvPr/>
          </p:nvSpPr>
          <p:spPr>
            <a:xfrm>
              <a:off x="7587399" y="972655"/>
              <a:ext cx="22225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63" y="1067"/>
                    <a:pt x="4526" y="2133"/>
                    <a:pt x="7303" y="4533"/>
                  </a:cubicBezTo>
                  <a:cubicBezTo>
                    <a:pt x="10080" y="6933"/>
                    <a:pt x="13371" y="10667"/>
                    <a:pt x="15840" y="13733"/>
                  </a:cubicBezTo>
                  <a:cubicBezTo>
                    <a:pt x="18309" y="16800"/>
                    <a:pt x="19954" y="19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8" name="Line"/>
            <p:cNvSpPr/>
            <p:nvPr/>
          </p:nvSpPr>
          <p:spPr>
            <a:xfrm>
              <a:off x="7607390" y="947255"/>
              <a:ext cx="240360" cy="424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552" fill="norm" stroke="1" extrusionOk="0">
                  <a:moveTo>
                    <a:pt x="21516" y="0"/>
                  </a:moveTo>
                  <a:cubicBezTo>
                    <a:pt x="19621" y="1182"/>
                    <a:pt x="17727" y="2364"/>
                    <a:pt x="15927" y="4191"/>
                  </a:cubicBezTo>
                  <a:cubicBezTo>
                    <a:pt x="14127" y="6018"/>
                    <a:pt x="12421" y="8490"/>
                    <a:pt x="10148" y="11069"/>
                  </a:cubicBezTo>
                  <a:cubicBezTo>
                    <a:pt x="7874" y="13648"/>
                    <a:pt x="5032" y="16334"/>
                    <a:pt x="3421" y="17946"/>
                  </a:cubicBezTo>
                  <a:cubicBezTo>
                    <a:pt x="1811" y="19558"/>
                    <a:pt x="1432" y="20096"/>
                    <a:pt x="958" y="20579"/>
                  </a:cubicBezTo>
                  <a:cubicBezTo>
                    <a:pt x="484" y="21063"/>
                    <a:pt x="-84" y="21493"/>
                    <a:pt x="11" y="21546"/>
                  </a:cubicBezTo>
                  <a:cubicBezTo>
                    <a:pt x="105" y="21600"/>
                    <a:pt x="863" y="21278"/>
                    <a:pt x="1621" y="209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9" name="Line"/>
            <p:cNvSpPr/>
            <p:nvPr/>
          </p:nvSpPr>
          <p:spPr>
            <a:xfrm>
              <a:off x="8254149" y="972655"/>
              <a:ext cx="3175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3986"/>
                    <a:pt x="10080" y="7971"/>
                    <a:pt x="6480" y="11571"/>
                  </a:cubicBezTo>
                  <a:cubicBezTo>
                    <a:pt x="2880" y="15171"/>
                    <a:pt x="1440" y="1838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0" name="Line"/>
            <p:cNvSpPr/>
            <p:nvPr/>
          </p:nvSpPr>
          <p:spPr>
            <a:xfrm>
              <a:off x="8070995" y="1340955"/>
              <a:ext cx="430805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600" fill="norm" stroke="1" extrusionOk="0">
                  <a:moveTo>
                    <a:pt x="1221" y="21600"/>
                  </a:moveTo>
                  <a:cubicBezTo>
                    <a:pt x="585" y="14400"/>
                    <a:pt x="-50" y="7200"/>
                    <a:pt x="3" y="3600"/>
                  </a:cubicBezTo>
                  <a:cubicBezTo>
                    <a:pt x="56" y="0"/>
                    <a:pt x="797" y="0"/>
                    <a:pt x="3021" y="0"/>
                  </a:cubicBezTo>
                  <a:cubicBezTo>
                    <a:pt x="5244" y="0"/>
                    <a:pt x="8950" y="0"/>
                    <a:pt x="12285" y="0"/>
                  </a:cubicBezTo>
                  <a:cubicBezTo>
                    <a:pt x="15621" y="0"/>
                    <a:pt x="18585" y="0"/>
                    <a:pt x="2155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1" name="Line"/>
            <p:cNvSpPr/>
            <p:nvPr/>
          </p:nvSpPr>
          <p:spPr>
            <a:xfrm>
              <a:off x="8711349" y="996749"/>
              <a:ext cx="177801" cy="179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3" fill="norm" stroke="1" extrusionOk="0">
                  <a:moveTo>
                    <a:pt x="0" y="155"/>
                  </a:moveTo>
                  <a:cubicBezTo>
                    <a:pt x="1800" y="-96"/>
                    <a:pt x="3600" y="-347"/>
                    <a:pt x="6429" y="2039"/>
                  </a:cubicBezTo>
                  <a:cubicBezTo>
                    <a:pt x="9257" y="4425"/>
                    <a:pt x="13114" y="9448"/>
                    <a:pt x="15814" y="13090"/>
                  </a:cubicBezTo>
                  <a:cubicBezTo>
                    <a:pt x="18514" y="16732"/>
                    <a:pt x="20057" y="18993"/>
                    <a:pt x="21600" y="212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2" name="Line"/>
            <p:cNvSpPr/>
            <p:nvPr/>
          </p:nvSpPr>
          <p:spPr>
            <a:xfrm>
              <a:off x="8855136" y="1029805"/>
              <a:ext cx="129264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fill="norm" stroke="1" extrusionOk="0">
                  <a:moveTo>
                    <a:pt x="21276" y="0"/>
                  </a:moveTo>
                  <a:cubicBezTo>
                    <a:pt x="16050" y="4849"/>
                    <a:pt x="10824" y="9698"/>
                    <a:pt x="7166" y="12931"/>
                  </a:cubicBezTo>
                  <a:cubicBezTo>
                    <a:pt x="3508" y="16163"/>
                    <a:pt x="1418" y="17780"/>
                    <a:pt x="547" y="18955"/>
                  </a:cubicBezTo>
                  <a:cubicBezTo>
                    <a:pt x="-324" y="20131"/>
                    <a:pt x="24" y="20865"/>
                    <a:pt x="37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3" name="Line"/>
            <p:cNvSpPr/>
            <p:nvPr/>
          </p:nvSpPr>
          <p:spPr>
            <a:xfrm>
              <a:off x="8000149" y="953605"/>
              <a:ext cx="533401" cy="590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714" y="1781"/>
                    <a:pt x="17829" y="3561"/>
                    <a:pt x="15814" y="5458"/>
                  </a:cubicBezTo>
                  <a:cubicBezTo>
                    <a:pt x="13800" y="7355"/>
                    <a:pt x="11657" y="9368"/>
                    <a:pt x="9600" y="11535"/>
                  </a:cubicBezTo>
                  <a:cubicBezTo>
                    <a:pt x="7543" y="13703"/>
                    <a:pt x="5571" y="16026"/>
                    <a:pt x="3986" y="17729"/>
                  </a:cubicBezTo>
                  <a:cubicBezTo>
                    <a:pt x="2400" y="19432"/>
                    <a:pt x="1200" y="2051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4" name="Line"/>
            <p:cNvSpPr/>
            <p:nvPr/>
          </p:nvSpPr>
          <p:spPr>
            <a:xfrm>
              <a:off x="570649" y="1832990"/>
              <a:ext cx="114830" cy="475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556" fill="norm" stroke="1" extrusionOk="0">
                  <a:moveTo>
                    <a:pt x="0" y="7636"/>
                  </a:moveTo>
                  <a:cubicBezTo>
                    <a:pt x="3535" y="7252"/>
                    <a:pt x="7069" y="6868"/>
                    <a:pt x="10015" y="5956"/>
                  </a:cubicBezTo>
                  <a:cubicBezTo>
                    <a:pt x="12960" y="5044"/>
                    <a:pt x="15316" y="3604"/>
                    <a:pt x="16495" y="2644"/>
                  </a:cubicBezTo>
                  <a:cubicBezTo>
                    <a:pt x="17673" y="1684"/>
                    <a:pt x="17673" y="1204"/>
                    <a:pt x="17084" y="772"/>
                  </a:cubicBezTo>
                  <a:cubicBezTo>
                    <a:pt x="16495" y="340"/>
                    <a:pt x="15316" y="-44"/>
                    <a:pt x="13156" y="4"/>
                  </a:cubicBezTo>
                  <a:cubicBezTo>
                    <a:pt x="10996" y="52"/>
                    <a:pt x="7855" y="532"/>
                    <a:pt x="5302" y="1780"/>
                  </a:cubicBezTo>
                  <a:cubicBezTo>
                    <a:pt x="2749" y="3028"/>
                    <a:pt x="785" y="5044"/>
                    <a:pt x="785" y="6820"/>
                  </a:cubicBezTo>
                  <a:cubicBezTo>
                    <a:pt x="785" y="8596"/>
                    <a:pt x="2749" y="10132"/>
                    <a:pt x="5891" y="11716"/>
                  </a:cubicBezTo>
                  <a:cubicBezTo>
                    <a:pt x="9033" y="13300"/>
                    <a:pt x="13353" y="14932"/>
                    <a:pt x="16298" y="16276"/>
                  </a:cubicBezTo>
                  <a:cubicBezTo>
                    <a:pt x="19244" y="17620"/>
                    <a:pt x="20815" y="18676"/>
                    <a:pt x="21207" y="19444"/>
                  </a:cubicBezTo>
                  <a:cubicBezTo>
                    <a:pt x="21600" y="20212"/>
                    <a:pt x="20815" y="20692"/>
                    <a:pt x="18851" y="21028"/>
                  </a:cubicBezTo>
                  <a:cubicBezTo>
                    <a:pt x="16887" y="21364"/>
                    <a:pt x="13745" y="21556"/>
                    <a:pt x="11193" y="21556"/>
                  </a:cubicBezTo>
                  <a:cubicBezTo>
                    <a:pt x="8640" y="21556"/>
                    <a:pt x="6676" y="21364"/>
                    <a:pt x="5891" y="21028"/>
                  </a:cubicBezTo>
                  <a:cubicBezTo>
                    <a:pt x="5105" y="20692"/>
                    <a:pt x="5498" y="20212"/>
                    <a:pt x="5891" y="197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5" name="Line"/>
            <p:cNvSpPr/>
            <p:nvPr/>
          </p:nvSpPr>
          <p:spPr>
            <a:xfrm>
              <a:off x="735749" y="2236305"/>
              <a:ext cx="1079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6" name="Line"/>
            <p:cNvSpPr/>
            <p:nvPr/>
          </p:nvSpPr>
          <p:spPr>
            <a:xfrm>
              <a:off x="758155" y="2198205"/>
              <a:ext cx="91895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21312" y="0"/>
                  </a:moveTo>
                  <a:cubicBezTo>
                    <a:pt x="18857" y="225"/>
                    <a:pt x="16403" y="450"/>
                    <a:pt x="13457" y="2362"/>
                  </a:cubicBezTo>
                  <a:cubicBezTo>
                    <a:pt x="10512" y="4275"/>
                    <a:pt x="7076" y="7875"/>
                    <a:pt x="4621" y="10912"/>
                  </a:cubicBezTo>
                  <a:cubicBezTo>
                    <a:pt x="2167" y="13950"/>
                    <a:pt x="694" y="16425"/>
                    <a:pt x="203" y="18113"/>
                  </a:cubicBezTo>
                  <a:cubicBezTo>
                    <a:pt x="-288" y="19800"/>
                    <a:pt x="203" y="20700"/>
                    <a:pt x="69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7" name="Line"/>
            <p:cNvSpPr/>
            <p:nvPr/>
          </p:nvSpPr>
          <p:spPr>
            <a:xfrm>
              <a:off x="837349" y="2325205"/>
              <a:ext cx="317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8" name="Line"/>
            <p:cNvSpPr/>
            <p:nvPr/>
          </p:nvSpPr>
          <p:spPr>
            <a:xfrm>
              <a:off x="932599" y="2166455"/>
              <a:ext cx="889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9" name="Line"/>
            <p:cNvSpPr/>
            <p:nvPr/>
          </p:nvSpPr>
          <p:spPr>
            <a:xfrm>
              <a:off x="1008799" y="2166455"/>
              <a:ext cx="762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4000"/>
                    <a:pt x="10800" y="8000"/>
                    <a:pt x="7200" y="11600"/>
                  </a:cubicBezTo>
                  <a:cubicBezTo>
                    <a:pt x="3600" y="15200"/>
                    <a:pt x="1800" y="18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0" name="Line"/>
            <p:cNvSpPr/>
            <p:nvPr/>
          </p:nvSpPr>
          <p:spPr>
            <a:xfrm>
              <a:off x="1269149" y="2096605"/>
              <a:ext cx="825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1" name="Line"/>
            <p:cNvSpPr/>
            <p:nvPr/>
          </p:nvSpPr>
          <p:spPr>
            <a:xfrm>
              <a:off x="1256449" y="2185505"/>
              <a:ext cx="1206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2" name="Line"/>
            <p:cNvSpPr/>
            <p:nvPr/>
          </p:nvSpPr>
          <p:spPr>
            <a:xfrm>
              <a:off x="1799920" y="1780047"/>
              <a:ext cx="212180" cy="341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541" fill="norm" stroke="1" extrusionOk="0">
                  <a:moveTo>
                    <a:pt x="21438" y="741"/>
                  </a:moveTo>
                  <a:cubicBezTo>
                    <a:pt x="18872" y="341"/>
                    <a:pt x="16305" y="-59"/>
                    <a:pt x="13739" y="8"/>
                  </a:cubicBezTo>
                  <a:cubicBezTo>
                    <a:pt x="11173" y="74"/>
                    <a:pt x="8606" y="608"/>
                    <a:pt x="6575" y="2008"/>
                  </a:cubicBezTo>
                  <a:cubicBezTo>
                    <a:pt x="4543" y="3408"/>
                    <a:pt x="3046" y="5674"/>
                    <a:pt x="2084" y="8608"/>
                  </a:cubicBezTo>
                  <a:cubicBezTo>
                    <a:pt x="1121" y="11541"/>
                    <a:pt x="693" y="15141"/>
                    <a:pt x="373" y="17274"/>
                  </a:cubicBezTo>
                  <a:cubicBezTo>
                    <a:pt x="52" y="19408"/>
                    <a:pt x="-162" y="20074"/>
                    <a:pt x="159" y="20608"/>
                  </a:cubicBezTo>
                  <a:cubicBezTo>
                    <a:pt x="480" y="21141"/>
                    <a:pt x="1335" y="21541"/>
                    <a:pt x="3688" y="21541"/>
                  </a:cubicBezTo>
                  <a:cubicBezTo>
                    <a:pt x="6040" y="21541"/>
                    <a:pt x="9889" y="21141"/>
                    <a:pt x="12135" y="20674"/>
                  </a:cubicBezTo>
                  <a:cubicBezTo>
                    <a:pt x="14381" y="20208"/>
                    <a:pt x="15022" y="19674"/>
                    <a:pt x="15664" y="191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3" name="Line"/>
            <p:cNvSpPr/>
            <p:nvPr/>
          </p:nvSpPr>
          <p:spPr>
            <a:xfrm>
              <a:off x="1801417" y="1950555"/>
              <a:ext cx="166233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607" y="21600"/>
                  </a:moveTo>
                  <a:cubicBezTo>
                    <a:pt x="1240" y="20800"/>
                    <a:pt x="-127" y="20000"/>
                    <a:pt x="10" y="18800"/>
                  </a:cubicBezTo>
                  <a:cubicBezTo>
                    <a:pt x="146" y="17600"/>
                    <a:pt x="1787" y="16000"/>
                    <a:pt x="5615" y="12800"/>
                  </a:cubicBezTo>
                  <a:cubicBezTo>
                    <a:pt x="9443" y="9600"/>
                    <a:pt x="15458" y="4800"/>
                    <a:pt x="2147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4" name="Line"/>
            <p:cNvSpPr/>
            <p:nvPr/>
          </p:nvSpPr>
          <p:spPr>
            <a:xfrm>
              <a:off x="2072688" y="1715597"/>
              <a:ext cx="193412" cy="39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433" fill="norm" stroke="1" extrusionOk="0">
                  <a:moveTo>
                    <a:pt x="21453" y="2047"/>
                  </a:moveTo>
                  <a:cubicBezTo>
                    <a:pt x="21453" y="1479"/>
                    <a:pt x="21453" y="910"/>
                    <a:pt x="20866" y="512"/>
                  </a:cubicBezTo>
                  <a:cubicBezTo>
                    <a:pt x="20279" y="114"/>
                    <a:pt x="19105" y="-113"/>
                    <a:pt x="17227" y="58"/>
                  </a:cubicBezTo>
                  <a:cubicBezTo>
                    <a:pt x="15349" y="228"/>
                    <a:pt x="12766" y="796"/>
                    <a:pt x="10536" y="1990"/>
                  </a:cubicBezTo>
                  <a:cubicBezTo>
                    <a:pt x="8305" y="3184"/>
                    <a:pt x="6427" y="5003"/>
                    <a:pt x="5018" y="7333"/>
                  </a:cubicBezTo>
                  <a:cubicBezTo>
                    <a:pt x="3610" y="9664"/>
                    <a:pt x="2670" y="12506"/>
                    <a:pt x="1849" y="14666"/>
                  </a:cubicBezTo>
                  <a:cubicBezTo>
                    <a:pt x="1027" y="16826"/>
                    <a:pt x="323" y="18304"/>
                    <a:pt x="88" y="19327"/>
                  </a:cubicBezTo>
                  <a:cubicBezTo>
                    <a:pt x="-147" y="20350"/>
                    <a:pt x="88" y="20919"/>
                    <a:pt x="792" y="21203"/>
                  </a:cubicBezTo>
                  <a:cubicBezTo>
                    <a:pt x="1496" y="21487"/>
                    <a:pt x="2670" y="21487"/>
                    <a:pt x="5370" y="21316"/>
                  </a:cubicBezTo>
                  <a:cubicBezTo>
                    <a:pt x="8070" y="21146"/>
                    <a:pt x="12296" y="20805"/>
                    <a:pt x="16523" y="204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5" name="Line"/>
            <p:cNvSpPr/>
            <p:nvPr/>
          </p:nvSpPr>
          <p:spPr>
            <a:xfrm>
              <a:off x="2285149" y="1848955"/>
              <a:ext cx="2032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25" y="218"/>
                    <a:pt x="2250" y="436"/>
                    <a:pt x="4725" y="2945"/>
                  </a:cubicBezTo>
                  <a:cubicBezTo>
                    <a:pt x="7200" y="5455"/>
                    <a:pt x="11025" y="10255"/>
                    <a:pt x="14063" y="13745"/>
                  </a:cubicBezTo>
                  <a:cubicBezTo>
                    <a:pt x="17100" y="17236"/>
                    <a:pt x="19350" y="1941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6" name="Line"/>
            <p:cNvSpPr/>
            <p:nvPr/>
          </p:nvSpPr>
          <p:spPr>
            <a:xfrm>
              <a:off x="2371516" y="1823555"/>
              <a:ext cx="123184" cy="262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454" fill="norm" stroke="1" extrusionOk="0">
                  <a:moveTo>
                    <a:pt x="21306" y="0"/>
                  </a:moveTo>
                  <a:cubicBezTo>
                    <a:pt x="19475" y="0"/>
                    <a:pt x="17645" y="0"/>
                    <a:pt x="15631" y="950"/>
                  </a:cubicBezTo>
                  <a:cubicBezTo>
                    <a:pt x="13618" y="1901"/>
                    <a:pt x="11421" y="3802"/>
                    <a:pt x="8859" y="6480"/>
                  </a:cubicBezTo>
                  <a:cubicBezTo>
                    <a:pt x="6296" y="9158"/>
                    <a:pt x="3367" y="12614"/>
                    <a:pt x="1903" y="14861"/>
                  </a:cubicBezTo>
                  <a:cubicBezTo>
                    <a:pt x="438" y="17107"/>
                    <a:pt x="438" y="18144"/>
                    <a:pt x="255" y="19094"/>
                  </a:cubicBezTo>
                  <a:cubicBezTo>
                    <a:pt x="72" y="20045"/>
                    <a:pt x="-294" y="20909"/>
                    <a:pt x="438" y="21254"/>
                  </a:cubicBezTo>
                  <a:cubicBezTo>
                    <a:pt x="1170" y="21600"/>
                    <a:pt x="3001" y="21427"/>
                    <a:pt x="4831" y="212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7" name="Line"/>
            <p:cNvSpPr/>
            <p:nvPr/>
          </p:nvSpPr>
          <p:spPr>
            <a:xfrm>
              <a:off x="2532799" y="1772755"/>
              <a:ext cx="1587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56" y="5333"/>
                    <a:pt x="6912" y="10667"/>
                    <a:pt x="10512" y="14267"/>
                  </a:cubicBezTo>
                  <a:cubicBezTo>
                    <a:pt x="14112" y="17867"/>
                    <a:pt x="17856" y="1973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8" name="Line"/>
            <p:cNvSpPr/>
            <p:nvPr/>
          </p:nvSpPr>
          <p:spPr>
            <a:xfrm>
              <a:off x="2691549" y="1829905"/>
              <a:ext cx="444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692"/>
                    <a:pt x="7200" y="7385"/>
                    <a:pt x="3600" y="10985"/>
                  </a:cubicBezTo>
                  <a:cubicBezTo>
                    <a:pt x="0" y="14585"/>
                    <a:pt x="0" y="1809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9" name="Line"/>
            <p:cNvSpPr/>
            <p:nvPr/>
          </p:nvSpPr>
          <p:spPr>
            <a:xfrm>
              <a:off x="2799499" y="1702905"/>
              <a:ext cx="118534" cy="486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63"/>
                  </a:moveTo>
                  <a:cubicBezTo>
                    <a:pt x="1543" y="282"/>
                    <a:pt x="3086" y="0"/>
                    <a:pt x="4821" y="0"/>
                  </a:cubicBezTo>
                  <a:cubicBezTo>
                    <a:pt x="6557" y="0"/>
                    <a:pt x="8486" y="282"/>
                    <a:pt x="11186" y="1080"/>
                  </a:cubicBezTo>
                  <a:cubicBezTo>
                    <a:pt x="13886" y="1878"/>
                    <a:pt x="17357" y="3193"/>
                    <a:pt x="19093" y="5259"/>
                  </a:cubicBezTo>
                  <a:cubicBezTo>
                    <a:pt x="20829" y="7325"/>
                    <a:pt x="20829" y="10143"/>
                    <a:pt x="21021" y="12631"/>
                  </a:cubicBezTo>
                  <a:cubicBezTo>
                    <a:pt x="21214" y="15120"/>
                    <a:pt x="21600" y="17280"/>
                    <a:pt x="21600" y="18595"/>
                  </a:cubicBezTo>
                  <a:cubicBezTo>
                    <a:pt x="21600" y="19910"/>
                    <a:pt x="21214" y="20379"/>
                    <a:pt x="18321" y="20802"/>
                  </a:cubicBezTo>
                  <a:cubicBezTo>
                    <a:pt x="15429" y="21224"/>
                    <a:pt x="10029" y="21600"/>
                    <a:pt x="6750" y="21600"/>
                  </a:cubicBezTo>
                  <a:cubicBezTo>
                    <a:pt x="3471" y="21600"/>
                    <a:pt x="2314" y="21224"/>
                    <a:pt x="1157" y="208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0" name="Line"/>
            <p:cNvSpPr/>
            <p:nvPr/>
          </p:nvSpPr>
          <p:spPr>
            <a:xfrm>
              <a:off x="3104299" y="1956905"/>
              <a:ext cx="152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1" name="Line"/>
            <p:cNvSpPr/>
            <p:nvPr/>
          </p:nvSpPr>
          <p:spPr>
            <a:xfrm>
              <a:off x="3379465" y="1756715"/>
              <a:ext cx="182035" cy="325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9" fill="norm" stroke="1" extrusionOk="0">
                  <a:moveTo>
                    <a:pt x="21600" y="2295"/>
                  </a:moveTo>
                  <a:cubicBezTo>
                    <a:pt x="21098" y="1326"/>
                    <a:pt x="20595" y="357"/>
                    <a:pt x="19465" y="80"/>
                  </a:cubicBezTo>
                  <a:cubicBezTo>
                    <a:pt x="18335" y="-197"/>
                    <a:pt x="16577" y="218"/>
                    <a:pt x="13814" y="1741"/>
                  </a:cubicBezTo>
                  <a:cubicBezTo>
                    <a:pt x="11051" y="3265"/>
                    <a:pt x="7284" y="5895"/>
                    <a:pt x="4521" y="8457"/>
                  </a:cubicBezTo>
                  <a:cubicBezTo>
                    <a:pt x="1758" y="11018"/>
                    <a:pt x="0" y="13511"/>
                    <a:pt x="0" y="15657"/>
                  </a:cubicBezTo>
                  <a:cubicBezTo>
                    <a:pt x="0" y="17803"/>
                    <a:pt x="1758" y="19603"/>
                    <a:pt x="4144" y="20503"/>
                  </a:cubicBezTo>
                  <a:cubicBezTo>
                    <a:pt x="6530" y="21403"/>
                    <a:pt x="9544" y="21403"/>
                    <a:pt x="11553" y="21126"/>
                  </a:cubicBezTo>
                  <a:cubicBezTo>
                    <a:pt x="13563" y="20849"/>
                    <a:pt x="14567" y="20295"/>
                    <a:pt x="15572" y="197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2" name="Line"/>
            <p:cNvSpPr/>
            <p:nvPr/>
          </p:nvSpPr>
          <p:spPr>
            <a:xfrm>
              <a:off x="3402749" y="1937855"/>
              <a:ext cx="1778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3" name="Line"/>
            <p:cNvSpPr/>
            <p:nvPr/>
          </p:nvSpPr>
          <p:spPr>
            <a:xfrm>
              <a:off x="3657661" y="1736671"/>
              <a:ext cx="189589" cy="332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361" fill="norm" stroke="1" extrusionOk="0">
                  <a:moveTo>
                    <a:pt x="21497" y="2316"/>
                  </a:moveTo>
                  <a:cubicBezTo>
                    <a:pt x="20777" y="1501"/>
                    <a:pt x="20057" y="686"/>
                    <a:pt x="18977" y="279"/>
                  </a:cubicBezTo>
                  <a:cubicBezTo>
                    <a:pt x="17897" y="-129"/>
                    <a:pt x="16457" y="-129"/>
                    <a:pt x="14537" y="550"/>
                  </a:cubicBezTo>
                  <a:cubicBezTo>
                    <a:pt x="12617" y="1229"/>
                    <a:pt x="10217" y="2588"/>
                    <a:pt x="8057" y="4694"/>
                  </a:cubicBezTo>
                  <a:cubicBezTo>
                    <a:pt x="5897" y="6799"/>
                    <a:pt x="3977" y="9652"/>
                    <a:pt x="2657" y="12029"/>
                  </a:cubicBezTo>
                  <a:cubicBezTo>
                    <a:pt x="1337" y="14407"/>
                    <a:pt x="617" y="16309"/>
                    <a:pt x="257" y="17667"/>
                  </a:cubicBezTo>
                  <a:cubicBezTo>
                    <a:pt x="-103" y="19026"/>
                    <a:pt x="-103" y="19841"/>
                    <a:pt x="377" y="20452"/>
                  </a:cubicBezTo>
                  <a:cubicBezTo>
                    <a:pt x="857" y="21063"/>
                    <a:pt x="1817" y="21471"/>
                    <a:pt x="4577" y="21335"/>
                  </a:cubicBezTo>
                  <a:cubicBezTo>
                    <a:pt x="7337" y="21199"/>
                    <a:pt x="11897" y="20520"/>
                    <a:pt x="14657" y="19977"/>
                  </a:cubicBezTo>
                  <a:cubicBezTo>
                    <a:pt x="17417" y="19433"/>
                    <a:pt x="18377" y="19026"/>
                    <a:pt x="19337" y="186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4" name="Line"/>
            <p:cNvSpPr/>
            <p:nvPr/>
          </p:nvSpPr>
          <p:spPr>
            <a:xfrm>
              <a:off x="3878999" y="1810855"/>
              <a:ext cx="18415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455" y="6227"/>
                    <a:pt x="12910" y="12454"/>
                    <a:pt x="16510" y="15957"/>
                  </a:cubicBezTo>
                  <a:cubicBezTo>
                    <a:pt x="20110" y="19459"/>
                    <a:pt x="20855" y="20238"/>
                    <a:pt x="21228" y="20724"/>
                  </a:cubicBezTo>
                  <a:cubicBezTo>
                    <a:pt x="21600" y="21211"/>
                    <a:pt x="21600" y="2140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5" name="Line"/>
            <p:cNvSpPr/>
            <p:nvPr/>
          </p:nvSpPr>
          <p:spPr>
            <a:xfrm>
              <a:off x="3962494" y="1823555"/>
              <a:ext cx="119706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600" fill="norm" stroke="1" extrusionOk="0">
                  <a:moveTo>
                    <a:pt x="21431" y="0"/>
                  </a:moveTo>
                  <a:cubicBezTo>
                    <a:pt x="19536" y="0"/>
                    <a:pt x="17642" y="0"/>
                    <a:pt x="14420" y="1878"/>
                  </a:cubicBezTo>
                  <a:cubicBezTo>
                    <a:pt x="11199" y="3757"/>
                    <a:pt x="6652" y="7513"/>
                    <a:pt x="3810" y="10330"/>
                  </a:cubicBezTo>
                  <a:cubicBezTo>
                    <a:pt x="968" y="13148"/>
                    <a:pt x="-169" y="15026"/>
                    <a:pt x="20" y="16748"/>
                  </a:cubicBezTo>
                  <a:cubicBezTo>
                    <a:pt x="210" y="18470"/>
                    <a:pt x="1726" y="20035"/>
                    <a:pt x="324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6" name="Line"/>
            <p:cNvSpPr/>
            <p:nvPr/>
          </p:nvSpPr>
          <p:spPr>
            <a:xfrm>
              <a:off x="4063149" y="1760781"/>
              <a:ext cx="124086" cy="337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496" fill="norm" stroke="1" extrusionOk="0">
                  <a:moveTo>
                    <a:pt x="0" y="1574"/>
                  </a:moveTo>
                  <a:cubicBezTo>
                    <a:pt x="3295" y="1034"/>
                    <a:pt x="6590" y="494"/>
                    <a:pt x="9153" y="224"/>
                  </a:cubicBezTo>
                  <a:cubicBezTo>
                    <a:pt x="11715" y="-46"/>
                    <a:pt x="13546" y="-46"/>
                    <a:pt x="15376" y="89"/>
                  </a:cubicBezTo>
                  <a:cubicBezTo>
                    <a:pt x="17207" y="224"/>
                    <a:pt x="19037" y="494"/>
                    <a:pt x="19953" y="967"/>
                  </a:cubicBezTo>
                  <a:cubicBezTo>
                    <a:pt x="20868" y="1439"/>
                    <a:pt x="20868" y="2114"/>
                    <a:pt x="20685" y="4342"/>
                  </a:cubicBezTo>
                  <a:cubicBezTo>
                    <a:pt x="20502" y="6569"/>
                    <a:pt x="20136" y="10349"/>
                    <a:pt x="20319" y="13049"/>
                  </a:cubicBezTo>
                  <a:cubicBezTo>
                    <a:pt x="20502" y="15749"/>
                    <a:pt x="21234" y="17369"/>
                    <a:pt x="21417" y="18516"/>
                  </a:cubicBezTo>
                  <a:cubicBezTo>
                    <a:pt x="21600" y="19664"/>
                    <a:pt x="21234" y="20339"/>
                    <a:pt x="20136" y="20811"/>
                  </a:cubicBezTo>
                  <a:cubicBezTo>
                    <a:pt x="19037" y="21284"/>
                    <a:pt x="17207" y="21554"/>
                    <a:pt x="15559" y="21486"/>
                  </a:cubicBezTo>
                  <a:cubicBezTo>
                    <a:pt x="13912" y="21419"/>
                    <a:pt x="12447" y="21014"/>
                    <a:pt x="11715" y="20271"/>
                  </a:cubicBezTo>
                  <a:cubicBezTo>
                    <a:pt x="10983" y="19529"/>
                    <a:pt x="10983" y="18449"/>
                    <a:pt x="10983" y="173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7" name="Line"/>
            <p:cNvSpPr/>
            <p:nvPr/>
          </p:nvSpPr>
          <p:spPr>
            <a:xfrm>
              <a:off x="4318207" y="1739214"/>
              <a:ext cx="164043" cy="328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340" fill="norm" stroke="1" extrusionOk="0">
                  <a:moveTo>
                    <a:pt x="18970" y="3831"/>
                  </a:moveTo>
                  <a:cubicBezTo>
                    <a:pt x="19247" y="3143"/>
                    <a:pt x="19524" y="2455"/>
                    <a:pt x="19662" y="1767"/>
                  </a:cubicBezTo>
                  <a:cubicBezTo>
                    <a:pt x="19800" y="1079"/>
                    <a:pt x="19800" y="391"/>
                    <a:pt x="18970" y="116"/>
                  </a:cubicBezTo>
                  <a:cubicBezTo>
                    <a:pt x="18139" y="-159"/>
                    <a:pt x="16477" y="-21"/>
                    <a:pt x="13708" y="1354"/>
                  </a:cubicBezTo>
                  <a:cubicBezTo>
                    <a:pt x="10939" y="2730"/>
                    <a:pt x="7062" y="5344"/>
                    <a:pt x="4570" y="8165"/>
                  </a:cubicBezTo>
                  <a:cubicBezTo>
                    <a:pt x="2077" y="10985"/>
                    <a:pt x="970" y="14012"/>
                    <a:pt x="416" y="16007"/>
                  </a:cubicBezTo>
                  <a:cubicBezTo>
                    <a:pt x="-138" y="18002"/>
                    <a:pt x="-138" y="18965"/>
                    <a:pt x="416" y="19721"/>
                  </a:cubicBezTo>
                  <a:cubicBezTo>
                    <a:pt x="970" y="20478"/>
                    <a:pt x="2077" y="21028"/>
                    <a:pt x="5677" y="21235"/>
                  </a:cubicBezTo>
                  <a:cubicBezTo>
                    <a:pt x="9277" y="21441"/>
                    <a:pt x="15370" y="21303"/>
                    <a:pt x="21462" y="211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8" name="Line"/>
            <p:cNvSpPr/>
            <p:nvPr/>
          </p:nvSpPr>
          <p:spPr>
            <a:xfrm>
              <a:off x="4298099" y="1918805"/>
              <a:ext cx="1333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6457"/>
                    <a:pt x="9600" y="11314"/>
                    <a:pt x="13200" y="7714"/>
                  </a:cubicBezTo>
                  <a:cubicBezTo>
                    <a:pt x="16800" y="4114"/>
                    <a:pt x="19200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9" name="Line"/>
            <p:cNvSpPr/>
            <p:nvPr/>
          </p:nvSpPr>
          <p:spPr>
            <a:xfrm>
              <a:off x="4594722" y="1719753"/>
              <a:ext cx="198678" cy="337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387" fill="norm" stroke="1" extrusionOk="0">
                  <a:moveTo>
                    <a:pt x="21341" y="2152"/>
                  </a:moveTo>
                  <a:cubicBezTo>
                    <a:pt x="21114" y="1481"/>
                    <a:pt x="20886" y="810"/>
                    <a:pt x="19977" y="408"/>
                  </a:cubicBezTo>
                  <a:cubicBezTo>
                    <a:pt x="19067" y="5"/>
                    <a:pt x="17476" y="-129"/>
                    <a:pt x="15543" y="139"/>
                  </a:cubicBezTo>
                  <a:cubicBezTo>
                    <a:pt x="13610" y="408"/>
                    <a:pt x="11337" y="1078"/>
                    <a:pt x="9290" y="2621"/>
                  </a:cubicBezTo>
                  <a:cubicBezTo>
                    <a:pt x="7244" y="4164"/>
                    <a:pt x="5425" y="6579"/>
                    <a:pt x="3834" y="9531"/>
                  </a:cubicBezTo>
                  <a:cubicBezTo>
                    <a:pt x="2242" y="12482"/>
                    <a:pt x="878" y="15970"/>
                    <a:pt x="309" y="18050"/>
                  </a:cubicBezTo>
                  <a:cubicBezTo>
                    <a:pt x="-259" y="20129"/>
                    <a:pt x="-32" y="20800"/>
                    <a:pt x="878" y="21136"/>
                  </a:cubicBezTo>
                  <a:cubicBezTo>
                    <a:pt x="1787" y="21471"/>
                    <a:pt x="3379" y="21471"/>
                    <a:pt x="5994" y="21136"/>
                  </a:cubicBezTo>
                  <a:cubicBezTo>
                    <a:pt x="8608" y="20800"/>
                    <a:pt x="12246" y="20129"/>
                    <a:pt x="15884" y="194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0" name="Line"/>
            <p:cNvSpPr/>
            <p:nvPr/>
          </p:nvSpPr>
          <p:spPr>
            <a:xfrm>
              <a:off x="4850549" y="1741005"/>
              <a:ext cx="1206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1" name="Line"/>
            <p:cNvSpPr/>
            <p:nvPr/>
          </p:nvSpPr>
          <p:spPr>
            <a:xfrm>
              <a:off x="4945799" y="1753705"/>
              <a:ext cx="952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360" y="5191"/>
                    <a:pt x="9120" y="10381"/>
                    <a:pt x="5520" y="13981"/>
                  </a:cubicBezTo>
                  <a:cubicBezTo>
                    <a:pt x="1920" y="17581"/>
                    <a:pt x="960" y="1959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2" name="Line"/>
            <p:cNvSpPr/>
            <p:nvPr/>
          </p:nvSpPr>
          <p:spPr>
            <a:xfrm>
              <a:off x="5066449" y="1692588"/>
              <a:ext cx="123280" cy="39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471" fill="norm" stroke="1" extrusionOk="0">
                  <a:moveTo>
                    <a:pt x="1098" y="1928"/>
                  </a:moveTo>
                  <a:cubicBezTo>
                    <a:pt x="4027" y="1242"/>
                    <a:pt x="6956" y="557"/>
                    <a:pt x="9336" y="214"/>
                  </a:cubicBezTo>
                  <a:cubicBezTo>
                    <a:pt x="11715" y="-129"/>
                    <a:pt x="13546" y="-129"/>
                    <a:pt x="15376" y="728"/>
                  </a:cubicBezTo>
                  <a:cubicBezTo>
                    <a:pt x="17207" y="1585"/>
                    <a:pt x="19037" y="3300"/>
                    <a:pt x="19586" y="5642"/>
                  </a:cubicBezTo>
                  <a:cubicBezTo>
                    <a:pt x="20136" y="7985"/>
                    <a:pt x="19403" y="10957"/>
                    <a:pt x="19403" y="13071"/>
                  </a:cubicBezTo>
                  <a:cubicBezTo>
                    <a:pt x="19403" y="15185"/>
                    <a:pt x="20136" y="16442"/>
                    <a:pt x="20685" y="17357"/>
                  </a:cubicBezTo>
                  <a:cubicBezTo>
                    <a:pt x="21234" y="18271"/>
                    <a:pt x="21600" y="18842"/>
                    <a:pt x="21051" y="19300"/>
                  </a:cubicBezTo>
                  <a:cubicBezTo>
                    <a:pt x="20502" y="19757"/>
                    <a:pt x="19037" y="20100"/>
                    <a:pt x="15376" y="20442"/>
                  </a:cubicBezTo>
                  <a:cubicBezTo>
                    <a:pt x="11715" y="20785"/>
                    <a:pt x="5858" y="21128"/>
                    <a:pt x="0" y="214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3" name="Line"/>
            <p:cNvSpPr/>
            <p:nvPr/>
          </p:nvSpPr>
          <p:spPr>
            <a:xfrm>
              <a:off x="1821599" y="2198205"/>
              <a:ext cx="32258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0" y="20945"/>
                    <a:pt x="680" y="20291"/>
                    <a:pt x="1098" y="19636"/>
                  </a:cubicBezTo>
                  <a:cubicBezTo>
                    <a:pt x="1517" y="18982"/>
                    <a:pt x="2013" y="18327"/>
                    <a:pt x="2530" y="17673"/>
                  </a:cubicBezTo>
                  <a:cubicBezTo>
                    <a:pt x="3047" y="17018"/>
                    <a:pt x="3586" y="16364"/>
                    <a:pt x="4096" y="15545"/>
                  </a:cubicBezTo>
                  <a:cubicBezTo>
                    <a:pt x="4606" y="14727"/>
                    <a:pt x="5088" y="13745"/>
                    <a:pt x="5613" y="12927"/>
                  </a:cubicBezTo>
                  <a:cubicBezTo>
                    <a:pt x="6137" y="12109"/>
                    <a:pt x="6704" y="11455"/>
                    <a:pt x="7292" y="10800"/>
                  </a:cubicBezTo>
                  <a:cubicBezTo>
                    <a:pt x="7880" y="10145"/>
                    <a:pt x="8490" y="9491"/>
                    <a:pt x="9035" y="9164"/>
                  </a:cubicBezTo>
                  <a:cubicBezTo>
                    <a:pt x="9581" y="8836"/>
                    <a:pt x="10063" y="8836"/>
                    <a:pt x="10545" y="8836"/>
                  </a:cubicBezTo>
                  <a:cubicBezTo>
                    <a:pt x="11027" y="8836"/>
                    <a:pt x="11509" y="8836"/>
                    <a:pt x="11991" y="8673"/>
                  </a:cubicBezTo>
                  <a:cubicBezTo>
                    <a:pt x="12472" y="8509"/>
                    <a:pt x="12954" y="8182"/>
                    <a:pt x="13443" y="7855"/>
                  </a:cubicBezTo>
                  <a:cubicBezTo>
                    <a:pt x="13932" y="7527"/>
                    <a:pt x="14428" y="7200"/>
                    <a:pt x="14981" y="6709"/>
                  </a:cubicBezTo>
                  <a:cubicBezTo>
                    <a:pt x="15534" y="6218"/>
                    <a:pt x="16143" y="5564"/>
                    <a:pt x="16717" y="5073"/>
                  </a:cubicBezTo>
                  <a:cubicBezTo>
                    <a:pt x="17291" y="4582"/>
                    <a:pt x="17830" y="4255"/>
                    <a:pt x="18376" y="3600"/>
                  </a:cubicBezTo>
                  <a:cubicBezTo>
                    <a:pt x="18921" y="2945"/>
                    <a:pt x="19474" y="1964"/>
                    <a:pt x="20013" y="1309"/>
                  </a:cubicBezTo>
                  <a:cubicBezTo>
                    <a:pt x="20551" y="655"/>
                    <a:pt x="21076" y="32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4" name="Line"/>
            <p:cNvSpPr/>
            <p:nvPr/>
          </p:nvSpPr>
          <p:spPr>
            <a:xfrm>
              <a:off x="2285141" y="2522055"/>
              <a:ext cx="476259" cy="195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437" fill="norm" stroke="1" extrusionOk="0">
                  <a:moveTo>
                    <a:pt x="2008" y="9755"/>
                  </a:moveTo>
                  <a:cubicBezTo>
                    <a:pt x="2294" y="8826"/>
                    <a:pt x="2581" y="7897"/>
                    <a:pt x="2868" y="8013"/>
                  </a:cubicBezTo>
                  <a:cubicBezTo>
                    <a:pt x="3155" y="8129"/>
                    <a:pt x="3441" y="9290"/>
                    <a:pt x="3441" y="11381"/>
                  </a:cubicBezTo>
                  <a:cubicBezTo>
                    <a:pt x="3441" y="13471"/>
                    <a:pt x="3155" y="16490"/>
                    <a:pt x="2820" y="18348"/>
                  </a:cubicBezTo>
                  <a:cubicBezTo>
                    <a:pt x="2486" y="20206"/>
                    <a:pt x="2103" y="20903"/>
                    <a:pt x="1673" y="21252"/>
                  </a:cubicBezTo>
                  <a:cubicBezTo>
                    <a:pt x="1243" y="21600"/>
                    <a:pt x="765" y="21600"/>
                    <a:pt x="431" y="19974"/>
                  </a:cubicBezTo>
                  <a:cubicBezTo>
                    <a:pt x="96" y="18348"/>
                    <a:pt x="-95" y="15097"/>
                    <a:pt x="48" y="12426"/>
                  </a:cubicBezTo>
                  <a:cubicBezTo>
                    <a:pt x="192" y="9755"/>
                    <a:pt x="670" y="7665"/>
                    <a:pt x="2103" y="6155"/>
                  </a:cubicBezTo>
                  <a:cubicBezTo>
                    <a:pt x="3537" y="4645"/>
                    <a:pt x="5926" y="3716"/>
                    <a:pt x="8841" y="3135"/>
                  </a:cubicBezTo>
                  <a:cubicBezTo>
                    <a:pt x="11756" y="2555"/>
                    <a:pt x="15197" y="2323"/>
                    <a:pt x="17395" y="1858"/>
                  </a:cubicBezTo>
                  <a:cubicBezTo>
                    <a:pt x="19593" y="1394"/>
                    <a:pt x="20549" y="697"/>
                    <a:pt x="2150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5" name="Line"/>
            <p:cNvSpPr/>
            <p:nvPr/>
          </p:nvSpPr>
          <p:spPr>
            <a:xfrm>
              <a:off x="2583599" y="2693505"/>
              <a:ext cx="1143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00" y="6353"/>
                    <a:pt x="10400" y="12706"/>
                    <a:pt x="14000" y="16306"/>
                  </a:cubicBezTo>
                  <a:cubicBezTo>
                    <a:pt x="17600" y="19906"/>
                    <a:pt x="19600" y="2075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6" name="Line"/>
            <p:cNvSpPr/>
            <p:nvPr/>
          </p:nvSpPr>
          <p:spPr>
            <a:xfrm>
              <a:off x="2634399" y="2706205"/>
              <a:ext cx="952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880" y="5635"/>
                    <a:pt x="8160" y="11270"/>
                    <a:pt x="4560" y="14870"/>
                  </a:cubicBezTo>
                  <a:cubicBezTo>
                    <a:pt x="960" y="18470"/>
                    <a:pt x="480" y="2003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7" name="Line"/>
            <p:cNvSpPr/>
            <p:nvPr/>
          </p:nvSpPr>
          <p:spPr>
            <a:xfrm>
              <a:off x="3350219" y="2553805"/>
              <a:ext cx="306531" cy="130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440" fill="norm" stroke="1" extrusionOk="0">
                  <a:moveTo>
                    <a:pt x="7666" y="4181"/>
                  </a:moveTo>
                  <a:cubicBezTo>
                    <a:pt x="6926" y="9058"/>
                    <a:pt x="6187" y="13935"/>
                    <a:pt x="5595" y="17071"/>
                  </a:cubicBezTo>
                  <a:cubicBezTo>
                    <a:pt x="5003" y="20206"/>
                    <a:pt x="4559" y="21600"/>
                    <a:pt x="3672" y="21426"/>
                  </a:cubicBezTo>
                  <a:cubicBezTo>
                    <a:pt x="2784" y="21252"/>
                    <a:pt x="1452" y="19510"/>
                    <a:pt x="713" y="16897"/>
                  </a:cubicBezTo>
                  <a:cubicBezTo>
                    <a:pt x="-27" y="14284"/>
                    <a:pt x="-175" y="10800"/>
                    <a:pt x="195" y="8361"/>
                  </a:cubicBezTo>
                  <a:cubicBezTo>
                    <a:pt x="565" y="5923"/>
                    <a:pt x="1452" y="4529"/>
                    <a:pt x="4263" y="3484"/>
                  </a:cubicBezTo>
                  <a:cubicBezTo>
                    <a:pt x="7074" y="2439"/>
                    <a:pt x="11809" y="1742"/>
                    <a:pt x="14989" y="1219"/>
                  </a:cubicBezTo>
                  <a:cubicBezTo>
                    <a:pt x="18170" y="697"/>
                    <a:pt x="19798" y="348"/>
                    <a:pt x="2142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8" name="Line"/>
            <p:cNvSpPr/>
            <p:nvPr/>
          </p:nvSpPr>
          <p:spPr>
            <a:xfrm>
              <a:off x="3580549" y="2712555"/>
              <a:ext cx="1587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32" y="3273"/>
                    <a:pt x="8064" y="6545"/>
                    <a:pt x="11664" y="10145"/>
                  </a:cubicBezTo>
                  <a:cubicBezTo>
                    <a:pt x="15264" y="13745"/>
                    <a:pt x="18432" y="1767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9" name="Line"/>
            <p:cNvSpPr/>
            <p:nvPr/>
          </p:nvSpPr>
          <p:spPr>
            <a:xfrm>
              <a:off x="3745649" y="2712555"/>
              <a:ext cx="444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4" y="4267"/>
                    <a:pt x="15429" y="8533"/>
                    <a:pt x="11829" y="12133"/>
                  </a:cubicBezTo>
                  <a:cubicBezTo>
                    <a:pt x="8229" y="15733"/>
                    <a:pt x="4114" y="1866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0" name="Line"/>
            <p:cNvSpPr/>
            <p:nvPr/>
          </p:nvSpPr>
          <p:spPr>
            <a:xfrm>
              <a:off x="97292" y="3353905"/>
              <a:ext cx="270158" cy="496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561" fill="norm" stroke="1" extrusionOk="0">
                  <a:moveTo>
                    <a:pt x="21538" y="0"/>
                  </a:moveTo>
                  <a:cubicBezTo>
                    <a:pt x="18838" y="276"/>
                    <a:pt x="16138" y="551"/>
                    <a:pt x="13354" y="827"/>
                  </a:cubicBezTo>
                  <a:cubicBezTo>
                    <a:pt x="10569" y="1103"/>
                    <a:pt x="7701" y="1379"/>
                    <a:pt x="5591" y="1884"/>
                  </a:cubicBezTo>
                  <a:cubicBezTo>
                    <a:pt x="3482" y="2390"/>
                    <a:pt x="2132" y="3125"/>
                    <a:pt x="1288" y="4504"/>
                  </a:cubicBezTo>
                  <a:cubicBezTo>
                    <a:pt x="444" y="5883"/>
                    <a:pt x="107" y="7905"/>
                    <a:pt x="22" y="10249"/>
                  </a:cubicBezTo>
                  <a:cubicBezTo>
                    <a:pt x="-62" y="12592"/>
                    <a:pt x="107" y="15258"/>
                    <a:pt x="276" y="17096"/>
                  </a:cubicBezTo>
                  <a:cubicBezTo>
                    <a:pt x="444" y="18934"/>
                    <a:pt x="613" y="19946"/>
                    <a:pt x="1035" y="20589"/>
                  </a:cubicBezTo>
                  <a:cubicBezTo>
                    <a:pt x="1457" y="21232"/>
                    <a:pt x="2132" y="21508"/>
                    <a:pt x="3482" y="21554"/>
                  </a:cubicBezTo>
                  <a:cubicBezTo>
                    <a:pt x="4832" y="21600"/>
                    <a:pt x="6857" y="21416"/>
                    <a:pt x="8797" y="21094"/>
                  </a:cubicBezTo>
                  <a:cubicBezTo>
                    <a:pt x="10738" y="20773"/>
                    <a:pt x="12594" y="20313"/>
                    <a:pt x="14450" y="198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1" name="Line"/>
            <p:cNvSpPr/>
            <p:nvPr/>
          </p:nvSpPr>
          <p:spPr>
            <a:xfrm>
              <a:off x="68999" y="3677755"/>
              <a:ext cx="1714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2" name="Line"/>
            <p:cNvSpPr/>
            <p:nvPr/>
          </p:nvSpPr>
          <p:spPr>
            <a:xfrm>
              <a:off x="470228" y="3358053"/>
              <a:ext cx="233772" cy="492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387" fill="norm" stroke="1" extrusionOk="0">
                  <a:moveTo>
                    <a:pt x="21492" y="1199"/>
                  </a:moveTo>
                  <a:cubicBezTo>
                    <a:pt x="21297" y="739"/>
                    <a:pt x="21103" y="280"/>
                    <a:pt x="20422" y="96"/>
                  </a:cubicBezTo>
                  <a:cubicBezTo>
                    <a:pt x="19741" y="-88"/>
                    <a:pt x="18573" y="4"/>
                    <a:pt x="16433" y="280"/>
                  </a:cubicBezTo>
                  <a:cubicBezTo>
                    <a:pt x="14292" y="555"/>
                    <a:pt x="11178" y="1015"/>
                    <a:pt x="8941" y="1383"/>
                  </a:cubicBezTo>
                  <a:cubicBezTo>
                    <a:pt x="6703" y="1750"/>
                    <a:pt x="5341" y="2026"/>
                    <a:pt x="4562" y="2394"/>
                  </a:cubicBezTo>
                  <a:cubicBezTo>
                    <a:pt x="3784" y="2761"/>
                    <a:pt x="3589" y="3221"/>
                    <a:pt x="3297" y="4692"/>
                  </a:cubicBezTo>
                  <a:cubicBezTo>
                    <a:pt x="3006" y="6162"/>
                    <a:pt x="2616" y="8644"/>
                    <a:pt x="2033" y="11355"/>
                  </a:cubicBezTo>
                  <a:cubicBezTo>
                    <a:pt x="1449" y="14067"/>
                    <a:pt x="670" y="17008"/>
                    <a:pt x="281" y="18709"/>
                  </a:cubicBezTo>
                  <a:cubicBezTo>
                    <a:pt x="-108" y="20409"/>
                    <a:pt x="-108" y="20869"/>
                    <a:pt x="378" y="21144"/>
                  </a:cubicBezTo>
                  <a:cubicBezTo>
                    <a:pt x="865" y="21420"/>
                    <a:pt x="1838" y="21512"/>
                    <a:pt x="4660" y="21144"/>
                  </a:cubicBezTo>
                  <a:cubicBezTo>
                    <a:pt x="7481" y="20777"/>
                    <a:pt x="12151" y="19949"/>
                    <a:pt x="16822" y="191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3" name="Line"/>
            <p:cNvSpPr/>
            <p:nvPr/>
          </p:nvSpPr>
          <p:spPr>
            <a:xfrm>
              <a:off x="735749" y="3519005"/>
              <a:ext cx="17780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57" y="5440"/>
                    <a:pt x="11314" y="10880"/>
                    <a:pt x="14914" y="14400"/>
                  </a:cubicBezTo>
                  <a:cubicBezTo>
                    <a:pt x="18514" y="17920"/>
                    <a:pt x="20057" y="19520"/>
                    <a:pt x="20829" y="20400"/>
                  </a:cubicBezTo>
                  <a:cubicBezTo>
                    <a:pt x="21600" y="21280"/>
                    <a:pt x="21600" y="214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4" name="Line"/>
            <p:cNvSpPr/>
            <p:nvPr/>
          </p:nvSpPr>
          <p:spPr>
            <a:xfrm>
              <a:off x="815782" y="3550755"/>
              <a:ext cx="129518" cy="275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21318" y="0"/>
                  </a:moveTo>
                  <a:cubicBezTo>
                    <a:pt x="19576" y="166"/>
                    <a:pt x="17834" y="332"/>
                    <a:pt x="14873" y="2243"/>
                  </a:cubicBezTo>
                  <a:cubicBezTo>
                    <a:pt x="11912" y="4154"/>
                    <a:pt x="7731" y="7809"/>
                    <a:pt x="4944" y="11049"/>
                  </a:cubicBezTo>
                  <a:cubicBezTo>
                    <a:pt x="2157" y="14289"/>
                    <a:pt x="763" y="17114"/>
                    <a:pt x="241" y="18942"/>
                  </a:cubicBezTo>
                  <a:cubicBezTo>
                    <a:pt x="-282" y="20769"/>
                    <a:pt x="66" y="21600"/>
                    <a:pt x="1112" y="21600"/>
                  </a:cubicBezTo>
                  <a:cubicBezTo>
                    <a:pt x="2157" y="21600"/>
                    <a:pt x="3899" y="20769"/>
                    <a:pt x="5641" y="199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5" name="Line"/>
            <p:cNvSpPr/>
            <p:nvPr/>
          </p:nvSpPr>
          <p:spPr>
            <a:xfrm>
              <a:off x="1008799" y="3380099"/>
              <a:ext cx="208459" cy="475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564" fill="norm" stroke="1" extrusionOk="0">
                  <a:moveTo>
                    <a:pt x="0" y="1692"/>
                  </a:moveTo>
                  <a:cubicBezTo>
                    <a:pt x="655" y="1308"/>
                    <a:pt x="1309" y="924"/>
                    <a:pt x="3927" y="636"/>
                  </a:cubicBezTo>
                  <a:cubicBezTo>
                    <a:pt x="6545" y="348"/>
                    <a:pt x="11127" y="156"/>
                    <a:pt x="13964" y="60"/>
                  </a:cubicBezTo>
                  <a:cubicBezTo>
                    <a:pt x="16800" y="-36"/>
                    <a:pt x="17891" y="-36"/>
                    <a:pt x="18655" y="204"/>
                  </a:cubicBezTo>
                  <a:cubicBezTo>
                    <a:pt x="19418" y="444"/>
                    <a:pt x="19855" y="924"/>
                    <a:pt x="20073" y="3132"/>
                  </a:cubicBezTo>
                  <a:cubicBezTo>
                    <a:pt x="20291" y="5340"/>
                    <a:pt x="20291" y="9276"/>
                    <a:pt x="20509" y="12252"/>
                  </a:cubicBezTo>
                  <a:cubicBezTo>
                    <a:pt x="20727" y="15228"/>
                    <a:pt x="21164" y="17244"/>
                    <a:pt x="21382" y="18636"/>
                  </a:cubicBezTo>
                  <a:cubicBezTo>
                    <a:pt x="21600" y="20028"/>
                    <a:pt x="21600" y="20796"/>
                    <a:pt x="20182" y="21180"/>
                  </a:cubicBezTo>
                  <a:cubicBezTo>
                    <a:pt x="18764" y="21564"/>
                    <a:pt x="15927" y="21564"/>
                    <a:pt x="13091" y="215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6" name="Line"/>
            <p:cNvSpPr/>
            <p:nvPr/>
          </p:nvSpPr>
          <p:spPr>
            <a:xfrm>
              <a:off x="1389799" y="3576155"/>
              <a:ext cx="165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7" name="Line"/>
            <p:cNvSpPr/>
            <p:nvPr/>
          </p:nvSpPr>
          <p:spPr>
            <a:xfrm>
              <a:off x="1421549" y="3709505"/>
              <a:ext cx="2159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82" y="14400"/>
                    <a:pt x="10165" y="7200"/>
                    <a:pt x="13765" y="3600"/>
                  </a:cubicBezTo>
                  <a:cubicBezTo>
                    <a:pt x="17365" y="0"/>
                    <a:pt x="19482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8" name="Line"/>
            <p:cNvSpPr/>
            <p:nvPr/>
          </p:nvSpPr>
          <p:spPr>
            <a:xfrm>
              <a:off x="2032096" y="3450151"/>
              <a:ext cx="238565" cy="318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7" h="21367" fill="norm" stroke="1" extrusionOk="0">
                  <a:moveTo>
                    <a:pt x="12206" y="3344"/>
                  </a:moveTo>
                  <a:cubicBezTo>
                    <a:pt x="11647" y="2775"/>
                    <a:pt x="11089" y="2207"/>
                    <a:pt x="10530" y="1496"/>
                  </a:cubicBezTo>
                  <a:cubicBezTo>
                    <a:pt x="9971" y="786"/>
                    <a:pt x="9413" y="-67"/>
                    <a:pt x="8202" y="4"/>
                  </a:cubicBezTo>
                  <a:cubicBezTo>
                    <a:pt x="6992" y="75"/>
                    <a:pt x="5130" y="1070"/>
                    <a:pt x="3547" y="3201"/>
                  </a:cubicBezTo>
                  <a:cubicBezTo>
                    <a:pt x="1964" y="5333"/>
                    <a:pt x="661" y="8601"/>
                    <a:pt x="196" y="11515"/>
                  </a:cubicBezTo>
                  <a:cubicBezTo>
                    <a:pt x="-270" y="14428"/>
                    <a:pt x="102" y="16986"/>
                    <a:pt x="1220" y="18620"/>
                  </a:cubicBezTo>
                  <a:cubicBezTo>
                    <a:pt x="2337" y="20254"/>
                    <a:pt x="4199" y="20965"/>
                    <a:pt x="6247" y="21249"/>
                  </a:cubicBezTo>
                  <a:cubicBezTo>
                    <a:pt x="8296" y="21533"/>
                    <a:pt x="10530" y="21391"/>
                    <a:pt x="12951" y="19828"/>
                  </a:cubicBezTo>
                  <a:cubicBezTo>
                    <a:pt x="15371" y="18265"/>
                    <a:pt x="17978" y="15280"/>
                    <a:pt x="19468" y="12509"/>
                  </a:cubicBezTo>
                  <a:cubicBezTo>
                    <a:pt x="20958" y="9738"/>
                    <a:pt x="21330" y="7180"/>
                    <a:pt x="20678" y="5333"/>
                  </a:cubicBezTo>
                  <a:cubicBezTo>
                    <a:pt x="20027" y="3486"/>
                    <a:pt x="18351" y="2349"/>
                    <a:pt x="16209" y="1922"/>
                  </a:cubicBezTo>
                  <a:cubicBezTo>
                    <a:pt x="14068" y="1496"/>
                    <a:pt x="11461" y="1780"/>
                    <a:pt x="8854" y="20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9" name="Line"/>
            <p:cNvSpPr/>
            <p:nvPr/>
          </p:nvSpPr>
          <p:spPr>
            <a:xfrm>
              <a:off x="4174862" y="3443752"/>
              <a:ext cx="231188" cy="385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481" fill="norm" stroke="1" extrusionOk="0">
                  <a:moveTo>
                    <a:pt x="21447" y="1009"/>
                  </a:moveTo>
                  <a:cubicBezTo>
                    <a:pt x="20858" y="537"/>
                    <a:pt x="20269" y="65"/>
                    <a:pt x="18011" y="6"/>
                  </a:cubicBezTo>
                  <a:cubicBezTo>
                    <a:pt x="15752" y="-53"/>
                    <a:pt x="11825" y="301"/>
                    <a:pt x="8880" y="1422"/>
                  </a:cubicBezTo>
                  <a:cubicBezTo>
                    <a:pt x="5934" y="2544"/>
                    <a:pt x="3971" y="4432"/>
                    <a:pt x="2596" y="7088"/>
                  </a:cubicBezTo>
                  <a:cubicBezTo>
                    <a:pt x="1222" y="9744"/>
                    <a:pt x="436" y="13167"/>
                    <a:pt x="142" y="15468"/>
                  </a:cubicBezTo>
                  <a:cubicBezTo>
                    <a:pt x="-153" y="17770"/>
                    <a:pt x="43" y="18950"/>
                    <a:pt x="436" y="19777"/>
                  </a:cubicBezTo>
                  <a:cubicBezTo>
                    <a:pt x="829" y="20603"/>
                    <a:pt x="1418" y="21075"/>
                    <a:pt x="2792" y="21311"/>
                  </a:cubicBezTo>
                  <a:cubicBezTo>
                    <a:pt x="4167" y="21547"/>
                    <a:pt x="6327" y="21547"/>
                    <a:pt x="8683" y="21252"/>
                  </a:cubicBezTo>
                  <a:cubicBezTo>
                    <a:pt x="11040" y="20957"/>
                    <a:pt x="13592" y="20367"/>
                    <a:pt x="16145" y="197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0" name="Line"/>
            <p:cNvSpPr/>
            <p:nvPr/>
          </p:nvSpPr>
          <p:spPr>
            <a:xfrm>
              <a:off x="4183799" y="3633305"/>
              <a:ext cx="2159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47" y="17400"/>
                    <a:pt x="8894" y="13200"/>
                    <a:pt x="12494" y="9600"/>
                  </a:cubicBezTo>
                  <a:cubicBezTo>
                    <a:pt x="16094" y="6000"/>
                    <a:pt x="18847" y="30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1" name="Line"/>
            <p:cNvSpPr/>
            <p:nvPr/>
          </p:nvSpPr>
          <p:spPr>
            <a:xfrm>
              <a:off x="4518086" y="3400067"/>
              <a:ext cx="249914" cy="394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434" fill="norm" stroke="1" extrusionOk="0">
                  <a:moveTo>
                    <a:pt x="21431" y="1975"/>
                  </a:moveTo>
                  <a:cubicBezTo>
                    <a:pt x="19979" y="1286"/>
                    <a:pt x="18527" y="596"/>
                    <a:pt x="16893" y="252"/>
                  </a:cubicBezTo>
                  <a:cubicBezTo>
                    <a:pt x="15260" y="-93"/>
                    <a:pt x="13444" y="-93"/>
                    <a:pt x="11811" y="309"/>
                  </a:cubicBezTo>
                  <a:cubicBezTo>
                    <a:pt x="10177" y="711"/>
                    <a:pt x="8725" y="1516"/>
                    <a:pt x="7273" y="3181"/>
                  </a:cubicBezTo>
                  <a:cubicBezTo>
                    <a:pt x="5821" y="4847"/>
                    <a:pt x="4369" y="7375"/>
                    <a:pt x="3280" y="9845"/>
                  </a:cubicBezTo>
                  <a:cubicBezTo>
                    <a:pt x="2191" y="12316"/>
                    <a:pt x="1465" y="14728"/>
                    <a:pt x="1011" y="16222"/>
                  </a:cubicBezTo>
                  <a:cubicBezTo>
                    <a:pt x="557" y="17716"/>
                    <a:pt x="376" y="18290"/>
                    <a:pt x="194" y="18979"/>
                  </a:cubicBezTo>
                  <a:cubicBezTo>
                    <a:pt x="13" y="19669"/>
                    <a:pt x="-169" y="20473"/>
                    <a:pt x="285" y="20933"/>
                  </a:cubicBezTo>
                  <a:cubicBezTo>
                    <a:pt x="739" y="21392"/>
                    <a:pt x="1828" y="21507"/>
                    <a:pt x="4097" y="21392"/>
                  </a:cubicBezTo>
                  <a:cubicBezTo>
                    <a:pt x="6365" y="21277"/>
                    <a:pt x="9814" y="20933"/>
                    <a:pt x="13263" y="205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2" name="Line"/>
            <p:cNvSpPr/>
            <p:nvPr/>
          </p:nvSpPr>
          <p:spPr>
            <a:xfrm>
              <a:off x="4767999" y="3493605"/>
              <a:ext cx="1333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985"/>
                    <a:pt x="9600" y="9969"/>
                    <a:pt x="13200" y="13569"/>
                  </a:cubicBezTo>
                  <a:cubicBezTo>
                    <a:pt x="16800" y="17169"/>
                    <a:pt x="19200" y="1938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3" name="Line"/>
            <p:cNvSpPr/>
            <p:nvPr/>
          </p:nvSpPr>
          <p:spPr>
            <a:xfrm>
              <a:off x="4889354" y="3519005"/>
              <a:ext cx="81846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1600" fill="norm" stroke="1" extrusionOk="0">
                  <a:moveTo>
                    <a:pt x="20880" y="0"/>
                  </a:moveTo>
                  <a:cubicBezTo>
                    <a:pt x="17100" y="1516"/>
                    <a:pt x="13320" y="3032"/>
                    <a:pt x="9540" y="5684"/>
                  </a:cubicBezTo>
                  <a:cubicBezTo>
                    <a:pt x="5760" y="8337"/>
                    <a:pt x="1980" y="12126"/>
                    <a:pt x="630" y="14968"/>
                  </a:cubicBezTo>
                  <a:cubicBezTo>
                    <a:pt x="-720" y="17811"/>
                    <a:pt x="360" y="19705"/>
                    <a:pt x="144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4" name="Line"/>
            <p:cNvSpPr/>
            <p:nvPr/>
          </p:nvSpPr>
          <p:spPr>
            <a:xfrm>
              <a:off x="4996599" y="3449881"/>
              <a:ext cx="160644" cy="367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436" fill="norm" stroke="1" extrusionOk="0">
                  <a:moveTo>
                    <a:pt x="0" y="2550"/>
                  </a:moveTo>
                  <a:cubicBezTo>
                    <a:pt x="561" y="1933"/>
                    <a:pt x="1122" y="1316"/>
                    <a:pt x="3086" y="884"/>
                  </a:cubicBezTo>
                  <a:cubicBezTo>
                    <a:pt x="5049" y="452"/>
                    <a:pt x="8416" y="205"/>
                    <a:pt x="10800" y="81"/>
                  </a:cubicBezTo>
                  <a:cubicBezTo>
                    <a:pt x="13184" y="-42"/>
                    <a:pt x="14587" y="-42"/>
                    <a:pt x="15709" y="205"/>
                  </a:cubicBezTo>
                  <a:cubicBezTo>
                    <a:pt x="16831" y="452"/>
                    <a:pt x="17673" y="945"/>
                    <a:pt x="18234" y="2673"/>
                  </a:cubicBezTo>
                  <a:cubicBezTo>
                    <a:pt x="18795" y="4401"/>
                    <a:pt x="19075" y="7364"/>
                    <a:pt x="19356" y="10141"/>
                  </a:cubicBezTo>
                  <a:cubicBezTo>
                    <a:pt x="19636" y="12918"/>
                    <a:pt x="19917" y="15510"/>
                    <a:pt x="20197" y="17115"/>
                  </a:cubicBezTo>
                  <a:cubicBezTo>
                    <a:pt x="20478" y="18719"/>
                    <a:pt x="20758" y="19336"/>
                    <a:pt x="21039" y="19953"/>
                  </a:cubicBezTo>
                  <a:cubicBezTo>
                    <a:pt x="21319" y="20571"/>
                    <a:pt x="21600" y="21188"/>
                    <a:pt x="20478" y="21373"/>
                  </a:cubicBezTo>
                  <a:cubicBezTo>
                    <a:pt x="19356" y="21558"/>
                    <a:pt x="16831" y="21311"/>
                    <a:pt x="15008" y="21003"/>
                  </a:cubicBezTo>
                  <a:cubicBezTo>
                    <a:pt x="13184" y="20694"/>
                    <a:pt x="12062" y="20324"/>
                    <a:pt x="10940" y="199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5" name="Line"/>
            <p:cNvSpPr/>
            <p:nvPr/>
          </p:nvSpPr>
          <p:spPr>
            <a:xfrm>
              <a:off x="5282349" y="3630628"/>
              <a:ext cx="8890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1543" y="12302"/>
                    <a:pt x="3086" y="4448"/>
                    <a:pt x="6686" y="1502"/>
                  </a:cubicBezTo>
                  <a:cubicBezTo>
                    <a:pt x="10286" y="-1443"/>
                    <a:pt x="15943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6" name="Line"/>
            <p:cNvSpPr/>
            <p:nvPr/>
          </p:nvSpPr>
          <p:spPr>
            <a:xfrm>
              <a:off x="5326799" y="3734905"/>
              <a:ext cx="825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7" name="Line"/>
            <p:cNvSpPr/>
            <p:nvPr/>
          </p:nvSpPr>
          <p:spPr>
            <a:xfrm>
              <a:off x="5660326" y="3418688"/>
              <a:ext cx="218924" cy="397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481" fill="norm" stroke="1" extrusionOk="0">
                  <a:moveTo>
                    <a:pt x="21481" y="1302"/>
                  </a:moveTo>
                  <a:cubicBezTo>
                    <a:pt x="20650" y="845"/>
                    <a:pt x="19819" y="388"/>
                    <a:pt x="18677" y="160"/>
                  </a:cubicBezTo>
                  <a:cubicBezTo>
                    <a:pt x="17535" y="-69"/>
                    <a:pt x="16081" y="-69"/>
                    <a:pt x="14212" y="274"/>
                  </a:cubicBezTo>
                  <a:cubicBezTo>
                    <a:pt x="12343" y="617"/>
                    <a:pt x="10058" y="1302"/>
                    <a:pt x="7981" y="2560"/>
                  </a:cubicBezTo>
                  <a:cubicBezTo>
                    <a:pt x="5904" y="3817"/>
                    <a:pt x="4035" y="5645"/>
                    <a:pt x="2789" y="8045"/>
                  </a:cubicBezTo>
                  <a:cubicBezTo>
                    <a:pt x="1543" y="10445"/>
                    <a:pt x="919" y="13417"/>
                    <a:pt x="608" y="15188"/>
                  </a:cubicBezTo>
                  <a:cubicBezTo>
                    <a:pt x="296" y="16960"/>
                    <a:pt x="296" y="17531"/>
                    <a:pt x="193" y="18160"/>
                  </a:cubicBezTo>
                  <a:cubicBezTo>
                    <a:pt x="89" y="18788"/>
                    <a:pt x="-119" y="19474"/>
                    <a:pt x="89" y="20045"/>
                  </a:cubicBezTo>
                  <a:cubicBezTo>
                    <a:pt x="296" y="20617"/>
                    <a:pt x="919" y="21074"/>
                    <a:pt x="2477" y="21302"/>
                  </a:cubicBezTo>
                  <a:cubicBezTo>
                    <a:pt x="4035" y="21531"/>
                    <a:pt x="6527" y="21531"/>
                    <a:pt x="8500" y="21360"/>
                  </a:cubicBezTo>
                  <a:cubicBezTo>
                    <a:pt x="10473" y="21188"/>
                    <a:pt x="11927" y="20845"/>
                    <a:pt x="13381" y="205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8" name="Line"/>
            <p:cNvSpPr/>
            <p:nvPr/>
          </p:nvSpPr>
          <p:spPr>
            <a:xfrm>
              <a:off x="5656999" y="3620605"/>
              <a:ext cx="1587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9" name="Line"/>
            <p:cNvSpPr/>
            <p:nvPr/>
          </p:nvSpPr>
          <p:spPr>
            <a:xfrm>
              <a:off x="5963122" y="3414961"/>
              <a:ext cx="284428" cy="374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497" fill="norm" stroke="1" extrusionOk="0">
                  <a:moveTo>
                    <a:pt x="21500" y="140"/>
                  </a:moveTo>
                  <a:cubicBezTo>
                    <a:pt x="18620" y="18"/>
                    <a:pt x="15740" y="-103"/>
                    <a:pt x="13580" y="140"/>
                  </a:cubicBezTo>
                  <a:cubicBezTo>
                    <a:pt x="11420" y="382"/>
                    <a:pt x="9980" y="989"/>
                    <a:pt x="8700" y="2263"/>
                  </a:cubicBezTo>
                  <a:cubicBezTo>
                    <a:pt x="7420" y="3537"/>
                    <a:pt x="6300" y="5479"/>
                    <a:pt x="5260" y="7663"/>
                  </a:cubicBezTo>
                  <a:cubicBezTo>
                    <a:pt x="4220" y="9848"/>
                    <a:pt x="3260" y="12275"/>
                    <a:pt x="2380" y="14277"/>
                  </a:cubicBezTo>
                  <a:cubicBezTo>
                    <a:pt x="1500" y="16279"/>
                    <a:pt x="700" y="17857"/>
                    <a:pt x="300" y="18949"/>
                  </a:cubicBezTo>
                  <a:cubicBezTo>
                    <a:pt x="-100" y="20041"/>
                    <a:pt x="-100" y="20648"/>
                    <a:pt x="300" y="21012"/>
                  </a:cubicBezTo>
                  <a:cubicBezTo>
                    <a:pt x="700" y="21376"/>
                    <a:pt x="1500" y="21497"/>
                    <a:pt x="3660" y="21497"/>
                  </a:cubicBezTo>
                  <a:cubicBezTo>
                    <a:pt x="5820" y="21497"/>
                    <a:pt x="9340" y="21376"/>
                    <a:pt x="12860" y="212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0" name="Line"/>
            <p:cNvSpPr/>
            <p:nvPr/>
          </p:nvSpPr>
          <p:spPr>
            <a:xfrm>
              <a:off x="6260249" y="3538055"/>
              <a:ext cx="20320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50" y="3600"/>
                    <a:pt x="8100" y="7200"/>
                    <a:pt x="11700" y="10800"/>
                  </a:cubicBezTo>
                  <a:cubicBezTo>
                    <a:pt x="15300" y="14400"/>
                    <a:pt x="18450" y="18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1" name="Line"/>
            <p:cNvSpPr/>
            <p:nvPr/>
          </p:nvSpPr>
          <p:spPr>
            <a:xfrm>
              <a:off x="6311049" y="3538055"/>
              <a:ext cx="15875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60" y="0"/>
                    <a:pt x="18720" y="0"/>
                    <a:pt x="16128" y="1800"/>
                  </a:cubicBezTo>
                  <a:cubicBezTo>
                    <a:pt x="13536" y="3600"/>
                    <a:pt x="9792" y="7200"/>
                    <a:pt x="6912" y="10800"/>
                  </a:cubicBezTo>
                  <a:cubicBezTo>
                    <a:pt x="4032" y="14400"/>
                    <a:pt x="2016" y="18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2" name="Line"/>
            <p:cNvSpPr/>
            <p:nvPr/>
          </p:nvSpPr>
          <p:spPr>
            <a:xfrm>
              <a:off x="6488849" y="3408538"/>
              <a:ext cx="120651" cy="109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7" fill="norm" stroke="1" extrusionOk="0">
                  <a:moveTo>
                    <a:pt x="0" y="6598"/>
                  </a:moveTo>
                  <a:cubicBezTo>
                    <a:pt x="0" y="4561"/>
                    <a:pt x="0" y="2523"/>
                    <a:pt x="947" y="1300"/>
                  </a:cubicBezTo>
                  <a:cubicBezTo>
                    <a:pt x="1895" y="78"/>
                    <a:pt x="3789" y="-330"/>
                    <a:pt x="5305" y="281"/>
                  </a:cubicBezTo>
                  <a:cubicBezTo>
                    <a:pt x="6821" y="893"/>
                    <a:pt x="7958" y="2523"/>
                    <a:pt x="8526" y="4357"/>
                  </a:cubicBezTo>
                  <a:cubicBezTo>
                    <a:pt x="9095" y="6191"/>
                    <a:pt x="9095" y="8228"/>
                    <a:pt x="8526" y="10062"/>
                  </a:cubicBezTo>
                  <a:cubicBezTo>
                    <a:pt x="7958" y="11896"/>
                    <a:pt x="6821" y="13527"/>
                    <a:pt x="5874" y="15361"/>
                  </a:cubicBezTo>
                  <a:cubicBezTo>
                    <a:pt x="4926" y="17195"/>
                    <a:pt x="4168" y="19232"/>
                    <a:pt x="5495" y="20251"/>
                  </a:cubicBezTo>
                  <a:cubicBezTo>
                    <a:pt x="6821" y="21270"/>
                    <a:pt x="10232" y="21270"/>
                    <a:pt x="13263" y="20862"/>
                  </a:cubicBezTo>
                  <a:cubicBezTo>
                    <a:pt x="16295" y="20455"/>
                    <a:pt x="18947" y="19640"/>
                    <a:pt x="21600" y="188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3" name="Line"/>
            <p:cNvSpPr/>
            <p:nvPr/>
          </p:nvSpPr>
          <p:spPr>
            <a:xfrm>
              <a:off x="6615849" y="3382745"/>
              <a:ext cx="146575" cy="415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505" fill="norm" stroke="1" extrusionOk="0">
                  <a:moveTo>
                    <a:pt x="0" y="1795"/>
                  </a:moveTo>
                  <a:cubicBezTo>
                    <a:pt x="617" y="1247"/>
                    <a:pt x="1234" y="699"/>
                    <a:pt x="3240" y="370"/>
                  </a:cubicBezTo>
                  <a:cubicBezTo>
                    <a:pt x="5246" y="41"/>
                    <a:pt x="8640" y="-69"/>
                    <a:pt x="11726" y="41"/>
                  </a:cubicBezTo>
                  <a:cubicBezTo>
                    <a:pt x="14811" y="150"/>
                    <a:pt x="17589" y="479"/>
                    <a:pt x="19286" y="1302"/>
                  </a:cubicBezTo>
                  <a:cubicBezTo>
                    <a:pt x="20983" y="2124"/>
                    <a:pt x="21600" y="3440"/>
                    <a:pt x="21291" y="5797"/>
                  </a:cubicBezTo>
                  <a:cubicBezTo>
                    <a:pt x="20983" y="8154"/>
                    <a:pt x="19749" y="11553"/>
                    <a:pt x="19286" y="13856"/>
                  </a:cubicBezTo>
                  <a:cubicBezTo>
                    <a:pt x="18823" y="16158"/>
                    <a:pt x="19131" y="17365"/>
                    <a:pt x="19286" y="18406"/>
                  </a:cubicBezTo>
                  <a:cubicBezTo>
                    <a:pt x="19440" y="19448"/>
                    <a:pt x="19440" y="20325"/>
                    <a:pt x="18514" y="20818"/>
                  </a:cubicBezTo>
                  <a:cubicBezTo>
                    <a:pt x="17589" y="21312"/>
                    <a:pt x="15737" y="21421"/>
                    <a:pt x="14040" y="21476"/>
                  </a:cubicBezTo>
                  <a:cubicBezTo>
                    <a:pt x="12343" y="21531"/>
                    <a:pt x="10800" y="21531"/>
                    <a:pt x="9720" y="21257"/>
                  </a:cubicBezTo>
                  <a:cubicBezTo>
                    <a:pt x="8640" y="20983"/>
                    <a:pt x="8023" y="20435"/>
                    <a:pt x="7406" y="198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4" name="Line"/>
            <p:cNvSpPr/>
            <p:nvPr/>
          </p:nvSpPr>
          <p:spPr>
            <a:xfrm>
              <a:off x="6946049" y="3576155"/>
              <a:ext cx="825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5" name="Line"/>
            <p:cNvSpPr/>
            <p:nvPr/>
          </p:nvSpPr>
          <p:spPr>
            <a:xfrm>
              <a:off x="6950282" y="3665055"/>
              <a:ext cx="103718" cy="18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8" fill="norm" stroke="1" extrusionOk="0">
                  <a:moveTo>
                    <a:pt x="4408" y="0"/>
                  </a:moveTo>
                  <a:cubicBezTo>
                    <a:pt x="2204" y="7200"/>
                    <a:pt x="0" y="14400"/>
                    <a:pt x="0" y="18000"/>
                  </a:cubicBezTo>
                  <a:cubicBezTo>
                    <a:pt x="0" y="21600"/>
                    <a:pt x="2204" y="21600"/>
                    <a:pt x="6171" y="20400"/>
                  </a:cubicBezTo>
                  <a:cubicBezTo>
                    <a:pt x="10139" y="19200"/>
                    <a:pt x="15869" y="16800"/>
                    <a:pt x="21600" y="14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6" name="Line"/>
            <p:cNvSpPr/>
            <p:nvPr/>
          </p:nvSpPr>
          <p:spPr>
            <a:xfrm>
              <a:off x="7523232" y="3260076"/>
              <a:ext cx="114968" cy="633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0" h="21480" fill="norm" stroke="1" extrusionOk="0">
                  <a:moveTo>
                    <a:pt x="20950" y="2320"/>
                  </a:moveTo>
                  <a:cubicBezTo>
                    <a:pt x="20950" y="1961"/>
                    <a:pt x="20950" y="1602"/>
                    <a:pt x="20950" y="1243"/>
                  </a:cubicBezTo>
                  <a:cubicBezTo>
                    <a:pt x="20950" y="885"/>
                    <a:pt x="20950" y="526"/>
                    <a:pt x="18829" y="275"/>
                  </a:cubicBezTo>
                  <a:cubicBezTo>
                    <a:pt x="16707" y="24"/>
                    <a:pt x="12464" y="-120"/>
                    <a:pt x="8993" y="131"/>
                  </a:cubicBezTo>
                  <a:cubicBezTo>
                    <a:pt x="5521" y="382"/>
                    <a:pt x="2821" y="1028"/>
                    <a:pt x="1279" y="2140"/>
                  </a:cubicBezTo>
                  <a:cubicBezTo>
                    <a:pt x="-264" y="3253"/>
                    <a:pt x="-650" y="4831"/>
                    <a:pt x="1471" y="6805"/>
                  </a:cubicBezTo>
                  <a:cubicBezTo>
                    <a:pt x="3593" y="8778"/>
                    <a:pt x="8221" y="11146"/>
                    <a:pt x="11500" y="13048"/>
                  </a:cubicBezTo>
                  <a:cubicBezTo>
                    <a:pt x="14779" y="14950"/>
                    <a:pt x="16707" y="16385"/>
                    <a:pt x="17286" y="17569"/>
                  </a:cubicBezTo>
                  <a:cubicBezTo>
                    <a:pt x="17864" y="18753"/>
                    <a:pt x="17093" y="19686"/>
                    <a:pt x="15936" y="20260"/>
                  </a:cubicBezTo>
                  <a:cubicBezTo>
                    <a:pt x="14779" y="20834"/>
                    <a:pt x="13236" y="21049"/>
                    <a:pt x="10536" y="21193"/>
                  </a:cubicBezTo>
                  <a:cubicBezTo>
                    <a:pt x="7836" y="21336"/>
                    <a:pt x="3979" y="21408"/>
                    <a:pt x="121" y="214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7" name="Line"/>
            <p:cNvSpPr/>
            <p:nvPr/>
          </p:nvSpPr>
          <p:spPr>
            <a:xfrm>
              <a:off x="7962049" y="3347555"/>
              <a:ext cx="101601" cy="430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1" fill="norm" stroke="1" extrusionOk="0">
                  <a:moveTo>
                    <a:pt x="8100" y="0"/>
                  </a:moveTo>
                  <a:cubicBezTo>
                    <a:pt x="6300" y="3282"/>
                    <a:pt x="4500" y="6565"/>
                    <a:pt x="3150" y="9318"/>
                  </a:cubicBezTo>
                  <a:cubicBezTo>
                    <a:pt x="1800" y="12071"/>
                    <a:pt x="900" y="14294"/>
                    <a:pt x="450" y="15935"/>
                  </a:cubicBezTo>
                  <a:cubicBezTo>
                    <a:pt x="0" y="17576"/>
                    <a:pt x="0" y="18635"/>
                    <a:pt x="0" y="19482"/>
                  </a:cubicBezTo>
                  <a:cubicBezTo>
                    <a:pt x="0" y="20329"/>
                    <a:pt x="0" y="20965"/>
                    <a:pt x="1125" y="21282"/>
                  </a:cubicBezTo>
                  <a:cubicBezTo>
                    <a:pt x="2250" y="21600"/>
                    <a:pt x="4500" y="21600"/>
                    <a:pt x="8100" y="21282"/>
                  </a:cubicBezTo>
                  <a:cubicBezTo>
                    <a:pt x="11700" y="20965"/>
                    <a:pt x="16650" y="20329"/>
                    <a:pt x="21600" y="196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8" name="Line"/>
            <p:cNvSpPr/>
            <p:nvPr/>
          </p:nvSpPr>
          <p:spPr>
            <a:xfrm>
              <a:off x="7879499" y="3538055"/>
              <a:ext cx="1714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9" name="Line"/>
            <p:cNvSpPr/>
            <p:nvPr/>
          </p:nvSpPr>
          <p:spPr>
            <a:xfrm>
              <a:off x="8044599" y="3209076"/>
              <a:ext cx="127001" cy="119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1" fill="norm" stroke="1" extrusionOk="0">
                  <a:moveTo>
                    <a:pt x="0" y="3192"/>
                  </a:moveTo>
                  <a:cubicBezTo>
                    <a:pt x="1440" y="2055"/>
                    <a:pt x="2880" y="918"/>
                    <a:pt x="4500" y="349"/>
                  </a:cubicBezTo>
                  <a:cubicBezTo>
                    <a:pt x="6120" y="-219"/>
                    <a:pt x="7920" y="-219"/>
                    <a:pt x="9720" y="1297"/>
                  </a:cubicBezTo>
                  <a:cubicBezTo>
                    <a:pt x="11520" y="2813"/>
                    <a:pt x="13320" y="5844"/>
                    <a:pt x="13320" y="8497"/>
                  </a:cubicBezTo>
                  <a:cubicBezTo>
                    <a:pt x="13320" y="11149"/>
                    <a:pt x="11520" y="13423"/>
                    <a:pt x="10080" y="15507"/>
                  </a:cubicBezTo>
                  <a:cubicBezTo>
                    <a:pt x="8640" y="17592"/>
                    <a:pt x="7560" y="19486"/>
                    <a:pt x="8640" y="20055"/>
                  </a:cubicBezTo>
                  <a:cubicBezTo>
                    <a:pt x="9720" y="20623"/>
                    <a:pt x="12960" y="19865"/>
                    <a:pt x="15480" y="19865"/>
                  </a:cubicBezTo>
                  <a:cubicBezTo>
                    <a:pt x="18000" y="19865"/>
                    <a:pt x="19800" y="20623"/>
                    <a:pt x="21600" y="213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0" name="Line"/>
            <p:cNvSpPr/>
            <p:nvPr/>
          </p:nvSpPr>
          <p:spPr>
            <a:xfrm>
              <a:off x="8228749" y="3633305"/>
              <a:ext cx="1905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1" name="Line"/>
            <p:cNvSpPr/>
            <p:nvPr/>
          </p:nvSpPr>
          <p:spPr>
            <a:xfrm>
              <a:off x="8501799" y="3340568"/>
              <a:ext cx="114301" cy="38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1" fill="norm" stroke="1" extrusionOk="0">
                  <a:moveTo>
                    <a:pt x="21600" y="2868"/>
                  </a:moveTo>
                  <a:cubicBezTo>
                    <a:pt x="21200" y="2278"/>
                    <a:pt x="20800" y="1688"/>
                    <a:pt x="18800" y="1038"/>
                  </a:cubicBezTo>
                  <a:cubicBezTo>
                    <a:pt x="16800" y="389"/>
                    <a:pt x="13200" y="-319"/>
                    <a:pt x="9800" y="153"/>
                  </a:cubicBezTo>
                  <a:cubicBezTo>
                    <a:pt x="6400" y="625"/>
                    <a:pt x="3200" y="2278"/>
                    <a:pt x="1600" y="4402"/>
                  </a:cubicBezTo>
                  <a:cubicBezTo>
                    <a:pt x="0" y="6527"/>
                    <a:pt x="0" y="9124"/>
                    <a:pt x="400" y="11661"/>
                  </a:cubicBezTo>
                  <a:cubicBezTo>
                    <a:pt x="800" y="14199"/>
                    <a:pt x="1600" y="16678"/>
                    <a:pt x="2000" y="18212"/>
                  </a:cubicBezTo>
                  <a:cubicBezTo>
                    <a:pt x="2400" y="19747"/>
                    <a:pt x="2400" y="20337"/>
                    <a:pt x="2000" y="20691"/>
                  </a:cubicBezTo>
                  <a:cubicBezTo>
                    <a:pt x="1600" y="21045"/>
                    <a:pt x="800" y="21163"/>
                    <a:pt x="0" y="212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2" name="Line"/>
            <p:cNvSpPr/>
            <p:nvPr/>
          </p:nvSpPr>
          <p:spPr>
            <a:xfrm>
              <a:off x="8431949" y="3550755"/>
              <a:ext cx="1587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3" name="Line"/>
            <p:cNvSpPr/>
            <p:nvPr/>
          </p:nvSpPr>
          <p:spPr>
            <a:xfrm>
              <a:off x="8704479" y="3348497"/>
              <a:ext cx="114821" cy="304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424" fill="norm" stroke="1" extrusionOk="0">
                  <a:moveTo>
                    <a:pt x="21304" y="828"/>
                  </a:moveTo>
                  <a:cubicBezTo>
                    <a:pt x="19733" y="381"/>
                    <a:pt x="18162" y="-66"/>
                    <a:pt x="16788" y="8"/>
                  </a:cubicBezTo>
                  <a:cubicBezTo>
                    <a:pt x="15413" y="83"/>
                    <a:pt x="14235" y="679"/>
                    <a:pt x="11682" y="2690"/>
                  </a:cubicBezTo>
                  <a:cubicBezTo>
                    <a:pt x="9129" y="4701"/>
                    <a:pt x="5202" y="8127"/>
                    <a:pt x="2846" y="11181"/>
                  </a:cubicBezTo>
                  <a:cubicBezTo>
                    <a:pt x="489" y="14235"/>
                    <a:pt x="-296" y="16916"/>
                    <a:pt x="97" y="18480"/>
                  </a:cubicBezTo>
                  <a:cubicBezTo>
                    <a:pt x="489" y="20044"/>
                    <a:pt x="2060" y="20491"/>
                    <a:pt x="5006" y="20864"/>
                  </a:cubicBezTo>
                  <a:cubicBezTo>
                    <a:pt x="7951" y="21236"/>
                    <a:pt x="12271" y="21534"/>
                    <a:pt x="15217" y="21385"/>
                  </a:cubicBezTo>
                  <a:cubicBezTo>
                    <a:pt x="18162" y="21236"/>
                    <a:pt x="19733" y="20640"/>
                    <a:pt x="21304" y="200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4" name="Line"/>
            <p:cNvSpPr/>
            <p:nvPr/>
          </p:nvSpPr>
          <p:spPr>
            <a:xfrm>
              <a:off x="8873538" y="3366605"/>
              <a:ext cx="60062" cy="293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534" fill="norm" stroke="1" extrusionOk="0">
                  <a:moveTo>
                    <a:pt x="18900" y="0"/>
                  </a:moveTo>
                  <a:cubicBezTo>
                    <a:pt x="14431" y="2331"/>
                    <a:pt x="9962" y="4662"/>
                    <a:pt x="6610" y="7614"/>
                  </a:cubicBezTo>
                  <a:cubicBezTo>
                    <a:pt x="3258" y="10567"/>
                    <a:pt x="1024" y="14141"/>
                    <a:pt x="279" y="16472"/>
                  </a:cubicBezTo>
                  <a:cubicBezTo>
                    <a:pt x="-466" y="18803"/>
                    <a:pt x="279" y="19891"/>
                    <a:pt x="2513" y="20590"/>
                  </a:cubicBezTo>
                  <a:cubicBezTo>
                    <a:pt x="4748" y="21289"/>
                    <a:pt x="8472" y="21600"/>
                    <a:pt x="11824" y="21522"/>
                  </a:cubicBezTo>
                  <a:cubicBezTo>
                    <a:pt x="15175" y="21445"/>
                    <a:pt x="18155" y="20978"/>
                    <a:pt x="21134" y="205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5" name="Line"/>
            <p:cNvSpPr/>
            <p:nvPr/>
          </p:nvSpPr>
          <p:spPr>
            <a:xfrm>
              <a:off x="8838349" y="3493605"/>
              <a:ext cx="1460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43" y="18000"/>
                    <a:pt x="6887" y="14400"/>
                    <a:pt x="10487" y="10800"/>
                  </a:cubicBezTo>
                  <a:cubicBezTo>
                    <a:pt x="14087" y="7200"/>
                    <a:pt x="17843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6" name="Line"/>
            <p:cNvSpPr/>
            <p:nvPr/>
          </p:nvSpPr>
          <p:spPr>
            <a:xfrm>
              <a:off x="9016149" y="3360255"/>
              <a:ext cx="5309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0" y="0"/>
                  </a:moveTo>
                  <a:cubicBezTo>
                    <a:pt x="8800" y="3600"/>
                    <a:pt x="17600" y="7200"/>
                    <a:pt x="19600" y="10800"/>
                  </a:cubicBezTo>
                  <a:cubicBezTo>
                    <a:pt x="21600" y="14400"/>
                    <a:pt x="16800" y="18000"/>
                    <a:pt x="120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7" name="Line"/>
            <p:cNvSpPr/>
            <p:nvPr/>
          </p:nvSpPr>
          <p:spPr>
            <a:xfrm>
              <a:off x="9105049" y="3614255"/>
              <a:ext cx="4445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8" name="Line"/>
            <p:cNvSpPr/>
            <p:nvPr/>
          </p:nvSpPr>
          <p:spPr>
            <a:xfrm>
              <a:off x="9306368" y="3283075"/>
              <a:ext cx="326277" cy="392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321" fill="norm" stroke="1" extrusionOk="0">
                  <a:moveTo>
                    <a:pt x="7600" y="15908"/>
                  </a:moveTo>
                  <a:cubicBezTo>
                    <a:pt x="7600" y="14874"/>
                    <a:pt x="7600" y="13840"/>
                    <a:pt x="7254" y="13266"/>
                  </a:cubicBezTo>
                  <a:cubicBezTo>
                    <a:pt x="6908" y="12691"/>
                    <a:pt x="6215" y="12576"/>
                    <a:pt x="5315" y="12863"/>
                  </a:cubicBezTo>
                  <a:cubicBezTo>
                    <a:pt x="4415" y="13151"/>
                    <a:pt x="3308" y="13840"/>
                    <a:pt x="2338" y="15046"/>
                  </a:cubicBezTo>
                  <a:cubicBezTo>
                    <a:pt x="1369" y="16253"/>
                    <a:pt x="538" y="17976"/>
                    <a:pt x="192" y="19125"/>
                  </a:cubicBezTo>
                  <a:cubicBezTo>
                    <a:pt x="-154" y="20274"/>
                    <a:pt x="-16" y="20849"/>
                    <a:pt x="469" y="21136"/>
                  </a:cubicBezTo>
                  <a:cubicBezTo>
                    <a:pt x="954" y="21423"/>
                    <a:pt x="1784" y="21423"/>
                    <a:pt x="2892" y="20791"/>
                  </a:cubicBezTo>
                  <a:cubicBezTo>
                    <a:pt x="4000" y="20159"/>
                    <a:pt x="5384" y="18895"/>
                    <a:pt x="6838" y="16483"/>
                  </a:cubicBezTo>
                  <a:cubicBezTo>
                    <a:pt x="8292" y="14070"/>
                    <a:pt x="9815" y="10508"/>
                    <a:pt x="10784" y="7923"/>
                  </a:cubicBezTo>
                  <a:cubicBezTo>
                    <a:pt x="11754" y="5338"/>
                    <a:pt x="12169" y="3729"/>
                    <a:pt x="12377" y="2466"/>
                  </a:cubicBezTo>
                  <a:cubicBezTo>
                    <a:pt x="12584" y="1202"/>
                    <a:pt x="12584" y="283"/>
                    <a:pt x="12377" y="53"/>
                  </a:cubicBezTo>
                  <a:cubicBezTo>
                    <a:pt x="12169" y="-177"/>
                    <a:pt x="11754" y="283"/>
                    <a:pt x="10992" y="2523"/>
                  </a:cubicBezTo>
                  <a:cubicBezTo>
                    <a:pt x="10231" y="4763"/>
                    <a:pt x="9123" y="8785"/>
                    <a:pt x="8569" y="11427"/>
                  </a:cubicBezTo>
                  <a:cubicBezTo>
                    <a:pt x="8015" y="14070"/>
                    <a:pt x="8015" y="15334"/>
                    <a:pt x="8084" y="16253"/>
                  </a:cubicBezTo>
                  <a:cubicBezTo>
                    <a:pt x="8154" y="17172"/>
                    <a:pt x="8292" y="17746"/>
                    <a:pt x="8708" y="18091"/>
                  </a:cubicBezTo>
                  <a:cubicBezTo>
                    <a:pt x="9123" y="18436"/>
                    <a:pt x="9815" y="18551"/>
                    <a:pt x="10715" y="18034"/>
                  </a:cubicBezTo>
                  <a:cubicBezTo>
                    <a:pt x="11615" y="17517"/>
                    <a:pt x="12723" y="16368"/>
                    <a:pt x="14108" y="14529"/>
                  </a:cubicBezTo>
                  <a:cubicBezTo>
                    <a:pt x="15492" y="12691"/>
                    <a:pt x="17154" y="10163"/>
                    <a:pt x="18331" y="8268"/>
                  </a:cubicBezTo>
                  <a:cubicBezTo>
                    <a:pt x="19508" y="6372"/>
                    <a:pt x="20200" y="5108"/>
                    <a:pt x="20684" y="4017"/>
                  </a:cubicBezTo>
                  <a:cubicBezTo>
                    <a:pt x="21169" y="2925"/>
                    <a:pt x="21446" y="2006"/>
                    <a:pt x="21308" y="1719"/>
                  </a:cubicBezTo>
                  <a:cubicBezTo>
                    <a:pt x="21169" y="1432"/>
                    <a:pt x="20615" y="1776"/>
                    <a:pt x="19784" y="3442"/>
                  </a:cubicBezTo>
                  <a:cubicBezTo>
                    <a:pt x="18954" y="5108"/>
                    <a:pt x="17846" y="8095"/>
                    <a:pt x="16877" y="10968"/>
                  </a:cubicBezTo>
                  <a:cubicBezTo>
                    <a:pt x="15908" y="13840"/>
                    <a:pt x="15077" y="16597"/>
                    <a:pt x="14731" y="18263"/>
                  </a:cubicBezTo>
                  <a:cubicBezTo>
                    <a:pt x="14384" y="19929"/>
                    <a:pt x="14523" y="20504"/>
                    <a:pt x="14938" y="20791"/>
                  </a:cubicBezTo>
                  <a:cubicBezTo>
                    <a:pt x="15354" y="21078"/>
                    <a:pt x="16046" y="21078"/>
                    <a:pt x="17154" y="20389"/>
                  </a:cubicBezTo>
                  <a:cubicBezTo>
                    <a:pt x="18261" y="19700"/>
                    <a:pt x="19784" y="18321"/>
                    <a:pt x="21308" y="169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9" name="Line"/>
            <p:cNvSpPr/>
            <p:nvPr/>
          </p:nvSpPr>
          <p:spPr>
            <a:xfrm>
              <a:off x="9511449" y="3461855"/>
              <a:ext cx="1968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0" name="Line"/>
            <p:cNvSpPr/>
            <p:nvPr/>
          </p:nvSpPr>
          <p:spPr>
            <a:xfrm>
              <a:off x="7276249" y="4173055"/>
              <a:ext cx="152401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12960"/>
                  </a:moveTo>
                  <a:cubicBezTo>
                    <a:pt x="5700" y="17280"/>
                    <a:pt x="11400" y="21600"/>
                    <a:pt x="15000" y="19440"/>
                  </a:cubicBezTo>
                  <a:cubicBezTo>
                    <a:pt x="18600" y="17280"/>
                    <a:pt x="20100" y="86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1" name="Line"/>
            <p:cNvSpPr/>
            <p:nvPr/>
          </p:nvSpPr>
          <p:spPr>
            <a:xfrm>
              <a:off x="7518638" y="4085805"/>
              <a:ext cx="189412" cy="14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100" fill="norm" stroke="1" extrusionOk="0">
                  <a:moveTo>
                    <a:pt x="8516" y="9281"/>
                  </a:moveTo>
                  <a:cubicBezTo>
                    <a:pt x="8756" y="7693"/>
                    <a:pt x="8996" y="6105"/>
                    <a:pt x="8876" y="4517"/>
                  </a:cubicBezTo>
                  <a:cubicBezTo>
                    <a:pt x="8756" y="2928"/>
                    <a:pt x="8276" y="1340"/>
                    <a:pt x="7436" y="546"/>
                  </a:cubicBezTo>
                  <a:cubicBezTo>
                    <a:pt x="6596" y="-248"/>
                    <a:pt x="5396" y="-248"/>
                    <a:pt x="4076" y="1023"/>
                  </a:cubicBezTo>
                  <a:cubicBezTo>
                    <a:pt x="2756" y="2293"/>
                    <a:pt x="1316" y="4834"/>
                    <a:pt x="596" y="7852"/>
                  </a:cubicBezTo>
                  <a:cubicBezTo>
                    <a:pt x="-124" y="10870"/>
                    <a:pt x="-124" y="14364"/>
                    <a:pt x="236" y="16746"/>
                  </a:cubicBezTo>
                  <a:cubicBezTo>
                    <a:pt x="596" y="19128"/>
                    <a:pt x="1316" y="20399"/>
                    <a:pt x="2276" y="20876"/>
                  </a:cubicBezTo>
                  <a:cubicBezTo>
                    <a:pt x="3236" y="21352"/>
                    <a:pt x="4436" y="21034"/>
                    <a:pt x="5396" y="20240"/>
                  </a:cubicBezTo>
                  <a:cubicBezTo>
                    <a:pt x="6356" y="19446"/>
                    <a:pt x="7076" y="18176"/>
                    <a:pt x="8036" y="15952"/>
                  </a:cubicBezTo>
                  <a:cubicBezTo>
                    <a:pt x="8996" y="13728"/>
                    <a:pt x="10196" y="10552"/>
                    <a:pt x="11276" y="9599"/>
                  </a:cubicBezTo>
                  <a:cubicBezTo>
                    <a:pt x="12356" y="8646"/>
                    <a:pt x="13316" y="9917"/>
                    <a:pt x="14996" y="11187"/>
                  </a:cubicBezTo>
                  <a:cubicBezTo>
                    <a:pt x="16676" y="12458"/>
                    <a:pt x="19076" y="13728"/>
                    <a:pt x="21476" y="149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2" name="Line"/>
            <p:cNvSpPr/>
            <p:nvPr/>
          </p:nvSpPr>
          <p:spPr>
            <a:xfrm>
              <a:off x="7436705" y="2977792"/>
              <a:ext cx="163395" cy="134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165" fill="norm" stroke="1" extrusionOk="0">
                  <a:moveTo>
                    <a:pt x="10577" y="8205"/>
                  </a:moveTo>
                  <a:cubicBezTo>
                    <a:pt x="10577" y="6543"/>
                    <a:pt x="10577" y="4882"/>
                    <a:pt x="10023" y="3553"/>
                  </a:cubicBezTo>
                  <a:cubicBezTo>
                    <a:pt x="9469" y="2223"/>
                    <a:pt x="8362" y="1227"/>
                    <a:pt x="7115" y="562"/>
                  </a:cubicBezTo>
                  <a:cubicBezTo>
                    <a:pt x="5869" y="-103"/>
                    <a:pt x="4485" y="-435"/>
                    <a:pt x="3100" y="1060"/>
                  </a:cubicBezTo>
                  <a:cubicBezTo>
                    <a:pt x="1715" y="2556"/>
                    <a:pt x="331" y="5879"/>
                    <a:pt x="54" y="9368"/>
                  </a:cubicBezTo>
                  <a:cubicBezTo>
                    <a:pt x="-223" y="12857"/>
                    <a:pt x="608" y="16513"/>
                    <a:pt x="1715" y="18507"/>
                  </a:cubicBezTo>
                  <a:cubicBezTo>
                    <a:pt x="2823" y="20500"/>
                    <a:pt x="4208" y="20833"/>
                    <a:pt x="5315" y="20168"/>
                  </a:cubicBezTo>
                  <a:cubicBezTo>
                    <a:pt x="6423" y="19503"/>
                    <a:pt x="7254" y="17842"/>
                    <a:pt x="8085" y="15516"/>
                  </a:cubicBezTo>
                  <a:cubicBezTo>
                    <a:pt x="8915" y="13190"/>
                    <a:pt x="9746" y="10199"/>
                    <a:pt x="10162" y="9534"/>
                  </a:cubicBezTo>
                  <a:cubicBezTo>
                    <a:pt x="10577" y="8870"/>
                    <a:pt x="10577" y="10531"/>
                    <a:pt x="10715" y="12193"/>
                  </a:cubicBezTo>
                  <a:cubicBezTo>
                    <a:pt x="10854" y="13854"/>
                    <a:pt x="11131" y="15516"/>
                    <a:pt x="12931" y="17011"/>
                  </a:cubicBezTo>
                  <a:cubicBezTo>
                    <a:pt x="14731" y="18507"/>
                    <a:pt x="18054" y="19836"/>
                    <a:pt x="21377" y="211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3" name="Line"/>
            <p:cNvSpPr/>
            <p:nvPr/>
          </p:nvSpPr>
          <p:spPr>
            <a:xfrm>
              <a:off x="7460399" y="4314872"/>
              <a:ext cx="1813419" cy="131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348" fill="norm" stroke="1" extrusionOk="0">
                  <a:moveTo>
                    <a:pt x="0" y="20229"/>
                  </a:moveTo>
                  <a:cubicBezTo>
                    <a:pt x="428" y="20914"/>
                    <a:pt x="856" y="21600"/>
                    <a:pt x="1510" y="21257"/>
                  </a:cubicBezTo>
                  <a:cubicBezTo>
                    <a:pt x="2165" y="20914"/>
                    <a:pt x="3046" y="19543"/>
                    <a:pt x="3902" y="18514"/>
                  </a:cubicBezTo>
                  <a:cubicBezTo>
                    <a:pt x="4758" y="17486"/>
                    <a:pt x="5589" y="16800"/>
                    <a:pt x="6483" y="16114"/>
                  </a:cubicBezTo>
                  <a:cubicBezTo>
                    <a:pt x="7376" y="15429"/>
                    <a:pt x="8333" y="14743"/>
                    <a:pt x="9227" y="14057"/>
                  </a:cubicBezTo>
                  <a:cubicBezTo>
                    <a:pt x="10120" y="13371"/>
                    <a:pt x="10951" y="12686"/>
                    <a:pt x="11794" y="11829"/>
                  </a:cubicBezTo>
                  <a:cubicBezTo>
                    <a:pt x="12638" y="10971"/>
                    <a:pt x="13494" y="9943"/>
                    <a:pt x="14350" y="8914"/>
                  </a:cubicBezTo>
                  <a:cubicBezTo>
                    <a:pt x="15206" y="7886"/>
                    <a:pt x="16062" y="6857"/>
                    <a:pt x="16905" y="6000"/>
                  </a:cubicBezTo>
                  <a:cubicBezTo>
                    <a:pt x="17748" y="5143"/>
                    <a:pt x="18579" y="4457"/>
                    <a:pt x="19271" y="3600"/>
                  </a:cubicBezTo>
                  <a:cubicBezTo>
                    <a:pt x="19964" y="2743"/>
                    <a:pt x="20517" y="1714"/>
                    <a:pt x="20908" y="1029"/>
                  </a:cubicBezTo>
                  <a:cubicBezTo>
                    <a:pt x="21298" y="343"/>
                    <a:pt x="21524" y="0"/>
                    <a:pt x="21562" y="0"/>
                  </a:cubicBezTo>
                  <a:cubicBezTo>
                    <a:pt x="21600" y="0"/>
                    <a:pt x="21449" y="343"/>
                    <a:pt x="21298" y="686"/>
                  </a:cubicBezTo>
                  <a:cubicBezTo>
                    <a:pt x="21147" y="1029"/>
                    <a:pt x="20996" y="1371"/>
                    <a:pt x="20845" y="17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4" name="Line"/>
            <p:cNvSpPr/>
            <p:nvPr/>
          </p:nvSpPr>
          <p:spPr>
            <a:xfrm>
              <a:off x="7593749" y="4395305"/>
              <a:ext cx="18161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06" y="19964"/>
                    <a:pt x="1611" y="18327"/>
                    <a:pt x="2392" y="17345"/>
                  </a:cubicBezTo>
                  <a:cubicBezTo>
                    <a:pt x="3172" y="16364"/>
                    <a:pt x="3927" y="16036"/>
                    <a:pt x="4796" y="15545"/>
                  </a:cubicBezTo>
                  <a:cubicBezTo>
                    <a:pt x="5664" y="15055"/>
                    <a:pt x="6646" y="14400"/>
                    <a:pt x="7565" y="13582"/>
                  </a:cubicBezTo>
                  <a:cubicBezTo>
                    <a:pt x="8484" y="12764"/>
                    <a:pt x="9340" y="11782"/>
                    <a:pt x="10234" y="10964"/>
                  </a:cubicBezTo>
                  <a:cubicBezTo>
                    <a:pt x="11127" y="10145"/>
                    <a:pt x="12059" y="9491"/>
                    <a:pt x="12978" y="8673"/>
                  </a:cubicBezTo>
                  <a:cubicBezTo>
                    <a:pt x="13897" y="7855"/>
                    <a:pt x="14803" y="6873"/>
                    <a:pt x="15659" y="5891"/>
                  </a:cubicBezTo>
                  <a:cubicBezTo>
                    <a:pt x="16515" y="4909"/>
                    <a:pt x="17320" y="3927"/>
                    <a:pt x="18113" y="2945"/>
                  </a:cubicBezTo>
                  <a:cubicBezTo>
                    <a:pt x="18906" y="1964"/>
                    <a:pt x="19687" y="982"/>
                    <a:pt x="20266" y="491"/>
                  </a:cubicBezTo>
                  <a:cubicBezTo>
                    <a:pt x="20845" y="0"/>
                    <a:pt x="21222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5" name="Line"/>
            <p:cNvSpPr/>
            <p:nvPr/>
          </p:nvSpPr>
          <p:spPr>
            <a:xfrm>
              <a:off x="5771299" y="3960060"/>
              <a:ext cx="812801" cy="66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9" fill="norm" stroke="1" extrusionOk="0">
                  <a:moveTo>
                    <a:pt x="0" y="21349"/>
                  </a:moveTo>
                  <a:cubicBezTo>
                    <a:pt x="1800" y="19324"/>
                    <a:pt x="3600" y="17299"/>
                    <a:pt x="5372" y="14937"/>
                  </a:cubicBezTo>
                  <a:cubicBezTo>
                    <a:pt x="7144" y="12574"/>
                    <a:pt x="8888" y="9874"/>
                    <a:pt x="10716" y="7512"/>
                  </a:cubicBezTo>
                  <a:cubicBezTo>
                    <a:pt x="12544" y="5149"/>
                    <a:pt x="14456" y="3124"/>
                    <a:pt x="16088" y="1774"/>
                  </a:cubicBezTo>
                  <a:cubicBezTo>
                    <a:pt x="17719" y="424"/>
                    <a:pt x="19069" y="-251"/>
                    <a:pt x="19941" y="86"/>
                  </a:cubicBezTo>
                  <a:cubicBezTo>
                    <a:pt x="20813" y="424"/>
                    <a:pt x="21206" y="1774"/>
                    <a:pt x="21600" y="31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6" name="Line"/>
            <p:cNvSpPr/>
            <p:nvPr/>
          </p:nvSpPr>
          <p:spPr>
            <a:xfrm>
              <a:off x="5777649" y="4080698"/>
              <a:ext cx="704851" cy="60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7" fill="norm" stroke="1" extrusionOk="0">
                  <a:moveTo>
                    <a:pt x="0" y="21327"/>
                  </a:moveTo>
                  <a:cubicBezTo>
                    <a:pt x="2141" y="19093"/>
                    <a:pt x="4281" y="16858"/>
                    <a:pt x="6584" y="13879"/>
                  </a:cubicBezTo>
                  <a:cubicBezTo>
                    <a:pt x="8886" y="10899"/>
                    <a:pt x="11351" y="7175"/>
                    <a:pt x="13719" y="4568"/>
                  </a:cubicBezTo>
                  <a:cubicBezTo>
                    <a:pt x="16086" y="1961"/>
                    <a:pt x="18357" y="472"/>
                    <a:pt x="19654" y="99"/>
                  </a:cubicBezTo>
                  <a:cubicBezTo>
                    <a:pt x="20951" y="-273"/>
                    <a:pt x="21276" y="472"/>
                    <a:pt x="21600" y="12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7" name="Line"/>
            <p:cNvSpPr/>
            <p:nvPr/>
          </p:nvSpPr>
          <p:spPr>
            <a:xfrm>
              <a:off x="10013099" y="3576155"/>
              <a:ext cx="158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68" y="18000"/>
                    <a:pt x="6336" y="14400"/>
                    <a:pt x="9936" y="10800"/>
                  </a:cubicBezTo>
                  <a:cubicBezTo>
                    <a:pt x="13536" y="7200"/>
                    <a:pt x="17568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8" name="Line"/>
            <p:cNvSpPr/>
            <p:nvPr/>
          </p:nvSpPr>
          <p:spPr>
            <a:xfrm>
              <a:off x="10013099" y="3646005"/>
              <a:ext cx="1460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30" y="16800"/>
                    <a:pt x="6261" y="12000"/>
                    <a:pt x="9861" y="8400"/>
                  </a:cubicBezTo>
                  <a:cubicBezTo>
                    <a:pt x="13461" y="4800"/>
                    <a:pt x="17530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9" name="Line"/>
            <p:cNvSpPr/>
            <p:nvPr/>
          </p:nvSpPr>
          <p:spPr>
            <a:xfrm>
              <a:off x="10474936" y="3323102"/>
              <a:ext cx="116014" cy="500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559" fill="norm" stroke="1" extrusionOk="0">
                  <a:moveTo>
                    <a:pt x="21141" y="779"/>
                  </a:moveTo>
                  <a:cubicBezTo>
                    <a:pt x="19984" y="415"/>
                    <a:pt x="18827" y="50"/>
                    <a:pt x="15741" y="5"/>
                  </a:cubicBezTo>
                  <a:cubicBezTo>
                    <a:pt x="12655" y="-41"/>
                    <a:pt x="7641" y="232"/>
                    <a:pt x="4362" y="1053"/>
                  </a:cubicBezTo>
                  <a:cubicBezTo>
                    <a:pt x="1084" y="1873"/>
                    <a:pt x="-459" y="3240"/>
                    <a:pt x="120" y="4881"/>
                  </a:cubicBezTo>
                  <a:cubicBezTo>
                    <a:pt x="698" y="6521"/>
                    <a:pt x="3398" y="8435"/>
                    <a:pt x="6677" y="10394"/>
                  </a:cubicBezTo>
                  <a:cubicBezTo>
                    <a:pt x="9955" y="12354"/>
                    <a:pt x="13812" y="14359"/>
                    <a:pt x="15934" y="15817"/>
                  </a:cubicBezTo>
                  <a:cubicBezTo>
                    <a:pt x="18055" y="17275"/>
                    <a:pt x="18441" y="18187"/>
                    <a:pt x="17477" y="19053"/>
                  </a:cubicBezTo>
                  <a:cubicBezTo>
                    <a:pt x="16512" y="19918"/>
                    <a:pt x="14198" y="20739"/>
                    <a:pt x="12077" y="21149"/>
                  </a:cubicBezTo>
                  <a:cubicBezTo>
                    <a:pt x="9955" y="21559"/>
                    <a:pt x="8027" y="21559"/>
                    <a:pt x="6098" y="215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0" name="Line"/>
            <p:cNvSpPr/>
            <p:nvPr/>
          </p:nvSpPr>
          <p:spPr>
            <a:xfrm>
              <a:off x="10375049" y="4014305"/>
              <a:ext cx="133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1" name="Line"/>
            <p:cNvSpPr/>
            <p:nvPr/>
          </p:nvSpPr>
          <p:spPr>
            <a:xfrm>
              <a:off x="10489313" y="3964448"/>
              <a:ext cx="146087" cy="66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0588" fill="norm" stroke="1" extrusionOk="0">
                  <a:moveTo>
                    <a:pt x="11114" y="5600"/>
                  </a:moveTo>
                  <a:cubicBezTo>
                    <a:pt x="10188" y="2982"/>
                    <a:pt x="9263" y="364"/>
                    <a:pt x="8028" y="36"/>
                  </a:cubicBezTo>
                  <a:cubicBezTo>
                    <a:pt x="6794" y="-291"/>
                    <a:pt x="5251" y="1673"/>
                    <a:pt x="4017" y="3964"/>
                  </a:cubicBezTo>
                  <a:cubicBezTo>
                    <a:pt x="2783" y="6254"/>
                    <a:pt x="1857" y="8873"/>
                    <a:pt x="1086" y="12145"/>
                  </a:cubicBezTo>
                  <a:cubicBezTo>
                    <a:pt x="314" y="15418"/>
                    <a:pt x="-303" y="19345"/>
                    <a:pt x="160" y="20327"/>
                  </a:cubicBezTo>
                  <a:cubicBezTo>
                    <a:pt x="623" y="21309"/>
                    <a:pt x="2166" y="19345"/>
                    <a:pt x="3554" y="17382"/>
                  </a:cubicBezTo>
                  <a:cubicBezTo>
                    <a:pt x="4943" y="15418"/>
                    <a:pt x="6177" y="13454"/>
                    <a:pt x="8183" y="12800"/>
                  </a:cubicBezTo>
                  <a:cubicBezTo>
                    <a:pt x="10188" y="12145"/>
                    <a:pt x="12966" y="12800"/>
                    <a:pt x="15280" y="12800"/>
                  </a:cubicBezTo>
                  <a:cubicBezTo>
                    <a:pt x="17594" y="12800"/>
                    <a:pt x="19446" y="12145"/>
                    <a:pt x="21297" y="114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2" name="Line"/>
            <p:cNvSpPr/>
            <p:nvPr/>
          </p:nvSpPr>
          <p:spPr>
            <a:xfrm>
              <a:off x="10439492" y="3143136"/>
              <a:ext cx="176858" cy="101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193" fill="norm" stroke="1" extrusionOk="0">
                  <a:moveTo>
                    <a:pt x="9914" y="8189"/>
                  </a:moveTo>
                  <a:cubicBezTo>
                    <a:pt x="9656" y="5984"/>
                    <a:pt x="9399" y="3780"/>
                    <a:pt x="8628" y="2237"/>
                  </a:cubicBezTo>
                  <a:cubicBezTo>
                    <a:pt x="7856" y="695"/>
                    <a:pt x="6571" y="-187"/>
                    <a:pt x="5414" y="33"/>
                  </a:cubicBezTo>
                  <a:cubicBezTo>
                    <a:pt x="4256" y="254"/>
                    <a:pt x="3228" y="1576"/>
                    <a:pt x="2199" y="4442"/>
                  </a:cubicBezTo>
                  <a:cubicBezTo>
                    <a:pt x="1171" y="7307"/>
                    <a:pt x="142" y="11715"/>
                    <a:pt x="14" y="14801"/>
                  </a:cubicBezTo>
                  <a:cubicBezTo>
                    <a:pt x="-115" y="17886"/>
                    <a:pt x="656" y="19650"/>
                    <a:pt x="1685" y="20531"/>
                  </a:cubicBezTo>
                  <a:cubicBezTo>
                    <a:pt x="2714" y="21413"/>
                    <a:pt x="3999" y="21413"/>
                    <a:pt x="5028" y="20531"/>
                  </a:cubicBezTo>
                  <a:cubicBezTo>
                    <a:pt x="6056" y="19650"/>
                    <a:pt x="6828" y="17886"/>
                    <a:pt x="7856" y="15242"/>
                  </a:cubicBezTo>
                  <a:cubicBezTo>
                    <a:pt x="8885" y="12597"/>
                    <a:pt x="10171" y="9070"/>
                    <a:pt x="12485" y="8629"/>
                  </a:cubicBezTo>
                  <a:cubicBezTo>
                    <a:pt x="14799" y="8189"/>
                    <a:pt x="18142" y="10833"/>
                    <a:pt x="21485" y="134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3" name="Line"/>
            <p:cNvSpPr/>
            <p:nvPr/>
          </p:nvSpPr>
          <p:spPr>
            <a:xfrm>
              <a:off x="10305199" y="3455505"/>
              <a:ext cx="190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1800"/>
                    <a:pt x="14400" y="3600"/>
                    <a:pt x="18000" y="7200"/>
                  </a:cubicBezTo>
                  <a:cubicBezTo>
                    <a:pt x="21600" y="10800"/>
                    <a:pt x="21600" y="16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4" name="Line"/>
            <p:cNvSpPr/>
            <p:nvPr/>
          </p:nvSpPr>
          <p:spPr>
            <a:xfrm>
              <a:off x="10279799" y="3658705"/>
              <a:ext cx="146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5" name="Line"/>
            <p:cNvSpPr/>
            <p:nvPr/>
          </p:nvSpPr>
          <p:spPr>
            <a:xfrm>
              <a:off x="10235349" y="3764938"/>
              <a:ext cx="114301" cy="127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8" fill="norm" stroke="1" extrusionOk="0">
                  <a:moveTo>
                    <a:pt x="0" y="5509"/>
                  </a:moveTo>
                  <a:cubicBezTo>
                    <a:pt x="800" y="3767"/>
                    <a:pt x="1600" y="2025"/>
                    <a:pt x="3600" y="980"/>
                  </a:cubicBezTo>
                  <a:cubicBezTo>
                    <a:pt x="5600" y="-66"/>
                    <a:pt x="8800" y="-414"/>
                    <a:pt x="10400" y="631"/>
                  </a:cubicBezTo>
                  <a:cubicBezTo>
                    <a:pt x="12000" y="1676"/>
                    <a:pt x="12000" y="4115"/>
                    <a:pt x="10800" y="6902"/>
                  </a:cubicBezTo>
                  <a:cubicBezTo>
                    <a:pt x="9600" y="9689"/>
                    <a:pt x="7200" y="12825"/>
                    <a:pt x="5400" y="15263"/>
                  </a:cubicBezTo>
                  <a:cubicBezTo>
                    <a:pt x="3600" y="17702"/>
                    <a:pt x="2400" y="19444"/>
                    <a:pt x="2800" y="20315"/>
                  </a:cubicBezTo>
                  <a:cubicBezTo>
                    <a:pt x="3200" y="21186"/>
                    <a:pt x="5200" y="21186"/>
                    <a:pt x="8600" y="20141"/>
                  </a:cubicBezTo>
                  <a:cubicBezTo>
                    <a:pt x="12000" y="19096"/>
                    <a:pt x="16800" y="17005"/>
                    <a:pt x="21600" y="149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6" name="Line"/>
            <p:cNvSpPr/>
            <p:nvPr/>
          </p:nvSpPr>
          <p:spPr>
            <a:xfrm>
              <a:off x="10336941" y="3840411"/>
              <a:ext cx="114309" cy="2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19561" fill="norm" stroke="1" extrusionOk="0">
                  <a:moveTo>
                    <a:pt x="7071" y="1782"/>
                  </a:moveTo>
                  <a:cubicBezTo>
                    <a:pt x="5107" y="239"/>
                    <a:pt x="3144" y="-1304"/>
                    <a:pt x="1769" y="1782"/>
                  </a:cubicBezTo>
                  <a:cubicBezTo>
                    <a:pt x="394" y="4867"/>
                    <a:pt x="-391" y="12582"/>
                    <a:pt x="198" y="16439"/>
                  </a:cubicBezTo>
                  <a:cubicBezTo>
                    <a:pt x="787" y="20296"/>
                    <a:pt x="2751" y="20296"/>
                    <a:pt x="4518" y="17982"/>
                  </a:cubicBezTo>
                  <a:cubicBezTo>
                    <a:pt x="6285" y="15667"/>
                    <a:pt x="7856" y="11039"/>
                    <a:pt x="9624" y="10267"/>
                  </a:cubicBezTo>
                  <a:cubicBezTo>
                    <a:pt x="11391" y="9496"/>
                    <a:pt x="13354" y="12582"/>
                    <a:pt x="15318" y="13353"/>
                  </a:cubicBezTo>
                  <a:cubicBezTo>
                    <a:pt x="17282" y="14125"/>
                    <a:pt x="19245" y="12582"/>
                    <a:pt x="21209" y="110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7" name="Line"/>
            <p:cNvSpPr/>
            <p:nvPr/>
          </p:nvSpPr>
          <p:spPr>
            <a:xfrm>
              <a:off x="10810521" y="3436455"/>
              <a:ext cx="85229" cy="243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436" fill="norm" stroke="1" extrusionOk="0">
                  <a:moveTo>
                    <a:pt x="667" y="0"/>
                  </a:moveTo>
                  <a:cubicBezTo>
                    <a:pt x="140" y="5028"/>
                    <a:pt x="-387" y="10055"/>
                    <a:pt x="403" y="13593"/>
                  </a:cubicBezTo>
                  <a:cubicBezTo>
                    <a:pt x="1193" y="17131"/>
                    <a:pt x="3301" y="19179"/>
                    <a:pt x="6198" y="20297"/>
                  </a:cubicBezTo>
                  <a:cubicBezTo>
                    <a:pt x="9096" y="21414"/>
                    <a:pt x="12784" y="21600"/>
                    <a:pt x="15418" y="21321"/>
                  </a:cubicBezTo>
                  <a:cubicBezTo>
                    <a:pt x="18052" y="21041"/>
                    <a:pt x="19633" y="20297"/>
                    <a:pt x="21213" y="195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8" name="Line"/>
            <p:cNvSpPr/>
            <p:nvPr/>
          </p:nvSpPr>
          <p:spPr>
            <a:xfrm>
              <a:off x="10781449" y="3525355"/>
              <a:ext cx="1778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9" name="Line"/>
            <p:cNvSpPr/>
            <p:nvPr/>
          </p:nvSpPr>
          <p:spPr>
            <a:xfrm>
              <a:off x="10940199" y="3303105"/>
              <a:ext cx="127001" cy="94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9" fill="norm" stroke="1" extrusionOk="0">
                  <a:moveTo>
                    <a:pt x="0" y="2880"/>
                  </a:moveTo>
                  <a:cubicBezTo>
                    <a:pt x="1440" y="1440"/>
                    <a:pt x="2880" y="0"/>
                    <a:pt x="4320" y="0"/>
                  </a:cubicBezTo>
                  <a:cubicBezTo>
                    <a:pt x="5760" y="0"/>
                    <a:pt x="7200" y="1440"/>
                    <a:pt x="7020" y="3840"/>
                  </a:cubicBezTo>
                  <a:cubicBezTo>
                    <a:pt x="6840" y="6240"/>
                    <a:pt x="5040" y="9600"/>
                    <a:pt x="3600" y="12720"/>
                  </a:cubicBezTo>
                  <a:cubicBezTo>
                    <a:pt x="2160" y="15840"/>
                    <a:pt x="1080" y="18720"/>
                    <a:pt x="1620" y="20160"/>
                  </a:cubicBezTo>
                  <a:cubicBezTo>
                    <a:pt x="2160" y="21600"/>
                    <a:pt x="4320" y="21600"/>
                    <a:pt x="7920" y="21360"/>
                  </a:cubicBezTo>
                  <a:cubicBezTo>
                    <a:pt x="11520" y="21120"/>
                    <a:pt x="16560" y="20640"/>
                    <a:pt x="21600" y="201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0" name="Line"/>
            <p:cNvSpPr/>
            <p:nvPr/>
          </p:nvSpPr>
          <p:spPr>
            <a:xfrm>
              <a:off x="11190772" y="3363344"/>
              <a:ext cx="384428" cy="345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339" fill="norm" stroke="1" extrusionOk="0">
                  <a:moveTo>
                    <a:pt x="5889" y="14340"/>
                  </a:moveTo>
                  <a:cubicBezTo>
                    <a:pt x="5414" y="13816"/>
                    <a:pt x="4940" y="13293"/>
                    <a:pt x="4406" y="13096"/>
                  </a:cubicBezTo>
                  <a:cubicBezTo>
                    <a:pt x="3871" y="12900"/>
                    <a:pt x="3278" y="13031"/>
                    <a:pt x="2566" y="13685"/>
                  </a:cubicBezTo>
                  <a:cubicBezTo>
                    <a:pt x="1854" y="14340"/>
                    <a:pt x="1023" y="15518"/>
                    <a:pt x="548" y="16500"/>
                  </a:cubicBezTo>
                  <a:cubicBezTo>
                    <a:pt x="74" y="17482"/>
                    <a:pt x="-45" y="18267"/>
                    <a:pt x="14" y="18987"/>
                  </a:cubicBezTo>
                  <a:cubicBezTo>
                    <a:pt x="74" y="19707"/>
                    <a:pt x="311" y="20362"/>
                    <a:pt x="904" y="20362"/>
                  </a:cubicBezTo>
                  <a:cubicBezTo>
                    <a:pt x="1498" y="20362"/>
                    <a:pt x="2447" y="19707"/>
                    <a:pt x="3575" y="17416"/>
                  </a:cubicBezTo>
                  <a:cubicBezTo>
                    <a:pt x="4702" y="15125"/>
                    <a:pt x="6008" y="11198"/>
                    <a:pt x="6779" y="8645"/>
                  </a:cubicBezTo>
                  <a:cubicBezTo>
                    <a:pt x="7551" y="6093"/>
                    <a:pt x="7788" y="4915"/>
                    <a:pt x="7847" y="3736"/>
                  </a:cubicBezTo>
                  <a:cubicBezTo>
                    <a:pt x="7907" y="2558"/>
                    <a:pt x="7788" y="1380"/>
                    <a:pt x="7432" y="987"/>
                  </a:cubicBezTo>
                  <a:cubicBezTo>
                    <a:pt x="7076" y="595"/>
                    <a:pt x="6482" y="987"/>
                    <a:pt x="6008" y="2558"/>
                  </a:cubicBezTo>
                  <a:cubicBezTo>
                    <a:pt x="5533" y="4129"/>
                    <a:pt x="5177" y="6878"/>
                    <a:pt x="5177" y="9496"/>
                  </a:cubicBezTo>
                  <a:cubicBezTo>
                    <a:pt x="5177" y="12115"/>
                    <a:pt x="5533" y="14602"/>
                    <a:pt x="6423" y="16107"/>
                  </a:cubicBezTo>
                  <a:cubicBezTo>
                    <a:pt x="7313" y="17613"/>
                    <a:pt x="8737" y="18136"/>
                    <a:pt x="10221" y="17416"/>
                  </a:cubicBezTo>
                  <a:cubicBezTo>
                    <a:pt x="11704" y="16696"/>
                    <a:pt x="13247" y="14733"/>
                    <a:pt x="14434" y="11853"/>
                  </a:cubicBezTo>
                  <a:cubicBezTo>
                    <a:pt x="15621" y="8973"/>
                    <a:pt x="16452" y="5176"/>
                    <a:pt x="16867" y="2951"/>
                  </a:cubicBezTo>
                  <a:cubicBezTo>
                    <a:pt x="17282" y="725"/>
                    <a:pt x="17282" y="71"/>
                    <a:pt x="17104" y="5"/>
                  </a:cubicBezTo>
                  <a:cubicBezTo>
                    <a:pt x="16926" y="-60"/>
                    <a:pt x="16570" y="464"/>
                    <a:pt x="16155" y="2493"/>
                  </a:cubicBezTo>
                  <a:cubicBezTo>
                    <a:pt x="15740" y="4522"/>
                    <a:pt x="15265" y="8056"/>
                    <a:pt x="15265" y="11067"/>
                  </a:cubicBezTo>
                  <a:cubicBezTo>
                    <a:pt x="15265" y="14078"/>
                    <a:pt x="15740" y="16565"/>
                    <a:pt x="16214" y="18136"/>
                  </a:cubicBezTo>
                  <a:cubicBezTo>
                    <a:pt x="16689" y="19707"/>
                    <a:pt x="17164" y="20362"/>
                    <a:pt x="17876" y="20820"/>
                  </a:cubicBezTo>
                  <a:cubicBezTo>
                    <a:pt x="18588" y="21278"/>
                    <a:pt x="19537" y="21540"/>
                    <a:pt x="20190" y="21147"/>
                  </a:cubicBezTo>
                  <a:cubicBezTo>
                    <a:pt x="20843" y="20755"/>
                    <a:pt x="21199" y="19707"/>
                    <a:pt x="21555" y="186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1" name="Line"/>
            <p:cNvSpPr/>
            <p:nvPr/>
          </p:nvSpPr>
          <p:spPr>
            <a:xfrm>
              <a:off x="11441849" y="3557105"/>
              <a:ext cx="152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2" name="Line"/>
            <p:cNvSpPr/>
            <p:nvPr/>
          </p:nvSpPr>
          <p:spPr>
            <a:xfrm>
              <a:off x="4767999" y="5169955"/>
              <a:ext cx="184151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5959" y="11670"/>
                    <a:pt x="11917" y="3363"/>
                    <a:pt x="15517" y="870"/>
                  </a:cubicBezTo>
                  <a:cubicBezTo>
                    <a:pt x="19117" y="-1622"/>
                    <a:pt x="20359" y="1701"/>
                    <a:pt x="21600" y="50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3" name="Line"/>
            <p:cNvSpPr/>
            <p:nvPr/>
          </p:nvSpPr>
          <p:spPr>
            <a:xfrm>
              <a:off x="4717199" y="5328755"/>
              <a:ext cx="1778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4" name="Line"/>
            <p:cNvSpPr/>
            <p:nvPr/>
          </p:nvSpPr>
          <p:spPr>
            <a:xfrm>
              <a:off x="5618899" y="4922355"/>
              <a:ext cx="127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273"/>
                    <a:pt x="14400" y="6545"/>
                    <a:pt x="10800" y="10145"/>
                  </a:cubicBezTo>
                  <a:cubicBezTo>
                    <a:pt x="7200" y="13745"/>
                    <a:pt x="3600" y="1767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5" name="Line"/>
            <p:cNvSpPr/>
            <p:nvPr/>
          </p:nvSpPr>
          <p:spPr>
            <a:xfrm>
              <a:off x="5460149" y="5214455"/>
              <a:ext cx="273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56" y="14400"/>
                    <a:pt x="9712" y="7200"/>
                    <a:pt x="13312" y="3600"/>
                  </a:cubicBezTo>
                  <a:cubicBezTo>
                    <a:pt x="16912" y="0"/>
                    <a:pt x="19256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6" name="Line"/>
            <p:cNvSpPr/>
            <p:nvPr/>
          </p:nvSpPr>
          <p:spPr>
            <a:xfrm>
              <a:off x="5447449" y="5365392"/>
              <a:ext cx="158751" cy="136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0" fill="norm" stroke="1" extrusionOk="0">
                  <a:moveTo>
                    <a:pt x="0" y="4091"/>
                  </a:moveTo>
                  <a:cubicBezTo>
                    <a:pt x="864" y="2802"/>
                    <a:pt x="1728" y="1512"/>
                    <a:pt x="2880" y="706"/>
                  </a:cubicBezTo>
                  <a:cubicBezTo>
                    <a:pt x="4032" y="-100"/>
                    <a:pt x="5472" y="-422"/>
                    <a:pt x="7344" y="868"/>
                  </a:cubicBezTo>
                  <a:cubicBezTo>
                    <a:pt x="9216" y="2157"/>
                    <a:pt x="11520" y="5059"/>
                    <a:pt x="11520" y="7799"/>
                  </a:cubicBezTo>
                  <a:cubicBezTo>
                    <a:pt x="11520" y="10539"/>
                    <a:pt x="9216" y="13118"/>
                    <a:pt x="7056" y="15375"/>
                  </a:cubicBezTo>
                  <a:cubicBezTo>
                    <a:pt x="4896" y="17632"/>
                    <a:pt x="2880" y="19566"/>
                    <a:pt x="2880" y="20372"/>
                  </a:cubicBezTo>
                  <a:cubicBezTo>
                    <a:pt x="2880" y="21178"/>
                    <a:pt x="4896" y="20856"/>
                    <a:pt x="8352" y="20211"/>
                  </a:cubicBezTo>
                  <a:cubicBezTo>
                    <a:pt x="11808" y="19566"/>
                    <a:pt x="16704" y="18599"/>
                    <a:pt x="21600" y="176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7" name="Line"/>
            <p:cNvSpPr/>
            <p:nvPr/>
          </p:nvSpPr>
          <p:spPr>
            <a:xfrm>
              <a:off x="5623046" y="5398060"/>
              <a:ext cx="148254" cy="89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0750" fill="norm" stroke="1" extrusionOk="0">
                  <a:moveTo>
                    <a:pt x="13094" y="8962"/>
                  </a:moveTo>
                  <a:cubicBezTo>
                    <a:pt x="13094" y="6508"/>
                    <a:pt x="13094" y="4053"/>
                    <a:pt x="12333" y="2335"/>
                  </a:cubicBezTo>
                  <a:cubicBezTo>
                    <a:pt x="11573" y="617"/>
                    <a:pt x="10052" y="-365"/>
                    <a:pt x="8683" y="126"/>
                  </a:cubicBezTo>
                  <a:cubicBezTo>
                    <a:pt x="7314" y="617"/>
                    <a:pt x="6097" y="2580"/>
                    <a:pt x="4728" y="5280"/>
                  </a:cubicBezTo>
                  <a:cubicBezTo>
                    <a:pt x="3359" y="7980"/>
                    <a:pt x="1838" y="11417"/>
                    <a:pt x="925" y="14362"/>
                  </a:cubicBezTo>
                  <a:cubicBezTo>
                    <a:pt x="12" y="17308"/>
                    <a:pt x="-292" y="19762"/>
                    <a:pt x="316" y="20499"/>
                  </a:cubicBezTo>
                  <a:cubicBezTo>
                    <a:pt x="925" y="21235"/>
                    <a:pt x="2446" y="20253"/>
                    <a:pt x="4576" y="18780"/>
                  </a:cubicBezTo>
                  <a:cubicBezTo>
                    <a:pt x="6705" y="17308"/>
                    <a:pt x="9443" y="15344"/>
                    <a:pt x="12333" y="15344"/>
                  </a:cubicBezTo>
                  <a:cubicBezTo>
                    <a:pt x="15223" y="15344"/>
                    <a:pt x="18266" y="17308"/>
                    <a:pt x="21308" y="192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8" name="Line"/>
            <p:cNvSpPr/>
            <p:nvPr/>
          </p:nvSpPr>
          <p:spPr>
            <a:xfrm>
              <a:off x="6381404" y="4890605"/>
              <a:ext cx="94746" cy="244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484" fill="norm" stroke="1" extrusionOk="0">
                  <a:moveTo>
                    <a:pt x="14285" y="0"/>
                  </a:moveTo>
                  <a:cubicBezTo>
                    <a:pt x="9965" y="4283"/>
                    <a:pt x="5645" y="8566"/>
                    <a:pt x="3245" y="11638"/>
                  </a:cubicBezTo>
                  <a:cubicBezTo>
                    <a:pt x="845" y="14710"/>
                    <a:pt x="365" y="16572"/>
                    <a:pt x="125" y="17969"/>
                  </a:cubicBezTo>
                  <a:cubicBezTo>
                    <a:pt x="-115" y="19366"/>
                    <a:pt x="-115" y="20297"/>
                    <a:pt x="1085" y="20855"/>
                  </a:cubicBezTo>
                  <a:cubicBezTo>
                    <a:pt x="2285" y="21414"/>
                    <a:pt x="4685" y="21600"/>
                    <a:pt x="8285" y="21414"/>
                  </a:cubicBezTo>
                  <a:cubicBezTo>
                    <a:pt x="11885" y="21228"/>
                    <a:pt x="16685" y="20669"/>
                    <a:pt x="21485" y="201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9" name="Line"/>
            <p:cNvSpPr/>
            <p:nvPr/>
          </p:nvSpPr>
          <p:spPr>
            <a:xfrm>
              <a:off x="6317399" y="5011255"/>
              <a:ext cx="1524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00" y="18000"/>
                    <a:pt x="5400" y="14400"/>
                    <a:pt x="9000" y="10800"/>
                  </a:cubicBezTo>
                  <a:cubicBezTo>
                    <a:pt x="12600" y="7200"/>
                    <a:pt x="17100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0" name="Line"/>
            <p:cNvSpPr/>
            <p:nvPr/>
          </p:nvSpPr>
          <p:spPr>
            <a:xfrm>
              <a:off x="6520599" y="4834398"/>
              <a:ext cx="91418" cy="157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472" fill="norm" stroke="1" extrusionOk="0">
                  <a:moveTo>
                    <a:pt x="5891" y="2464"/>
                  </a:moveTo>
                  <a:cubicBezTo>
                    <a:pt x="7364" y="1312"/>
                    <a:pt x="8836" y="160"/>
                    <a:pt x="10555" y="16"/>
                  </a:cubicBezTo>
                  <a:cubicBezTo>
                    <a:pt x="12273" y="-128"/>
                    <a:pt x="14236" y="736"/>
                    <a:pt x="15218" y="1888"/>
                  </a:cubicBezTo>
                  <a:cubicBezTo>
                    <a:pt x="16200" y="3040"/>
                    <a:pt x="16200" y="4480"/>
                    <a:pt x="14482" y="6064"/>
                  </a:cubicBezTo>
                  <a:cubicBezTo>
                    <a:pt x="12764" y="7648"/>
                    <a:pt x="9327" y="9376"/>
                    <a:pt x="8836" y="10240"/>
                  </a:cubicBezTo>
                  <a:cubicBezTo>
                    <a:pt x="8345" y="11104"/>
                    <a:pt x="10800" y="11104"/>
                    <a:pt x="13255" y="11248"/>
                  </a:cubicBezTo>
                  <a:cubicBezTo>
                    <a:pt x="15709" y="11392"/>
                    <a:pt x="18164" y="11680"/>
                    <a:pt x="19636" y="12544"/>
                  </a:cubicBezTo>
                  <a:cubicBezTo>
                    <a:pt x="21109" y="13408"/>
                    <a:pt x="21600" y="14848"/>
                    <a:pt x="20864" y="16000"/>
                  </a:cubicBezTo>
                  <a:cubicBezTo>
                    <a:pt x="20127" y="17152"/>
                    <a:pt x="18164" y="18016"/>
                    <a:pt x="14482" y="18880"/>
                  </a:cubicBezTo>
                  <a:cubicBezTo>
                    <a:pt x="10800" y="19744"/>
                    <a:pt x="5400" y="20608"/>
                    <a:pt x="0" y="214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1" name="Line"/>
            <p:cNvSpPr/>
            <p:nvPr/>
          </p:nvSpPr>
          <p:spPr>
            <a:xfrm>
              <a:off x="6330099" y="5189055"/>
              <a:ext cx="2095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2" name="Line"/>
            <p:cNvSpPr/>
            <p:nvPr/>
          </p:nvSpPr>
          <p:spPr>
            <a:xfrm>
              <a:off x="6431699" y="5237411"/>
              <a:ext cx="106247" cy="156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234" fill="norm" stroke="1" extrusionOk="0">
                  <a:moveTo>
                    <a:pt x="0" y="333"/>
                  </a:moveTo>
                  <a:cubicBezTo>
                    <a:pt x="2118" y="45"/>
                    <a:pt x="4235" y="-243"/>
                    <a:pt x="6988" y="333"/>
                  </a:cubicBezTo>
                  <a:cubicBezTo>
                    <a:pt x="9741" y="909"/>
                    <a:pt x="13129" y="2349"/>
                    <a:pt x="14824" y="3789"/>
                  </a:cubicBezTo>
                  <a:cubicBezTo>
                    <a:pt x="16518" y="5229"/>
                    <a:pt x="16518" y="6669"/>
                    <a:pt x="15035" y="8109"/>
                  </a:cubicBezTo>
                  <a:cubicBezTo>
                    <a:pt x="13553" y="9549"/>
                    <a:pt x="10588" y="10989"/>
                    <a:pt x="10165" y="11709"/>
                  </a:cubicBezTo>
                  <a:cubicBezTo>
                    <a:pt x="9741" y="12429"/>
                    <a:pt x="11859" y="12429"/>
                    <a:pt x="13765" y="12861"/>
                  </a:cubicBezTo>
                  <a:cubicBezTo>
                    <a:pt x="15671" y="13293"/>
                    <a:pt x="17365" y="14157"/>
                    <a:pt x="18847" y="15453"/>
                  </a:cubicBezTo>
                  <a:cubicBezTo>
                    <a:pt x="20329" y="16749"/>
                    <a:pt x="21600" y="18477"/>
                    <a:pt x="21176" y="19629"/>
                  </a:cubicBezTo>
                  <a:cubicBezTo>
                    <a:pt x="20753" y="20781"/>
                    <a:pt x="18635" y="21357"/>
                    <a:pt x="15247" y="21213"/>
                  </a:cubicBezTo>
                  <a:cubicBezTo>
                    <a:pt x="11859" y="21069"/>
                    <a:pt x="7200" y="20205"/>
                    <a:pt x="2541" y="193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3" name="Line"/>
            <p:cNvSpPr/>
            <p:nvPr/>
          </p:nvSpPr>
          <p:spPr>
            <a:xfrm>
              <a:off x="6799999" y="4757255"/>
              <a:ext cx="16934" cy="622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2057"/>
                    <a:pt x="10800" y="4114"/>
                    <a:pt x="14850" y="6282"/>
                  </a:cubicBezTo>
                  <a:cubicBezTo>
                    <a:pt x="18900" y="8449"/>
                    <a:pt x="21600" y="10727"/>
                    <a:pt x="21600" y="12820"/>
                  </a:cubicBezTo>
                  <a:cubicBezTo>
                    <a:pt x="21600" y="14914"/>
                    <a:pt x="18900" y="16824"/>
                    <a:pt x="17550" y="18257"/>
                  </a:cubicBezTo>
                  <a:cubicBezTo>
                    <a:pt x="16200" y="19690"/>
                    <a:pt x="16200" y="20645"/>
                    <a:pt x="162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4" name="Line"/>
            <p:cNvSpPr/>
            <p:nvPr/>
          </p:nvSpPr>
          <p:spPr>
            <a:xfrm>
              <a:off x="6876199" y="5398968"/>
              <a:ext cx="139701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927" y="11918"/>
                    <a:pt x="7855" y="3818"/>
                    <a:pt x="11455" y="1118"/>
                  </a:cubicBezTo>
                  <a:cubicBezTo>
                    <a:pt x="15055" y="-1582"/>
                    <a:pt x="18327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5" name="Line"/>
            <p:cNvSpPr/>
            <p:nvPr/>
          </p:nvSpPr>
          <p:spPr>
            <a:xfrm>
              <a:off x="7032832" y="5335540"/>
              <a:ext cx="141818" cy="88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0994" fill="norm" stroke="1" extrusionOk="0">
                  <a:moveTo>
                    <a:pt x="11753" y="8938"/>
                  </a:moveTo>
                  <a:cubicBezTo>
                    <a:pt x="11753" y="6427"/>
                    <a:pt x="11753" y="3915"/>
                    <a:pt x="10958" y="2157"/>
                  </a:cubicBezTo>
                  <a:cubicBezTo>
                    <a:pt x="10164" y="399"/>
                    <a:pt x="8576" y="-606"/>
                    <a:pt x="6670" y="399"/>
                  </a:cubicBezTo>
                  <a:cubicBezTo>
                    <a:pt x="4764" y="1403"/>
                    <a:pt x="2541" y="4417"/>
                    <a:pt x="1270" y="7431"/>
                  </a:cubicBezTo>
                  <a:cubicBezTo>
                    <a:pt x="0" y="10445"/>
                    <a:pt x="-318" y="13459"/>
                    <a:pt x="317" y="14966"/>
                  </a:cubicBezTo>
                  <a:cubicBezTo>
                    <a:pt x="953" y="16473"/>
                    <a:pt x="2541" y="16473"/>
                    <a:pt x="4923" y="15971"/>
                  </a:cubicBezTo>
                  <a:cubicBezTo>
                    <a:pt x="7306" y="15468"/>
                    <a:pt x="10482" y="14464"/>
                    <a:pt x="13341" y="15217"/>
                  </a:cubicBezTo>
                  <a:cubicBezTo>
                    <a:pt x="16200" y="15971"/>
                    <a:pt x="18741" y="18482"/>
                    <a:pt x="21282" y="209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6" name="Line"/>
            <p:cNvSpPr/>
            <p:nvPr/>
          </p:nvSpPr>
          <p:spPr>
            <a:xfrm>
              <a:off x="6978934" y="4724282"/>
              <a:ext cx="113166" cy="90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388" fill="norm" stroke="1" extrusionOk="0">
                  <a:moveTo>
                    <a:pt x="12750" y="1797"/>
                  </a:moveTo>
                  <a:cubicBezTo>
                    <a:pt x="10786" y="793"/>
                    <a:pt x="8822" y="-212"/>
                    <a:pt x="6859" y="39"/>
                  </a:cubicBezTo>
                  <a:cubicBezTo>
                    <a:pt x="4895" y="290"/>
                    <a:pt x="2932" y="1797"/>
                    <a:pt x="1557" y="3807"/>
                  </a:cubicBezTo>
                  <a:cubicBezTo>
                    <a:pt x="182" y="5816"/>
                    <a:pt x="-603" y="8328"/>
                    <a:pt x="575" y="8830"/>
                  </a:cubicBezTo>
                  <a:cubicBezTo>
                    <a:pt x="1753" y="9332"/>
                    <a:pt x="4895" y="7825"/>
                    <a:pt x="6859" y="8579"/>
                  </a:cubicBezTo>
                  <a:cubicBezTo>
                    <a:pt x="8822" y="9332"/>
                    <a:pt x="9608" y="12346"/>
                    <a:pt x="11768" y="14858"/>
                  </a:cubicBezTo>
                  <a:cubicBezTo>
                    <a:pt x="13928" y="17369"/>
                    <a:pt x="17462" y="19379"/>
                    <a:pt x="20997" y="213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7" name="Line"/>
            <p:cNvSpPr/>
            <p:nvPr/>
          </p:nvSpPr>
          <p:spPr>
            <a:xfrm>
              <a:off x="7892199" y="5055705"/>
              <a:ext cx="1206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8" name="Line"/>
            <p:cNvSpPr/>
            <p:nvPr/>
          </p:nvSpPr>
          <p:spPr>
            <a:xfrm>
              <a:off x="7866799" y="5157305"/>
              <a:ext cx="1778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9" name="Line"/>
            <p:cNvSpPr/>
            <p:nvPr/>
          </p:nvSpPr>
          <p:spPr>
            <a:xfrm>
              <a:off x="8597049" y="4808055"/>
              <a:ext cx="317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0" name="Line"/>
            <p:cNvSpPr/>
            <p:nvPr/>
          </p:nvSpPr>
          <p:spPr>
            <a:xfrm>
              <a:off x="8457349" y="5068405"/>
              <a:ext cx="2921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65" y="14400"/>
                    <a:pt x="10330" y="7200"/>
                    <a:pt x="13930" y="3600"/>
                  </a:cubicBezTo>
                  <a:cubicBezTo>
                    <a:pt x="17530" y="0"/>
                    <a:pt x="19565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1" name="Line"/>
            <p:cNvSpPr/>
            <p:nvPr/>
          </p:nvSpPr>
          <p:spPr>
            <a:xfrm>
              <a:off x="8387499" y="5184822"/>
              <a:ext cx="241301" cy="161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0" fill="norm" stroke="1" extrusionOk="0">
                  <a:moveTo>
                    <a:pt x="0" y="7294"/>
                  </a:moveTo>
                  <a:cubicBezTo>
                    <a:pt x="1137" y="5049"/>
                    <a:pt x="2274" y="2805"/>
                    <a:pt x="3884" y="1543"/>
                  </a:cubicBezTo>
                  <a:cubicBezTo>
                    <a:pt x="5495" y="281"/>
                    <a:pt x="7579" y="0"/>
                    <a:pt x="9095" y="0"/>
                  </a:cubicBezTo>
                  <a:cubicBezTo>
                    <a:pt x="10611" y="0"/>
                    <a:pt x="11558" y="281"/>
                    <a:pt x="12032" y="1964"/>
                  </a:cubicBezTo>
                  <a:cubicBezTo>
                    <a:pt x="12505" y="3647"/>
                    <a:pt x="12505" y="6732"/>
                    <a:pt x="11368" y="9678"/>
                  </a:cubicBezTo>
                  <a:cubicBezTo>
                    <a:pt x="10232" y="12623"/>
                    <a:pt x="7958" y="15429"/>
                    <a:pt x="6537" y="17392"/>
                  </a:cubicBezTo>
                  <a:cubicBezTo>
                    <a:pt x="5116" y="19356"/>
                    <a:pt x="4547" y="20478"/>
                    <a:pt x="4832" y="21039"/>
                  </a:cubicBezTo>
                  <a:cubicBezTo>
                    <a:pt x="5116" y="21600"/>
                    <a:pt x="6253" y="21600"/>
                    <a:pt x="9189" y="21039"/>
                  </a:cubicBezTo>
                  <a:cubicBezTo>
                    <a:pt x="12126" y="20478"/>
                    <a:pt x="16863" y="19356"/>
                    <a:pt x="21600" y="182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2" name="Line"/>
            <p:cNvSpPr/>
            <p:nvPr/>
          </p:nvSpPr>
          <p:spPr>
            <a:xfrm>
              <a:off x="8620197" y="5230595"/>
              <a:ext cx="199103" cy="78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016" fill="norm" stroke="1" extrusionOk="0">
                  <a:moveTo>
                    <a:pt x="9791" y="9308"/>
                  </a:moveTo>
                  <a:cubicBezTo>
                    <a:pt x="9791" y="6466"/>
                    <a:pt x="9791" y="3624"/>
                    <a:pt x="9223" y="1919"/>
                  </a:cubicBezTo>
                  <a:cubicBezTo>
                    <a:pt x="8654" y="213"/>
                    <a:pt x="7518" y="-355"/>
                    <a:pt x="6381" y="213"/>
                  </a:cubicBezTo>
                  <a:cubicBezTo>
                    <a:pt x="5244" y="782"/>
                    <a:pt x="4107" y="2487"/>
                    <a:pt x="3084" y="4477"/>
                  </a:cubicBezTo>
                  <a:cubicBezTo>
                    <a:pt x="2061" y="6466"/>
                    <a:pt x="1151" y="8740"/>
                    <a:pt x="583" y="11582"/>
                  </a:cubicBezTo>
                  <a:cubicBezTo>
                    <a:pt x="14" y="14424"/>
                    <a:pt x="-213" y="17834"/>
                    <a:pt x="242" y="19540"/>
                  </a:cubicBezTo>
                  <a:cubicBezTo>
                    <a:pt x="696" y="21245"/>
                    <a:pt x="1833" y="21245"/>
                    <a:pt x="3993" y="20677"/>
                  </a:cubicBezTo>
                  <a:cubicBezTo>
                    <a:pt x="6153" y="20108"/>
                    <a:pt x="9336" y="18971"/>
                    <a:pt x="12406" y="18119"/>
                  </a:cubicBezTo>
                  <a:cubicBezTo>
                    <a:pt x="15475" y="17266"/>
                    <a:pt x="18431" y="16698"/>
                    <a:pt x="21387" y="161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3" name="Line"/>
            <p:cNvSpPr/>
            <p:nvPr/>
          </p:nvSpPr>
          <p:spPr>
            <a:xfrm>
              <a:off x="9066949" y="5055705"/>
              <a:ext cx="25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4" name="Line"/>
            <p:cNvSpPr/>
            <p:nvPr/>
          </p:nvSpPr>
          <p:spPr>
            <a:xfrm>
              <a:off x="9386175" y="4694144"/>
              <a:ext cx="157025" cy="296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316" fill="norm" stroke="1" extrusionOk="0">
                  <a:moveTo>
                    <a:pt x="3221" y="4079"/>
                  </a:moveTo>
                  <a:cubicBezTo>
                    <a:pt x="2645" y="3319"/>
                    <a:pt x="2069" y="2558"/>
                    <a:pt x="2357" y="1950"/>
                  </a:cubicBezTo>
                  <a:cubicBezTo>
                    <a:pt x="2645" y="1341"/>
                    <a:pt x="3797" y="885"/>
                    <a:pt x="5525" y="505"/>
                  </a:cubicBezTo>
                  <a:cubicBezTo>
                    <a:pt x="7253" y="124"/>
                    <a:pt x="9557" y="-180"/>
                    <a:pt x="11861" y="124"/>
                  </a:cubicBezTo>
                  <a:cubicBezTo>
                    <a:pt x="14165" y="428"/>
                    <a:pt x="16469" y="1341"/>
                    <a:pt x="16757" y="2938"/>
                  </a:cubicBezTo>
                  <a:cubicBezTo>
                    <a:pt x="17045" y="4535"/>
                    <a:pt x="15317" y="6817"/>
                    <a:pt x="12437" y="9631"/>
                  </a:cubicBezTo>
                  <a:cubicBezTo>
                    <a:pt x="9557" y="12445"/>
                    <a:pt x="5525" y="15792"/>
                    <a:pt x="3077" y="17845"/>
                  </a:cubicBezTo>
                  <a:cubicBezTo>
                    <a:pt x="629" y="19899"/>
                    <a:pt x="-235" y="20659"/>
                    <a:pt x="53" y="21040"/>
                  </a:cubicBezTo>
                  <a:cubicBezTo>
                    <a:pt x="341" y="21420"/>
                    <a:pt x="1781" y="21420"/>
                    <a:pt x="5525" y="20964"/>
                  </a:cubicBezTo>
                  <a:cubicBezTo>
                    <a:pt x="9269" y="20507"/>
                    <a:pt x="15317" y="19595"/>
                    <a:pt x="21365" y="186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5" name="Line"/>
            <p:cNvSpPr/>
            <p:nvPr/>
          </p:nvSpPr>
          <p:spPr>
            <a:xfrm>
              <a:off x="9510892" y="4848351"/>
              <a:ext cx="229158" cy="127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0574" fill="norm" stroke="1" extrusionOk="0">
                  <a:moveTo>
                    <a:pt x="14320" y="6844"/>
                  </a:moveTo>
                  <a:cubicBezTo>
                    <a:pt x="14320" y="4444"/>
                    <a:pt x="14320" y="2044"/>
                    <a:pt x="13726" y="844"/>
                  </a:cubicBezTo>
                  <a:cubicBezTo>
                    <a:pt x="13131" y="-356"/>
                    <a:pt x="11942" y="-356"/>
                    <a:pt x="9960" y="1358"/>
                  </a:cubicBezTo>
                  <a:cubicBezTo>
                    <a:pt x="7979" y="3073"/>
                    <a:pt x="5204" y="6501"/>
                    <a:pt x="3520" y="8901"/>
                  </a:cubicBezTo>
                  <a:cubicBezTo>
                    <a:pt x="1836" y="11301"/>
                    <a:pt x="1241" y="12673"/>
                    <a:pt x="746" y="14215"/>
                  </a:cubicBezTo>
                  <a:cubicBezTo>
                    <a:pt x="250" y="15758"/>
                    <a:pt x="-146" y="17473"/>
                    <a:pt x="52" y="18844"/>
                  </a:cubicBezTo>
                  <a:cubicBezTo>
                    <a:pt x="250" y="20215"/>
                    <a:pt x="1043" y="21244"/>
                    <a:pt x="3223" y="20044"/>
                  </a:cubicBezTo>
                  <a:cubicBezTo>
                    <a:pt x="5403" y="18844"/>
                    <a:pt x="8970" y="15415"/>
                    <a:pt x="11050" y="12844"/>
                  </a:cubicBezTo>
                  <a:cubicBezTo>
                    <a:pt x="13131" y="10273"/>
                    <a:pt x="13726" y="8558"/>
                    <a:pt x="14221" y="8730"/>
                  </a:cubicBezTo>
                  <a:cubicBezTo>
                    <a:pt x="14716" y="8901"/>
                    <a:pt x="15113" y="10958"/>
                    <a:pt x="15806" y="12501"/>
                  </a:cubicBezTo>
                  <a:cubicBezTo>
                    <a:pt x="16500" y="14044"/>
                    <a:pt x="17491" y="15073"/>
                    <a:pt x="18482" y="15415"/>
                  </a:cubicBezTo>
                  <a:cubicBezTo>
                    <a:pt x="19472" y="15758"/>
                    <a:pt x="20463" y="15415"/>
                    <a:pt x="21454" y="150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6" name="Line"/>
            <p:cNvSpPr/>
            <p:nvPr/>
          </p:nvSpPr>
          <p:spPr>
            <a:xfrm>
              <a:off x="9746399" y="4660786"/>
              <a:ext cx="83071" cy="17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488" fill="norm" stroke="1" extrusionOk="0">
                  <a:moveTo>
                    <a:pt x="0" y="4893"/>
                  </a:moveTo>
                  <a:cubicBezTo>
                    <a:pt x="540" y="3576"/>
                    <a:pt x="1080" y="2259"/>
                    <a:pt x="2700" y="1337"/>
                  </a:cubicBezTo>
                  <a:cubicBezTo>
                    <a:pt x="4320" y="415"/>
                    <a:pt x="7020" y="-112"/>
                    <a:pt x="9450" y="20"/>
                  </a:cubicBezTo>
                  <a:cubicBezTo>
                    <a:pt x="11880" y="151"/>
                    <a:pt x="14040" y="942"/>
                    <a:pt x="14850" y="1995"/>
                  </a:cubicBezTo>
                  <a:cubicBezTo>
                    <a:pt x="15660" y="3049"/>
                    <a:pt x="15120" y="4366"/>
                    <a:pt x="13770" y="5683"/>
                  </a:cubicBezTo>
                  <a:cubicBezTo>
                    <a:pt x="12420" y="7000"/>
                    <a:pt x="10260" y="8317"/>
                    <a:pt x="10530" y="8976"/>
                  </a:cubicBezTo>
                  <a:cubicBezTo>
                    <a:pt x="10800" y="9634"/>
                    <a:pt x="13500" y="9634"/>
                    <a:pt x="15930" y="10029"/>
                  </a:cubicBezTo>
                  <a:cubicBezTo>
                    <a:pt x="18360" y="10425"/>
                    <a:pt x="20520" y="11215"/>
                    <a:pt x="21060" y="12927"/>
                  </a:cubicBezTo>
                  <a:cubicBezTo>
                    <a:pt x="21600" y="14639"/>
                    <a:pt x="20520" y="17273"/>
                    <a:pt x="17280" y="18854"/>
                  </a:cubicBezTo>
                  <a:cubicBezTo>
                    <a:pt x="14040" y="20434"/>
                    <a:pt x="8640" y="20961"/>
                    <a:pt x="3240" y="214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7" name="Line"/>
            <p:cNvSpPr/>
            <p:nvPr/>
          </p:nvSpPr>
          <p:spPr>
            <a:xfrm>
              <a:off x="9244749" y="5098159"/>
              <a:ext cx="425451" cy="46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7" fill="norm" stroke="1" extrusionOk="0">
                  <a:moveTo>
                    <a:pt x="0" y="20607"/>
                  </a:moveTo>
                  <a:cubicBezTo>
                    <a:pt x="3654" y="13094"/>
                    <a:pt x="7307" y="5581"/>
                    <a:pt x="10907" y="2294"/>
                  </a:cubicBezTo>
                  <a:cubicBezTo>
                    <a:pt x="14507" y="-993"/>
                    <a:pt x="18054" y="-54"/>
                    <a:pt x="21600" y="8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8" name="Line"/>
            <p:cNvSpPr/>
            <p:nvPr/>
          </p:nvSpPr>
          <p:spPr>
            <a:xfrm>
              <a:off x="9447949" y="5170475"/>
              <a:ext cx="91451" cy="185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325" fill="norm" stroke="1" extrusionOk="0">
                  <a:moveTo>
                    <a:pt x="0" y="2858"/>
                  </a:moveTo>
                  <a:cubicBezTo>
                    <a:pt x="1964" y="1888"/>
                    <a:pt x="3927" y="917"/>
                    <a:pt x="6136" y="431"/>
                  </a:cubicBezTo>
                  <a:cubicBezTo>
                    <a:pt x="8345" y="-54"/>
                    <a:pt x="10800" y="-54"/>
                    <a:pt x="13255" y="67"/>
                  </a:cubicBezTo>
                  <a:cubicBezTo>
                    <a:pt x="15709" y="189"/>
                    <a:pt x="18164" y="431"/>
                    <a:pt x="19636" y="1159"/>
                  </a:cubicBezTo>
                  <a:cubicBezTo>
                    <a:pt x="21109" y="1888"/>
                    <a:pt x="21600" y="3101"/>
                    <a:pt x="20864" y="4072"/>
                  </a:cubicBezTo>
                  <a:cubicBezTo>
                    <a:pt x="20127" y="5043"/>
                    <a:pt x="18164" y="5771"/>
                    <a:pt x="15955" y="6499"/>
                  </a:cubicBezTo>
                  <a:cubicBezTo>
                    <a:pt x="13745" y="7227"/>
                    <a:pt x="11291" y="7955"/>
                    <a:pt x="11045" y="8683"/>
                  </a:cubicBezTo>
                  <a:cubicBezTo>
                    <a:pt x="10800" y="9411"/>
                    <a:pt x="12764" y="10139"/>
                    <a:pt x="14727" y="10867"/>
                  </a:cubicBezTo>
                  <a:cubicBezTo>
                    <a:pt x="16691" y="11595"/>
                    <a:pt x="18655" y="12324"/>
                    <a:pt x="19882" y="13658"/>
                  </a:cubicBezTo>
                  <a:cubicBezTo>
                    <a:pt x="21109" y="14993"/>
                    <a:pt x="21600" y="16935"/>
                    <a:pt x="20864" y="18270"/>
                  </a:cubicBezTo>
                  <a:cubicBezTo>
                    <a:pt x="20127" y="19604"/>
                    <a:pt x="18164" y="20333"/>
                    <a:pt x="14482" y="20818"/>
                  </a:cubicBezTo>
                  <a:cubicBezTo>
                    <a:pt x="10800" y="21303"/>
                    <a:pt x="5400" y="21546"/>
                    <a:pt x="2700" y="21061"/>
                  </a:cubicBezTo>
                  <a:cubicBezTo>
                    <a:pt x="0" y="20575"/>
                    <a:pt x="0" y="19362"/>
                    <a:pt x="0" y="181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9" name="Line"/>
            <p:cNvSpPr/>
            <p:nvPr/>
          </p:nvSpPr>
          <p:spPr>
            <a:xfrm>
              <a:off x="10216299" y="5004905"/>
              <a:ext cx="11430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0" name="Line"/>
            <p:cNvSpPr/>
            <p:nvPr/>
          </p:nvSpPr>
          <p:spPr>
            <a:xfrm>
              <a:off x="10152799" y="5131905"/>
              <a:ext cx="1841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69" y="18000"/>
                    <a:pt x="8938" y="14400"/>
                    <a:pt x="12538" y="10800"/>
                  </a:cubicBezTo>
                  <a:cubicBezTo>
                    <a:pt x="16138" y="7200"/>
                    <a:pt x="18869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1" name="Line"/>
            <p:cNvSpPr/>
            <p:nvPr/>
          </p:nvSpPr>
          <p:spPr>
            <a:xfrm>
              <a:off x="10719272" y="4851960"/>
              <a:ext cx="220928" cy="126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240" fill="norm" stroke="1" extrusionOk="0">
                  <a:moveTo>
                    <a:pt x="13448" y="6465"/>
                  </a:moveTo>
                  <a:cubicBezTo>
                    <a:pt x="13654" y="4694"/>
                    <a:pt x="13860" y="2924"/>
                    <a:pt x="13448" y="1685"/>
                  </a:cubicBezTo>
                  <a:cubicBezTo>
                    <a:pt x="13037" y="445"/>
                    <a:pt x="12008" y="-263"/>
                    <a:pt x="10157" y="91"/>
                  </a:cubicBezTo>
                  <a:cubicBezTo>
                    <a:pt x="8305" y="445"/>
                    <a:pt x="5631" y="1862"/>
                    <a:pt x="3780" y="4517"/>
                  </a:cubicBezTo>
                  <a:cubicBezTo>
                    <a:pt x="1928" y="7173"/>
                    <a:pt x="900" y="11068"/>
                    <a:pt x="385" y="13901"/>
                  </a:cubicBezTo>
                  <a:cubicBezTo>
                    <a:pt x="-129" y="16734"/>
                    <a:pt x="-129" y="18504"/>
                    <a:pt x="385" y="19567"/>
                  </a:cubicBezTo>
                  <a:cubicBezTo>
                    <a:pt x="900" y="20629"/>
                    <a:pt x="1928" y="20983"/>
                    <a:pt x="2957" y="21160"/>
                  </a:cubicBezTo>
                  <a:cubicBezTo>
                    <a:pt x="3985" y="21337"/>
                    <a:pt x="5014" y="21337"/>
                    <a:pt x="6248" y="19921"/>
                  </a:cubicBezTo>
                  <a:cubicBezTo>
                    <a:pt x="7482" y="18504"/>
                    <a:pt x="8922" y="15671"/>
                    <a:pt x="9848" y="13370"/>
                  </a:cubicBezTo>
                  <a:cubicBezTo>
                    <a:pt x="10774" y="11068"/>
                    <a:pt x="11185" y="9298"/>
                    <a:pt x="11802" y="7881"/>
                  </a:cubicBezTo>
                  <a:cubicBezTo>
                    <a:pt x="12420" y="6465"/>
                    <a:pt x="13242" y="5403"/>
                    <a:pt x="13860" y="6465"/>
                  </a:cubicBezTo>
                  <a:cubicBezTo>
                    <a:pt x="14477" y="7527"/>
                    <a:pt x="14888" y="10714"/>
                    <a:pt x="15505" y="12839"/>
                  </a:cubicBezTo>
                  <a:cubicBezTo>
                    <a:pt x="16122" y="14963"/>
                    <a:pt x="16945" y="16026"/>
                    <a:pt x="17974" y="16203"/>
                  </a:cubicBezTo>
                  <a:cubicBezTo>
                    <a:pt x="19002" y="16380"/>
                    <a:pt x="20237" y="15671"/>
                    <a:pt x="21471" y="149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2" name="Line"/>
            <p:cNvSpPr/>
            <p:nvPr/>
          </p:nvSpPr>
          <p:spPr>
            <a:xfrm>
              <a:off x="10908449" y="4688348"/>
              <a:ext cx="114301" cy="119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fill="norm" stroke="1" extrusionOk="0">
                  <a:moveTo>
                    <a:pt x="0" y="3242"/>
                  </a:moveTo>
                  <a:cubicBezTo>
                    <a:pt x="1200" y="1726"/>
                    <a:pt x="2400" y="210"/>
                    <a:pt x="4000" y="20"/>
                  </a:cubicBezTo>
                  <a:cubicBezTo>
                    <a:pt x="5600" y="-169"/>
                    <a:pt x="7600" y="968"/>
                    <a:pt x="8600" y="2484"/>
                  </a:cubicBezTo>
                  <a:cubicBezTo>
                    <a:pt x="9600" y="3999"/>
                    <a:pt x="9600" y="5894"/>
                    <a:pt x="8400" y="8168"/>
                  </a:cubicBezTo>
                  <a:cubicBezTo>
                    <a:pt x="7200" y="10442"/>
                    <a:pt x="4800" y="13094"/>
                    <a:pt x="3000" y="15368"/>
                  </a:cubicBezTo>
                  <a:cubicBezTo>
                    <a:pt x="1200" y="17642"/>
                    <a:pt x="0" y="19536"/>
                    <a:pt x="600" y="20484"/>
                  </a:cubicBezTo>
                  <a:cubicBezTo>
                    <a:pt x="1200" y="21431"/>
                    <a:pt x="3600" y="21431"/>
                    <a:pt x="7400" y="21431"/>
                  </a:cubicBezTo>
                  <a:cubicBezTo>
                    <a:pt x="11200" y="21431"/>
                    <a:pt x="16400" y="21431"/>
                    <a:pt x="21600" y="214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3" name="Line"/>
            <p:cNvSpPr/>
            <p:nvPr/>
          </p:nvSpPr>
          <p:spPr>
            <a:xfrm>
              <a:off x="10952899" y="4789005"/>
              <a:ext cx="16510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312"/>
                    <a:pt x="14400" y="6624"/>
                    <a:pt x="11354" y="9360"/>
                  </a:cubicBezTo>
                  <a:cubicBezTo>
                    <a:pt x="8308" y="12096"/>
                    <a:pt x="5815" y="14256"/>
                    <a:pt x="4015" y="16200"/>
                  </a:cubicBezTo>
                  <a:cubicBezTo>
                    <a:pt x="2215" y="18144"/>
                    <a:pt x="1108" y="1987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4" name="Line"/>
            <p:cNvSpPr/>
            <p:nvPr/>
          </p:nvSpPr>
          <p:spPr>
            <a:xfrm>
              <a:off x="11054499" y="4948260"/>
              <a:ext cx="103338" cy="202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546" fill="norm" stroke="1" extrusionOk="0">
                  <a:moveTo>
                    <a:pt x="1296" y="6021"/>
                  </a:moveTo>
                  <a:cubicBezTo>
                    <a:pt x="1296" y="4896"/>
                    <a:pt x="1296" y="3771"/>
                    <a:pt x="2160" y="2871"/>
                  </a:cubicBezTo>
                  <a:cubicBezTo>
                    <a:pt x="3024" y="1971"/>
                    <a:pt x="4752" y="1296"/>
                    <a:pt x="6696" y="846"/>
                  </a:cubicBezTo>
                  <a:cubicBezTo>
                    <a:pt x="8640" y="396"/>
                    <a:pt x="10800" y="171"/>
                    <a:pt x="12960" y="59"/>
                  </a:cubicBezTo>
                  <a:cubicBezTo>
                    <a:pt x="15120" y="-54"/>
                    <a:pt x="17280" y="-54"/>
                    <a:pt x="18576" y="509"/>
                  </a:cubicBezTo>
                  <a:cubicBezTo>
                    <a:pt x="19872" y="1071"/>
                    <a:pt x="20304" y="2196"/>
                    <a:pt x="18792" y="3546"/>
                  </a:cubicBezTo>
                  <a:cubicBezTo>
                    <a:pt x="17280" y="4896"/>
                    <a:pt x="13824" y="6471"/>
                    <a:pt x="11232" y="7596"/>
                  </a:cubicBezTo>
                  <a:cubicBezTo>
                    <a:pt x="8640" y="8721"/>
                    <a:pt x="6912" y="9396"/>
                    <a:pt x="7128" y="9846"/>
                  </a:cubicBezTo>
                  <a:cubicBezTo>
                    <a:pt x="7344" y="10296"/>
                    <a:pt x="9504" y="10521"/>
                    <a:pt x="11664" y="10971"/>
                  </a:cubicBezTo>
                  <a:cubicBezTo>
                    <a:pt x="13824" y="11421"/>
                    <a:pt x="15984" y="12096"/>
                    <a:pt x="17928" y="12883"/>
                  </a:cubicBezTo>
                  <a:cubicBezTo>
                    <a:pt x="19872" y="13671"/>
                    <a:pt x="21600" y="14571"/>
                    <a:pt x="20952" y="15921"/>
                  </a:cubicBezTo>
                  <a:cubicBezTo>
                    <a:pt x="20304" y="17271"/>
                    <a:pt x="17280" y="19071"/>
                    <a:pt x="13392" y="20084"/>
                  </a:cubicBezTo>
                  <a:cubicBezTo>
                    <a:pt x="9504" y="21096"/>
                    <a:pt x="4752" y="21321"/>
                    <a:pt x="0" y="215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5" name="Line"/>
            <p:cNvSpPr/>
            <p:nvPr/>
          </p:nvSpPr>
          <p:spPr>
            <a:xfrm>
              <a:off x="-1" y="6098558"/>
              <a:ext cx="282038" cy="412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361" fill="norm" stroke="1" extrusionOk="0">
                  <a:moveTo>
                    <a:pt x="20576" y="2556"/>
                  </a:moveTo>
                  <a:cubicBezTo>
                    <a:pt x="21056" y="1679"/>
                    <a:pt x="21536" y="802"/>
                    <a:pt x="21216" y="364"/>
                  </a:cubicBezTo>
                  <a:cubicBezTo>
                    <a:pt x="20896" y="-75"/>
                    <a:pt x="19776" y="-75"/>
                    <a:pt x="17776" y="144"/>
                  </a:cubicBezTo>
                  <a:cubicBezTo>
                    <a:pt x="15776" y="364"/>
                    <a:pt x="12896" y="802"/>
                    <a:pt x="10656" y="1350"/>
                  </a:cubicBezTo>
                  <a:cubicBezTo>
                    <a:pt x="8416" y="1899"/>
                    <a:pt x="6816" y="2556"/>
                    <a:pt x="5776" y="3105"/>
                  </a:cubicBezTo>
                  <a:cubicBezTo>
                    <a:pt x="4736" y="3653"/>
                    <a:pt x="4256" y="4091"/>
                    <a:pt x="3936" y="5243"/>
                  </a:cubicBezTo>
                  <a:cubicBezTo>
                    <a:pt x="3616" y="6394"/>
                    <a:pt x="3456" y="8258"/>
                    <a:pt x="2976" y="10286"/>
                  </a:cubicBezTo>
                  <a:cubicBezTo>
                    <a:pt x="2496" y="12315"/>
                    <a:pt x="1696" y="14508"/>
                    <a:pt x="1136" y="15933"/>
                  </a:cubicBezTo>
                  <a:cubicBezTo>
                    <a:pt x="576" y="17359"/>
                    <a:pt x="256" y="18016"/>
                    <a:pt x="96" y="18839"/>
                  </a:cubicBezTo>
                  <a:cubicBezTo>
                    <a:pt x="-64" y="19661"/>
                    <a:pt x="-64" y="20648"/>
                    <a:pt x="416" y="21086"/>
                  </a:cubicBezTo>
                  <a:cubicBezTo>
                    <a:pt x="896" y="21525"/>
                    <a:pt x="1856" y="21415"/>
                    <a:pt x="4256" y="20922"/>
                  </a:cubicBezTo>
                  <a:cubicBezTo>
                    <a:pt x="6656" y="20429"/>
                    <a:pt x="10496" y="19551"/>
                    <a:pt x="14336" y="186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6" name="Line"/>
            <p:cNvSpPr/>
            <p:nvPr/>
          </p:nvSpPr>
          <p:spPr>
            <a:xfrm>
              <a:off x="30899" y="6325705"/>
              <a:ext cx="146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7" name="Line"/>
            <p:cNvSpPr/>
            <p:nvPr/>
          </p:nvSpPr>
          <p:spPr>
            <a:xfrm>
              <a:off x="292294" y="6084405"/>
              <a:ext cx="284706" cy="411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536" fill="norm" stroke="1" extrusionOk="0">
                  <a:moveTo>
                    <a:pt x="21363" y="0"/>
                  </a:moveTo>
                  <a:cubicBezTo>
                    <a:pt x="19775" y="0"/>
                    <a:pt x="18187" y="0"/>
                    <a:pt x="16837" y="0"/>
                  </a:cubicBezTo>
                  <a:cubicBezTo>
                    <a:pt x="15487" y="0"/>
                    <a:pt x="14375" y="0"/>
                    <a:pt x="13422" y="0"/>
                  </a:cubicBezTo>
                  <a:cubicBezTo>
                    <a:pt x="12469" y="0"/>
                    <a:pt x="11675" y="0"/>
                    <a:pt x="11039" y="332"/>
                  </a:cubicBezTo>
                  <a:cubicBezTo>
                    <a:pt x="10404" y="665"/>
                    <a:pt x="9928" y="1329"/>
                    <a:pt x="9372" y="2880"/>
                  </a:cubicBezTo>
                  <a:cubicBezTo>
                    <a:pt x="8816" y="4431"/>
                    <a:pt x="8181" y="6868"/>
                    <a:pt x="6910" y="9360"/>
                  </a:cubicBezTo>
                  <a:cubicBezTo>
                    <a:pt x="5639" y="11852"/>
                    <a:pt x="3734" y="14400"/>
                    <a:pt x="2542" y="16006"/>
                  </a:cubicBezTo>
                  <a:cubicBezTo>
                    <a:pt x="1351" y="17612"/>
                    <a:pt x="875" y="18277"/>
                    <a:pt x="478" y="19052"/>
                  </a:cubicBezTo>
                  <a:cubicBezTo>
                    <a:pt x="81" y="19828"/>
                    <a:pt x="-237" y="20714"/>
                    <a:pt x="239" y="21157"/>
                  </a:cubicBezTo>
                  <a:cubicBezTo>
                    <a:pt x="716" y="21600"/>
                    <a:pt x="1987" y="21600"/>
                    <a:pt x="4210" y="21434"/>
                  </a:cubicBezTo>
                  <a:cubicBezTo>
                    <a:pt x="6434" y="21268"/>
                    <a:pt x="9610" y="20935"/>
                    <a:pt x="12787" y="206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8" name="Line"/>
            <p:cNvSpPr/>
            <p:nvPr/>
          </p:nvSpPr>
          <p:spPr>
            <a:xfrm>
              <a:off x="551599" y="6230455"/>
              <a:ext cx="1841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86" y="1800"/>
                    <a:pt x="3972" y="3600"/>
                    <a:pt x="6331" y="6300"/>
                  </a:cubicBezTo>
                  <a:cubicBezTo>
                    <a:pt x="8690" y="9000"/>
                    <a:pt x="11421" y="12600"/>
                    <a:pt x="14028" y="15300"/>
                  </a:cubicBezTo>
                  <a:cubicBezTo>
                    <a:pt x="16634" y="18000"/>
                    <a:pt x="19117" y="19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9" name="Line"/>
            <p:cNvSpPr/>
            <p:nvPr/>
          </p:nvSpPr>
          <p:spPr>
            <a:xfrm>
              <a:off x="578283" y="6243155"/>
              <a:ext cx="132067" cy="249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399" fill="norm" stroke="1" extrusionOk="0">
                  <a:moveTo>
                    <a:pt x="21058" y="0"/>
                  </a:moveTo>
                  <a:cubicBezTo>
                    <a:pt x="17346" y="2541"/>
                    <a:pt x="13633" y="5082"/>
                    <a:pt x="10258" y="7896"/>
                  </a:cubicBezTo>
                  <a:cubicBezTo>
                    <a:pt x="6883" y="10709"/>
                    <a:pt x="3845" y="13795"/>
                    <a:pt x="1989" y="16155"/>
                  </a:cubicBezTo>
                  <a:cubicBezTo>
                    <a:pt x="133" y="18514"/>
                    <a:pt x="-542" y="20148"/>
                    <a:pt x="471" y="20874"/>
                  </a:cubicBezTo>
                  <a:cubicBezTo>
                    <a:pt x="1483" y="21600"/>
                    <a:pt x="4183" y="21418"/>
                    <a:pt x="6883" y="212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0" name="Line"/>
            <p:cNvSpPr/>
            <p:nvPr/>
          </p:nvSpPr>
          <p:spPr>
            <a:xfrm>
              <a:off x="856399" y="6122505"/>
              <a:ext cx="1778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657"/>
                    <a:pt x="7200" y="11314"/>
                    <a:pt x="10800" y="14914"/>
                  </a:cubicBezTo>
                  <a:cubicBezTo>
                    <a:pt x="14400" y="18514"/>
                    <a:pt x="18000" y="2005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1" name="Line"/>
            <p:cNvSpPr/>
            <p:nvPr/>
          </p:nvSpPr>
          <p:spPr>
            <a:xfrm>
              <a:off x="957999" y="6166955"/>
              <a:ext cx="12065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95" y="2700"/>
                    <a:pt x="10989" y="5400"/>
                    <a:pt x="7389" y="7779"/>
                  </a:cubicBezTo>
                  <a:cubicBezTo>
                    <a:pt x="3789" y="10157"/>
                    <a:pt x="1895" y="12214"/>
                    <a:pt x="947" y="14464"/>
                  </a:cubicBezTo>
                  <a:cubicBezTo>
                    <a:pt x="0" y="16714"/>
                    <a:pt x="0" y="1915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2" name="Line"/>
            <p:cNvSpPr/>
            <p:nvPr/>
          </p:nvSpPr>
          <p:spPr>
            <a:xfrm>
              <a:off x="1123099" y="6091763"/>
              <a:ext cx="234007" cy="468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554" fill="norm" stroke="1" extrusionOk="0">
                  <a:moveTo>
                    <a:pt x="0" y="1413"/>
                  </a:moveTo>
                  <a:cubicBezTo>
                    <a:pt x="5643" y="927"/>
                    <a:pt x="11286" y="440"/>
                    <a:pt x="14595" y="197"/>
                  </a:cubicBezTo>
                  <a:cubicBezTo>
                    <a:pt x="17903" y="-46"/>
                    <a:pt x="18876" y="-46"/>
                    <a:pt x="19751" y="100"/>
                  </a:cubicBezTo>
                  <a:cubicBezTo>
                    <a:pt x="20627" y="246"/>
                    <a:pt x="21405" y="538"/>
                    <a:pt x="21503" y="1511"/>
                  </a:cubicBezTo>
                  <a:cubicBezTo>
                    <a:pt x="21600" y="2484"/>
                    <a:pt x="21016" y="4138"/>
                    <a:pt x="20043" y="6424"/>
                  </a:cubicBezTo>
                  <a:cubicBezTo>
                    <a:pt x="19070" y="8711"/>
                    <a:pt x="17708" y="11630"/>
                    <a:pt x="17124" y="13819"/>
                  </a:cubicBezTo>
                  <a:cubicBezTo>
                    <a:pt x="16541" y="16008"/>
                    <a:pt x="16735" y="17468"/>
                    <a:pt x="16930" y="18538"/>
                  </a:cubicBezTo>
                  <a:cubicBezTo>
                    <a:pt x="17124" y="19608"/>
                    <a:pt x="17319" y="20289"/>
                    <a:pt x="16832" y="20727"/>
                  </a:cubicBezTo>
                  <a:cubicBezTo>
                    <a:pt x="16346" y="21165"/>
                    <a:pt x="15178" y="21359"/>
                    <a:pt x="13524" y="21457"/>
                  </a:cubicBezTo>
                  <a:cubicBezTo>
                    <a:pt x="11870" y="21554"/>
                    <a:pt x="9730" y="21554"/>
                    <a:pt x="8076" y="21554"/>
                  </a:cubicBezTo>
                  <a:cubicBezTo>
                    <a:pt x="6422" y="21554"/>
                    <a:pt x="5254" y="21554"/>
                    <a:pt x="4573" y="21505"/>
                  </a:cubicBezTo>
                  <a:cubicBezTo>
                    <a:pt x="3892" y="21457"/>
                    <a:pt x="3697" y="21359"/>
                    <a:pt x="3503" y="212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3" name="Line"/>
            <p:cNvSpPr/>
            <p:nvPr/>
          </p:nvSpPr>
          <p:spPr>
            <a:xfrm>
              <a:off x="1586649" y="6338405"/>
              <a:ext cx="152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4" name="Line"/>
            <p:cNvSpPr/>
            <p:nvPr/>
          </p:nvSpPr>
          <p:spPr>
            <a:xfrm>
              <a:off x="1618399" y="6420955"/>
              <a:ext cx="2159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5" name="Line"/>
            <p:cNvSpPr/>
            <p:nvPr/>
          </p:nvSpPr>
          <p:spPr>
            <a:xfrm>
              <a:off x="2325365" y="5991485"/>
              <a:ext cx="201085" cy="421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3" fill="norm" stroke="1" extrusionOk="0">
                  <a:moveTo>
                    <a:pt x="21600" y="527"/>
                  </a:moveTo>
                  <a:cubicBezTo>
                    <a:pt x="20691" y="204"/>
                    <a:pt x="19781" y="-118"/>
                    <a:pt x="17848" y="43"/>
                  </a:cubicBezTo>
                  <a:cubicBezTo>
                    <a:pt x="15916" y="204"/>
                    <a:pt x="12960" y="849"/>
                    <a:pt x="10345" y="1601"/>
                  </a:cubicBezTo>
                  <a:cubicBezTo>
                    <a:pt x="7731" y="2354"/>
                    <a:pt x="5457" y="3213"/>
                    <a:pt x="3979" y="4181"/>
                  </a:cubicBezTo>
                  <a:cubicBezTo>
                    <a:pt x="2501" y="5148"/>
                    <a:pt x="1819" y="6222"/>
                    <a:pt x="1364" y="8264"/>
                  </a:cubicBezTo>
                  <a:cubicBezTo>
                    <a:pt x="909" y="10306"/>
                    <a:pt x="682" y="13315"/>
                    <a:pt x="568" y="15088"/>
                  </a:cubicBezTo>
                  <a:cubicBezTo>
                    <a:pt x="455" y="16861"/>
                    <a:pt x="455" y="17398"/>
                    <a:pt x="341" y="17989"/>
                  </a:cubicBezTo>
                  <a:cubicBezTo>
                    <a:pt x="227" y="18581"/>
                    <a:pt x="0" y="19225"/>
                    <a:pt x="0" y="19816"/>
                  </a:cubicBezTo>
                  <a:cubicBezTo>
                    <a:pt x="0" y="20407"/>
                    <a:pt x="227" y="20945"/>
                    <a:pt x="909" y="21213"/>
                  </a:cubicBezTo>
                  <a:cubicBezTo>
                    <a:pt x="1592" y="21482"/>
                    <a:pt x="2728" y="21482"/>
                    <a:pt x="5912" y="20998"/>
                  </a:cubicBezTo>
                  <a:cubicBezTo>
                    <a:pt x="9095" y="20515"/>
                    <a:pt x="14324" y="19548"/>
                    <a:pt x="19554" y="185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6" name="Line"/>
            <p:cNvSpPr/>
            <p:nvPr/>
          </p:nvSpPr>
          <p:spPr>
            <a:xfrm>
              <a:off x="2291499" y="6249505"/>
              <a:ext cx="152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4400"/>
                    <a:pt x="10800" y="7200"/>
                    <a:pt x="14400" y="3600"/>
                  </a:cubicBezTo>
                  <a:cubicBezTo>
                    <a:pt x="18000" y="0"/>
                    <a:pt x="198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7" name="Line"/>
            <p:cNvSpPr/>
            <p:nvPr/>
          </p:nvSpPr>
          <p:spPr>
            <a:xfrm>
              <a:off x="2689905" y="5967842"/>
              <a:ext cx="306445" cy="432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445" fill="norm" stroke="1" extrusionOk="0">
                  <a:moveTo>
                    <a:pt x="21419" y="112"/>
                  </a:moveTo>
                  <a:cubicBezTo>
                    <a:pt x="19940" y="7"/>
                    <a:pt x="18460" y="-98"/>
                    <a:pt x="15945" y="164"/>
                  </a:cubicBezTo>
                  <a:cubicBezTo>
                    <a:pt x="13430" y="426"/>
                    <a:pt x="9879" y="1055"/>
                    <a:pt x="7364" y="1685"/>
                  </a:cubicBezTo>
                  <a:cubicBezTo>
                    <a:pt x="4849" y="2314"/>
                    <a:pt x="3370" y="2943"/>
                    <a:pt x="2704" y="3991"/>
                  </a:cubicBezTo>
                  <a:cubicBezTo>
                    <a:pt x="2038" y="5040"/>
                    <a:pt x="2186" y="6508"/>
                    <a:pt x="2334" y="8290"/>
                  </a:cubicBezTo>
                  <a:cubicBezTo>
                    <a:pt x="2482" y="10073"/>
                    <a:pt x="2630" y="12170"/>
                    <a:pt x="2260" y="14057"/>
                  </a:cubicBezTo>
                  <a:cubicBezTo>
                    <a:pt x="1890" y="15945"/>
                    <a:pt x="1003" y="17622"/>
                    <a:pt x="485" y="18828"/>
                  </a:cubicBezTo>
                  <a:cubicBezTo>
                    <a:pt x="-33" y="20034"/>
                    <a:pt x="-181" y="20768"/>
                    <a:pt x="263" y="21135"/>
                  </a:cubicBezTo>
                  <a:cubicBezTo>
                    <a:pt x="707" y="21502"/>
                    <a:pt x="1742" y="21502"/>
                    <a:pt x="3666" y="21345"/>
                  </a:cubicBezTo>
                  <a:cubicBezTo>
                    <a:pt x="5589" y="21187"/>
                    <a:pt x="8400" y="20873"/>
                    <a:pt x="11211" y="205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8" name="Line"/>
            <p:cNvSpPr/>
            <p:nvPr/>
          </p:nvSpPr>
          <p:spPr>
            <a:xfrm>
              <a:off x="2970949" y="6103455"/>
              <a:ext cx="17780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57" y="4443"/>
                    <a:pt x="7714" y="8885"/>
                    <a:pt x="11314" y="12485"/>
                  </a:cubicBezTo>
                  <a:cubicBezTo>
                    <a:pt x="14914" y="16085"/>
                    <a:pt x="18257" y="1884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9" name="Line"/>
            <p:cNvSpPr/>
            <p:nvPr/>
          </p:nvSpPr>
          <p:spPr>
            <a:xfrm>
              <a:off x="3005080" y="6116155"/>
              <a:ext cx="143670" cy="288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325" fill="norm" stroke="1" extrusionOk="0">
                  <a:moveTo>
                    <a:pt x="21248" y="0"/>
                  </a:moveTo>
                  <a:cubicBezTo>
                    <a:pt x="18431" y="2035"/>
                    <a:pt x="15613" y="4070"/>
                    <a:pt x="12326" y="7043"/>
                  </a:cubicBezTo>
                  <a:cubicBezTo>
                    <a:pt x="9039" y="10017"/>
                    <a:pt x="5283" y="13930"/>
                    <a:pt x="2935" y="16591"/>
                  </a:cubicBezTo>
                  <a:cubicBezTo>
                    <a:pt x="587" y="19252"/>
                    <a:pt x="-352" y="20661"/>
                    <a:pt x="118" y="21130"/>
                  </a:cubicBezTo>
                  <a:cubicBezTo>
                    <a:pt x="587" y="21600"/>
                    <a:pt x="2465" y="21130"/>
                    <a:pt x="4344" y="206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0" name="Line"/>
            <p:cNvSpPr/>
            <p:nvPr/>
          </p:nvSpPr>
          <p:spPr>
            <a:xfrm>
              <a:off x="3237649" y="5917053"/>
              <a:ext cx="123138" cy="230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416" fill="norm" stroke="1" extrusionOk="0">
                  <a:moveTo>
                    <a:pt x="5492" y="2565"/>
                  </a:moveTo>
                  <a:cubicBezTo>
                    <a:pt x="6590" y="1780"/>
                    <a:pt x="7688" y="994"/>
                    <a:pt x="9153" y="503"/>
                  </a:cubicBezTo>
                  <a:cubicBezTo>
                    <a:pt x="10617" y="12"/>
                    <a:pt x="12447" y="-184"/>
                    <a:pt x="14461" y="209"/>
                  </a:cubicBezTo>
                  <a:cubicBezTo>
                    <a:pt x="16475" y="601"/>
                    <a:pt x="18671" y="1583"/>
                    <a:pt x="19953" y="2565"/>
                  </a:cubicBezTo>
                  <a:cubicBezTo>
                    <a:pt x="21234" y="3547"/>
                    <a:pt x="21600" y="4529"/>
                    <a:pt x="21051" y="5314"/>
                  </a:cubicBezTo>
                  <a:cubicBezTo>
                    <a:pt x="20502" y="6100"/>
                    <a:pt x="19037" y="6689"/>
                    <a:pt x="17390" y="7278"/>
                  </a:cubicBezTo>
                  <a:cubicBezTo>
                    <a:pt x="15742" y="7867"/>
                    <a:pt x="13912" y="8456"/>
                    <a:pt x="13546" y="9143"/>
                  </a:cubicBezTo>
                  <a:cubicBezTo>
                    <a:pt x="13180" y="9831"/>
                    <a:pt x="14278" y="10616"/>
                    <a:pt x="15376" y="11401"/>
                  </a:cubicBezTo>
                  <a:cubicBezTo>
                    <a:pt x="16475" y="12187"/>
                    <a:pt x="17573" y="12972"/>
                    <a:pt x="17390" y="14347"/>
                  </a:cubicBezTo>
                  <a:cubicBezTo>
                    <a:pt x="17207" y="15721"/>
                    <a:pt x="15742" y="17685"/>
                    <a:pt x="12631" y="18961"/>
                  </a:cubicBezTo>
                  <a:cubicBezTo>
                    <a:pt x="9519" y="20238"/>
                    <a:pt x="4759" y="20827"/>
                    <a:pt x="0" y="214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1" name="Line"/>
            <p:cNvSpPr/>
            <p:nvPr/>
          </p:nvSpPr>
          <p:spPr>
            <a:xfrm>
              <a:off x="3434499" y="5942540"/>
              <a:ext cx="179845" cy="513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480" fill="norm" stroke="1" extrusionOk="0">
                  <a:moveTo>
                    <a:pt x="0" y="3277"/>
                  </a:moveTo>
                  <a:cubicBezTo>
                    <a:pt x="3516" y="2392"/>
                    <a:pt x="7033" y="1506"/>
                    <a:pt x="9419" y="975"/>
                  </a:cubicBezTo>
                  <a:cubicBezTo>
                    <a:pt x="11805" y="444"/>
                    <a:pt x="13060" y="267"/>
                    <a:pt x="14819" y="134"/>
                  </a:cubicBezTo>
                  <a:cubicBezTo>
                    <a:pt x="16577" y="2"/>
                    <a:pt x="18837" y="-87"/>
                    <a:pt x="20093" y="134"/>
                  </a:cubicBezTo>
                  <a:cubicBezTo>
                    <a:pt x="21349" y="356"/>
                    <a:pt x="21600" y="887"/>
                    <a:pt x="21098" y="2303"/>
                  </a:cubicBezTo>
                  <a:cubicBezTo>
                    <a:pt x="20595" y="3720"/>
                    <a:pt x="19340" y="6021"/>
                    <a:pt x="18209" y="8721"/>
                  </a:cubicBezTo>
                  <a:cubicBezTo>
                    <a:pt x="17079" y="11421"/>
                    <a:pt x="16074" y="14520"/>
                    <a:pt x="15572" y="16467"/>
                  </a:cubicBezTo>
                  <a:cubicBezTo>
                    <a:pt x="15070" y="18415"/>
                    <a:pt x="15070" y="19211"/>
                    <a:pt x="14944" y="19831"/>
                  </a:cubicBezTo>
                  <a:cubicBezTo>
                    <a:pt x="14819" y="20451"/>
                    <a:pt x="14567" y="20893"/>
                    <a:pt x="13814" y="21159"/>
                  </a:cubicBezTo>
                  <a:cubicBezTo>
                    <a:pt x="13060" y="21424"/>
                    <a:pt x="11805" y="21513"/>
                    <a:pt x="9419" y="21469"/>
                  </a:cubicBezTo>
                  <a:cubicBezTo>
                    <a:pt x="7033" y="21424"/>
                    <a:pt x="3516" y="21247"/>
                    <a:pt x="0" y="210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2" name="Line"/>
            <p:cNvSpPr/>
            <p:nvPr/>
          </p:nvSpPr>
          <p:spPr>
            <a:xfrm>
              <a:off x="3891699" y="6273682"/>
              <a:ext cx="13970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4909" y="4868"/>
                    <a:pt x="9818" y="-1303"/>
                    <a:pt x="13418" y="240"/>
                  </a:cubicBezTo>
                  <a:cubicBezTo>
                    <a:pt x="17018" y="1783"/>
                    <a:pt x="19309" y="11040"/>
                    <a:pt x="21600" y="202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3" name="Line"/>
            <p:cNvSpPr/>
            <p:nvPr/>
          </p:nvSpPr>
          <p:spPr>
            <a:xfrm>
              <a:off x="3904399" y="6382855"/>
              <a:ext cx="1206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4" name="Line"/>
            <p:cNvSpPr/>
            <p:nvPr/>
          </p:nvSpPr>
          <p:spPr>
            <a:xfrm>
              <a:off x="4755299" y="6160605"/>
              <a:ext cx="190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806"/>
                    <a:pt x="0" y="11613"/>
                    <a:pt x="3600" y="15213"/>
                  </a:cubicBezTo>
                  <a:cubicBezTo>
                    <a:pt x="7200" y="18813"/>
                    <a:pt x="14400" y="2020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5" name="Line"/>
            <p:cNvSpPr/>
            <p:nvPr/>
          </p:nvSpPr>
          <p:spPr>
            <a:xfrm>
              <a:off x="4602899" y="6440005"/>
              <a:ext cx="241301" cy="35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435"/>
                  </a:moveTo>
                  <a:cubicBezTo>
                    <a:pt x="568" y="16518"/>
                    <a:pt x="1137" y="21600"/>
                    <a:pt x="3316" y="21600"/>
                  </a:cubicBezTo>
                  <a:cubicBezTo>
                    <a:pt x="5495" y="21600"/>
                    <a:pt x="9284" y="16518"/>
                    <a:pt x="12600" y="12071"/>
                  </a:cubicBezTo>
                  <a:cubicBezTo>
                    <a:pt x="15916" y="7624"/>
                    <a:pt x="18758" y="381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6" name="Line"/>
            <p:cNvSpPr/>
            <p:nvPr/>
          </p:nvSpPr>
          <p:spPr>
            <a:xfrm>
              <a:off x="4545749" y="6586055"/>
              <a:ext cx="184151" cy="167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1" fill="norm" stroke="1" extrusionOk="0">
                  <a:moveTo>
                    <a:pt x="0" y="5670"/>
                  </a:moveTo>
                  <a:cubicBezTo>
                    <a:pt x="2234" y="3780"/>
                    <a:pt x="4469" y="1890"/>
                    <a:pt x="6331" y="945"/>
                  </a:cubicBezTo>
                  <a:cubicBezTo>
                    <a:pt x="8193" y="0"/>
                    <a:pt x="9683" y="0"/>
                    <a:pt x="11048" y="0"/>
                  </a:cubicBezTo>
                  <a:cubicBezTo>
                    <a:pt x="12414" y="0"/>
                    <a:pt x="13655" y="0"/>
                    <a:pt x="14400" y="1485"/>
                  </a:cubicBezTo>
                  <a:cubicBezTo>
                    <a:pt x="15145" y="2970"/>
                    <a:pt x="15393" y="5940"/>
                    <a:pt x="14152" y="8910"/>
                  </a:cubicBezTo>
                  <a:cubicBezTo>
                    <a:pt x="12910" y="11880"/>
                    <a:pt x="10179" y="14850"/>
                    <a:pt x="8441" y="17010"/>
                  </a:cubicBezTo>
                  <a:cubicBezTo>
                    <a:pt x="6703" y="19170"/>
                    <a:pt x="5959" y="20520"/>
                    <a:pt x="6455" y="21060"/>
                  </a:cubicBezTo>
                  <a:cubicBezTo>
                    <a:pt x="6952" y="21600"/>
                    <a:pt x="8690" y="21330"/>
                    <a:pt x="11421" y="20520"/>
                  </a:cubicBezTo>
                  <a:cubicBezTo>
                    <a:pt x="14152" y="19710"/>
                    <a:pt x="17876" y="18360"/>
                    <a:pt x="21600" y="170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7" name="Line"/>
            <p:cNvSpPr/>
            <p:nvPr/>
          </p:nvSpPr>
          <p:spPr>
            <a:xfrm>
              <a:off x="4743541" y="6640277"/>
              <a:ext cx="183209" cy="7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0978" fill="norm" stroke="1" extrusionOk="0">
                  <a:moveTo>
                    <a:pt x="11061" y="13430"/>
                  </a:moveTo>
                  <a:cubicBezTo>
                    <a:pt x="11310" y="10430"/>
                    <a:pt x="11558" y="7430"/>
                    <a:pt x="11186" y="5030"/>
                  </a:cubicBezTo>
                  <a:cubicBezTo>
                    <a:pt x="10813" y="2630"/>
                    <a:pt x="9820" y="830"/>
                    <a:pt x="8455" y="230"/>
                  </a:cubicBezTo>
                  <a:cubicBezTo>
                    <a:pt x="7089" y="-370"/>
                    <a:pt x="5351" y="230"/>
                    <a:pt x="4110" y="1730"/>
                  </a:cubicBezTo>
                  <a:cubicBezTo>
                    <a:pt x="2868" y="3230"/>
                    <a:pt x="2123" y="5630"/>
                    <a:pt x="1379" y="8330"/>
                  </a:cubicBezTo>
                  <a:cubicBezTo>
                    <a:pt x="634" y="11030"/>
                    <a:pt x="-111" y="14030"/>
                    <a:pt x="13" y="16430"/>
                  </a:cubicBezTo>
                  <a:cubicBezTo>
                    <a:pt x="137" y="18830"/>
                    <a:pt x="1130" y="20630"/>
                    <a:pt x="2248" y="20930"/>
                  </a:cubicBezTo>
                  <a:cubicBezTo>
                    <a:pt x="3365" y="21230"/>
                    <a:pt x="4606" y="20030"/>
                    <a:pt x="6965" y="19730"/>
                  </a:cubicBezTo>
                  <a:cubicBezTo>
                    <a:pt x="9323" y="19430"/>
                    <a:pt x="12799" y="20030"/>
                    <a:pt x="15406" y="20330"/>
                  </a:cubicBezTo>
                  <a:cubicBezTo>
                    <a:pt x="18013" y="20630"/>
                    <a:pt x="19751" y="20630"/>
                    <a:pt x="21489" y="206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8" name="Line"/>
            <p:cNvSpPr/>
            <p:nvPr/>
          </p:nvSpPr>
          <p:spPr>
            <a:xfrm>
              <a:off x="5206149" y="6209153"/>
              <a:ext cx="133351" cy="408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21600" y="1455"/>
                  </a:moveTo>
                  <a:cubicBezTo>
                    <a:pt x="20571" y="1009"/>
                    <a:pt x="19543" y="564"/>
                    <a:pt x="18000" y="286"/>
                  </a:cubicBezTo>
                  <a:cubicBezTo>
                    <a:pt x="16457" y="7"/>
                    <a:pt x="14400" y="-104"/>
                    <a:pt x="12686" y="119"/>
                  </a:cubicBezTo>
                  <a:cubicBezTo>
                    <a:pt x="10971" y="341"/>
                    <a:pt x="9600" y="898"/>
                    <a:pt x="8229" y="2123"/>
                  </a:cubicBezTo>
                  <a:cubicBezTo>
                    <a:pt x="6857" y="3348"/>
                    <a:pt x="5486" y="5240"/>
                    <a:pt x="5829" y="7467"/>
                  </a:cubicBezTo>
                  <a:cubicBezTo>
                    <a:pt x="6171" y="9694"/>
                    <a:pt x="8229" y="12255"/>
                    <a:pt x="9771" y="14203"/>
                  </a:cubicBezTo>
                  <a:cubicBezTo>
                    <a:pt x="11314" y="16152"/>
                    <a:pt x="12343" y="17488"/>
                    <a:pt x="12514" y="18434"/>
                  </a:cubicBezTo>
                  <a:cubicBezTo>
                    <a:pt x="12686" y="19381"/>
                    <a:pt x="12000" y="19937"/>
                    <a:pt x="9771" y="20383"/>
                  </a:cubicBezTo>
                  <a:cubicBezTo>
                    <a:pt x="7543" y="20828"/>
                    <a:pt x="3771" y="21162"/>
                    <a:pt x="0" y="214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9" name="Line"/>
            <p:cNvSpPr/>
            <p:nvPr/>
          </p:nvSpPr>
          <p:spPr>
            <a:xfrm>
              <a:off x="5072799" y="6795605"/>
              <a:ext cx="1143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0" name="Line"/>
            <p:cNvSpPr/>
            <p:nvPr/>
          </p:nvSpPr>
          <p:spPr>
            <a:xfrm>
              <a:off x="5210296" y="6739400"/>
              <a:ext cx="148254" cy="102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0983" fill="norm" stroke="1" extrusionOk="0">
                  <a:moveTo>
                    <a:pt x="13094" y="10175"/>
                  </a:moveTo>
                  <a:cubicBezTo>
                    <a:pt x="12485" y="8015"/>
                    <a:pt x="11877" y="5855"/>
                    <a:pt x="10964" y="3911"/>
                  </a:cubicBezTo>
                  <a:cubicBezTo>
                    <a:pt x="10052" y="1967"/>
                    <a:pt x="8835" y="239"/>
                    <a:pt x="7618" y="23"/>
                  </a:cubicBezTo>
                  <a:cubicBezTo>
                    <a:pt x="6401" y="-193"/>
                    <a:pt x="5184" y="1103"/>
                    <a:pt x="3815" y="3911"/>
                  </a:cubicBezTo>
                  <a:cubicBezTo>
                    <a:pt x="2446" y="6719"/>
                    <a:pt x="925" y="11039"/>
                    <a:pt x="316" y="14279"/>
                  </a:cubicBezTo>
                  <a:cubicBezTo>
                    <a:pt x="-292" y="17519"/>
                    <a:pt x="12" y="19679"/>
                    <a:pt x="925" y="20543"/>
                  </a:cubicBezTo>
                  <a:cubicBezTo>
                    <a:pt x="1838" y="21407"/>
                    <a:pt x="3359" y="20975"/>
                    <a:pt x="4880" y="19463"/>
                  </a:cubicBezTo>
                  <a:cubicBezTo>
                    <a:pt x="6401" y="17951"/>
                    <a:pt x="7922" y="15359"/>
                    <a:pt x="9443" y="13631"/>
                  </a:cubicBezTo>
                  <a:cubicBezTo>
                    <a:pt x="10964" y="11903"/>
                    <a:pt x="12485" y="11039"/>
                    <a:pt x="13702" y="11471"/>
                  </a:cubicBezTo>
                  <a:cubicBezTo>
                    <a:pt x="14919" y="11903"/>
                    <a:pt x="15832" y="13631"/>
                    <a:pt x="17049" y="15143"/>
                  </a:cubicBezTo>
                  <a:cubicBezTo>
                    <a:pt x="18266" y="16655"/>
                    <a:pt x="19787" y="17951"/>
                    <a:pt x="21308" y="192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1" name="Line"/>
            <p:cNvSpPr/>
            <p:nvPr/>
          </p:nvSpPr>
          <p:spPr>
            <a:xfrm>
              <a:off x="5153408" y="5981586"/>
              <a:ext cx="167042" cy="90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387" fill="norm" stroke="1" extrusionOk="0">
                  <a:moveTo>
                    <a:pt x="12398" y="9331"/>
                  </a:moveTo>
                  <a:cubicBezTo>
                    <a:pt x="12668" y="6820"/>
                    <a:pt x="12938" y="4308"/>
                    <a:pt x="12398" y="2550"/>
                  </a:cubicBezTo>
                  <a:cubicBezTo>
                    <a:pt x="11858" y="792"/>
                    <a:pt x="10508" y="-213"/>
                    <a:pt x="9023" y="38"/>
                  </a:cubicBezTo>
                  <a:cubicBezTo>
                    <a:pt x="7538" y="289"/>
                    <a:pt x="5918" y="1796"/>
                    <a:pt x="4433" y="4057"/>
                  </a:cubicBezTo>
                  <a:cubicBezTo>
                    <a:pt x="2948" y="6317"/>
                    <a:pt x="1598" y="9331"/>
                    <a:pt x="788" y="12094"/>
                  </a:cubicBezTo>
                  <a:cubicBezTo>
                    <a:pt x="-22" y="14857"/>
                    <a:pt x="-292" y="17368"/>
                    <a:pt x="383" y="18624"/>
                  </a:cubicBezTo>
                  <a:cubicBezTo>
                    <a:pt x="1058" y="19880"/>
                    <a:pt x="2678" y="19880"/>
                    <a:pt x="4163" y="19378"/>
                  </a:cubicBezTo>
                  <a:cubicBezTo>
                    <a:pt x="5648" y="18875"/>
                    <a:pt x="6998" y="17871"/>
                    <a:pt x="8213" y="16364"/>
                  </a:cubicBezTo>
                  <a:cubicBezTo>
                    <a:pt x="9428" y="14857"/>
                    <a:pt x="10508" y="12847"/>
                    <a:pt x="12668" y="13601"/>
                  </a:cubicBezTo>
                  <a:cubicBezTo>
                    <a:pt x="14828" y="14354"/>
                    <a:pt x="18068" y="17871"/>
                    <a:pt x="21308" y="213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2" name="Line"/>
            <p:cNvSpPr/>
            <p:nvPr/>
          </p:nvSpPr>
          <p:spPr>
            <a:xfrm>
              <a:off x="5470332" y="6205055"/>
              <a:ext cx="72368" cy="316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546" fill="norm" stroke="1" extrusionOk="0">
                  <a:moveTo>
                    <a:pt x="21100" y="0"/>
                  </a:moveTo>
                  <a:cubicBezTo>
                    <a:pt x="16163" y="4464"/>
                    <a:pt x="11226" y="8928"/>
                    <a:pt x="7523" y="12168"/>
                  </a:cubicBezTo>
                  <a:cubicBezTo>
                    <a:pt x="3820" y="15408"/>
                    <a:pt x="1351" y="17424"/>
                    <a:pt x="426" y="18792"/>
                  </a:cubicBezTo>
                  <a:cubicBezTo>
                    <a:pt x="-500" y="20160"/>
                    <a:pt x="117" y="20880"/>
                    <a:pt x="1969" y="21240"/>
                  </a:cubicBezTo>
                  <a:cubicBezTo>
                    <a:pt x="3820" y="21600"/>
                    <a:pt x="6906" y="21600"/>
                    <a:pt x="9991" y="21456"/>
                  </a:cubicBezTo>
                  <a:cubicBezTo>
                    <a:pt x="13077" y="21312"/>
                    <a:pt x="16163" y="21024"/>
                    <a:pt x="19249" y="207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3" name="Line"/>
            <p:cNvSpPr/>
            <p:nvPr/>
          </p:nvSpPr>
          <p:spPr>
            <a:xfrm>
              <a:off x="5415699" y="6357455"/>
              <a:ext cx="1587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4" name="Line"/>
            <p:cNvSpPr/>
            <p:nvPr/>
          </p:nvSpPr>
          <p:spPr>
            <a:xfrm>
              <a:off x="5682399" y="6113162"/>
              <a:ext cx="72368" cy="121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382" fill="norm" stroke="1" extrusionOk="0">
                  <a:moveTo>
                    <a:pt x="5554" y="527"/>
                  </a:moveTo>
                  <a:cubicBezTo>
                    <a:pt x="8640" y="154"/>
                    <a:pt x="11726" y="-218"/>
                    <a:pt x="14503" y="154"/>
                  </a:cubicBezTo>
                  <a:cubicBezTo>
                    <a:pt x="17280" y="527"/>
                    <a:pt x="19749" y="1644"/>
                    <a:pt x="20674" y="3134"/>
                  </a:cubicBezTo>
                  <a:cubicBezTo>
                    <a:pt x="21600" y="4623"/>
                    <a:pt x="20983" y="6485"/>
                    <a:pt x="19131" y="7975"/>
                  </a:cubicBezTo>
                  <a:cubicBezTo>
                    <a:pt x="17280" y="9465"/>
                    <a:pt x="14194" y="10582"/>
                    <a:pt x="13886" y="11699"/>
                  </a:cubicBezTo>
                  <a:cubicBezTo>
                    <a:pt x="13577" y="12816"/>
                    <a:pt x="16046" y="13934"/>
                    <a:pt x="17897" y="15423"/>
                  </a:cubicBezTo>
                  <a:cubicBezTo>
                    <a:pt x="19749" y="16913"/>
                    <a:pt x="20983" y="18775"/>
                    <a:pt x="19440" y="19892"/>
                  </a:cubicBezTo>
                  <a:cubicBezTo>
                    <a:pt x="17897" y="21010"/>
                    <a:pt x="13577" y="21382"/>
                    <a:pt x="9874" y="21382"/>
                  </a:cubicBezTo>
                  <a:cubicBezTo>
                    <a:pt x="6171" y="21382"/>
                    <a:pt x="3086" y="21010"/>
                    <a:pt x="0" y="206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5" name="Line"/>
            <p:cNvSpPr/>
            <p:nvPr/>
          </p:nvSpPr>
          <p:spPr>
            <a:xfrm>
              <a:off x="5816789" y="6212570"/>
              <a:ext cx="240261" cy="364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257" fill="norm" stroke="1" extrusionOk="0">
                  <a:moveTo>
                    <a:pt x="13549" y="14744"/>
                  </a:moveTo>
                  <a:cubicBezTo>
                    <a:pt x="12981" y="14127"/>
                    <a:pt x="12412" y="13510"/>
                    <a:pt x="11181" y="13139"/>
                  </a:cubicBezTo>
                  <a:cubicBezTo>
                    <a:pt x="9949" y="12769"/>
                    <a:pt x="8054" y="12646"/>
                    <a:pt x="6254" y="13324"/>
                  </a:cubicBezTo>
                  <a:cubicBezTo>
                    <a:pt x="4454" y="14003"/>
                    <a:pt x="2749" y="15484"/>
                    <a:pt x="1707" y="16595"/>
                  </a:cubicBezTo>
                  <a:cubicBezTo>
                    <a:pt x="665" y="17706"/>
                    <a:pt x="286" y="18447"/>
                    <a:pt x="96" y="19187"/>
                  </a:cubicBezTo>
                  <a:cubicBezTo>
                    <a:pt x="-93" y="19928"/>
                    <a:pt x="-93" y="20668"/>
                    <a:pt x="949" y="21039"/>
                  </a:cubicBezTo>
                  <a:cubicBezTo>
                    <a:pt x="1991" y="21409"/>
                    <a:pt x="4075" y="21409"/>
                    <a:pt x="6160" y="20236"/>
                  </a:cubicBezTo>
                  <a:cubicBezTo>
                    <a:pt x="8244" y="19064"/>
                    <a:pt x="10328" y="16719"/>
                    <a:pt x="12318" y="13695"/>
                  </a:cubicBezTo>
                  <a:cubicBezTo>
                    <a:pt x="14307" y="10671"/>
                    <a:pt x="16202" y="6968"/>
                    <a:pt x="17149" y="4746"/>
                  </a:cubicBezTo>
                  <a:cubicBezTo>
                    <a:pt x="18096" y="2524"/>
                    <a:pt x="18096" y="1784"/>
                    <a:pt x="18002" y="1105"/>
                  </a:cubicBezTo>
                  <a:cubicBezTo>
                    <a:pt x="17907" y="426"/>
                    <a:pt x="17718" y="-191"/>
                    <a:pt x="17244" y="56"/>
                  </a:cubicBezTo>
                  <a:cubicBezTo>
                    <a:pt x="16770" y="303"/>
                    <a:pt x="16012" y="1414"/>
                    <a:pt x="15254" y="3574"/>
                  </a:cubicBezTo>
                  <a:cubicBezTo>
                    <a:pt x="14496" y="5734"/>
                    <a:pt x="13739" y="8943"/>
                    <a:pt x="13360" y="11288"/>
                  </a:cubicBezTo>
                  <a:cubicBezTo>
                    <a:pt x="12981" y="13633"/>
                    <a:pt x="12981" y="15114"/>
                    <a:pt x="13360" y="16102"/>
                  </a:cubicBezTo>
                  <a:cubicBezTo>
                    <a:pt x="13739" y="17089"/>
                    <a:pt x="14496" y="17583"/>
                    <a:pt x="15918" y="17274"/>
                  </a:cubicBezTo>
                  <a:cubicBezTo>
                    <a:pt x="17339" y="16966"/>
                    <a:pt x="19423" y="15855"/>
                    <a:pt x="21507" y="147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6" name="Line"/>
            <p:cNvSpPr/>
            <p:nvPr/>
          </p:nvSpPr>
          <p:spPr>
            <a:xfrm>
              <a:off x="6101547" y="6186005"/>
              <a:ext cx="114253" cy="359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458" fill="norm" stroke="1" extrusionOk="0">
                  <a:moveTo>
                    <a:pt x="17663" y="0"/>
                  </a:moveTo>
                  <a:cubicBezTo>
                    <a:pt x="13343" y="2147"/>
                    <a:pt x="9023" y="4295"/>
                    <a:pt x="5882" y="7137"/>
                  </a:cubicBezTo>
                  <a:cubicBezTo>
                    <a:pt x="2740" y="9979"/>
                    <a:pt x="776" y="13516"/>
                    <a:pt x="187" y="15916"/>
                  </a:cubicBezTo>
                  <a:cubicBezTo>
                    <a:pt x="-402" y="18316"/>
                    <a:pt x="383" y="19579"/>
                    <a:pt x="2740" y="20400"/>
                  </a:cubicBezTo>
                  <a:cubicBezTo>
                    <a:pt x="5096" y="21221"/>
                    <a:pt x="9023" y="21600"/>
                    <a:pt x="12362" y="21411"/>
                  </a:cubicBezTo>
                  <a:cubicBezTo>
                    <a:pt x="15700" y="21221"/>
                    <a:pt x="18449" y="20463"/>
                    <a:pt x="21198" y="197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7" name="Line"/>
            <p:cNvSpPr/>
            <p:nvPr/>
          </p:nvSpPr>
          <p:spPr>
            <a:xfrm>
              <a:off x="6025299" y="6370155"/>
              <a:ext cx="1587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8" name="Line"/>
            <p:cNvSpPr/>
            <p:nvPr/>
          </p:nvSpPr>
          <p:spPr>
            <a:xfrm>
              <a:off x="6469799" y="6440005"/>
              <a:ext cx="1270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9" name="Line"/>
            <p:cNvSpPr/>
            <p:nvPr/>
          </p:nvSpPr>
          <p:spPr>
            <a:xfrm>
              <a:off x="6463449" y="6535255"/>
              <a:ext cx="133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0" name="Line"/>
            <p:cNvSpPr/>
            <p:nvPr/>
          </p:nvSpPr>
          <p:spPr>
            <a:xfrm>
              <a:off x="7415949" y="6140423"/>
              <a:ext cx="43291" cy="248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515" fill="norm" stroke="1" extrusionOk="0">
                  <a:moveTo>
                    <a:pt x="0" y="1746"/>
                  </a:moveTo>
                  <a:cubicBezTo>
                    <a:pt x="7200" y="830"/>
                    <a:pt x="14400" y="-85"/>
                    <a:pt x="18000" y="7"/>
                  </a:cubicBezTo>
                  <a:cubicBezTo>
                    <a:pt x="21600" y="98"/>
                    <a:pt x="21600" y="1196"/>
                    <a:pt x="20057" y="4034"/>
                  </a:cubicBezTo>
                  <a:cubicBezTo>
                    <a:pt x="18514" y="6871"/>
                    <a:pt x="15429" y="11447"/>
                    <a:pt x="12857" y="14651"/>
                  </a:cubicBezTo>
                  <a:cubicBezTo>
                    <a:pt x="10286" y="17854"/>
                    <a:pt x="8229" y="19684"/>
                    <a:pt x="6171" y="215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1" name="Line"/>
            <p:cNvSpPr/>
            <p:nvPr/>
          </p:nvSpPr>
          <p:spPr>
            <a:xfrm>
              <a:off x="7269899" y="6471755"/>
              <a:ext cx="260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44" y="10800"/>
                    <a:pt x="10888" y="0"/>
                    <a:pt x="14488" y="0"/>
                  </a:cubicBezTo>
                  <a:cubicBezTo>
                    <a:pt x="18088" y="0"/>
                    <a:pt x="19844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2" name="Line"/>
            <p:cNvSpPr/>
            <p:nvPr/>
          </p:nvSpPr>
          <p:spPr>
            <a:xfrm>
              <a:off x="7204282" y="6606017"/>
              <a:ext cx="205318" cy="182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6" fill="norm" stroke="1" extrusionOk="0">
                  <a:moveTo>
                    <a:pt x="223" y="2872"/>
                  </a:moveTo>
                  <a:cubicBezTo>
                    <a:pt x="891" y="1879"/>
                    <a:pt x="1559" y="886"/>
                    <a:pt x="3229" y="390"/>
                  </a:cubicBezTo>
                  <a:cubicBezTo>
                    <a:pt x="4899" y="-107"/>
                    <a:pt x="7571" y="-107"/>
                    <a:pt x="9464" y="265"/>
                  </a:cubicBezTo>
                  <a:cubicBezTo>
                    <a:pt x="11357" y="638"/>
                    <a:pt x="12470" y="1383"/>
                    <a:pt x="12470" y="3493"/>
                  </a:cubicBezTo>
                  <a:cubicBezTo>
                    <a:pt x="12470" y="5603"/>
                    <a:pt x="11357" y="9079"/>
                    <a:pt x="9464" y="11810"/>
                  </a:cubicBezTo>
                  <a:cubicBezTo>
                    <a:pt x="7571" y="14541"/>
                    <a:pt x="4899" y="16527"/>
                    <a:pt x="3006" y="18017"/>
                  </a:cubicBezTo>
                  <a:cubicBezTo>
                    <a:pt x="1113" y="19507"/>
                    <a:pt x="0" y="20500"/>
                    <a:pt x="0" y="20996"/>
                  </a:cubicBezTo>
                  <a:cubicBezTo>
                    <a:pt x="0" y="21493"/>
                    <a:pt x="1113" y="21493"/>
                    <a:pt x="4899" y="21121"/>
                  </a:cubicBezTo>
                  <a:cubicBezTo>
                    <a:pt x="8685" y="20748"/>
                    <a:pt x="15142" y="20003"/>
                    <a:pt x="21600" y="192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3" name="Line"/>
            <p:cNvSpPr/>
            <p:nvPr/>
          </p:nvSpPr>
          <p:spPr>
            <a:xfrm>
              <a:off x="7357276" y="6672375"/>
              <a:ext cx="211074" cy="97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0798" fill="norm" stroke="1" extrusionOk="0">
                  <a:moveTo>
                    <a:pt x="12985" y="8648"/>
                  </a:moveTo>
                  <a:cubicBezTo>
                    <a:pt x="12558" y="6398"/>
                    <a:pt x="12130" y="4148"/>
                    <a:pt x="10740" y="2348"/>
                  </a:cubicBezTo>
                  <a:cubicBezTo>
                    <a:pt x="9350" y="548"/>
                    <a:pt x="6997" y="-802"/>
                    <a:pt x="4966" y="548"/>
                  </a:cubicBezTo>
                  <a:cubicBezTo>
                    <a:pt x="2934" y="1898"/>
                    <a:pt x="1223" y="5948"/>
                    <a:pt x="475" y="9098"/>
                  </a:cubicBezTo>
                  <a:cubicBezTo>
                    <a:pt x="-274" y="12248"/>
                    <a:pt x="-60" y="14498"/>
                    <a:pt x="581" y="15623"/>
                  </a:cubicBezTo>
                  <a:cubicBezTo>
                    <a:pt x="1223" y="16748"/>
                    <a:pt x="2292" y="16748"/>
                    <a:pt x="4217" y="15623"/>
                  </a:cubicBezTo>
                  <a:cubicBezTo>
                    <a:pt x="6142" y="14498"/>
                    <a:pt x="8922" y="12248"/>
                    <a:pt x="11168" y="12698"/>
                  </a:cubicBezTo>
                  <a:cubicBezTo>
                    <a:pt x="13413" y="13148"/>
                    <a:pt x="15124" y="16298"/>
                    <a:pt x="16728" y="18098"/>
                  </a:cubicBezTo>
                  <a:cubicBezTo>
                    <a:pt x="18332" y="19898"/>
                    <a:pt x="19829" y="20348"/>
                    <a:pt x="21326" y="207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4" name="Line"/>
            <p:cNvSpPr/>
            <p:nvPr/>
          </p:nvSpPr>
          <p:spPr>
            <a:xfrm>
              <a:off x="8194796" y="6084405"/>
              <a:ext cx="78404" cy="285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1560" fill="norm" stroke="1" extrusionOk="0">
                  <a:moveTo>
                    <a:pt x="21055" y="0"/>
                  </a:moveTo>
                  <a:cubicBezTo>
                    <a:pt x="16508" y="2880"/>
                    <a:pt x="11960" y="5760"/>
                    <a:pt x="8266" y="8880"/>
                  </a:cubicBezTo>
                  <a:cubicBezTo>
                    <a:pt x="4571" y="12000"/>
                    <a:pt x="1729" y="15360"/>
                    <a:pt x="592" y="17520"/>
                  </a:cubicBezTo>
                  <a:cubicBezTo>
                    <a:pt x="-545" y="19680"/>
                    <a:pt x="23" y="20640"/>
                    <a:pt x="1729" y="21120"/>
                  </a:cubicBezTo>
                  <a:cubicBezTo>
                    <a:pt x="3434" y="21600"/>
                    <a:pt x="6276" y="21600"/>
                    <a:pt x="9118" y="21520"/>
                  </a:cubicBezTo>
                  <a:cubicBezTo>
                    <a:pt x="11960" y="21440"/>
                    <a:pt x="14802" y="21280"/>
                    <a:pt x="17644" y="211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5" name="Line"/>
            <p:cNvSpPr/>
            <p:nvPr/>
          </p:nvSpPr>
          <p:spPr>
            <a:xfrm>
              <a:off x="8127149" y="6230455"/>
              <a:ext cx="2095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45" y="16560"/>
                    <a:pt x="8291" y="11520"/>
                    <a:pt x="11891" y="7920"/>
                  </a:cubicBezTo>
                  <a:cubicBezTo>
                    <a:pt x="15491" y="4320"/>
                    <a:pt x="18545" y="216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6" name="Line"/>
            <p:cNvSpPr/>
            <p:nvPr/>
          </p:nvSpPr>
          <p:spPr>
            <a:xfrm>
              <a:off x="8433658" y="5982805"/>
              <a:ext cx="74492" cy="104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324" fill="norm" stroke="1" extrusionOk="0">
                  <a:moveTo>
                    <a:pt x="13916" y="0"/>
                  </a:moveTo>
                  <a:cubicBezTo>
                    <a:pt x="10316" y="3888"/>
                    <a:pt x="6716" y="7776"/>
                    <a:pt x="4016" y="11232"/>
                  </a:cubicBezTo>
                  <a:cubicBezTo>
                    <a:pt x="1316" y="14688"/>
                    <a:pt x="-484" y="17712"/>
                    <a:pt x="116" y="19440"/>
                  </a:cubicBezTo>
                  <a:cubicBezTo>
                    <a:pt x="716" y="21168"/>
                    <a:pt x="3716" y="21600"/>
                    <a:pt x="7616" y="21168"/>
                  </a:cubicBezTo>
                  <a:cubicBezTo>
                    <a:pt x="11516" y="20736"/>
                    <a:pt x="16316" y="19440"/>
                    <a:pt x="21116" y="181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7" name="Line"/>
            <p:cNvSpPr/>
            <p:nvPr/>
          </p:nvSpPr>
          <p:spPr>
            <a:xfrm>
              <a:off x="8476399" y="6039955"/>
              <a:ext cx="444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3877"/>
                    <a:pt x="11314" y="7754"/>
                    <a:pt x="7714" y="11354"/>
                  </a:cubicBezTo>
                  <a:cubicBezTo>
                    <a:pt x="4114" y="14954"/>
                    <a:pt x="2057" y="1827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8" name="Line"/>
            <p:cNvSpPr/>
            <p:nvPr/>
          </p:nvSpPr>
          <p:spPr>
            <a:xfrm>
              <a:off x="8089049" y="6465405"/>
              <a:ext cx="3429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33" y="14400"/>
                    <a:pt x="9867" y="7200"/>
                    <a:pt x="13467" y="3600"/>
                  </a:cubicBezTo>
                  <a:cubicBezTo>
                    <a:pt x="17067" y="0"/>
                    <a:pt x="19333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9" name="Line"/>
            <p:cNvSpPr/>
            <p:nvPr/>
          </p:nvSpPr>
          <p:spPr>
            <a:xfrm>
              <a:off x="8198728" y="6509855"/>
              <a:ext cx="112572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600" fill="norm" stroke="1" extrusionOk="0">
                  <a:moveTo>
                    <a:pt x="21273" y="0"/>
                  </a:moveTo>
                  <a:cubicBezTo>
                    <a:pt x="14873" y="5700"/>
                    <a:pt x="8473" y="11400"/>
                    <a:pt x="4673" y="15000"/>
                  </a:cubicBezTo>
                  <a:cubicBezTo>
                    <a:pt x="873" y="18600"/>
                    <a:pt x="-327" y="20100"/>
                    <a:pt x="73" y="20850"/>
                  </a:cubicBezTo>
                  <a:cubicBezTo>
                    <a:pt x="473" y="21600"/>
                    <a:pt x="2473" y="21600"/>
                    <a:pt x="6073" y="21600"/>
                  </a:cubicBezTo>
                  <a:cubicBezTo>
                    <a:pt x="9673" y="21600"/>
                    <a:pt x="14873" y="21600"/>
                    <a:pt x="2007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0" name="Line"/>
            <p:cNvSpPr/>
            <p:nvPr/>
          </p:nvSpPr>
          <p:spPr>
            <a:xfrm>
              <a:off x="8283349" y="6605105"/>
              <a:ext cx="279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3" h="21600" fill="norm" stroke="1" extrusionOk="0">
                  <a:moveTo>
                    <a:pt x="20373" y="0"/>
                  </a:moveTo>
                  <a:cubicBezTo>
                    <a:pt x="14202" y="4168"/>
                    <a:pt x="8030" y="8337"/>
                    <a:pt x="4173" y="11368"/>
                  </a:cubicBezTo>
                  <a:cubicBezTo>
                    <a:pt x="316" y="14400"/>
                    <a:pt x="-1227" y="16295"/>
                    <a:pt x="1087" y="17811"/>
                  </a:cubicBezTo>
                  <a:cubicBezTo>
                    <a:pt x="3402" y="19326"/>
                    <a:pt x="9573" y="20463"/>
                    <a:pt x="1574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1" name="Line"/>
            <p:cNvSpPr/>
            <p:nvPr/>
          </p:nvSpPr>
          <p:spPr>
            <a:xfrm>
              <a:off x="8714788" y="6027255"/>
              <a:ext cx="91812" cy="58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543" fill="norm" stroke="1" extrusionOk="0">
                  <a:moveTo>
                    <a:pt x="21293" y="0"/>
                  </a:moveTo>
                  <a:cubicBezTo>
                    <a:pt x="18348" y="1638"/>
                    <a:pt x="15402" y="3275"/>
                    <a:pt x="13193" y="5536"/>
                  </a:cubicBezTo>
                  <a:cubicBezTo>
                    <a:pt x="10984" y="7798"/>
                    <a:pt x="9511" y="10683"/>
                    <a:pt x="7548" y="13022"/>
                  </a:cubicBezTo>
                  <a:cubicBezTo>
                    <a:pt x="5584" y="15362"/>
                    <a:pt x="3129" y="17155"/>
                    <a:pt x="1657" y="18364"/>
                  </a:cubicBezTo>
                  <a:cubicBezTo>
                    <a:pt x="184" y="19573"/>
                    <a:pt x="-307" y="20196"/>
                    <a:pt x="184" y="20664"/>
                  </a:cubicBezTo>
                  <a:cubicBezTo>
                    <a:pt x="675" y="21132"/>
                    <a:pt x="2148" y="21444"/>
                    <a:pt x="2884" y="21522"/>
                  </a:cubicBezTo>
                  <a:cubicBezTo>
                    <a:pt x="3620" y="21600"/>
                    <a:pt x="3620" y="21444"/>
                    <a:pt x="3620" y="212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2" name="Line"/>
            <p:cNvSpPr/>
            <p:nvPr/>
          </p:nvSpPr>
          <p:spPr>
            <a:xfrm>
              <a:off x="8793899" y="6687655"/>
              <a:ext cx="1016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3" name="Line"/>
            <p:cNvSpPr/>
            <p:nvPr/>
          </p:nvSpPr>
          <p:spPr>
            <a:xfrm>
              <a:off x="8920083" y="6565151"/>
              <a:ext cx="191317" cy="133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0999" fill="norm" stroke="1" extrusionOk="0">
                  <a:moveTo>
                    <a:pt x="14178" y="9263"/>
                  </a:moveTo>
                  <a:cubicBezTo>
                    <a:pt x="14178" y="7601"/>
                    <a:pt x="14178" y="5940"/>
                    <a:pt x="13943" y="4278"/>
                  </a:cubicBezTo>
                  <a:cubicBezTo>
                    <a:pt x="13708" y="2617"/>
                    <a:pt x="13238" y="955"/>
                    <a:pt x="12299" y="291"/>
                  </a:cubicBezTo>
                  <a:cubicBezTo>
                    <a:pt x="11360" y="-374"/>
                    <a:pt x="9951" y="-42"/>
                    <a:pt x="7721" y="2783"/>
                  </a:cubicBezTo>
                  <a:cubicBezTo>
                    <a:pt x="5491" y="5608"/>
                    <a:pt x="2438" y="10924"/>
                    <a:pt x="1030" y="14414"/>
                  </a:cubicBezTo>
                  <a:cubicBezTo>
                    <a:pt x="-379" y="17903"/>
                    <a:pt x="-144" y="19564"/>
                    <a:pt x="560" y="20395"/>
                  </a:cubicBezTo>
                  <a:cubicBezTo>
                    <a:pt x="1264" y="21226"/>
                    <a:pt x="2438" y="21226"/>
                    <a:pt x="4317" y="20229"/>
                  </a:cubicBezTo>
                  <a:cubicBezTo>
                    <a:pt x="6195" y="19232"/>
                    <a:pt x="8778" y="17238"/>
                    <a:pt x="10656" y="15577"/>
                  </a:cubicBezTo>
                  <a:cubicBezTo>
                    <a:pt x="12534" y="13915"/>
                    <a:pt x="13708" y="12586"/>
                    <a:pt x="14412" y="12752"/>
                  </a:cubicBezTo>
                  <a:cubicBezTo>
                    <a:pt x="15117" y="12918"/>
                    <a:pt x="15351" y="14580"/>
                    <a:pt x="16291" y="16075"/>
                  </a:cubicBezTo>
                  <a:cubicBezTo>
                    <a:pt x="17230" y="17571"/>
                    <a:pt x="18873" y="18900"/>
                    <a:pt x="19812" y="19564"/>
                  </a:cubicBezTo>
                  <a:cubicBezTo>
                    <a:pt x="20751" y="20229"/>
                    <a:pt x="20986" y="20229"/>
                    <a:pt x="21221" y="202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4" name="Line"/>
            <p:cNvSpPr/>
            <p:nvPr/>
          </p:nvSpPr>
          <p:spPr>
            <a:xfrm>
              <a:off x="8933591" y="5952759"/>
              <a:ext cx="171459" cy="150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358" fill="norm" stroke="1" extrusionOk="0">
                  <a:moveTo>
                    <a:pt x="14226" y="7858"/>
                  </a:moveTo>
                  <a:cubicBezTo>
                    <a:pt x="14226" y="6358"/>
                    <a:pt x="14226" y="4858"/>
                    <a:pt x="14094" y="3358"/>
                  </a:cubicBezTo>
                  <a:cubicBezTo>
                    <a:pt x="13962" y="1858"/>
                    <a:pt x="13699" y="358"/>
                    <a:pt x="11855" y="58"/>
                  </a:cubicBezTo>
                  <a:cubicBezTo>
                    <a:pt x="10011" y="-242"/>
                    <a:pt x="6587" y="658"/>
                    <a:pt x="4216" y="1708"/>
                  </a:cubicBezTo>
                  <a:cubicBezTo>
                    <a:pt x="1845" y="2758"/>
                    <a:pt x="528" y="3958"/>
                    <a:pt x="133" y="5908"/>
                  </a:cubicBezTo>
                  <a:cubicBezTo>
                    <a:pt x="-262" y="7858"/>
                    <a:pt x="265" y="10558"/>
                    <a:pt x="1187" y="11908"/>
                  </a:cubicBezTo>
                  <a:cubicBezTo>
                    <a:pt x="2109" y="13258"/>
                    <a:pt x="3426" y="13258"/>
                    <a:pt x="5401" y="12358"/>
                  </a:cubicBezTo>
                  <a:cubicBezTo>
                    <a:pt x="7377" y="11458"/>
                    <a:pt x="10011" y="9658"/>
                    <a:pt x="11592" y="9958"/>
                  </a:cubicBezTo>
                  <a:cubicBezTo>
                    <a:pt x="13172" y="10258"/>
                    <a:pt x="13699" y="12658"/>
                    <a:pt x="15148" y="14908"/>
                  </a:cubicBezTo>
                  <a:cubicBezTo>
                    <a:pt x="16597" y="17158"/>
                    <a:pt x="18967" y="19258"/>
                    <a:pt x="21338" y="213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515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946517" y="5658431"/>
              <a:ext cx="1660707" cy="1358367"/>
            </a:xfrm>
            <a:prstGeom prst="rect">
              <a:avLst/>
            </a:prstGeom>
            <a:effectLst/>
          </p:spPr>
        </p:pic>
        <p:sp>
          <p:nvSpPr>
            <p:cNvPr id="1517" name="Line"/>
            <p:cNvSpPr/>
            <p:nvPr/>
          </p:nvSpPr>
          <p:spPr>
            <a:xfrm>
              <a:off x="10298849" y="6382855"/>
              <a:ext cx="1778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8" name="Line"/>
            <p:cNvSpPr/>
            <p:nvPr/>
          </p:nvSpPr>
          <p:spPr>
            <a:xfrm>
              <a:off x="10311549" y="6465405"/>
              <a:ext cx="2222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6800"/>
                    <a:pt x="8640" y="12000"/>
                    <a:pt x="12240" y="8400"/>
                  </a:cubicBezTo>
                  <a:cubicBezTo>
                    <a:pt x="15840" y="4800"/>
                    <a:pt x="18720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9" name="Line"/>
            <p:cNvSpPr/>
            <p:nvPr/>
          </p:nvSpPr>
          <p:spPr>
            <a:xfrm>
              <a:off x="10819527" y="6276316"/>
              <a:ext cx="243910" cy="265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486" fill="norm" stroke="1" extrusionOk="0">
                  <a:moveTo>
                    <a:pt x="15509" y="1429"/>
                  </a:moveTo>
                  <a:cubicBezTo>
                    <a:pt x="14771" y="915"/>
                    <a:pt x="14032" y="400"/>
                    <a:pt x="12740" y="143"/>
                  </a:cubicBezTo>
                  <a:cubicBezTo>
                    <a:pt x="11448" y="-114"/>
                    <a:pt x="9602" y="-114"/>
                    <a:pt x="7755" y="915"/>
                  </a:cubicBezTo>
                  <a:cubicBezTo>
                    <a:pt x="5909" y="1943"/>
                    <a:pt x="4063" y="4000"/>
                    <a:pt x="2679" y="6915"/>
                  </a:cubicBezTo>
                  <a:cubicBezTo>
                    <a:pt x="1294" y="9829"/>
                    <a:pt x="371" y="13600"/>
                    <a:pt x="94" y="16000"/>
                  </a:cubicBezTo>
                  <a:cubicBezTo>
                    <a:pt x="-183" y="18400"/>
                    <a:pt x="186" y="19429"/>
                    <a:pt x="740" y="20200"/>
                  </a:cubicBezTo>
                  <a:cubicBezTo>
                    <a:pt x="1294" y="20972"/>
                    <a:pt x="2032" y="21486"/>
                    <a:pt x="3509" y="21486"/>
                  </a:cubicBezTo>
                  <a:cubicBezTo>
                    <a:pt x="4986" y="21486"/>
                    <a:pt x="7202" y="20972"/>
                    <a:pt x="9971" y="19600"/>
                  </a:cubicBezTo>
                  <a:cubicBezTo>
                    <a:pt x="12740" y="18229"/>
                    <a:pt x="16063" y="16000"/>
                    <a:pt x="18094" y="13857"/>
                  </a:cubicBezTo>
                  <a:cubicBezTo>
                    <a:pt x="20125" y="11715"/>
                    <a:pt x="20863" y="9657"/>
                    <a:pt x="21140" y="7772"/>
                  </a:cubicBezTo>
                  <a:cubicBezTo>
                    <a:pt x="21417" y="5886"/>
                    <a:pt x="21232" y="4172"/>
                    <a:pt x="20863" y="2972"/>
                  </a:cubicBezTo>
                  <a:cubicBezTo>
                    <a:pt x="20494" y="1772"/>
                    <a:pt x="19940" y="1086"/>
                    <a:pt x="17909" y="915"/>
                  </a:cubicBezTo>
                  <a:cubicBezTo>
                    <a:pt x="15879" y="743"/>
                    <a:pt x="12371" y="1086"/>
                    <a:pt x="8863" y="14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520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87194" y="1294388"/>
              <a:ext cx="3725221" cy="1033765"/>
            </a:xfrm>
            <a:prstGeom prst="rect">
              <a:avLst/>
            </a:prstGeom>
            <a:effectLst/>
          </p:spPr>
        </p:pic>
        <p:pic>
          <p:nvPicPr>
            <p:cNvPr id="1522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692706" y="4012414"/>
              <a:ext cx="636894" cy="78092"/>
            </a:xfrm>
            <a:prstGeom prst="rect">
              <a:avLst/>
            </a:prstGeom>
            <a:effectLst/>
          </p:spPr>
        </p:pic>
        <p:pic>
          <p:nvPicPr>
            <p:cNvPr id="1524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745399" y="4192105"/>
              <a:ext cx="387351" cy="88901"/>
            </a:xfrm>
            <a:prstGeom prst="rect">
              <a:avLst/>
            </a:prstGeom>
            <a:effectLst/>
          </p:spPr>
        </p:pic>
        <p:pic>
          <p:nvPicPr>
            <p:cNvPr id="1526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533799" y="5285248"/>
              <a:ext cx="666751" cy="81608"/>
            </a:xfrm>
            <a:prstGeom prst="rect">
              <a:avLst/>
            </a:prstGeom>
            <a:effectLst/>
          </p:spPr>
        </p:pic>
        <p:pic>
          <p:nvPicPr>
            <p:cNvPr id="1528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629049" y="5414920"/>
              <a:ext cx="622301" cy="66236"/>
            </a:xfrm>
            <a:prstGeom prst="rect">
              <a:avLst/>
            </a:prstGeom>
            <a:effectLst/>
          </p:spPr>
        </p:pic>
        <p:pic>
          <p:nvPicPr>
            <p:cNvPr id="1530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635399" y="6856112"/>
              <a:ext cx="533401" cy="53794"/>
            </a:xfrm>
            <a:prstGeom prst="rect">
              <a:avLst/>
            </a:prstGeom>
            <a:effectLst/>
          </p:spPr>
        </p:pic>
        <p:pic>
          <p:nvPicPr>
            <p:cNvPr id="1532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762399" y="6935305"/>
              <a:ext cx="520701" cy="57151"/>
            </a:xfrm>
            <a:prstGeom prst="rect">
              <a:avLst/>
            </a:prstGeom>
            <a:effectLst/>
          </p:spPr>
        </p:pic>
        <p:sp>
          <p:nvSpPr>
            <p:cNvPr id="1534" name="Line"/>
            <p:cNvSpPr/>
            <p:nvPr/>
          </p:nvSpPr>
          <p:spPr>
            <a:xfrm>
              <a:off x="5695099" y="2166455"/>
              <a:ext cx="1079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5" name="Line"/>
            <p:cNvSpPr/>
            <p:nvPr/>
          </p:nvSpPr>
          <p:spPr>
            <a:xfrm>
              <a:off x="5714149" y="2268055"/>
              <a:ext cx="952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6" name="Line"/>
            <p:cNvSpPr/>
            <p:nvPr/>
          </p:nvSpPr>
          <p:spPr>
            <a:xfrm>
              <a:off x="6281415" y="1881499"/>
              <a:ext cx="152401" cy="209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5" fill="norm" stroke="1" extrusionOk="0">
                  <a:moveTo>
                    <a:pt x="11400" y="1203"/>
                  </a:moveTo>
                  <a:cubicBezTo>
                    <a:pt x="9900" y="562"/>
                    <a:pt x="8400" y="-80"/>
                    <a:pt x="6900" y="241"/>
                  </a:cubicBezTo>
                  <a:cubicBezTo>
                    <a:pt x="5400" y="562"/>
                    <a:pt x="3900" y="1845"/>
                    <a:pt x="2550" y="4625"/>
                  </a:cubicBezTo>
                  <a:cubicBezTo>
                    <a:pt x="1200" y="7405"/>
                    <a:pt x="0" y="11682"/>
                    <a:pt x="0" y="14997"/>
                  </a:cubicBezTo>
                  <a:cubicBezTo>
                    <a:pt x="0" y="18312"/>
                    <a:pt x="1200" y="20665"/>
                    <a:pt x="4500" y="21092"/>
                  </a:cubicBezTo>
                  <a:cubicBezTo>
                    <a:pt x="7800" y="21520"/>
                    <a:pt x="13200" y="20023"/>
                    <a:pt x="16650" y="17457"/>
                  </a:cubicBezTo>
                  <a:cubicBezTo>
                    <a:pt x="20100" y="14890"/>
                    <a:pt x="21600" y="11255"/>
                    <a:pt x="21600" y="8368"/>
                  </a:cubicBezTo>
                  <a:cubicBezTo>
                    <a:pt x="21600" y="5480"/>
                    <a:pt x="20100" y="3342"/>
                    <a:pt x="18600" y="2059"/>
                  </a:cubicBezTo>
                  <a:cubicBezTo>
                    <a:pt x="17100" y="775"/>
                    <a:pt x="15600" y="348"/>
                    <a:pt x="13950" y="134"/>
                  </a:cubicBezTo>
                  <a:cubicBezTo>
                    <a:pt x="12300" y="-80"/>
                    <a:pt x="10500" y="-80"/>
                    <a:pt x="9450" y="455"/>
                  </a:cubicBezTo>
                  <a:cubicBezTo>
                    <a:pt x="8400" y="989"/>
                    <a:pt x="8100" y="2059"/>
                    <a:pt x="7800" y="31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7" name="Line"/>
            <p:cNvSpPr/>
            <p:nvPr/>
          </p:nvSpPr>
          <p:spPr>
            <a:xfrm>
              <a:off x="6577749" y="1975955"/>
              <a:ext cx="2095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8" name="Line"/>
            <p:cNvSpPr/>
            <p:nvPr/>
          </p:nvSpPr>
          <p:spPr>
            <a:xfrm>
              <a:off x="6976448" y="1844732"/>
              <a:ext cx="181268" cy="190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1361" fill="norm" stroke="1" extrusionOk="0">
                  <a:moveTo>
                    <a:pt x="11202" y="3321"/>
                  </a:moveTo>
                  <a:cubicBezTo>
                    <a:pt x="11448" y="2135"/>
                    <a:pt x="11693" y="948"/>
                    <a:pt x="11202" y="354"/>
                  </a:cubicBezTo>
                  <a:cubicBezTo>
                    <a:pt x="10711" y="-239"/>
                    <a:pt x="9484" y="-239"/>
                    <a:pt x="7521" y="1541"/>
                  </a:cubicBezTo>
                  <a:cubicBezTo>
                    <a:pt x="5557" y="3321"/>
                    <a:pt x="2857" y="6882"/>
                    <a:pt x="1384" y="9849"/>
                  </a:cubicBezTo>
                  <a:cubicBezTo>
                    <a:pt x="-89" y="12816"/>
                    <a:pt x="-334" y="15190"/>
                    <a:pt x="402" y="17326"/>
                  </a:cubicBezTo>
                  <a:cubicBezTo>
                    <a:pt x="1139" y="19462"/>
                    <a:pt x="2857" y="21361"/>
                    <a:pt x="5925" y="21361"/>
                  </a:cubicBezTo>
                  <a:cubicBezTo>
                    <a:pt x="8993" y="21361"/>
                    <a:pt x="13411" y="19462"/>
                    <a:pt x="16234" y="16614"/>
                  </a:cubicBezTo>
                  <a:cubicBezTo>
                    <a:pt x="19057" y="13765"/>
                    <a:pt x="20284" y="9968"/>
                    <a:pt x="20775" y="7475"/>
                  </a:cubicBezTo>
                  <a:cubicBezTo>
                    <a:pt x="21266" y="4983"/>
                    <a:pt x="21021" y="3796"/>
                    <a:pt x="20039" y="3084"/>
                  </a:cubicBezTo>
                  <a:cubicBezTo>
                    <a:pt x="19057" y="2372"/>
                    <a:pt x="17339" y="2135"/>
                    <a:pt x="15989" y="2372"/>
                  </a:cubicBezTo>
                  <a:cubicBezTo>
                    <a:pt x="14639" y="2609"/>
                    <a:pt x="13657" y="3321"/>
                    <a:pt x="12675" y="40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9" name="Line"/>
            <p:cNvSpPr/>
            <p:nvPr/>
          </p:nvSpPr>
          <p:spPr>
            <a:xfrm>
              <a:off x="6272949" y="2153755"/>
              <a:ext cx="7112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14" y="19059"/>
                    <a:pt x="4629" y="16518"/>
                    <a:pt x="6782" y="13976"/>
                  </a:cubicBezTo>
                  <a:cubicBezTo>
                    <a:pt x="8936" y="11435"/>
                    <a:pt x="10929" y="8894"/>
                    <a:pt x="12986" y="6988"/>
                  </a:cubicBezTo>
                  <a:cubicBezTo>
                    <a:pt x="15043" y="5082"/>
                    <a:pt x="17164" y="3812"/>
                    <a:pt x="18611" y="2753"/>
                  </a:cubicBezTo>
                  <a:cubicBezTo>
                    <a:pt x="20057" y="1694"/>
                    <a:pt x="20829" y="84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0" name="Line"/>
            <p:cNvSpPr/>
            <p:nvPr/>
          </p:nvSpPr>
          <p:spPr>
            <a:xfrm>
              <a:off x="6357260" y="2401405"/>
              <a:ext cx="245890" cy="127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049" fill="norm" stroke="1" extrusionOk="0">
                  <a:moveTo>
                    <a:pt x="5384" y="5226"/>
                  </a:moveTo>
                  <a:cubicBezTo>
                    <a:pt x="5754" y="9058"/>
                    <a:pt x="6123" y="12890"/>
                    <a:pt x="6031" y="15503"/>
                  </a:cubicBezTo>
                  <a:cubicBezTo>
                    <a:pt x="5938" y="18116"/>
                    <a:pt x="5384" y="19510"/>
                    <a:pt x="4646" y="20381"/>
                  </a:cubicBezTo>
                  <a:cubicBezTo>
                    <a:pt x="3908" y="21252"/>
                    <a:pt x="2984" y="21600"/>
                    <a:pt x="2061" y="19335"/>
                  </a:cubicBezTo>
                  <a:cubicBezTo>
                    <a:pt x="1138" y="17071"/>
                    <a:pt x="215" y="12194"/>
                    <a:pt x="31" y="8884"/>
                  </a:cubicBezTo>
                  <a:cubicBezTo>
                    <a:pt x="-154" y="5574"/>
                    <a:pt x="400" y="3832"/>
                    <a:pt x="4092" y="2613"/>
                  </a:cubicBezTo>
                  <a:cubicBezTo>
                    <a:pt x="7784" y="1394"/>
                    <a:pt x="14615" y="697"/>
                    <a:pt x="2144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1" name="Line"/>
            <p:cNvSpPr/>
            <p:nvPr/>
          </p:nvSpPr>
          <p:spPr>
            <a:xfrm>
              <a:off x="6545999" y="2515705"/>
              <a:ext cx="1143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4985"/>
                    <a:pt x="12000" y="9969"/>
                    <a:pt x="15600" y="13569"/>
                  </a:cubicBezTo>
                  <a:cubicBezTo>
                    <a:pt x="19200" y="17169"/>
                    <a:pt x="20400" y="1938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2" name="Line"/>
            <p:cNvSpPr/>
            <p:nvPr/>
          </p:nvSpPr>
          <p:spPr>
            <a:xfrm>
              <a:off x="6590449" y="2514482"/>
              <a:ext cx="95251" cy="90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8" fill="norm" stroke="1" extrusionOk="0">
                  <a:moveTo>
                    <a:pt x="21600" y="1797"/>
                  </a:moveTo>
                  <a:cubicBezTo>
                    <a:pt x="18720" y="793"/>
                    <a:pt x="15840" y="-212"/>
                    <a:pt x="13440" y="39"/>
                  </a:cubicBezTo>
                  <a:cubicBezTo>
                    <a:pt x="11040" y="290"/>
                    <a:pt x="9120" y="1797"/>
                    <a:pt x="6960" y="5565"/>
                  </a:cubicBezTo>
                  <a:cubicBezTo>
                    <a:pt x="4800" y="9332"/>
                    <a:pt x="2400" y="15360"/>
                    <a:pt x="0" y="213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3" name="Line"/>
            <p:cNvSpPr/>
            <p:nvPr/>
          </p:nvSpPr>
          <p:spPr>
            <a:xfrm>
              <a:off x="6824764" y="2496655"/>
              <a:ext cx="127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4" name="Line"/>
            <p:cNvSpPr/>
            <p:nvPr/>
          </p:nvSpPr>
          <p:spPr>
            <a:xfrm>
              <a:off x="6926999" y="2407755"/>
              <a:ext cx="266701" cy="114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5" fill="norm" stroke="1" extrusionOk="0">
                  <a:moveTo>
                    <a:pt x="5143" y="4713"/>
                  </a:moveTo>
                  <a:cubicBezTo>
                    <a:pt x="5314" y="6676"/>
                    <a:pt x="5486" y="8640"/>
                    <a:pt x="5229" y="11193"/>
                  </a:cubicBezTo>
                  <a:cubicBezTo>
                    <a:pt x="4971" y="13745"/>
                    <a:pt x="4286" y="16887"/>
                    <a:pt x="3514" y="18851"/>
                  </a:cubicBezTo>
                  <a:cubicBezTo>
                    <a:pt x="2743" y="20815"/>
                    <a:pt x="1886" y="21600"/>
                    <a:pt x="1200" y="21207"/>
                  </a:cubicBezTo>
                  <a:cubicBezTo>
                    <a:pt x="514" y="20815"/>
                    <a:pt x="0" y="19244"/>
                    <a:pt x="0" y="16691"/>
                  </a:cubicBezTo>
                  <a:cubicBezTo>
                    <a:pt x="0" y="14138"/>
                    <a:pt x="514" y="10604"/>
                    <a:pt x="3343" y="7855"/>
                  </a:cubicBezTo>
                  <a:cubicBezTo>
                    <a:pt x="6171" y="5105"/>
                    <a:pt x="11314" y="3142"/>
                    <a:pt x="14743" y="1964"/>
                  </a:cubicBezTo>
                  <a:cubicBezTo>
                    <a:pt x="18171" y="785"/>
                    <a:pt x="19886" y="39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5" name="Line"/>
            <p:cNvSpPr/>
            <p:nvPr/>
          </p:nvSpPr>
          <p:spPr>
            <a:xfrm>
              <a:off x="7111149" y="2483955"/>
              <a:ext cx="1206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84" y="5538"/>
                    <a:pt x="11368" y="11077"/>
                    <a:pt x="14968" y="14677"/>
                  </a:cubicBezTo>
                  <a:cubicBezTo>
                    <a:pt x="18568" y="18277"/>
                    <a:pt x="20084" y="1993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6" name="Line"/>
            <p:cNvSpPr/>
            <p:nvPr/>
          </p:nvSpPr>
          <p:spPr>
            <a:xfrm>
              <a:off x="7187349" y="2515705"/>
              <a:ext cx="825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508" y="5486"/>
                    <a:pt x="9415" y="10971"/>
                    <a:pt x="5815" y="14571"/>
                  </a:cubicBezTo>
                  <a:cubicBezTo>
                    <a:pt x="2215" y="18171"/>
                    <a:pt x="1108" y="1988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7" name="Line"/>
            <p:cNvSpPr/>
            <p:nvPr/>
          </p:nvSpPr>
          <p:spPr>
            <a:xfrm>
              <a:off x="7708049" y="2151078"/>
              <a:ext cx="18415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4221" y="12302"/>
                    <a:pt x="8441" y="4448"/>
                    <a:pt x="12041" y="1502"/>
                  </a:cubicBezTo>
                  <a:cubicBezTo>
                    <a:pt x="15641" y="-1443"/>
                    <a:pt x="18621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8" name="Line"/>
            <p:cNvSpPr/>
            <p:nvPr/>
          </p:nvSpPr>
          <p:spPr>
            <a:xfrm>
              <a:off x="7777899" y="2280755"/>
              <a:ext cx="1905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21600"/>
                    <a:pt x="8640" y="21600"/>
                    <a:pt x="12240" y="18000"/>
                  </a:cubicBezTo>
                  <a:cubicBezTo>
                    <a:pt x="15840" y="14400"/>
                    <a:pt x="1872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9" name="Line"/>
            <p:cNvSpPr/>
            <p:nvPr/>
          </p:nvSpPr>
          <p:spPr>
            <a:xfrm>
              <a:off x="8224865" y="2105860"/>
              <a:ext cx="218560" cy="240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0933" fill="norm" stroke="1" extrusionOk="0">
                  <a:moveTo>
                    <a:pt x="11378" y="4178"/>
                  </a:moveTo>
                  <a:cubicBezTo>
                    <a:pt x="10971" y="2701"/>
                    <a:pt x="10563" y="1224"/>
                    <a:pt x="9748" y="485"/>
                  </a:cubicBezTo>
                  <a:cubicBezTo>
                    <a:pt x="8933" y="-253"/>
                    <a:pt x="7710" y="-253"/>
                    <a:pt x="5978" y="1224"/>
                  </a:cubicBezTo>
                  <a:cubicBezTo>
                    <a:pt x="4246" y="2701"/>
                    <a:pt x="2005" y="5655"/>
                    <a:pt x="884" y="8885"/>
                  </a:cubicBezTo>
                  <a:cubicBezTo>
                    <a:pt x="-237" y="12116"/>
                    <a:pt x="-237" y="15624"/>
                    <a:pt x="578" y="17932"/>
                  </a:cubicBezTo>
                  <a:cubicBezTo>
                    <a:pt x="1393" y="20239"/>
                    <a:pt x="3023" y="21347"/>
                    <a:pt x="6284" y="20793"/>
                  </a:cubicBezTo>
                  <a:cubicBezTo>
                    <a:pt x="9544" y="20239"/>
                    <a:pt x="14435" y="18024"/>
                    <a:pt x="17389" y="15162"/>
                  </a:cubicBezTo>
                  <a:cubicBezTo>
                    <a:pt x="20344" y="12301"/>
                    <a:pt x="21363" y="8793"/>
                    <a:pt x="20955" y="6393"/>
                  </a:cubicBezTo>
                  <a:cubicBezTo>
                    <a:pt x="20548" y="3993"/>
                    <a:pt x="18714" y="2701"/>
                    <a:pt x="16472" y="2332"/>
                  </a:cubicBezTo>
                  <a:cubicBezTo>
                    <a:pt x="14231" y="1962"/>
                    <a:pt x="11582" y="2516"/>
                    <a:pt x="8933" y="30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0" name="Line"/>
            <p:cNvSpPr/>
            <p:nvPr/>
          </p:nvSpPr>
          <p:spPr>
            <a:xfrm>
              <a:off x="8171599" y="2488042"/>
              <a:ext cx="22225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6171" y="12793"/>
                    <a:pt x="12343" y="5170"/>
                    <a:pt x="15943" y="1993"/>
                  </a:cubicBezTo>
                  <a:cubicBezTo>
                    <a:pt x="19543" y="-1183"/>
                    <a:pt x="20571" y="88"/>
                    <a:pt x="21600" y="13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1" name="Line"/>
            <p:cNvSpPr/>
            <p:nvPr/>
          </p:nvSpPr>
          <p:spPr>
            <a:xfrm>
              <a:off x="8222399" y="2541105"/>
              <a:ext cx="1968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" name="Drawing"/>
          <p:cNvGrpSpPr/>
          <p:nvPr/>
        </p:nvGrpSpPr>
        <p:grpSpPr>
          <a:xfrm>
            <a:off x="1940152" y="1601258"/>
            <a:ext cx="11027983" cy="6850593"/>
            <a:chOff x="0" y="0"/>
            <a:chExt cx="11027981" cy="6850591"/>
          </a:xfrm>
        </p:grpSpPr>
        <p:sp>
          <p:nvSpPr>
            <p:cNvPr id="1554" name="Line"/>
            <p:cNvSpPr/>
            <p:nvPr/>
          </p:nvSpPr>
          <p:spPr>
            <a:xfrm>
              <a:off x="0" y="400738"/>
              <a:ext cx="177154" cy="453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517" fill="norm" stroke="1" extrusionOk="0">
                  <a:moveTo>
                    <a:pt x="3363" y="6849"/>
                  </a:moveTo>
                  <a:cubicBezTo>
                    <a:pt x="4619" y="7050"/>
                    <a:pt x="5875" y="7251"/>
                    <a:pt x="8512" y="6799"/>
                  </a:cubicBezTo>
                  <a:cubicBezTo>
                    <a:pt x="11149" y="6347"/>
                    <a:pt x="15168" y="5242"/>
                    <a:pt x="17554" y="4187"/>
                  </a:cubicBezTo>
                  <a:cubicBezTo>
                    <a:pt x="19940" y="3132"/>
                    <a:pt x="20694" y="2127"/>
                    <a:pt x="20945" y="1374"/>
                  </a:cubicBezTo>
                  <a:cubicBezTo>
                    <a:pt x="21196" y="620"/>
                    <a:pt x="20945" y="118"/>
                    <a:pt x="18308" y="17"/>
                  </a:cubicBezTo>
                  <a:cubicBezTo>
                    <a:pt x="15670" y="-83"/>
                    <a:pt x="10647" y="218"/>
                    <a:pt x="7005" y="1675"/>
                  </a:cubicBezTo>
                  <a:cubicBezTo>
                    <a:pt x="3363" y="3132"/>
                    <a:pt x="1103" y="5744"/>
                    <a:pt x="1354" y="7904"/>
                  </a:cubicBezTo>
                  <a:cubicBezTo>
                    <a:pt x="1605" y="10064"/>
                    <a:pt x="4368" y="11772"/>
                    <a:pt x="7382" y="13178"/>
                  </a:cubicBezTo>
                  <a:cubicBezTo>
                    <a:pt x="10396" y="14585"/>
                    <a:pt x="13661" y="15690"/>
                    <a:pt x="15419" y="16544"/>
                  </a:cubicBezTo>
                  <a:cubicBezTo>
                    <a:pt x="17177" y="17398"/>
                    <a:pt x="17429" y="18001"/>
                    <a:pt x="17052" y="18453"/>
                  </a:cubicBezTo>
                  <a:cubicBezTo>
                    <a:pt x="16675" y="18905"/>
                    <a:pt x="15670" y="19206"/>
                    <a:pt x="13661" y="19658"/>
                  </a:cubicBezTo>
                  <a:cubicBezTo>
                    <a:pt x="11652" y="20110"/>
                    <a:pt x="8638" y="20713"/>
                    <a:pt x="5875" y="21065"/>
                  </a:cubicBezTo>
                  <a:cubicBezTo>
                    <a:pt x="3112" y="21417"/>
                    <a:pt x="601" y="21517"/>
                    <a:pt x="98" y="21517"/>
                  </a:cubicBezTo>
                  <a:cubicBezTo>
                    <a:pt x="-404" y="21517"/>
                    <a:pt x="1103" y="21417"/>
                    <a:pt x="2610" y="21216"/>
                  </a:cubicBezTo>
                  <a:cubicBezTo>
                    <a:pt x="4117" y="21015"/>
                    <a:pt x="5624" y="20713"/>
                    <a:pt x="7131" y="204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5" name="Line"/>
            <p:cNvSpPr/>
            <p:nvPr/>
          </p:nvSpPr>
          <p:spPr>
            <a:xfrm>
              <a:off x="234632" y="736483"/>
              <a:ext cx="168366" cy="189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493" fill="norm" stroke="1" extrusionOk="0">
                  <a:moveTo>
                    <a:pt x="2036" y="1333"/>
                  </a:moveTo>
                  <a:cubicBezTo>
                    <a:pt x="956" y="613"/>
                    <a:pt x="-124" y="-107"/>
                    <a:pt x="11" y="13"/>
                  </a:cubicBezTo>
                  <a:cubicBezTo>
                    <a:pt x="146" y="133"/>
                    <a:pt x="1496" y="1093"/>
                    <a:pt x="5276" y="4813"/>
                  </a:cubicBezTo>
                  <a:cubicBezTo>
                    <a:pt x="9056" y="8533"/>
                    <a:pt x="15266" y="15013"/>
                    <a:pt x="21476" y="214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6" name="Line"/>
            <p:cNvSpPr/>
            <p:nvPr/>
          </p:nvSpPr>
          <p:spPr>
            <a:xfrm>
              <a:off x="267651" y="722841"/>
              <a:ext cx="148047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600" fill="norm" stroke="1" extrusionOk="0">
                  <a:moveTo>
                    <a:pt x="21278" y="0"/>
                  </a:moveTo>
                  <a:cubicBezTo>
                    <a:pt x="19453" y="0"/>
                    <a:pt x="17627" y="0"/>
                    <a:pt x="15193" y="1385"/>
                  </a:cubicBezTo>
                  <a:cubicBezTo>
                    <a:pt x="12760" y="2769"/>
                    <a:pt x="9717" y="5538"/>
                    <a:pt x="6979" y="8585"/>
                  </a:cubicBezTo>
                  <a:cubicBezTo>
                    <a:pt x="4241" y="11631"/>
                    <a:pt x="1808" y="14954"/>
                    <a:pt x="743" y="17169"/>
                  </a:cubicBezTo>
                  <a:cubicBezTo>
                    <a:pt x="-322" y="19385"/>
                    <a:pt x="-18" y="20492"/>
                    <a:pt x="28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7" name="Line"/>
            <p:cNvSpPr/>
            <p:nvPr/>
          </p:nvSpPr>
          <p:spPr>
            <a:xfrm>
              <a:off x="447447" y="862541"/>
              <a:ext cx="698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800"/>
                    <a:pt x="7200" y="9600"/>
                    <a:pt x="3600" y="13200"/>
                  </a:cubicBezTo>
                  <a:cubicBezTo>
                    <a:pt x="0" y="16800"/>
                    <a:pt x="0" y="192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8" name="Line"/>
            <p:cNvSpPr/>
            <p:nvPr/>
          </p:nvSpPr>
          <p:spPr>
            <a:xfrm>
              <a:off x="656997" y="678391"/>
              <a:ext cx="444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6092"/>
                    <a:pt x="8229" y="12185"/>
                    <a:pt x="11829" y="15785"/>
                  </a:cubicBezTo>
                  <a:cubicBezTo>
                    <a:pt x="15429" y="19385"/>
                    <a:pt x="18514" y="2049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9" name="Line"/>
            <p:cNvSpPr/>
            <p:nvPr/>
          </p:nvSpPr>
          <p:spPr>
            <a:xfrm>
              <a:off x="707797" y="697441"/>
              <a:ext cx="11430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00" y="0"/>
                    <a:pt x="17600" y="0"/>
                    <a:pt x="14600" y="1543"/>
                  </a:cubicBezTo>
                  <a:cubicBezTo>
                    <a:pt x="11600" y="3086"/>
                    <a:pt x="7600" y="6171"/>
                    <a:pt x="5000" y="9771"/>
                  </a:cubicBezTo>
                  <a:cubicBezTo>
                    <a:pt x="2400" y="13371"/>
                    <a:pt x="1200" y="1748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0" name="Line"/>
            <p:cNvSpPr/>
            <p:nvPr/>
          </p:nvSpPr>
          <p:spPr>
            <a:xfrm>
              <a:off x="1304697" y="684741"/>
              <a:ext cx="13335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1" name="Line"/>
            <p:cNvSpPr/>
            <p:nvPr/>
          </p:nvSpPr>
          <p:spPr>
            <a:xfrm>
              <a:off x="1323747" y="830791"/>
              <a:ext cx="16510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7200"/>
                  </a:moveTo>
                  <a:cubicBezTo>
                    <a:pt x="1108" y="14400"/>
                    <a:pt x="2215" y="21600"/>
                    <a:pt x="5815" y="20400"/>
                  </a:cubicBezTo>
                  <a:cubicBezTo>
                    <a:pt x="9415" y="19200"/>
                    <a:pt x="15508" y="9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2" name="Line"/>
            <p:cNvSpPr/>
            <p:nvPr/>
          </p:nvSpPr>
          <p:spPr>
            <a:xfrm>
              <a:off x="2352810" y="234902"/>
              <a:ext cx="291738" cy="470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439" fill="norm" stroke="1" extrusionOk="0">
                  <a:moveTo>
                    <a:pt x="19695" y="1690"/>
                  </a:moveTo>
                  <a:cubicBezTo>
                    <a:pt x="19225" y="1304"/>
                    <a:pt x="18756" y="918"/>
                    <a:pt x="17503" y="629"/>
                  </a:cubicBezTo>
                  <a:cubicBezTo>
                    <a:pt x="16251" y="340"/>
                    <a:pt x="14216" y="147"/>
                    <a:pt x="12573" y="50"/>
                  </a:cubicBezTo>
                  <a:cubicBezTo>
                    <a:pt x="10930" y="-46"/>
                    <a:pt x="9677" y="-46"/>
                    <a:pt x="8425" y="436"/>
                  </a:cubicBezTo>
                  <a:cubicBezTo>
                    <a:pt x="7173" y="918"/>
                    <a:pt x="5921" y="1883"/>
                    <a:pt x="4669" y="3811"/>
                  </a:cubicBezTo>
                  <a:cubicBezTo>
                    <a:pt x="3416" y="5740"/>
                    <a:pt x="2164" y="8633"/>
                    <a:pt x="1382" y="11236"/>
                  </a:cubicBezTo>
                  <a:cubicBezTo>
                    <a:pt x="599" y="13840"/>
                    <a:pt x="286" y="16154"/>
                    <a:pt x="130" y="17552"/>
                  </a:cubicBezTo>
                  <a:cubicBezTo>
                    <a:pt x="-27" y="18950"/>
                    <a:pt x="-27" y="19433"/>
                    <a:pt x="51" y="19915"/>
                  </a:cubicBezTo>
                  <a:cubicBezTo>
                    <a:pt x="130" y="20397"/>
                    <a:pt x="286" y="20879"/>
                    <a:pt x="756" y="21168"/>
                  </a:cubicBezTo>
                  <a:cubicBezTo>
                    <a:pt x="1225" y="21458"/>
                    <a:pt x="2008" y="21554"/>
                    <a:pt x="3886" y="21265"/>
                  </a:cubicBezTo>
                  <a:cubicBezTo>
                    <a:pt x="5764" y="20975"/>
                    <a:pt x="8738" y="20300"/>
                    <a:pt x="11869" y="19577"/>
                  </a:cubicBezTo>
                  <a:cubicBezTo>
                    <a:pt x="14999" y="18854"/>
                    <a:pt x="18286" y="18083"/>
                    <a:pt x="21573" y="173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3" name="Line"/>
            <p:cNvSpPr/>
            <p:nvPr/>
          </p:nvSpPr>
          <p:spPr>
            <a:xfrm>
              <a:off x="2358797" y="506941"/>
              <a:ext cx="2794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36" y="17100"/>
                    <a:pt x="3273" y="12600"/>
                    <a:pt x="6873" y="9000"/>
                  </a:cubicBezTo>
                  <a:cubicBezTo>
                    <a:pt x="10473" y="5400"/>
                    <a:pt x="16036" y="27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4" name="Line"/>
            <p:cNvSpPr/>
            <p:nvPr/>
          </p:nvSpPr>
          <p:spPr>
            <a:xfrm>
              <a:off x="2886317" y="181664"/>
              <a:ext cx="240831" cy="457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316" fill="norm" stroke="1" extrusionOk="0">
                  <a:moveTo>
                    <a:pt x="21558" y="363"/>
                  </a:moveTo>
                  <a:cubicBezTo>
                    <a:pt x="19095" y="67"/>
                    <a:pt x="16632" y="-229"/>
                    <a:pt x="13695" y="264"/>
                  </a:cubicBezTo>
                  <a:cubicBezTo>
                    <a:pt x="10758" y="757"/>
                    <a:pt x="7347" y="2039"/>
                    <a:pt x="5358" y="3864"/>
                  </a:cubicBezTo>
                  <a:cubicBezTo>
                    <a:pt x="3369" y="5689"/>
                    <a:pt x="2800" y="8056"/>
                    <a:pt x="2137" y="10571"/>
                  </a:cubicBezTo>
                  <a:cubicBezTo>
                    <a:pt x="1474" y="13086"/>
                    <a:pt x="716" y="15749"/>
                    <a:pt x="337" y="17327"/>
                  </a:cubicBezTo>
                  <a:cubicBezTo>
                    <a:pt x="-42" y="18905"/>
                    <a:pt x="-42" y="19398"/>
                    <a:pt x="53" y="19892"/>
                  </a:cubicBezTo>
                  <a:cubicBezTo>
                    <a:pt x="147" y="20385"/>
                    <a:pt x="337" y="20878"/>
                    <a:pt x="905" y="21124"/>
                  </a:cubicBezTo>
                  <a:cubicBezTo>
                    <a:pt x="1474" y="21371"/>
                    <a:pt x="2421" y="21371"/>
                    <a:pt x="5263" y="21174"/>
                  </a:cubicBezTo>
                  <a:cubicBezTo>
                    <a:pt x="8105" y="20976"/>
                    <a:pt x="12842" y="20582"/>
                    <a:pt x="17579" y="201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5" name="Line"/>
            <p:cNvSpPr/>
            <p:nvPr/>
          </p:nvSpPr>
          <p:spPr>
            <a:xfrm>
              <a:off x="3216991" y="252891"/>
              <a:ext cx="138757" cy="338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469" fill="norm" stroke="1" extrusionOk="0">
                  <a:moveTo>
                    <a:pt x="21454" y="406"/>
                  </a:moveTo>
                  <a:cubicBezTo>
                    <a:pt x="19818" y="137"/>
                    <a:pt x="18181" y="-131"/>
                    <a:pt x="16545" y="70"/>
                  </a:cubicBezTo>
                  <a:cubicBezTo>
                    <a:pt x="14909" y="271"/>
                    <a:pt x="13272" y="942"/>
                    <a:pt x="10818" y="2619"/>
                  </a:cubicBezTo>
                  <a:cubicBezTo>
                    <a:pt x="8363" y="4296"/>
                    <a:pt x="5090" y="6980"/>
                    <a:pt x="2963" y="10065"/>
                  </a:cubicBezTo>
                  <a:cubicBezTo>
                    <a:pt x="836" y="13151"/>
                    <a:pt x="-146" y="16639"/>
                    <a:pt x="18" y="18719"/>
                  </a:cubicBezTo>
                  <a:cubicBezTo>
                    <a:pt x="181" y="20798"/>
                    <a:pt x="1490" y="21469"/>
                    <a:pt x="3945" y="21469"/>
                  </a:cubicBezTo>
                  <a:cubicBezTo>
                    <a:pt x="6399" y="21469"/>
                    <a:pt x="9999" y="20798"/>
                    <a:pt x="13599" y="201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6" name="Line"/>
            <p:cNvSpPr/>
            <p:nvPr/>
          </p:nvSpPr>
          <p:spPr>
            <a:xfrm>
              <a:off x="3431947" y="278341"/>
              <a:ext cx="2222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29" y="167"/>
                    <a:pt x="2057" y="335"/>
                    <a:pt x="3394" y="1591"/>
                  </a:cubicBezTo>
                  <a:cubicBezTo>
                    <a:pt x="4731" y="2847"/>
                    <a:pt x="6377" y="5191"/>
                    <a:pt x="9051" y="8456"/>
                  </a:cubicBezTo>
                  <a:cubicBezTo>
                    <a:pt x="11726" y="11721"/>
                    <a:pt x="15429" y="15907"/>
                    <a:pt x="17691" y="18251"/>
                  </a:cubicBezTo>
                  <a:cubicBezTo>
                    <a:pt x="19954" y="20595"/>
                    <a:pt x="20777" y="2109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7" name="Line"/>
            <p:cNvSpPr/>
            <p:nvPr/>
          </p:nvSpPr>
          <p:spPr>
            <a:xfrm>
              <a:off x="3482747" y="272943"/>
              <a:ext cx="165101" cy="354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2" fill="norm" stroke="1" extrusionOk="0">
                  <a:moveTo>
                    <a:pt x="21600" y="1099"/>
                  </a:moveTo>
                  <a:cubicBezTo>
                    <a:pt x="20769" y="585"/>
                    <a:pt x="19938" y="71"/>
                    <a:pt x="18969" y="6"/>
                  </a:cubicBezTo>
                  <a:cubicBezTo>
                    <a:pt x="18000" y="-58"/>
                    <a:pt x="16892" y="328"/>
                    <a:pt x="14815" y="2578"/>
                  </a:cubicBezTo>
                  <a:cubicBezTo>
                    <a:pt x="12738" y="4828"/>
                    <a:pt x="9692" y="8942"/>
                    <a:pt x="7062" y="12413"/>
                  </a:cubicBezTo>
                  <a:cubicBezTo>
                    <a:pt x="4431" y="15885"/>
                    <a:pt x="2215" y="18713"/>
                    <a:pt x="0" y="215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8" name="Line"/>
            <p:cNvSpPr/>
            <p:nvPr/>
          </p:nvSpPr>
          <p:spPr>
            <a:xfrm>
              <a:off x="3730397" y="449791"/>
              <a:ext cx="1651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92" y="14400"/>
                    <a:pt x="4985" y="7200"/>
                    <a:pt x="8585" y="3600"/>
                  </a:cubicBezTo>
                  <a:cubicBezTo>
                    <a:pt x="12185" y="0"/>
                    <a:pt x="16892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9" name="Line"/>
            <p:cNvSpPr/>
            <p:nvPr/>
          </p:nvSpPr>
          <p:spPr>
            <a:xfrm>
              <a:off x="4191153" y="191143"/>
              <a:ext cx="237745" cy="300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423" fill="norm" stroke="1" extrusionOk="0">
                  <a:moveTo>
                    <a:pt x="21470" y="785"/>
                  </a:moveTo>
                  <a:cubicBezTo>
                    <a:pt x="18794" y="332"/>
                    <a:pt x="16118" y="-121"/>
                    <a:pt x="13824" y="30"/>
                  </a:cubicBezTo>
                  <a:cubicBezTo>
                    <a:pt x="11530" y="181"/>
                    <a:pt x="9619" y="936"/>
                    <a:pt x="7612" y="2824"/>
                  </a:cubicBezTo>
                  <a:cubicBezTo>
                    <a:pt x="5605" y="4713"/>
                    <a:pt x="3502" y="7734"/>
                    <a:pt x="2164" y="10528"/>
                  </a:cubicBezTo>
                  <a:cubicBezTo>
                    <a:pt x="826" y="13322"/>
                    <a:pt x="252" y="15890"/>
                    <a:pt x="61" y="17552"/>
                  </a:cubicBezTo>
                  <a:cubicBezTo>
                    <a:pt x="-130" y="19213"/>
                    <a:pt x="61" y="19969"/>
                    <a:pt x="1590" y="20497"/>
                  </a:cubicBezTo>
                  <a:cubicBezTo>
                    <a:pt x="3120" y="21026"/>
                    <a:pt x="5987" y="21328"/>
                    <a:pt x="9141" y="21403"/>
                  </a:cubicBezTo>
                  <a:cubicBezTo>
                    <a:pt x="12295" y="21479"/>
                    <a:pt x="15735" y="21328"/>
                    <a:pt x="19176" y="211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0" name="Line"/>
            <p:cNvSpPr/>
            <p:nvPr/>
          </p:nvSpPr>
          <p:spPr>
            <a:xfrm>
              <a:off x="4212997" y="367241"/>
              <a:ext cx="2095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82" y="14400"/>
                    <a:pt x="9164" y="7200"/>
                    <a:pt x="12764" y="3600"/>
                  </a:cubicBezTo>
                  <a:cubicBezTo>
                    <a:pt x="16364" y="0"/>
                    <a:pt x="18982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1" name="Line"/>
            <p:cNvSpPr/>
            <p:nvPr/>
          </p:nvSpPr>
          <p:spPr>
            <a:xfrm>
              <a:off x="4505531" y="193422"/>
              <a:ext cx="278967" cy="332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480" fill="norm" stroke="1" extrusionOk="0">
                  <a:moveTo>
                    <a:pt x="21404" y="1384"/>
                  </a:moveTo>
                  <a:cubicBezTo>
                    <a:pt x="19780" y="837"/>
                    <a:pt x="18156" y="290"/>
                    <a:pt x="16045" y="85"/>
                  </a:cubicBezTo>
                  <a:cubicBezTo>
                    <a:pt x="13933" y="-120"/>
                    <a:pt x="11335" y="17"/>
                    <a:pt x="9305" y="837"/>
                  </a:cubicBezTo>
                  <a:cubicBezTo>
                    <a:pt x="7275" y="1657"/>
                    <a:pt x="5813" y="3161"/>
                    <a:pt x="4839" y="5485"/>
                  </a:cubicBezTo>
                  <a:cubicBezTo>
                    <a:pt x="3864" y="7809"/>
                    <a:pt x="3377" y="10953"/>
                    <a:pt x="2727" y="13209"/>
                  </a:cubicBezTo>
                  <a:cubicBezTo>
                    <a:pt x="2078" y="15465"/>
                    <a:pt x="1266" y="16832"/>
                    <a:pt x="697" y="17926"/>
                  </a:cubicBezTo>
                  <a:cubicBezTo>
                    <a:pt x="129" y="19019"/>
                    <a:pt x="-196" y="19839"/>
                    <a:pt x="129" y="20318"/>
                  </a:cubicBezTo>
                  <a:cubicBezTo>
                    <a:pt x="454" y="20796"/>
                    <a:pt x="1428" y="20933"/>
                    <a:pt x="3539" y="21070"/>
                  </a:cubicBezTo>
                  <a:cubicBezTo>
                    <a:pt x="5651" y="21207"/>
                    <a:pt x="8899" y="21343"/>
                    <a:pt x="12147" y="214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2" name="Line"/>
            <p:cNvSpPr/>
            <p:nvPr/>
          </p:nvSpPr>
          <p:spPr>
            <a:xfrm>
              <a:off x="4809897" y="284691"/>
              <a:ext cx="1968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13" y="5000"/>
                    <a:pt x="8826" y="10000"/>
                    <a:pt x="12426" y="13600"/>
                  </a:cubicBezTo>
                  <a:cubicBezTo>
                    <a:pt x="16026" y="17200"/>
                    <a:pt x="18813" y="19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3" name="Line"/>
            <p:cNvSpPr/>
            <p:nvPr/>
          </p:nvSpPr>
          <p:spPr>
            <a:xfrm>
              <a:off x="4870952" y="278341"/>
              <a:ext cx="135796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fill="norm" stroke="1" extrusionOk="0">
                  <a:moveTo>
                    <a:pt x="21319" y="0"/>
                  </a:moveTo>
                  <a:cubicBezTo>
                    <a:pt x="15670" y="3516"/>
                    <a:pt x="10021" y="7033"/>
                    <a:pt x="6365" y="10130"/>
                  </a:cubicBezTo>
                  <a:cubicBezTo>
                    <a:pt x="2710" y="13228"/>
                    <a:pt x="1048" y="15907"/>
                    <a:pt x="384" y="17749"/>
                  </a:cubicBezTo>
                  <a:cubicBezTo>
                    <a:pt x="-281" y="19591"/>
                    <a:pt x="51" y="20595"/>
                    <a:pt x="38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4" name="Line"/>
            <p:cNvSpPr/>
            <p:nvPr/>
          </p:nvSpPr>
          <p:spPr>
            <a:xfrm>
              <a:off x="5063897" y="203587"/>
              <a:ext cx="164202" cy="328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505" fill="norm" stroke="1" extrusionOk="0">
                  <a:moveTo>
                    <a:pt x="0" y="2397"/>
                  </a:moveTo>
                  <a:cubicBezTo>
                    <a:pt x="5262" y="1567"/>
                    <a:pt x="10523" y="736"/>
                    <a:pt x="14123" y="320"/>
                  </a:cubicBezTo>
                  <a:cubicBezTo>
                    <a:pt x="17723" y="-95"/>
                    <a:pt x="19662" y="-95"/>
                    <a:pt x="20631" y="251"/>
                  </a:cubicBezTo>
                  <a:cubicBezTo>
                    <a:pt x="21600" y="597"/>
                    <a:pt x="21600" y="1290"/>
                    <a:pt x="21323" y="3297"/>
                  </a:cubicBezTo>
                  <a:cubicBezTo>
                    <a:pt x="21046" y="5305"/>
                    <a:pt x="20492" y="8628"/>
                    <a:pt x="20215" y="11397"/>
                  </a:cubicBezTo>
                  <a:cubicBezTo>
                    <a:pt x="19938" y="14167"/>
                    <a:pt x="19938" y="16382"/>
                    <a:pt x="19523" y="17767"/>
                  </a:cubicBezTo>
                  <a:cubicBezTo>
                    <a:pt x="19108" y="19151"/>
                    <a:pt x="18277" y="19705"/>
                    <a:pt x="17031" y="19982"/>
                  </a:cubicBezTo>
                  <a:cubicBezTo>
                    <a:pt x="15785" y="20259"/>
                    <a:pt x="14123" y="20259"/>
                    <a:pt x="12738" y="20467"/>
                  </a:cubicBezTo>
                  <a:cubicBezTo>
                    <a:pt x="11354" y="20674"/>
                    <a:pt x="10246" y="21090"/>
                    <a:pt x="9138" y="215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5" name="Line"/>
            <p:cNvSpPr/>
            <p:nvPr/>
          </p:nvSpPr>
          <p:spPr>
            <a:xfrm>
              <a:off x="5292497" y="151341"/>
              <a:ext cx="152289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1" h="21600" fill="norm" stroke="1" extrusionOk="0">
                  <a:moveTo>
                    <a:pt x="3503" y="0"/>
                  </a:moveTo>
                  <a:cubicBezTo>
                    <a:pt x="6714" y="592"/>
                    <a:pt x="9924" y="1184"/>
                    <a:pt x="12989" y="2614"/>
                  </a:cubicBezTo>
                  <a:cubicBezTo>
                    <a:pt x="16054" y="4044"/>
                    <a:pt x="18973" y="6312"/>
                    <a:pt x="20286" y="8729"/>
                  </a:cubicBezTo>
                  <a:cubicBezTo>
                    <a:pt x="21600" y="11145"/>
                    <a:pt x="21308" y="13710"/>
                    <a:pt x="17659" y="15879"/>
                  </a:cubicBezTo>
                  <a:cubicBezTo>
                    <a:pt x="14011" y="18049"/>
                    <a:pt x="7005" y="1982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6" name="Line"/>
            <p:cNvSpPr/>
            <p:nvPr/>
          </p:nvSpPr>
          <p:spPr>
            <a:xfrm>
              <a:off x="5811263" y="157691"/>
              <a:ext cx="192435" cy="422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551" fill="norm" stroke="1" extrusionOk="0">
                  <a:moveTo>
                    <a:pt x="21115" y="0"/>
                  </a:moveTo>
                  <a:cubicBezTo>
                    <a:pt x="18792" y="0"/>
                    <a:pt x="16470" y="0"/>
                    <a:pt x="13915" y="810"/>
                  </a:cubicBezTo>
                  <a:cubicBezTo>
                    <a:pt x="11360" y="1620"/>
                    <a:pt x="8573" y="3240"/>
                    <a:pt x="6018" y="5454"/>
                  </a:cubicBezTo>
                  <a:cubicBezTo>
                    <a:pt x="3463" y="7668"/>
                    <a:pt x="1141" y="10476"/>
                    <a:pt x="328" y="13068"/>
                  </a:cubicBezTo>
                  <a:cubicBezTo>
                    <a:pt x="-485" y="15660"/>
                    <a:pt x="212" y="18036"/>
                    <a:pt x="2418" y="19494"/>
                  </a:cubicBezTo>
                  <a:cubicBezTo>
                    <a:pt x="4625" y="20952"/>
                    <a:pt x="8341" y="21492"/>
                    <a:pt x="11360" y="21546"/>
                  </a:cubicBezTo>
                  <a:cubicBezTo>
                    <a:pt x="14380" y="21600"/>
                    <a:pt x="16702" y="21168"/>
                    <a:pt x="19025" y="207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7" name="Line"/>
            <p:cNvSpPr/>
            <p:nvPr/>
          </p:nvSpPr>
          <p:spPr>
            <a:xfrm>
              <a:off x="6156097" y="157691"/>
              <a:ext cx="889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71" y="4039"/>
                    <a:pt x="5143" y="8078"/>
                    <a:pt x="7714" y="11327"/>
                  </a:cubicBezTo>
                  <a:cubicBezTo>
                    <a:pt x="10286" y="14576"/>
                    <a:pt x="12857" y="17034"/>
                    <a:pt x="14914" y="18615"/>
                  </a:cubicBezTo>
                  <a:cubicBezTo>
                    <a:pt x="16971" y="20195"/>
                    <a:pt x="18514" y="20898"/>
                    <a:pt x="19543" y="21249"/>
                  </a:cubicBezTo>
                  <a:cubicBezTo>
                    <a:pt x="20571" y="21600"/>
                    <a:pt x="21086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8" name="Line"/>
            <p:cNvSpPr/>
            <p:nvPr/>
          </p:nvSpPr>
          <p:spPr>
            <a:xfrm>
              <a:off x="6154662" y="189441"/>
              <a:ext cx="191936" cy="376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458" fill="norm" stroke="1" extrusionOk="0">
                  <a:moveTo>
                    <a:pt x="21290" y="0"/>
                  </a:moveTo>
                  <a:cubicBezTo>
                    <a:pt x="18707" y="1569"/>
                    <a:pt x="16125" y="3137"/>
                    <a:pt x="13307" y="5611"/>
                  </a:cubicBezTo>
                  <a:cubicBezTo>
                    <a:pt x="10490" y="8085"/>
                    <a:pt x="7438" y="11464"/>
                    <a:pt x="5207" y="13937"/>
                  </a:cubicBezTo>
                  <a:cubicBezTo>
                    <a:pt x="2977" y="16411"/>
                    <a:pt x="1568" y="17980"/>
                    <a:pt x="747" y="19187"/>
                  </a:cubicBezTo>
                  <a:cubicBezTo>
                    <a:pt x="-75" y="20393"/>
                    <a:pt x="-310" y="21238"/>
                    <a:pt x="512" y="21419"/>
                  </a:cubicBezTo>
                  <a:cubicBezTo>
                    <a:pt x="1333" y="21600"/>
                    <a:pt x="3212" y="21117"/>
                    <a:pt x="5090" y="206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9" name="Line"/>
            <p:cNvSpPr/>
            <p:nvPr/>
          </p:nvSpPr>
          <p:spPr>
            <a:xfrm>
              <a:off x="6441847" y="405341"/>
              <a:ext cx="146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0" name="Line"/>
            <p:cNvSpPr/>
            <p:nvPr/>
          </p:nvSpPr>
          <p:spPr>
            <a:xfrm>
              <a:off x="6797952" y="179123"/>
              <a:ext cx="304296" cy="353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455" fill="norm" stroke="1" extrusionOk="0">
                  <a:moveTo>
                    <a:pt x="21564" y="2555"/>
                  </a:moveTo>
                  <a:cubicBezTo>
                    <a:pt x="20214" y="1655"/>
                    <a:pt x="18864" y="755"/>
                    <a:pt x="17439" y="305"/>
                  </a:cubicBezTo>
                  <a:cubicBezTo>
                    <a:pt x="16014" y="-145"/>
                    <a:pt x="14514" y="-145"/>
                    <a:pt x="12789" y="626"/>
                  </a:cubicBezTo>
                  <a:cubicBezTo>
                    <a:pt x="11064" y="1398"/>
                    <a:pt x="9114" y="2941"/>
                    <a:pt x="7014" y="5384"/>
                  </a:cubicBezTo>
                  <a:cubicBezTo>
                    <a:pt x="4914" y="7826"/>
                    <a:pt x="2664" y="11169"/>
                    <a:pt x="1464" y="13548"/>
                  </a:cubicBezTo>
                  <a:cubicBezTo>
                    <a:pt x="264" y="15926"/>
                    <a:pt x="114" y="17341"/>
                    <a:pt x="39" y="18369"/>
                  </a:cubicBezTo>
                  <a:cubicBezTo>
                    <a:pt x="-36" y="19398"/>
                    <a:pt x="-36" y="20041"/>
                    <a:pt x="339" y="20555"/>
                  </a:cubicBezTo>
                  <a:cubicBezTo>
                    <a:pt x="714" y="21069"/>
                    <a:pt x="1464" y="21455"/>
                    <a:pt x="3789" y="21455"/>
                  </a:cubicBezTo>
                  <a:cubicBezTo>
                    <a:pt x="6114" y="21455"/>
                    <a:pt x="10014" y="21069"/>
                    <a:pt x="13914" y="206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1" name="Line"/>
            <p:cNvSpPr/>
            <p:nvPr/>
          </p:nvSpPr>
          <p:spPr>
            <a:xfrm>
              <a:off x="6822847" y="383614"/>
              <a:ext cx="22860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4600" y="12302"/>
                    <a:pt x="9200" y="4448"/>
                    <a:pt x="12800" y="1502"/>
                  </a:cubicBezTo>
                  <a:cubicBezTo>
                    <a:pt x="16400" y="-1443"/>
                    <a:pt x="19000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2" name="Line"/>
            <p:cNvSpPr/>
            <p:nvPr/>
          </p:nvSpPr>
          <p:spPr>
            <a:xfrm>
              <a:off x="7163495" y="124200"/>
              <a:ext cx="288003" cy="46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421" fill="norm" stroke="1" extrusionOk="0">
                  <a:moveTo>
                    <a:pt x="21452" y="669"/>
                  </a:moveTo>
                  <a:cubicBezTo>
                    <a:pt x="19560" y="277"/>
                    <a:pt x="17668" y="-116"/>
                    <a:pt x="16013" y="31"/>
                  </a:cubicBezTo>
                  <a:cubicBezTo>
                    <a:pt x="14357" y="179"/>
                    <a:pt x="12938" y="866"/>
                    <a:pt x="11204" y="2093"/>
                  </a:cubicBezTo>
                  <a:cubicBezTo>
                    <a:pt x="9470" y="3320"/>
                    <a:pt x="7420" y="5088"/>
                    <a:pt x="5843" y="7346"/>
                  </a:cubicBezTo>
                  <a:cubicBezTo>
                    <a:pt x="4267" y="9604"/>
                    <a:pt x="3163" y="12353"/>
                    <a:pt x="2296" y="14366"/>
                  </a:cubicBezTo>
                  <a:cubicBezTo>
                    <a:pt x="1429" y="16379"/>
                    <a:pt x="798" y="17655"/>
                    <a:pt x="404" y="18686"/>
                  </a:cubicBezTo>
                  <a:cubicBezTo>
                    <a:pt x="10" y="19717"/>
                    <a:pt x="-148" y="20502"/>
                    <a:pt x="167" y="20944"/>
                  </a:cubicBezTo>
                  <a:cubicBezTo>
                    <a:pt x="483" y="21386"/>
                    <a:pt x="1271" y="21484"/>
                    <a:pt x="3557" y="21386"/>
                  </a:cubicBezTo>
                  <a:cubicBezTo>
                    <a:pt x="5843" y="21288"/>
                    <a:pt x="9627" y="20993"/>
                    <a:pt x="13411" y="206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3" name="Line"/>
            <p:cNvSpPr/>
            <p:nvPr/>
          </p:nvSpPr>
          <p:spPr>
            <a:xfrm>
              <a:off x="7426097" y="240241"/>
              <a:ext cx="1524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4" name="Line"/>
            <p:cNvSpPr/>
            <p:nvPr/>
          </p:nvSpPr>
          <p:spPr>
            <a:xfrm>
              <a:off x="7546184" y="259291"/>
              <a:ext cx="127564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600" fill="norm" stroke="1" extrusionOk="0">
                  <a:moveTo>
                    <a:pt x="21340" y="0"/>
                  </a:moveTo>
                  <a:cubicBezTo>
                    <a:pt x="15320" y="3953"/>
                    <a:pt x="9301" y="7906"/>
                    <a:pt x="5583" y="10729"/>
                  </a:cubicBezTo>
                  <a:cubicBezTo>
                    <a:pt x="1865" y="13553"/>
                    <a:pt x="448" y="15247"/>
                    <a:pt x="94" y="16871"/>
                  </a:cubicBezTo>
                  <a:cubicBezTo>
                    <a:pt x="-260" y="18494"/>
                    <a:pt x="448" y="20047"/>
                    <a:pt x="115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5" name="Line"/>
            <p:cNvSpPr/>
            <p:nvPr/>
          </p:nvSpPr>
          <p:spPr>
            <a:xfrm>
              <a:off x="7724547" y="171185"/>
              <a:ext cx="205141" cy="392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556" fill="norm" stroke="1" extrusionOk="0">
                  <a:moveTo>
                    <a:pt x="0" y="1698"/>
                  </a:moveTo>
                  <a:cubicBezTo>
                    <a:pt x="3527" y="1117"/>
                    <a:pt x="7053" y="537"/>
                    <a:pt x="10029" y="246"/>
                  </a:cubicBezTo>
                  <a:cubicBezTo>
                    <a:pt x="13004" y="-44"/>
                    <a:pt x="15429" y="-44"/>
                    <a:pt x="17192" y="72"/>
                  </a:cubicBezTo>
                  <a:cubicBezTo>
                    <a:pt x="18955" y="188"/>
                    <a:pt x="20057" y="421"/>
                    <a:pt x="20718" y="885"/>
                  </a:cubicBezTo>
                  <a:cubicBezTo>
                    <a:pt x="21380" y="1350"/>
                    <a:pt x="21600" y="2046"/>
                    <a:pt x="21049" y="3846"/>
                  </a:cubicBezTo>
                  <a:cubicBezTo>
                    <a:pt x="20498" y="5646"/>
                    <a:pt x="19176" y="8550"/>
                    <a:pt x="18184" y="11162"/>
                  </a:cubicBezTo>
                  <a:cubicBezTo>
                    <a:pt x="17192" y="13775"/>
                    <a:pt x="16531" y="16098"/>
                    <a:pt x="16200" y="17608"/>
                  </a:cubicBezTo>
                  <a:cubicBezTo>
                    <a:pt x="15869" y="19117"/>
                    <a:pt x="15869" y="19814"/>
                    <a:pt x="14657" y="20337"/>
                  </a:cubicBezTo>
                  <a:cubicBezTo>
                    <a:pt x="13445" y="20859"/>
                    <a:pt x="11020" y="21208"/>
                    <a:pt x="8596" y="215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6" name="Line"/>
            <p:cNvSpPr/>
            <p:nvPr/>
          </p:nvSpPr>
          <p:spPr>
            <a:xfrm>
              <a:off x="8022997" y="113241"/>
              <a:ext cx="83682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600" fill="norm" stroke="1" extrusionOk="0">
                  <a:moveTo>
                    <a:pt x="1620" y="0"/>
                  </a:moveTo>
                  <a:cubicBezTo>
                    <a:pt x="6480" y="939"/>
                    <a:pt x="11340" y="1878"/>
                    <a:pt x="15120" y="4017"/>
                  </a:cubicBezTo>
                  <a:cubicBezTo>
                    <a:pt x="18900" y="6157"/>
                    <a:pt x="21600" y="9496"/>
                    <a:pt x="21330" y="12313"/>
                  </a:cubicBezTo>
                  <a:cubicBezTo>
                    <a:pt x="21060" y="15130"/>
                    <a:pt x="17820" y="17426"/>
                    <a:pt x="13770" y="18887"/>
                  </a:cubicBezTo>
                  <a:cubicBezTo>
                    <a:pt x="9720" y="20348"/>
                    <a:pt x="4860" y="2097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7" name="Line"/>
            <p:cNvSpPr/>
            <p:nvPr/>
          </p:nvSpPr>
          <p:spPr>
            <a:xfrm>
              <a:off x="8061097" y="-1"/>
              <a:ext cx="287469" cy="677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529" fill="norm" stroke="1" extrusionOk="0">
                  <a:moveTo>
                    <a:pt x="4730" y="773"/>
                  </a:moveTo>
                  <a:cubicBezTo>
                    <a:pt x="5203" y="504"/>
                    <a:pt x="5676" y="235"/>
                    <a:pt x="7410" y="101"/>
                  </a:cubicBezTo>
                  <a:cubicBezTo>
                    <a:pt x="9145" y="-34"/>
                    <a:pt x="12140" y="-34"/>
                    <a:pt x="14505" y="101"/>
                  </a:cubicBezTo>
                  <a:cubicBezTo>
                    <a:pt x="16870" y="235"/>
                    <a:pt x="18604" y="504"/>
                    <a:pt x="19787" y="1076"/>
                  </a:cubicBezTo>
                  <a:cubicBezTo>
                    <a:pt x="20969" y="1648"/>
                    <a:pt x="21600" y="2523"/>
                    <a:pt x="21364" y="3768"/>
                  </a:cubicBezTo>
                  <a:cubicBezTo>
                    <a:pt x="21127" y="5013"/>
                    <a:pt x="20023" y="6628"/>
                    <a:pt x="18841" y="8377"/>
                  </a:cubicBezTo>
                  <a:cubicBezTo>
                    <a:pt x="17658" y="10127"/>
                    <a:pt x="16397" y="12011"/>
                    <a:pt x="15530" y="13727"/>
                  </a:cubicBezTo>
                  <a:cubicBezTo>
                    <a:pt x="14663" y="15443"/>
                    <a:pt x="14190" y="16990"/>
                    <a:pt x="13953" y="18101"/>
                  </a:cubicBezTo>
                  <a:cubicBezTo>
                    <a:pt x="13717" y="19211"/>
                    <a:pt x="13717" y="19884"/>
                    <a:pt x="13717" y="20388"/>
                  </a:cubicBezTo>
                  <a:cubicBezTo>
                    <a:pt x="13717" y="20893"/>
                    <a:pt x="13717" y="21230"/>
                    <a:pt x="13007" y="21398"/>
                  </a:cubicBezTo>
                  <a:cubicBezTo>
                    <a:pt x="12298" y="21566"/>
                    <a:pt x="10879" y="21566"/>
                    <a:pt x="8593" y="21431"/>
                  </a:cubicBezTo>
                  <a:cubicBezTo>
                    <a:pt x="6307" y="21297"/>
                    <a:pt x="3153" y="21028"/>
                    <a:pt x="0" y="207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8" name="Line"/>
            <p:cNvSpPr/>
            <p:nvPr/>
          </p:nvSpPr>
          <p:spPr>
            <a:xfrm>
              <a:off x="2518032" y="837504"/>
              <a:ext cx="5250966" cy="138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9" h="21478" fill="norm" stroke="1" extrusionOk="0">
                  <a:moveTo>
                    <a:pt x="76" y="20562"/>
                  </a:moveTo>
                  <a:cubicBezTo>
                    <a:pt x="33" y="20889"/>
                    <a:pt x="-11" y="21217"/>
                    <a:pt x="2" y="21380"/>
                  </a:cubicBezTo>
                  <a:cubicBezTo>
                    <a:pt x="15" y="21544"/>
                    <a:pt x="85" y="21544"/>
                    <a:pt x="250" y="21053"/>
                  </a:cubicBezTo>
                  <a:cubicBezTo>
                    <a:pt x="415" y="20562"/>
                    <a:pt x="677" y="19580"/>
                    <a:pt x="946" y="18762"/>
                  </a:cubicBezTo>
                  <a:cubicBezTo>
                    <a:pt x="1216" y="17944"/>
                    <a:pt x="1495" y="17289"/>
                    <a:pt x="1817" y="16635"/>
                  </a:cubicBezTo>
                  <a:cubicBezTo>
                    <a:pt x="2139" y="15980"/>
                    <a:pt x="2504" y="15326"/>
                    <a:pt x="2848" y="14835"/>
                  </a:cubicBezTo>
                  <a:cubicBezTo>
                    <a:pt x="3192" y="14344"/>
                    <a:pt x="3514" y="14017"/>
                    <a:pt x="3862" y="13689"/>
                  </a:cubicBezTo>
                  <a:cubicBezTo>
                    <a:pt x="4210" y="13362"/>
                    <a:pt x="4584" y="13035"/>
                    <a:pt x="4906" y="12708"/>
                  </a:cubicBezTo>
                  <a:cubicBezTo>
                    <a:pt x="5228" y="12380"/>
                    <a:pt x="5498" y="12053"/>
                    <a:pt x="5798" y="11562"/>
                  </a:cubicBezTo>
                  <a:cubicBezTo>
                    <a:pt x="6098" y="11071"/>
                    <a:pt x="6429" y="10417"/>
                    <a:pt x="6755" y="9762"/>
                  </a:cubicBezTo>
                  <a:cubicBezTo>
                    <a:pt x="7082" y="9108"/>
                    <a:pt x="7404" y="8453"/>
                    <a:pt x="7743" y="7962"/>
                  </a:cubicBezTo>
                  <a:cubicBezTo>
                    <a:pt x="8082" y="7471"/>
                    <a:pt x="8439" y="7144"/>
                    <a:pt x="8718" y="6817"/>
                  </a:cubicBezTo>
                  <a:cubicBezTo>
                    <a:pt x="8996" y="6489"/>
                    <a:pt x="9196" y="6162"/>
                    <a:pt x="9488" y="5671"/>
                  </a:cubicBezTo>
                  <a:cubicBezTo>
                    <a:pt x="9779" y="5180"/>
                    <a:pt x="10162" y="4526"/>
                    <a:pt x="10450" y="4035"/>
                  </a:cubicBezTo>
                  <a:cubicBezTo>
                    <a:pt x="10737" y="3544"/>
                    <a:pt x="10928" y="3217"/>
                    <a:pt x="11128" y="2889"/>
                  </a:cubicBezTo>
                  <a:cubicBezTo>
                    <a:pt x="11329" y="2562"/>
                    <a:pt x="11537" y="2235"/>
                    <a:pt x="11733" y="2071"/>
                  </a:cubicBezTo>
                  <a:cubicBezTo>
                    <a:pt x="11929" y="1908"/>
                    <a:pt x="12112" y="1908"/>
                    <a:pt x="12316" y="1908"/>
                  </a:cubicBezTo>
                  <a:cubicBezTo>
                    <a:pt x="12521" y="1908"/>
                    <a:pt x="12747" y="1908"/>
                    <a:pt x="12965" y="1744"/>
                  </a:cubicBezTo>
                  <a:cubicBezTo>
                    <a:pt x="13182" y="1580"/>
                    <a:pt x="13391" y="1253"/>
                    <a:pt x="13613" y="1089"/>
                  </a:cubicBezTo>
                  <a:cubicBezTo>
                    <a:pt x="13835" y="926"/>
                    <a:pt x="14070" y="926"/>
                    <a:pt x="14274" y="926"/>
                  </a:cubicBezTo>
                  <a:cubicBezTo>
                    <a:pt x="14479" y="926"/>
                    <a:pt x="14653" y="926"/>
                    <a:pt x="14857" y="926"/>
                  </a:cubicBezTo>
                  <a:cubicBezTo>
                    <a:pt x="15062" y="926"/>
                    <a:pt x="15297" y="926"/>
                    <a:pt x="15610" y="926"/>
                  </a:cubicBezTo>
                  <a:cubicBezTo>
                    <a:pt x="15924" y="926"/>
                    <a:pt x="16315" y="926"/>
                    <a:pt x="16702" y="926"/>
                  </a:cubicBezTo>
                  <a:cubicBezTo>
                    <a:pt x="17090" y="926"/>
                    <a:pt x="17473" y="926"/>
                    <a:pt x="17843" y="762"/>
                  </a:cubicBezTo>
                  <a:cubicBezTo>
                    <a:pt x="18212" y="599"/>
                    <a:pt x="18569" y="271"/>
                    <a:pt x="18956" y="108"/>
                  </a:cubicBezTo>
                  <a:cubicBezTo>
                    <a:pt x="19344" y="-56"/>
                    <a:pt x="19761" y="-56"/>
                    <a:pt x="20170" y="271"/>
                  </a:cubicBezTo>
                  <a:cubicBezTo>
                    <a:pt x="20579" y="599"/>
                    <a:pt x="20980" y="1253"/>
                    <a:pt x="21215" y="1580"/>
                  </a:cubicBezTo>
                  <a:cubicBezTo>
                    <a:pt x="21450" y="1908"/>
                    <a:pt x="21519" y="1908"/>
                    <a:pt x="21589" y="19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9" name="Line"/>
            <p:cNvSpPr/>
            <p:nvPr/>
          </p:nvSpPr>
          <p:spPr>
            <a:xfrm>
              <a:off x="3982505" y="1254125"/>
              <a:ext cx="592443" cy="156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0789" fill="norm" stroke="1" extrusionOk="0">
                  <a:moveTo>
                    <a:pt x="4894" y="6171"/>
                  </a:moveTo>
                  <a:cubicBezTo>
                    <a:pt x="4818" y="8976"/>
                    <a:pt x="4741" y="11781"/>
                    <a:pt x="4320" y="14446"/>
                  </a:cubicBezTo>
                  <a:cubicBezTo>
                    <a:pt x="3899" y="17111"/>
                    <a:pt x="3133" y="19636"/>
                    <a:pt x="2328" y="20477"/>
                  </a:cubicBezTo>
                  <a:cubicBezTo>
                    <a:pt x="1524" y="21319"/>
                    <a:pt x="682" y="20477"/>
                    <a:pt x="260" y="17672"/>
                  </a:cubicBezTo>
                  <a:cubicBezTo>
                    <a:pt x="-161" y="14867"/>
                    <a:pt x="-161" y="10098"/>
                    <a:pt x="950" y="6732"/>
                  </a:cubicBezTo>
                  <a:cubicBezTo>
                    <a:pt x="2060" y="3366"/>
                    <a:pt x="4282" y="1402"/>
                    <a:pt x="7039" y="561"/>
                  </a:cubicBezTo>
                  <a:cubicBezTo>
                    <a:pt x="9796" y="-281"/>
                    <a:pt x="13090" y="0"/>
                    <a:pt x="15579" y="280"/>
                  </a:cubicBezTo>
                  <a:cubicBezTo>
                    <a:pt x="18069" y="561"/>
                    <a:pt x="19754" y="841"/>
                    <a:pt x="21439" y="11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0" name="Line"/>
            <p:cNvSpPr/>
            <p:nvPr/>
          </p:nvSpPr>
          <p:spPr>
            <a:xfrm>
              <a:off x="4371747" y="1440391"/>
              <a:ext cx="1651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92" y="5829"/>
                    <a:pt x="12185" y="11657"/>
                    <a:pt x="15785" y="15257"/>
                  </a:cubicBezTo>
                  <a:cubicBezTo>
                    <a:pt x="19385" y="18857"/>
                    <a:pt x="20492" y="2022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1" name="Line"/>
            <p:cNvSpPr/>
            <p:nvPr/>
          </p:nvSpPr>
          <p:spPr>
            <a:xfrm>
              <a:off x="4403497" y="1453091"/>
              <a:ext cx="1714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00" y="0"/>
                    <a:pt x="18400" y="0"/>
                    <a:pt x="14800" y="3600"/>
                  </a:cubicBezTo>
                  <a:cubicBezTo>
                    <a:pt x="11200" y="7200"/>
                    <a:pt x="5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2" name="Line"/>
            <p:cNvSpPr/>
            <p:nvPr/>
          </p:nvSpPr>
          <p:spPr>
            <a:xfrm>
              <a:off x="5032147" y="1472141"/>
              <a:ext cx="190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3" name="Line"/>
            <p:cNvSpPr/>
            <p:nvPr/>
          </p:nvSpPr>
          <p:spPr>
            <a:xfrm>
              <a:off x="5374341" y="1359958"/>
              <a:ext cx="438857" cy="123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428" fill="norm" stroke="1" extrusionOk="0">
                  <a:moveTo>
                    <a:pt x="6856" y="1831"/>
                  </a:moveTo>
                  <a:cubicBezTo>
                    <a:pt x="6442" y="6956"/>
                    <a:pt x="6029" y="12081"/>
                    <a:pt x="5254" y="15742"/>
                  </a:cubicBezTo>
                  <a:cubicBezTo>
                    <a:pt x="4479" y="19403"/>
                    <a:pt x="3342" y="21600"/>
                    <a:pt x="2360" y="21417"/>
                  </a:cubicBezTo>
                  <a:cubicBezTo>
                    <a:pt x="1378" y="21234"/>
                    <a:pt x="551" y="18671"/>
                    <a:pt x="190" y="15376"/>
                  </a:cubicBezTo>
                  <a:cubicBezTo>
                    <a:pt x="-172" y="12081"/>
                    <a:pt x="-69" y="8054"/>
                    <a:pt x="965" y="5492"/>
                  </a:cubicBezTo>
                  <a:cubicBezTo>
                    <a:pt x="1998" y="2929"/>
                    <a:pt x="3962" y="1831"/>
                    <a:pt x="6649" y="1098"/>
                  </a:cubicBezTo>
                  <a:cubicBezTo>
                    <a:pt x="9336" y="366"/>
                    <a:pt x="12747" y="0"/>
                    <a:pt x="15330" y="0"/>
                  </a:cubicBezTo>
                  <a:cubicBezTo>
                    <a:pt x="17914" y="0"/>
                    <a:pt x="19671" y="366"/>
                    <a:pt x="21428" y="7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4" name="Line"/>
            <p:cNvSpPr/>
            <p:nvPr/>
          </p:nvSpPr>
          <p:spPr>
            <a:xfrm>
              <a:off x="5660797" y="1529291"/>
              <a:ext cx="1333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86" y="6000"/>
                    <a:pt x="10971" y="12000"/>
                    <a:pt x="14571" y="15600"/>
                  </a:cubicBezTo>
                  <a:cubicBezTo>
                    <a:pt x="18171" y="19200"/>
                    <a:pt x="19886" y="20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5" name="Line"/>
            <p:cNvSpPr/>
            <p:nvPr/>
          </p:nvSpPr>
          <p:spPr>
            <a:xfrm>
              <a:off x="5724297" y="1580091"/>
              <a:ext cx="1333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71" y="3086"/>
                    <a:pt x="14743" y="6171"/>
                    <a:pt x="11143" y="9771"/>
                  </a:cubicBezTo>
                  <a:cubicBezTo>
                    <a:pt x="7543" y="13371"/>
                    <a:pt x="3771" y="1748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6" name="Line"/>
            <p:cNvSpPr/>
            <p:nvPr/>
          </p:nvSpPr>
          <p:spPr>
            <a:xfrm>
              <a:off x="1863497" y="3021541"/>
              <a:ext cx="120651" cy="262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2" fill="norm" stroke="1" extrusionOk="0">
                  <a:moveTo>
                    <a:pt x="0" y="0"/>
                  </a:moveTo>
                  <a:cubicBezTo>
                    <a:pt x="4926" y="5530"/>
                    <a:pt x="9853" y="11059"/>
                    <a:pt x="13263" y="14688"/>
                  </a:cubicBezTo>
                  <a:cubicBezTo>
                    <a:pt x="16674" y="18317"/>
                    <a:pt x="18568" y="20045"/>
                    <a:pt x="19705" y="20822"/>
                  </a:cubicBezTo>
                  <a:cubicBezTo>
                    <a:pt x="20842" y="21600"/>
                    <a:pt x="21221" y="21427"/>
                    <a:pt x="21600" y="212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7" name="Line"/>
            <p:cNvSpPr/>
            <p:nvPr/>
          </p:nvSpPr>
          <p:spPr>
            <a:xfrm>
              <a:off x="1876197" y="3091391"/>
              <a:ext cx="1524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00" y="0"/>
                    <a:pt x="18600" y="0"/>
                    <a:pt x="16650" y="1091"/>
                  </a:cubicBezTo>
                  <a:cubicBezTo>
                    <a:pt x="14700" y="2182"/>
                    <a:pt x="12300" y="4364"/>
                    <a:pt x="9450" y="7964"/>
                  </a:cubicBezTo>
                  <a:cubicBezTo>
                    <a:pt x="6600" y="11564"/>
                    <a:pt x="3300" y="1658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8" name="Line"/>
            <p:cNvSpPr/>
            <p:nvPr/>
          </p:nvSpPr>
          <p:spPr>
            <a:xfrm>
              <a:off x="2104797" y="3256491"/>
              <a:ext cx="444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9" name="Line"/>
            <p:cNvSpPr/>
            <p:nvPr/>
          </p:nvSpPr>
          <p:spPr>
            <a:xfrm>
              <a:off x="2219097" y="3085041"/>
              <a:ext cx="762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0" name="Line"/>
            <p:cNvSpPr/>
            <p:nvPr/>
          </p:nvSpPr>
          <p:spPr>
            <a:xfrm>
              <a:off x="2269897" y="3104091"/>
              <a:ext cx="1270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40" y="1886"/>
                    <a:pt x="13680" y="3771"/>
                    <a:pt x="10080" y="6600"/>
                  </a:cubicBezTo>
                  <a:cubicBezTo>
                    <a:pt x="6480" y="9429"/>
                    <a:pt x="3240" y="13200"/>
                    <a:pt x="1620" y="15857"/>
                  </a:cubicBezTo>
                  <a:cubicBezTo>
                    <a:pt x="0" y="18514"/>
                    <a:pt x="0" y="2005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1" name="Line"/>
            <p:cNvSpPr/>
            <p:nvPr/>
          </p:nvSpPr>
          <p:spPr>
            <a:xfrm>
              <a:off x="3190647" y="3015191"/>
              <a:ext cx="127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2" name="Line"/>
            <p:cNvSpPr/>
            <p:nvPr/>
          </p:nvSpPr>
          <p:spPr>
            <a:xfrm>
              <a:off x="3190647" y="2913591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3" name="Line"/>
            <p:cNvSpPr/>
            <p:nvPr/>
          </p:nvSpPr>
          <p:spPr>
            <a:xfrm>
              <a:off x="3266445" y="2920811"/>
              <a:ext cx="95653" cy="214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8" h="21254" fill="norm" stroke="1" extrusionOk="0">
                  <a:moveTo>
                    <a:pt x="20768" y="3688"/>
                  </a:moveTo>
                  <a:cubicBezTo>
                    <a:pt x="17091" y="2221"/>
                    <a:pt x="13415" y="753"/>
                    <a:pt x="9968" y="228"/>
                  </a:cubicBezTo>
                  <a:cubicBezTo>
                    <a:pt x="6521" y="-296"/>
                    <a:pt x="3304" y="123"/>
                    <a:pt x="1466" y="1067"/>
                  </a:cubicBezTo>
                  <a:cubicBezTo>
                    <a:pt x="-372" y="2011"/>
                    <a:pt x="-832" y="3479"/>
                    <a:pt x="2155" y="6205"/>
                  </a:cubicBezTo>
                  <a:cubicBezTo>
                    <a:pt x="5142" y="8931"/>
                    <a:pt x="11577" y="12916"/>
                    <a:pt x="15023" y="15537"/>
                  </a:cubicBezTo>
                  <a:cubicBezTo>
                    <a:pt x="18470" y="18158"/>
                    <a:pt x="18930" y="19417"/>
                    <a:pt x="18011" y="20151"/>
                  </a:cubicBezTo>
                  <a:cubicBezTo>
                    <a:pt x="17091" y="20885"/>
                    <a:pt x="14794" y="21094"/>
                    <a:pt x="12496" y="21199"/>
                  </a:cubicBezTo>
                  <a:cubicBezTo>
                    <a:pt x="10198" y="21304"/>
                    <a:pt x="7900" y="21304"/>
                    <a:pt x="6291" y="20780"/>
                  </a:cubicBezTo>
                  <a:cubicBezTo>
                    <a:pt x="4683" y="20255"/>
                    <a:pt x="3764" y="19207"/>
                    <a:pt x="2845" y="181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4" name="Line"/>
            <p:cNvSpPr/>
            <p:nvPr/>
          </p:nvSpPr>
          <p:spPr>
            <a:xfrm>
              <a:off x="4200297" y="3009849"/>
              <a:ext cx="228601" cy="3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4" fill="norm" stroke="1" extrusionOk="0">
                  <a:moveTo>
                    <a:pt x="0" y="20914"/>
                  </a:moveTo>
                  <a:cubicBezTo>
                    <a:pt x="400" y="13714"/>
                    <a:pt x="800" y="6514"/>
                    <a:pt x="2100" y="2914"/>
                  </a:cubicBezTo>
                  <a:cubicBezTo>
                    <a:pt x="3400" y="-686"/>
                    <a:pt x="5600" y="-686"/>
                    <a:pt x="9000" y="1474"/>
                  </a:cubicBezTo>
                  <a:cubicBezTo>
                    <a:pt x="12400" y="3634"/>
                    <a:pt x="17000" y="7954"/>
                    <a:pt x="21600" y="122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5" name="Line"/>
            <p:cNvSpPr/>
            <p:nvPr/>
          </p:nvSpPr>
          <p:spPr>
            <a:xfrm>
              <a:off x="4289197" y="2919941"/>
              <a:ext cx="254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6200"/>
                    <a:pt x="7200" y="12400"/>
                    <a:pt x="10800" y="16000"/>
                  </a:cubicBezTo>
                  <a:cubicBezTo>
                    <a:pt x="14400" y="19600"/>
                    <a:pt x="18000" y="20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6" name="Line"/>
            <p:cNvSpPr/>
            <p:nvPr/>
          </p:nvSpPr>
          <p:spPr>
            <a:xfrm>
              <a:off x="4524147" y="2913591"/>
              <a:ext cx="120651" cy="161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1" fill="norm" stroke="1" extrusionOk="0">
                  <a:moveTo>
                    <a:pt x="0" y="1683"/>
                  </a:moveTo>
                  <a:cubicBezTo>
                    <a:pt x="1137" y="7574"/>
                    <a:pt x="2274" y="13465"/>
                    <a:pt x="3411" y="16971"/>
                  </a:cubicBezTo>
                  <a:cubicBezTo>
                    <a:pt x="4547" y="20478"/>
                    <a:pt x="5684" y="21600"/>
                    <a:pt x="7011" y="21319"/>
                  </a:cubicBezTo>
                  <a:cubicBezTo>
                    <a:pt x="8337" y="21039"/>
                    <a:pt x="9853" y="19356"/>
                    <a:pt x="11558" y="15990"/>
                  </a:cubicBezTo>
                  <a:cubicBezTo>
                    <a:pt x="13263" y="12623"/>
                    <a:pt x="15158" y="7574"/>
                    <a:pt x="16863" y="4629"/>
                  </a:cubicBezTo>
                  <a:cubicBezTo>
                    <a:pt x="18568" y="1683"/>
                    <a:pt x="20084" y="84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7" name="Line"/>
            <p:cNvSpPr/>
            <p:nvPr/>
          </p:nvSpPr>
          <p:spPr>
            <a:xfrm>
              <a:off x="4689247" y="2900623"/>
              <a:ext cx="234951" cy="171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0" fill="norm" stroke="1" extrusionOk="0">
                  <a:moveTo>
                    <a:pt x="0" y="12677"/>
                  </a:moveTo>
                  <a:cubicBezTo>
                    <a:pt x="778" y="13468"/>
                    <a:pt x="1557" y="14258"/>
                    <a:pt x="3016" y="14126"/>
                  </a:cubicBezTo>
                  <a:cubicBezTo>
                    <a:pt x="4476" y="13994"/>
                    <a:pt x="6616" y="12941"/>
                    <a:pt x="8173" y="10833"/>
                  </a:cubicBezTo>
                  <a:cubicBezTo>
                    <a:pt x="9730" y="8726"/>
                    <a:pt x="10703" y="5565"/>
                    <a:pt x="10995" y="3326"/>
                  </a:cubicBezTo>
                  <a:cubicBezTo>
                    <a:pt x="11286" y="1087"/>
                    <a:pt x="10897" y="-230"/>
                    <a:pt x="9341" y="33"/>
                  </a:cubicBezTo>
                  <a:cubicBezTo>
                    <a:pt x="7784" y="297"/>
                    <a:pt x="5059" y="2141"/>
                    <a:pt x="3405" y="4775"/>
                  </a:cubicBezTo>
                  <a:cubicBezTo>
                    <a:pt x="1751" y="7409"/>
                    <a:pt x="1168" y="10833"/>
                    <a:pt x="1557" y="13599"/>
                  </a:cubicBezTo>
                  <a:cubicBezTo>
                    <a:pt x="1946" y="16365"/>
                    <a:pt x="3308" y="18472"/>
                    <a:pt x="6811" y="19658"/>
                  </a:cubicBezTo>
                  <a:cubicBezTo>
                    <a:pt x="10314" y="20843"/>
                    <a:pt x="15957" y="21107"/>
                    <a:pt x="21600" y="213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8" name="Line"/>
            <p:cNvSpPr/>
            <p:nvPr/>
          </p:nvSpPr>
          <p:spPr>
            <a:xfrm>
              <a:off x="1406297" y="2652756"/>
              <a:ext cx="234007" cy="596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440" fill="norm" stroke="1" extrusionOk="0">
                  <a:moveTo>
                    <a:pt x="0" y="7547"/>
                  </a:moveTo>
                  <a:cubicBezTo>
                    <a:pt x="4865" y="6330"/>
                    <a:pt x="9730" y="5113"/>
                    <a:pt x="13038" y="4162"/>
                  </a:cubicBezTo>
                  <a:cubicBezTo>
                    <a:pt x="16346" y="3211"/>
                    <a:pt x="18097" y="2527"/>
                    <a:pt x="19362" y="1995"/>
                  </a:cubicBezTo>
                  <a:cubicBezTo>
                    <a:pt x="20627" y="1462"/>
                    <a:pt x="21405" y="1082"/>
                    <a:pt x="21503" y="740"/>
                  </a:cubicBezTo>
                  <a:cubicBezTo>
                    <a:pt x="21600" y="397"/>
                    <a:pt x="21016" y="93"/>
                    <a:pt x="20141" y="17"/>
                  </a:cubicBezTo>
                  <a:cubicBezTo>
                    <a:pt x="19265" y="-59"/>
                    <a:pt x="18097" y="93"/>
                    <a:pt x="15762" y="892"/>
                  </a:cubicBezTo>
                  <a:cubicBezTo>
                    <a:pt x="13427" y="1690"/>
                    <a:pt x="9924" y="3135"/>
                    <a:pt x="7881" y="4542"/>
                  </a:cubicBezTo>
                  <a:cubicBezTo>
                    <a:pt x="5838" y="5949"/>
                    <a:pt x="5254" y="7318"/>
                    <a:pt x="5741" y="8535"/>
                  </a:cubicBezTo>
                  <a:cubicBezTo>
                    <a:pt x="6227" y="9752"/>
                    <a:pt x="7784" y="10817"/>
                    <a:pt x="9827" y="11882"/>
                  </a:cubicBezTo>
                  <a:cubicBezTo>
                    <a:pt x="11870" y="12947"/>
                    <a:pt x="14400" y="14011"/>
                    <a:pt x="15957" y="14962"/>
                  </a:cubicBezTo>
                  <a:cubicBezTo>
                    <a:pt x="17514" y="15913"/>
                    <a:pt x="18097" y="16749"/>
                    <a:pt x="18097" y="17586"/>
                  </a:cubicBezTo>
                  <a:cubicBezTo>
                    <a:pt x="18097" y="18423"/>
                    <a:pt x="17514" y="19259"/>
                    <a:pt x="16443" y="19944"/>
                  </a:cubicBezTo>
                  <a:cubicBezTo>
                    <a:pt x="15373" y="20628"/>
                    <a:pt x="13816" y="21161"/>
                    <a:pt x="12065" y="21351"/>
                  </a:cubicBezTo>
                  <a:cubicBezTo>
                    <a:pt x="10314" y="21541"/>
                    <a:pt x="8368" y="21389"/>
                    <a:pt x="6422" y="212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609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620214" y="953089"/>
              <a:ext cx="1326370" cy="904557"/>
            </a:xfrm>
            <a:prstGeom prst="rect">
              <a:avLst/>
            </a:prstGeom>
            <a:effectLst/>
          </p:spPr>
        </p:pic>
        <p:pic>
          <p:nvPicPr>
            <p:cNvPr id="1611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153471" y="984741"/>
              <a:ext cx="1101904" cy="910263"/>
            </a:xfrm>
            <a:prstGeom prst="rect">
              <a:avLst/>
            </a:prstGeom>
            <a:effectLst/>
          </p:spPr>
        </p:pic>
        <p:pic>
          <p:nvPicPr>
            <p:cNvPr id="1613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117747" y="2037291"/>
              <a:ext cx="298451" cy="114301"/>
            </a:xfrm>
            <a:prstGeom prst="rect">
              <a:avLst/>
            </a:prstGeom>
            <a:effectLst/>
          </p:spPr>
        </p:pic>
        <p:pic>
          <p:nvPicPr>
            <p:cNvPr id="1615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270147" y="1986491"/>
              <a:ext cx="69851" cy="228601"/>
            </a:xfrm>
            <a:prstGeom prst="rect">
              <a:avLst/>
            </a:prstGeom>
            <a:effectLst/>
          </p:spPr>
        </p:pic>
        <p:pic>
          <p:nvPicPr>
            <p:cNvPr id="1617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397147" y="2018241"/>
              <a:ext cx="203201" cy="161681"/>
            </a:xfrm>
            <a:prstGeom prst="rect">
              <a:avLst/>
            </a:prstGeom>
            <a:effectLst/>
          </p:spPr>
        </p:pic>
        <p:pic>
          <p:nvPicPr>
            <p:cNvPr id="1619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600347" y="1962817"/>
              <a:ext cx="279401" cy="189998"/>
            </a:xfrm>
            <a:prstGeom prst="rect">
              <a:avLst/>
            </a:prstGeom>
            <a:effectLst/>
          </p:spPr>
        </p:pic>
        <p:pic>
          <p:nvPicPr>
            <p:cNvPr id="1621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743347" y="2094441"/>
              <a:ext cx="266701" cy="101601"/>
            </a:xfrm>
            <a:prstGeom prst="rect">
              <a:avLst/>
            </a:prstGeom>
            <a:effectLst/>
          </p:spPr>
        </p:pic>
        <p:pic>
          <p:nvPicPr>
            <p:cNvPr id="1623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868084" y="2030941"/>
              <a:ext cx="72114" cy="228601"/>
            </a:xfrm>
            <a:prstGeom prst="rect">
              <a:avLst/>
            </a:prstGeom>
            <a:effectLst/>
          </p:spPr>
        </p:pic>
        <p:pic>
          <p:nvPicPr>
            <p:cNvPr id="1625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029097" y="2011891"/>
              <a:ext cx="177801" cy="190415"/>
            </a:xfrm>
            <a:prstGeom prst="rect">
              <a:avLst/>
            </a:prstGeom>
            <a:effectLst/>
          </p:spPr>
        </p:pic>
        <p:pic>
          <p:nvPicPr>
            <p:cNvPr id="1627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195948" y="1984615"/>
              <a:ext cx="245900" cy="192377"/>
            </a:xfrm>
            <a:prstGeom prst="rect">
              <a:avLst/>
            </a:prstGeom>
            <a:effectLst/>
          </p:spPr>
        </p:pic>
        <p:sp>
          <p:nvSpPr>
            <p:cNvPr id="1629" name="Line"/>
            <p:cNvSpPr/>
            <p:nvPr/>
          </p:nvSpPr>
          <p:spPr>
            <a:xfrm>
              <a:off x="5921147" y="3135841"/>
              <a:ext cx="63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0" name="Line"/>
            <p:cNvSpPr/>
            <p:nvPr/>
          </p:nvSpPr>
          <p:spPr>
            <a:xfrm>
              <a:off x="5921147" y="3008841"/>
              <a:ext cx="1270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1" name="Line"/>
            <p:cNvSpPr/>
            <p:nvPr/>
          </p:nvSpPr>
          <p:spPr>
            <a:xfrm>
              <a:off x="6124347" y="2811471"/>
              <a:ext cx="88901" cy="44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3" fill="norm" stroke="1" extrusionOk="0">
                  <a:moveTo>
                    <a:pt x="21600" y="5860"/>
                  </a:moveTo>
                  <a:cubicBezTo>
                    <a:pt x="20571" y="4223"/>
                    <a:pt x="19543" y="2585"/>
                    <a:pt x="18000" y="1561"/>
                  </a:cubicBezTo>
                  <a:cubicBezTo>
                    <a:pt x="16457" y="537"/>
                    <a:pt x="14400" y="128"/>
                    <a:pt x="12086" y="25"/>
                  </a:cubicBezTo>
                  <a:cubicBezTo>
                    <a:pt x="9771" y="-77"/>
                    <a:pt x="7200" y="128"/>
                    <a:pt x="5400" y="742"/>
                  </a:cubicBezTo>
                  <a:cubicBezTo>
                    <a:pt x="3600" y="1356"/>
                    <a:pt x="2571" y="2380"/>
                    <a:pt x="1800" y="4888"/>
                  </a:cubicBezTo>
                  <a:cubicBezTo>
                    <a:pt x="1029" y="7396"/>
                    <a:pt x="514" y="11388"/>
                    <a:pt x="257" y="14408"/>
                  </a:cubicBezTo>
                  <a:cubicBezTo>
                    <a:pt x="0" y="17428"/>
                    <a:pt x="0" y="19476"/>
                    <a:pt x="0" y="215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2" name="Line"/>
            <p:cNvSpPr/>
            <p:nvPr/>
          </p:nvSpPr>
          <p:spPr>
            <a:xfrm>
              <a:off x="6041797" y="3085041"/>
              <a:ext cx="2032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75" y="17600"/>
                    <a:pt x="1350" y="13600"/>
                    <a:pt x="4950" y="10000"/>
                  </a:cubicBezTo>
                  <a:cubicBezTo>
                    <a:pt x="8550" y="6400"/>
                    <a:pt x="15075" y="3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3" name="Line"/>
            <p:cNvSpPr/>
            <p:nvPr/>
          </p:nvSpPr>
          <p:spPr>
            <a:xfrm>
              <a:off x="7102247" y="2951691"/>
              <a:ext cx="19050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80" y="4800"/>
                    <a:pt x="10560" y="9600"/>
                    <a:pt x="14160" y="13200"/>
                  </a:cubicBezTo>
                  <a:cubicBezTo>
                    <a:pt x="17760" y="16800"/>
                    <a:pt x="19680" y="19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4" name="Line"/>
            <p:cNvSpPr/>
            <p:nvPr/>
          </p:nvSpPr>
          <p:spPr>
            <a:xfrm>
              <a:off x="7122758" y="2945341"/>
              <a:ext cx="176340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600" fill="norm" stroke="1" extrusionOk="0">
                  <a:moveTo>
                    <a:pt x="21170" y="0"/>
                  </a:moveTo>
                  <a:cubicBezTo>
                    <a:pt x="16342" y="3671"/>
                    <a:pt x="11514" y="7341"/>
                    <a:pt x="7829" y="10588"/>
                  </a:cubicBezTo>
                  <a:cubicBezTo>
                    <a:pt x="4144" y="13835"/>
                    <a:pt x="1603" y="16659"/>
                    <a:pt x="586" y="18424"/>
                  </a:cubicBezTo>
                  <a:cubicBezTo>
                    <a:pt x="-430" y="20188"/>
                    <a:pt x="78" y="20894"/>
                    <a:pt x="58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5" name="Line"/>
            <p:cNvSpPr/>
            <p:nvPr/>
          </p:nvSpPr>
          <p:spPr>
            <a:xfrm>
              <a:off x="7584847" y="2945341"/>
              <a:ext cx="191506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600" fill="norm" stroke="1" extrusionOk="0">
                  <a:moveTo>
                    <a:pt x="0" y="0"/>
                  </a:moveTo>
                  <a:cubicBezTo>
                    <a:pt x="6574" y="3287"/>
                    <a:pt x="13148" y="6574"/>
                    <a:pt x="16904" y="8530"/>
                  </a:cubicBezTo>
                  <a:cubicBezTo>
                    <a:pt x="20661" y="10487"/>
                    <a:pt x="21600" y="11113"/>
                    <a:pt x="21130" y="11896"/>
                  </a:cubicBezTo>
                  <a:cubicBezTo>
                    <a:pt x="20661" y="12678"/>
                    <a:pt x="18783" y="13617"/>
                    <a:pt x="15965" y="15261"/>
                  </a:cubicBezTo>
                  <a:cubicBezTo>
                    <a:pt x="13148" y="16904"/>
                    <a:pt x="9391" y="19252"/>
                    <a:pt x="563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6" name="Line"/>
            <p:cNvSpPr/>
            <p:nvPr/>
          </p:nvSpPr>
          <p:spPr>
            <a:xfrm>
              <a:off x="8023908" y="2856433"/>
              <a:ext cx="198384" cy="323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412" fill="norm" stroke="1" extrusionOk="0">
                  <a:moveTo>
                    <a:pt x="21047" y="2525"/>
                  </a:moveTo>
                  <a:cubicBezTo>
                    <a:pt x="21275" y="1824"/>
                    <a:pt x="21502" y="1122"/>
                    <a:pt x="21047" y="631"/>
                  </a:cubicBezTo>
                  <a:cubicBezTo>
                    <a:pt x="20593" y="141"/>
                    <a:pt x="19456" y="-140"/>
                    <a:pt x="17523" y="70"/>
                  </a:cubicBezTo>
                  <a:cubicBezTo>
                    <a:pt x="15590" y="281"/>
                    <a:pt x="12862" y="982"/>
                    <a:pt x="10247" y="2315"/>
                  </a:cubicBezTo>
                  <a:cubicBezTo>
                    <a:pt x="7633" y="3647"/>
                    <a:pt x="5131" y="5611"/>
                    <a:pt x="3426" y="8205"/>
                  </a:cubicBezTo>
                  <a:cubicBezTo>
                    <a:pt x="1721" y="10800"/>
                    <a:pt x="811" y="14026"/>
                    <a:pt x="357" y="16060"/>
                  </a:cubicBezTo>
                  <a:cubicBezTo>
                    <a:pt x="-98" y="18094"/>
                    <a:pt x="-98" y="18935"/>
                    <a:pt x="243" y="19637"/>
                  </a:cubicBezTo>
                  <a:cubicBezTo>
                    <a:pt x="584" y="20338"/>
                    <a:pt x="1266" y="20899"/>
                    <a:pt x="3767" y="21179"/>
                  </a:cubicBezTo>
                  <a:cubicBezTo>
                    <a:pt x="6268" y="21460"/>
                    <a:pt x="10588" y="21460"/>
                    <a:pt x="13317" y="21320"/>
                  </a:cubicBezTo>
                  <a:cubicBezTo>
                    <a:pt x="16045" y="21179"/>
                    <a:pt x="17182" y="20899"/>
                    <a:pt x="18319" y="206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7" name="Line"/>
            <p:cNvSpPr/>
            <p:nvPr/>
          </p:nvSpPr>
          <p:spPr>
            <a:xfrm>
              <a:off x="8029347" y="3053291"/>
              <a:ext cx="1524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6457"/>
                    <a:pt x="9600" y="11314"/>
                    <a:pt x="13200" y="7714"/>
                  </a:cubicBezTo>
                  <a:cubicBezTo>
                    <a:pt x="16800" y="4114"/>
                    <a:pt x="19200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8" name="Line"/>
            <p:cNvSpPr/>
            <p:nvPr/>
          </p:nvSpPr>
          <p:spPr>
            <a:xfrm>
              <a:off x="8296773" y="2845719"/>
              <a:ext cx="253275" cy="358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422" fill="norm" stroke="1" extrusionOk="0">
                  <a:moveTo>
                    <a:pt x="21538" y="2535"/>
                  </a:moveTo>
                  <a:cubicBezTo>
                    <a:pt x="19018" y="1650"/>
                    <a:pt x="16498" y="766"/>
                    <a:pt x="14788" y="324"/>
                  </a:cubicBezTo>
                  <a:cubicBezTo>
                    <a:pt x="13078" y="-118"/>
                    <a:pt x="12178" y="-118"/>
                    <a:pt x="11098" y="387"/>
                  </a:cubicBezTo>
                  <a:cubicBezTo>
                    <a:pt x="10018" y="893"/>
                    <a:pt x="8758" y="1903"/>
                    <a:pt x="7228" y="3987"/>
                  </a:cubicBezTo>
                  <a:cubicBezTo>
                    <a:pt x="5698" y="6071"/>
                    <a:pt x="3898" y="9229"/>
                    <a:pt x="2638" y="11693"/>
                  </a:cubicBezTo>
                  <a:cubicBezTo>
                    <a:pt x="1378" y="14156"/>
                    <a:pt x="658" y="15924"/>
                    <a:pt x="298" y="17124"/>
                  </a:cubicBezTo>
                  <a:cubicBezTo>
                    <a:pt x="-62" y="18324"/>
                    <a:pt x="-62" y="18956"/>
                    <a:pt x="118" y="19587"/>
                  </a:cubicBezTo>
                  <a:cubicBezTo>
                    <a:pt x="298" y="20219"/>
                    <a:pt x="658" y="20850"/>
                    <a:pt x="1918" y="21166"/>
                  </a:cubicBezTo>
                  <a:cubicBezTo>
                    <a:pt x="3178" y="21482"/>
                    <a:pt x="5338" y="21482"/>
                    <a:pt x="7498" y="21293"/>
                  </a:cubicBezTo>
                  <a:cubicBezTo>
                    <a:pt x="9658" y="21103"/>
                    <a:pt x="11818" y="20724"/>
                    <a:pt x="13978" y="203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9" name="Line"/>
            <p:cNvSpPr/>
            <p:nvPr/>
          </p:nvSpPr>
          <p:spPr>
            <a:xfrm>
              <a:off x="8524647" y="2970741"/>
              <a:ext cx="1651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62" y="4950"/>
                    <a:pt x="10523" y="9900"/>
                    <a:pt x="14123" y="13500"/>
                  </a:cubicBezTo>
                  <a:cubicBezTo>
                    <a:pt x="17723" y="17100"/>
                    <a:pt x="19662" y="1935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0" name="Line"/>
            <p:cNvSpPr/>
            <p:nvPr/>
          </p:nvSpPr>
          <p:spPr>
            <a:xfrm>
              <a:off x="8600284" y="2994541"/>
              <a:ext cx="102164" cy="2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356" fill="norm" stroke="1" extrusionOk="0">
                  <a:moveTo>
                    <a:pt x="21276" y="149"/>
                  </a:moveTo>
                  <a:cubicBezTo>
                    <a:pt x="19072" y="-48"/>
                    <a:pt x="16868" y="-244"/>
                    <a:pt x="14003" y="934"/>
                  </a:cubicBezTo>
                  <a:cubicBezTo>
                    <a:pt x="11137" y="2112"/>
                    <a:pt x="7611" y="4665"/>
                    <a:pt x="4966" y="7611"/>
                  </a:cubicBezTo>
                  <a:cubicBezTo>
                    <a:pt x="2321" y="10556"/>
                    <a:pt x="558" y="13894"/>
                    <a:pt x="117" y="16251"/>
                  </a:cubicBezTo>
                  <a:cubicBezTo>
                    <a:pt x="-324" y="18607"/>
                    <a:pt x="558" y="19981"/>
                    <a:pt x="1439" y="213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1" name="Line"/>
            <p:cNvSpPr/>
            <p:nvPr/>
          </p:nvSpPr>
          <p:spPr>
            <a:xfrm>
              <a:off x="8721497" y="2863585"/>
              <a:ext cx="151606" cy="332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463" fill="norm" stroke="1" extrusionOk="0">
                  <a:moveTo>
                    <a:pt x="0" y="2410"/>
                  </a:moveTo>
                  <a:cubicBezTo>
                    <a:pt x="2700" y="1863"/>
                    <a:pt x="5400" y="1316"/>
                    <a:pt x="8250" y="906"/>
                  </a:cubicBezTo>
                  <a:cubicBezTo>
                    <a:pt x="11100" y="496"/>
                    <a:pt x="14100" y="222"/>
                    <a:pt x="16350" y="86"/>
                  </a:cubicBezTo>
                  <a:cubicBezTo>
                    <a:pt x="18600" y="-51"/>
                    <a:pt x="20100" y="-51"/>
                    <a:pt x="20850" y="291"/>
                  </a:cubicBezTo>
                  <a:cubicBezTo>
                    <a:pt x="21600" y="633"/>
                    <a:pt x="21600" y="1316"/>
                    <a:pt x="21300" y="3503"/>
                  </a:cubicBezTo>
                  <a:cubicBezTo>
                    <a:pt x="21000" y="5691"/>
                    <a:pt x="20400" y="9382"/>
                    <a:pt x="20250" y="12253"/>
                  </a:cubicBezTo>
                  <a:cubicBezTo>
                    <a:pt x="20100" y="15124"/>
                    <a:pt x="20400" y="17174"/>
                    <a:pt x="20250" y="18541"/>
                  </a:cubicBezTo>
                  <a:cubicBezTo>
                    <a:pt x="20100" y="19908"/>
                    <a:pt x="19500" y="20592"/>
                    <a:pt x="18300" y="21002"/>
                  </a:cubicBezTo>
                  <a:cubicBezTo>
                    <a:pt x="17100" y="21412"/>
                    <a:pt x="15300" y="21549"/>
                    <a:pt x="13050" y="21412"/>
                  </a:cubicBezTo>
                  <a:cubicBezTo>
                    <a:pt x="10800" y="21276"/>
                    <a:pt x="8100" y="20865"/>
                    <a:pt x="5400" y="204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2" name="Line"/>
            <p:cNvSpPr/>
            <p:nvPr/>
          </p:nvSpPr>
          <p:spPr>
            <a:xfrm>
              <a:off x="9288378" y="2918241"/>
              <a:ext cx="126477" cy="359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357" fill="norm" stroke="1" extrusionOk="0">
                  <a:moveTo>
                    <a:pt x="15644" y="13287"/>
                  </a:moveTo>
                  <a:cubicBezTo>
                    <a:pt x="12812" y="10901"/>
                    <a:pt x="9979" y="8515"/>
                    <a:pt x="8562" y="6631"/>
                  </a:cubicBezTo>
                  <a:cubicBezTo>
                    <a:pt x="7146" y="4748"/>
                    <a:pt x="7146" y="3366"/>
                    <a:pt x="9094" y="2236"/>
                  </a:cubicBezTo>
                  <a:cubicBezTo>
                    <a:pt x="11041" y="1106"/>
                    <a:pt x="14936" y="227"/>
                    <a:pt x="17415" y="38"/>
                  </a:cubicBezTo>
                  <a:cubicBezTo>
                    <a:pt x="19894" y="-150"/>
                    <a:pt x="20956" y="352"/>
                    <a:pt x="21133" y="1734"/>
                  </a:cubicBezTo>
                  <a:cubicBezTo>
                    <a:pt x="21310" y="3115"/>
                    <a:pt x="20602" y="5376"/>
                    <a:pt x="17238" y="7824"/>
                  </a:cubicBezTo>
                  <a:cubicBezTo>
                    <a:pt x="13874" y="10273"/>
                    <a:pt x="7854" y="12910"/>
                    <a:pt x="4313" y="14480"/>
                  </a:cubicBezTo>
                  <a:cubicBezTo>
                    <a:pt x="772" y="16050"/>
                    <a:pt x="-290" y="16552"/>
                    <a:pt x="64" y="16929"/>
                  </a:cubicBezTo>
                  <a:cubicBezTo>
                    <a:pt x="418" y="17306"/>
                    <a:pt x="2189" y="17557"/>
                    <a:pt x="3959" y="17683"/>
                  </a:cubicBezTo>
                  <a:cubicBezTo>
                    <a:pt x="5730" y="17808"/>
                    <a:pt x="7500" y="17808"/>
                    <a:pt x="8740" y="18185"/>
                  </a:cubicBezTo>
                  <a:cubicBezTo>
                    <a:pt x="9979" y="18562"/>
                    <a:pt x="10687" y="19315"/>
                    <a:pt x="11572" y="19943"/>
                  </a:cubicBezTo>
                  <a:cubicBezTo>
                    <a:pt x="12458" y="20571"/>
                    <a:pt x="13520" y="21073"/>
                    <a:pt x="14936" y="21262"/>
                  </a:cubicBezTo>
                  <a:cubicBezTo>
                    <a:pt x="16353" y="21450"/>
                    <a:pt x="18123" y="21324"/>
                    <a:pt x="19894" y="211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3" name="Line"/>
            <p:cNvSpPr/>
            <p:nvPr/>
          </p:nvSpPr>
          <p:spPr>
            <a:xfrm>
              <a:off x="9807347" y="2862791"/>
              <a:ext cx="15875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96" y="5175"/>
                    <a:pt x="9792" y="10350"/>
                    <a:pt x="13392" y="13950"/>
                  </a:cubicBezTo>
                  <a:cubicBezTo>
                    <a:pt x="16992" y="17550"/>
                    <a:pt x="19296" y="1957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4" name="Line"/>
            <p:cNvSpPr/>
            <p:nvPr/>
          </p:nvSpPr>
          <p:spPr>
            <a:xfrm>
              <a:off x="9947047" y="2913591"/>
              <a:ext cx="10160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50" y="0"/>
                    <a:pt x="17100" y="0"/>
                    <a:pt x="15525" y="346"/>
                  </a:cubicBezTo>
                  <a:cubicBezTo>
                    <a:pt x="13950" y="692"/>
                    <a:pt x="13050" y="1385"/>
                    <a:pt x="10575" y="4085"/>
                  </a:cubicBezTo>
                  <a:cubicBezTo>
                    <a:pt x="8100" y="6785"/>
                    <a:pt x="4050" y="11492"/>
                    <a:pt x="2025" y="14746"/>
                  </a:cubicBezTo>
                  <a:cubicBezTo>
                    <a:pt x="0" y="18000"/>
                    <a:pt x="0" y="198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5" name="Line"/>
            <p:cNvSpPr/>
            <p:nvPr/>
          </p:nvSpPr>
          <p:spPr>
            <a:xfrm>
              <a:off x="10156597" y="2926291"/>
              <a:ext cx="145042" cy="255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25" fill="norm" stroke="1" extrusionOk="0">
                  <a:moveTo>
                    <a:pt x="0" y="0"/>
                  </a:moveTo>
                  <a:cubicBezTo>
                    <a:pt x="5009" y="3570"/>
                    <a:pt x="10017" y="7140"/>
                    <a:pt x="13148" y="9283"/>
                  </a:cubicBezTo>
                  <a:cubicBezTo>
                    <a:pt x="16278" y="11425"/>
                    <a:pt x="17530" y="12139"/>
                    <a:pt x="18626" y="12853"/>
                  </a:cubicBezTo>
                  <a:cubicBezTo>
                    <a:pt x="19722" y="13567"/>
                    <a:pt x="20661" y="14281"/>
                    <a:pt x="21130" y="15084"/>
                  </a:cubicBezTo>
                  <a:cubicBezTo>
                    <a:pt x="21600" y="15888"/>
                    <a:pt x="21600" y="16780"/>
                    <a:pt x="20817" y="17316"/>
                  </a:cubicBezTo>
                  <a:cubicBezTo>
                    <a:pt x="20035" y="17851"/>
                    <a:pt x="18470" y="18030"/>
                    <a:pt x="15809" y="18476"/>
                  </a:cubicBezTo>
                  <a:cubicBezTo>
                    <a:pt x="13148" y="18922"/>
                    <a:pt x="9391" y="19636"/>
                    <a:pt x="6730" y="20261"/>
                  </a:cubicBezTo>
                  <a:cubicBezTo>
                    <a:pt x="4070" y="20886"/>
                    <a:pt x="2504" y="21421"/>
                    <a:pt x="2974" y="21511"/>
                  </a:cubicBezTo>
                  <a:cubicBezTo>
                    <a:pt x="3443" y="21600"/>
                    <a:pt x="5948" y="21243"/>
                    <a:pt x="8452" y="208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6" name="Line"/>
            <p:cNvSpPr/>
            <p:nvPr/>
          </p:nvSpPr>
          <p:spPr>
            <a:xfrm>
              <a:off x="10382286" y="2903222"/>
              <a:ext cx="161662" cy="258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407" fill="norm" stroke="1" extrusionOk="0">
                  <a:moveTo>
                    <a:pt x="21425" y="861"/>
                  </a:moveTo>
                  <a:cubicBezTo>
                    <a:pt x="20303" y="334"/>
                    <a:pt x="19181" y="-193"/>
                    <a:pt x="17217" y="70"/>
                  </a:cubicBezTo>
                  <a:cubicBezTo>
                    <a:pt x="15254" y="334"/>
                    <a:pt x="12448" y="1387"/>
                    <a:pt x="9783" y="3231"/>
                  </a:cubicBezTo>
                  <a:cubicBezTo>
                    <a:pt x="7119" y="5075"/>
                    <a:pt x="4594" y="7709"/>
                    <a:pt x="2911" y="10344"/>
                  </a:cubicBezTo>
                  <a:cubicBezTo>
                    <a:pt x="1228" y="12978"/>
                    <a:pt x="386" y="15612"/>
                    <a:pt x="106" y="17368"/>
                  </a:cubicBezTo>
                  <a:cubicBezTo>
                    <a:pt x="-175" y="19124"/>
                    <a:pt x="106" y="20002"/>
                    <a:pt x="947" y="20529"/>
                  </a:cubicBezTo>
                  <a:cubicBezTo>
                    <a:pt x="1789" y="21056"/>
                    <a:pt x="3191" y="21231"/>
                    <a:pt x="4594" y="21319"/>
                  </a:cubicBezTo>
                  <a:cubicBezTo>
                    <a:pt x="5996" y="21407"/>
                    <a:pt x="7399" y="21407"/>
                    <a:pt x="8802" y="21407"/>
                  </a:cubicBezTo>
                  <a:cubicBezTo>
                    <a:pt x="10204" y="21407"/>
                    <a:pt x="11607" y="21407"/>
                    <a:pt x="12308" y="21231"/>
                  </a:cubicBezTo>
                  <a:cubicBezTo>
                    <a:pt x="13009" y="21056"/>
                    <a:pt x="13009" y="20705"/>
                    <a:pt x="13009" y="203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7" name="Line"/>
            <p:cNvSpPr/>
            <p:nvPr/>
          </p:nvSpPr>
          <p:spPr>
            <a:xfrm>
              <a:off x="10385197" y="3065991"/>
              <a:ext cx="1270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8" name="Line"/>
            <p:cNvSpPr/>
            <p:nvPr/>
          </p:nvSpPr>
          <p:spPr>
            <a:xfrm>
              <a:off x="10574577" y="2885802"/>
              <a:ext cx="153521" cy="299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363" fill="norm" stroke="1" extrusionOk="0">
                  <a:moveTo>
                    <a:pt x="21171" y="1530"/>
                  </a:moveTo>
                  <a:cubicBezTo>
                    <a:pt x="20295" y="925"/>
                    <a:pt x="19420" y="321"/>
                    <a:pt x="18106" y="95"/>
                  </a:cubicBezTo>
                  <a:cubicBezTo>
                    <a:pt x="16793" y="-132"/>
                    <a:pt x="15041" y="19"/>
                    <a:pt x="12998" y="850"/>
                  </a:cubicBezTo>
                  <a:cubicBezTo>
                    <a:pt x="10955" y="1681"/>
                    <a:pt x="8620" y="3191"/>
                    <a:pt x="6722" y="5683"/>
                  </a:cubicBezTo>
                  <a:cubicBezTo>
                    <a:pt x="4825" y="8176"/>
                    <a:pt x="3366" y="11650"/>
                    <a:pt x="2052" y="14444"/>
                  </a:cubicBezTo>
                  <a:cubicBezTo>
                    <a:pt x="739" y="17239"/>
                    <a:pt x="-429" y="19353"/>
                    <a:pt x="155" y="20411"/>
                  </a:cubicBezTo>
                  <a:cubicBezTo>
                    <a:pt x="739" y="21468"/>
                    <a:pt x="3074" y="21468"/>
                    <a:pt x="5701" y="21241"/>
                  </a:cubicBezTo>
                  <a:cubicBezTo>
                    <a:pt x="8328" y="21015"/>
                    <a:pt x="11247" y="20562"/>
                    <a:pt x="14166" y="201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9" name="Line"/>
            <p:cNvSpPr/>
            <p:nvPr/>
          </p:nvSpPr>
          <p:spPr>
            <a:xfrm>
              <a:off x="10728097" y="2977091"/>
              <a:ext cx="889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0" name="Line"/>
            <p:cNvSpPr/>
            <p:nvPr/>
          </p:nvSpPr>
          <p:spPr>
            <a:xfrm>
              <a:off x="10763365" y="3015191"/>
              <a:ext cx="104433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600" fill="norm" stroke="1" extrusionOk="0">
                  <a:moveTo>
                    <a:pt x="21314" y="0"/>
                  </a:moveTo>
                  <a:cubicBezTo>
                    <a:pt x="19154" y="248"/>
                    <a:pt x="16994" y="497"/>
                    <a:pt x="13538" y="3476"/>
                  </a:cubicBezTo>
                  <a:cubicBezTo>
                    <a:pt x="10082" y="6455"/>
                    <a:pt x="5330" y="12166"/>
                    <a:pt x="2738" y="15641"/>
                  </a:cubicBezTo>
                  <a:cubicBezTo>
                    <a:pt x="146" y="19117"/>
                    <a:pt x="-286" y="20359"/>
                    <a:pt x="146" y="20979"/>
                  </a:cubicBezTo>
                  <a:cubicBezTo>
                    <a:pt x="578" y="21600"/>
                    <a:pt x="1874" y="21600"/>
                    <a:pt x="317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1" name="Line"/>
            <p:cNvSpPr/>
            <p:nvPr/>
          </p:nvSpPr>
          <p:spPr>
            <a:xfrm>
              <a:off x="10829697" y="2892289"/>
              <a:ext cx="143934" cy="351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5" fill="norm" stroke="1" extrusionOk="0">
                  <a:moveTo>
                    <a:pt x="1906" y="3609"/>
                  </a:moveTo>
                  <a:cubicBezTo>
                    <a:pt x="2224" y="2966"/>
                    <a:pt x="2541" y="2323"/>
                    <a:pt x="4765" y="1744"/>
                  </a:cubicBezTo>
                  <a:cubicBezTo>
                    <a:pt x="6988" y="1166"/>
                    <a:pt x="11118" y="651"/>
                    <a:pt x="14135" y="330"/>
                  </a:cubicBezTo>
                  <a:cubicBezTo>
                    <a:pt x="17153" y="9"/>
                    <a:pt x="19059" y="-120"/>
                    <a:pt x="20171" y="137"/>
                  </a:cubicBezTo>
                  <a:cubicBezTo>
                    <a:pt x="21282" y="394"/>
                    <a:pt x="21600" y="1037"/>
                    <a:pt x="21600" y="3287"/>
                  </a:cubicBezTo>
                  <a:cubicBezTo>
                    <a:pt x="21600" y="5537"/>
                    <a:pt x="21282" y="9394"/>
                    <a:pt x="20488" y="12287"/>
                  </a:cubicBezTo>
                  <a:cubicBezTo>
                    <a:pt x="19694" y="15180"/>
                    <a:pt x="18424" y="17109"/>
                    <a:pt x="17471" y="18394"/>
                  </a:cubicBezTo>
                  <a:cubicBezTo>
                    <a:pt x="16518" y="19680"/>
                    <a:pt x="15882" y="20323"/>
                    <a:pt x="14771" y="20773"/>
                  </a:cubicBezTo>
                  <a:cubicBezTo>
                    <a:pt x="13659" y="21223"/>
                    <a:pt x="12071" y="21480"/>
                    <a:pt x="9529" y="21223"/>
                  </a:cubicBezTo>
                  <a:cubicBezTo>
                    <a:pt x="6988" y="20966"/>
                    <a:pt x="3494" y="20194"/>
                    <a:pt x="0" y="194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2" name="Line"/>
            <p:cNvSpPr/>
            <p:nvPr/>
          </p:nvSpPr>
          <p:spPr>
            <a:xfrm>
              <a:off x="8814846" y="3755624"/>
              <a:ext cx="152400" cy="158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6" h="21239" fill="norm" stroke="1" extrusionOk="0">
                  <a:moveTo>
                    <a:pt x="14083" y="6307"/>
                  </a:moveTo>
                  <a:cubicBezTo>
                    <a:pt x="14371" y="4886"/>
                    <a:pt x="14659" y="3465"/>
                    <a:pt x="14083" y="2612"/>
                  </a:cubicBezTo>
                  <a:cubicBezTo>
                    <a:pt x="13507" y="1759"/>
                    <a:pt x="12067" y="1475"/>
                    <a:pt x="10195" y="2470"/>
                  </a:cubicBezTo>
                  <a:cubicBezTo>
                    <a:pt x="8323" y="3465"/>
                    <a:pt x="6019" y="5738"/>
                    <a:pt x="4147" y="8581"/>
                  </a:cubicBezTo>
                  <a:cubicBezTo>
                    <a:pt x="2275" y="11423"/>
                    <a:pt x="835" y="14833"/>
                    <a:pt x="259" y="17249"/>
                  </a:cubicBezTo>
                  <a:cubicBezTo>
                    <a:pt x="-317" y="19665"/>
                    <a:pt x="-29" y="21086"/>
                    <a:pt x="2131" y="21228"/>
                  </a:cubicBezTo>
                  <a:cubicBezTo>
                    <a:pt x="4291" y="21370"/>
                    <a:pt x="8323" y="20233"/>
                    <a:pt x="11923" y="17249"/>
                  </a:cubicBezTo>
                  <a:cubicBezTo>
                    <a:pt x="15523" y="14265"/>
                    <a:pt x="18691" y="9433"/>
                    <a:pt x="19987" y="6307"/>
                  </a:cubicBezTo>
                  <a:cubicBezTo>
                    <a:pt x="21283" y="3181"/>
                    <a:pt x="20707" y="1759"/>
                    <a:pt x="19699" y="907"/>
                  </a:cubicBezTo>
                  <a:cubicBezTo>
                    <a:pt x="18691" y="54"/>
                    <a:pt x="17251" y="-230"/>
                    <a:pt x="15811" y="196"/>
                  </a:cubicBezTo>
                  <a:cubicBezTo>
                    <a:pt x="14371" y="623"/>
                    <a:pt x="12931" y="1759"/>
                    <a:pt x="11491" y="28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3" name="Line"/>
            <p:cNvSpPr/>
            <p:nvPr/>
          </p:nvSpPr>
          <p:spPr>
            <a:xfrm>
              <a:off x="8994547" y="3745441"/>
              <a:ext cx="133351" cy="165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9" fill="norm" stroke="1" extrusionOk="0">
                  <a:moveTo>
                    <a:pt x="0" y="6562"/>
                  </a:moveTo>
                  <a:cubicBezTo>
                    <a:pt x="343" y="5195"/>
                    <a:pt x="686" y="3828"/>
                    <a:pt x="2571" y="2734"/>
                  </a:cubicBezTo>
                  <a:cubicBezTo>
                    <a:pt x="4457" y="1641"/>
                    <a:pt x="7886" y="820"/>
                    <a:pt x="10457" y="1777"/>
                  </a:cubicBezTo>
                  <a:cubicBezTo>
                    <a:pt x="13029" y="2734"/>
                    <a:pt x="14743" y="5468"/>
                    <a:pt x="15429" y="8339"/>
                  </a:cubicBezTo>
                  <a:cubicBezTo>
                    <a:pt x="16114" y="11210"/>
                    <a:pt x="15771" y="14218"/>
                    <a:pt x="15086" y="16268"/>
                  </a:cubicBezTo>
                  <a:cubicBezTo>
                    <a:pt x="14400" y="18319"/>
                    <a:pt x="13371" y="19413"/>
                    <a:pt x="12000" y="20233"/>
                  </a:cubicBezTo>
                  <a:cubicBezTo>
                    <a:pt x="10629" y="21053"/>
                    <a:pt x="8914" y="21600"/>
                    <a:pt x="7886" y="21190"/>
                  </a:cubicBezTo>
                  <a:cubicBezTo>
                    <a:pt x="6857" y="20780"/>
                    <a:pt x="6514" y="19413"/>
                    <a:pt x="7371" y="16542"/>
                  </a:cubicBezTo>
                  <a:cubicBezTo>
                    <a:pt x="8229" y="13671"/>
                    <a:pt x="10286" y="9296"/>
                    <a:pt x="12857" y="6289"/>
                  </a:cubicBezTo>
                  <a:cubicBezTo>
                    <a:pt x="15429" y="3281"/>
                    <a:pt x="18514" y="164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4" name="Line"/>
            <p:cNvSpPr/>
            <p:nvPr/>
          </p:nvSpPr>
          <p:spPr>
            <a:xfrm>
              <a:off x="7289259" y="4314601"/>
              <a:ext cx="282889" cy="288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150" fill="norm" stroke="1" extrusionOk="0">
                  <a:moveTo>
                    <a:pt x="744" y="5300"/>
                  </a:moveTo>
                  <a:cubicBezTo>
                    <a:pt x="264" y="3124"/>
                    <a:pt x="-216" y="949"/>
                    <a:pt x="104" y="249"/>
                  </a:cubicBezTo>
                  <a:cubicBezTo>
                    <a:pt x="424" y="-450"/>
                    <a:pt x="1544" y="327"/>
                    <a:pt x="3784" y="2503"/>
                  </a:cubicBezTo>
                  <a:cubicBezTo>
                    <a:pt x="6024" y="4678"/>
                    <a:pt x="9384" y="8252"/>
                    <a:pt x="12504" y="11593"/>
                  </a:cubicBezTo>
                  <a:cubicBezTo>
                    <a:pt x="15624" y="14934"/>
                    <a:pt x="18504" y="18042"/>
                    <a:pt x="21384" y="211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5" name="Line"/>
            <p:cNvSpPr/>
            <p:nvPr/>
          </p:nvSpPr>
          <p:spPr>
            <a:xfrm>
              <a:off x="7343547" y="4335991"/>
              <a:ext cx="22860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00" y="1600"/>
                    <a:pt x="16400" y="3200"/>
                    <a:pt x="13200" y="5733"/>
                  </a:cubicBezTo>
                  <a:cubicBezTo>
                    <a:pt x="10000" y="8267"/>
                    <a:pt x="6200" y="11733"/>
                    <a:pt x="3900" y="14533"/>
                  </a:cubicBezTo>
                  <a:cubicBezTo>
                    <a:pt x="1600" y="17333"/>
                    <a:pt x="800" y="1946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6" name="Line"/>
            <p:cNvSpPr/>
            <p:nvPr/>
          </p:nvSpPr>
          <p:spPr>
            <a:xfrm>
              <a:off x="7836563" y="4311538"/>
              <a:ext cx="224535" cy="278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527" fill="norm" stroke="1" extrusionOk="0">
                  <a:moveTo>
                    <a:pt x="20808" y="1400"/>
                  </a:moveTo>
                  <a:cubicBezTo>
                    <a:pt x="20203" y="745"/>
                    <a:pt x="19597" y="91"/>
                    <a:pt x="18790" y="9"/>
                  </a:cubicBezTo>
                  <a:cubicBezTo>
                    <a:pt x="17982" y="-73"/>
                    <a:pt x="16973" y="418"/>
                    <a:pt x="14147" y="1972"/>
                  </a:cubicBezTo>
                  <a:cubicBezTo>
                    <a:pt x="11321" y="3527"/>
                    <a:pt x="6678" y="6145"/>
                    <a:pt x="3952" y="8272"/>
                  </a:cubicBezTo>
                  <a:cubicBezTo>
                    <a:pt x="1227" y="10400"/>
                    <a:pt x="420" y="12036"/>
                    <a:pt x="117" y="13263"/>
                  </a:cubicBezTo>
                  <a:cubicBezTo>
                    <a:pt x="-186" y="14491"/>
                    <a:pt x="16" y="15309"/>
                    <a:pt x="1732" y="16372"/>
                  </a:cubicBezTo>
                  <a:cubicBezTo>
                    <a:pt x="3448" y="17436"/>
                    <a:pt x="6678" y="18745"/>
                    <a:pt x="10210" y="19645"/>
                  </a:cubicBezTo>
                  <a:cubicBezTo>
                    <a:pt x="13743" y="20545"/>
                    <a:pt x="17578" y="21036"/>
                    <a:pt x="21414" y="215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7" name="Line"/>
            <p:cNvSpPr/>
            <p:nvPr/>
          </p:nvSpPr>
          <p:spPr>
            <a:xfrm>
              <a:off x="8199124" y="4285191"/>
              <a:ext cx="268374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21396" y="0"/>
                  </a:moveTo>
                  <a:cubicBezTo>
                    <a:pt x="17852" y="335"/>
                    <a:pt x="14308" y="670"/>
                    <a:pt x="11102" y="2093"/>
                  </a:cubicBezTo>
                  <a:cubicBezTo>
                    <a:pt x="7896" y="3516"/>
                    <a:pt x="5027" y="6028"/>
                    <a:pt x="3171" y="8372"/>
                  </a:cubicBezTo>
                  <a:cubicBezTo>
                    <a:pt x="1315" y="10716"/>
                    <a:pt x="471" y="12893"/>
                    <a:pt x="134" y="14400"/>
                  </a:cubicBezTo>
                  <a:cubicBezTo>
                    <a:pt x="-204" y="15907"/>
                    <a:pt x="-35" y="16744"/>
                    <a:pt x="2243" y="17833"/>
                  </a:cubicBezTo>
                  <a:cubicBezTo>
                    <a:pt x="4521" y="18921"/>
                    <a:pt x="8909" y="20260"/>
                    <a:pt x="1329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8" name="Line"/>
            <p:cNvSpPr/>
            <p:nvPr/>
          </p:nvSpPr>
          <p:spPr>
            <a:xfrm>
              <a:off x="8251597" y="4418541"/>
              <a:ext cx="2540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" y="17486"/>
                    <a:pt x="1440" y="13371"/>
                    <a:pt x="5040" y="9771"/>
                  </a:cubicBezTo>
                  <a:cubicBezTo>
                    <a:pt x="8640" y="6171"/>
                    <a:pt x="15120" y="308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9" name="Line"/>
            <p:cNvSpPr/>
            <p:nvPr/>
          </p:nvSpPr>
          <p:spPr>
            <a:xfrm>
              <a:off x="8573076" y="4237909"/>
              <a:ext cx="237322" cy="283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426" fill="norm" stroke="1" extrusionOk="0">
                  <a:moveTo>
                    <a:pt x="21432" y="3574"/>
                  </a:moveTo>
                  <a:cubicBezTo>
                    <a:pt x="21050" y="2774"/>
                    <a:pt x="20667" y="1974"/>
                    <a:pt x="19329" y="1334"/>
                  </a:cubicBezTo>
                  <a:cubicBezTo>
                    <a:pt x="17991" y="694"/>
                    <a:pt x="15697" y="214"/>
                    <a:pt x="14073" y="54"/>
                  </a:cubicBezTo>
                  <a:cubicBezTo>
                    <a:pt x="12448" y="-106"/>
                    <a:pt x="11492" y="54"/>
                    <a:pt x="10441" y="1014"/>
                  </a:cubicBezTo>
                  <a:cubicBezTo>
                    <a:pt x="9390" y="1974"/>
                    <a:pt x="8243" y="3734"/>
                    <a:pt x="6713" y="6294"/>
                  </a:cubicBezTo>
                  <a:cubicBezTo>
                    <a:pt x="5184" y="8854"/>
                    <a:pt x="3273" y="12214"/>
                    <a:pt x="2126" y="14294"/>
                  </a:cubicBezTo>
                  <a:cubicBezTo>
                    <a:pt x="979" y="16374"/>
                    <a:pt x="597" y="17174"/>
                    <a:pt x="310" y="18054"/>
                  </a:cubicBezTo>
                  <a:cubicBezTo>
                    <a:pt x="23" y="18934"/>
                    <a:pt x="-168" y="19894"/>
                    <a:pt x="214" y="20534"/>
                  </a:cubicBezTo>
                  <a:cubicBezTo>
                    <a:pt x="597" y="21174"/>
                    <a:pt x="1552" y="21494"/>
                    <a:pt x="4420" y="21414"/>
                  </a:cubicBezTo>
                  <a:cubicBezTo>
                    <a:pt x="7287" y="21334"/>
                    <a:pt x="12066" y="20854"/>
                    <a:pt x="16844" y="203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0" name="Line"/>
            <p:cNvSpPr/>
            <p:nvPr/>
          </p:nvSpPr>
          <p:spPr>
            <a:xfrm>
              <a:off x="8810397" y="4316941"/>
              <a:ext cx="1270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6092"/>
                    <a:pt x="11520" y="12185"/>
                    <a:pt x="15120" y="15785"/>
                  </a:cubicBezTo>
                  <a:cubicBezTo>
                    <a:pt x="18720" y="19385"/>
                    <a:pt x="20160" y="2049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1" name="Line"/>
            <p:cNvSpPr/>
            <p:nvPr/>
          </p:nvSpPr>
          <p:spPr>
            <a:xfrm>
              <a:off x="8861197" y="4353313"/>
              <a:ext cx="114301" cy="192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2" fill="norm" stroke="1" extrusionOk="0">
                  <a:moveTo>
                    <a:pt x="21600" y="192"/>
                  </a:moveTo>
                  <a:cubicBezTo>
                    <a:pt x="19600" y="-43"/>
                    <a:pt x="17600" y="-278"/>
                    <a:pt x="14800" y="896"/>
                  </a:cubicBezTo>
                  <a:cubicBezTo>
                    <a:pt x="12000" y="2070"/>
                    <a:pt x="8400" y="4652"/>
                    <a:pt x="5800" y="8292"/>
                  </a:cubicBezTo>
                  <a:cubicBezTo>
                    <a:pt x="3200" y="11931"/>
                    <a:pt x="1600" y="16626"/>
                    <a:pt x="0" y="213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2" name="Line"/>
            <p:cNvSpPr/>
            <p:nvPr/>
          </p:nvSpPr>
          <p:spPr>
            <a:xfrm>
              <a:off x="8981847" y="4206910"/>
              <a:ext cx="197401" cy="366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351" fill="norm" stroke="1" extrusionOk="0">
                  <a:moveTo>
                    <a:pt x="0" y="1972"/>
                  </a:moveTo>
                  <a:cubicBezTo>
                    <a:pt x="2757" y="1232"/>
                    <a:pt x="5515" y="491"/>
                    <a:pt x="8732" y="183"/>
                  </a:cubicBezTo>
                  <a:cubicBezTo>
                    <a:pt x="11949" y="-126"/>
                    <a:pt x="15626" y="-3"/>
                    <a:pt x="17923" y="244"/>
                  </a:cubicBezTo>
                  <a:cubicBezTo>
                    <a:pt x="20221" y="491"/>
                    <a:pt x="21140" y="861"/>
                    <a:pt x="21370" y="1911"/>
                  </a:cubicBezTo>
                  <a:cubicBezTo>
                    <a:pt x="21600" y="2960"/>
                    <a:pt x="21140" y="4688"/>
                    <a:pt x="20451" y="6909"/>
                  </a:cubicBezTo>
                  <a:cubicBezTo>
                    <a:pt x="19762" y="9131"/>
                    <a:pt x="18843" y="11847"/>
                    <a:pt x="18613" y="13883"/>
                  </a:cubicBezTo>
                  <a:cubicBezTo>
                    <a:pt x="18383" y="15920"/>
                    <a:pt x="18843" y="17277"/>
                    <a:pt x="19187" y="18388"/>
                  </a:cubicBezTo>
                  <a:cubicBezTo>
                    <a:pt x="19532" y="19499"/>
                    <a:pt x="19762" y="20363"/>
                    <a:pt x="19302" y="20857"/>
                  </a:cubicBezTo>
                  <a:cubicBezTo>
                    <a:pt x="18843" y="21351"/>
                    <a:pt x="17694" y="21474"/>
                    <a:pt x="16200" y="21227"/>
                  </a:cubicBezTo>
                  <a:cubicBezTo>
                    <a:pt x="14706" y="20980"/>
                    <a:pt x="12868" y="20363"/>
                    <a:pt x="11030" y="197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3" name="Line"/>
            <p:cNvSpPr/>
            <p:nvPr/>
          </p:nvSpPr>
          <p:spPr>
            <a:xfrm>
              <a:off x="9387684" y="4213400"/>
              <a:ext cx="154315" cy="363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6" h="21465" fill="norm" stroke="1" extrusionOk="0">
                  <a:moveTo>
                    <a:pt x="17357" y="13974"/>
                  </a:moveTo>
                  <a:cubicBezTo>
                    <a:pt x="15053" y="11352"/>
                    <a:pt x="12749" y="8730"/>
                    <a:pt x="11741" y="6732"/>
                  </a:cubicBezTo>
                  <a:cubicBezTo>
                    <a:pt x="10733" y="4734"/>
                    <a:pt x="11021" y="3361"/>
                    <a:pt x="12029" y="2362"/>
                  </a:cubicBezTo>
                  <a:cubicBezTo>
                    <a:pt x="13037" y="1363"/>
                    <a:pt x="14765" y="739"/>
                    <a:pt x="16349" y="364"/>
                  </a:cubicBezTo>
                  <a:cubicBezTo>
                    <a:pt x="17933" y="-10"/>
                    <a:pt x="19373" y="-135"/>
                    <a:pt x="20237" y="177"/>
                  </a:cubicBezTo>
                  <a:cubicBezTo>
                    <a:pt x="21101" y="489"/>
                    <a:pt x="21389" y="1238"/>
                    <a:pt x="20237" y="2674"/>
                  </a:cubicBezTo>
                  <a:cubicBezTo>
                    <a:pt x="19085" y="4110"/>
                    <a:pt x="16493" y="6233"/>
                    <a:pt x="13325" y="8355"/>
                  </a:cubicBezTo>
                  <a:cubicBezTo>
                    <a:pt x="10157" y="10478"/>
                    <a:pt x="6413" y="12600"/>
                    <a:pt x="4253" y="13974"/>
                  </a:cubicBezTo>
                  <a:cubicBezTo>
                    <a:pt x="2093" y="15347"/>
                    <a:pt x="1517" y="15971"/>
                    <a:pt x="941" y="16596"/>
                  </a:cubicBezTo>
                  <a:cubicBezTo>
                    <a:pt x="365" y="17220"/>
                    <a:pt x="-211" y="17844"/>
                    <a:pt x="77" y="18344"/>
                  </a:cubicBezTo>
                  <a:cubicBezTo>
                    <a:pt x="365" y="18843"/>
                    <a:pt x="1517" y="19218"/>
                    <a:pt x="2813" y="19342"/>
                  </a:cubicBezTo>
                  <a:cubicBezTo>
                    <a:pt x="4109" y="19467"/>
                    <a:pt x="5549" y="19342"/>
                    <a:pt x="7997" y="19655"/>
                  </a:cubicBezTo>
                  <a:cubicBezTo>
                    <a:pt x="10445" y="19967"/>
                    <a:pt x="13901" y="20716"/>
                    <a:pt x="17357" y="214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4" name="Line"/>
            <p:cNvSpPr/>
            <p:nvPr/>
          </p:nvSpPr>
          <p:spPr>
            <a:xfrm>
              <a:off x="9896247" y="4253441"/>
              <a:ext cx="1143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00" y="1800"/>
                    <a:pt x="6400" y="3600"/>
                    <a:pt x="10000" y="7200"/>
                  </a:cubicBezTo>
                  <a:cubicBezTo>
                    <a:pt x="13600" y="10800"/>
                    <a:pt x="17600" y="16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5" name="Line"/>
            <p:cNvSpPr/>
            <p:nvPr/>
          </p:nvSpPr>
          <p:spPr>
            <a:xfrm>
              <a:off x="10004197" y="4272491"/>
              <a:ext cx="6985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709" y="4255"/>
                    <a:pt x="9818" y="8509"/>
                    <a:pt x="5891" y="11536"/>
                  </a:cubicBezTo>
                  <a:cubicBezTo>
                    <a:pt x="1964" y="14564"/>
                    <a:pt x="0" y="16364"/>
                    <a:pt x="0" y="17836"/>
                  </a:cubicBezTo>
                  <a:cubicBezTo>
                    <a:pt x="0" y="19309"/>
                    <a:pt x="1964" y="20455"/>
                    <a:pt x="392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6" name="Line"/>
            <p:cNvSpPr/>
            <p:nvPr/>
          </p:nvSpPr>
          <p:spPr>
            <a:xfrm>
              <a:off x="10166902" y="4342341"/>
              <a:ext cx="161146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6" h="21600" fill="norm" stroke="1" extrusionOk="0">
                  <a:moveTo>
                    <a:pt x="20816" y="0"/>
                  </a:moveTo>
                  <a:cubicBezTo>
                    <a:pt x="16168" y="1800"/>
                    <a:pt x="11520" y="3600"/>
                    <a:pt x="8102" y="5400"/>
                  </a:cubicBezTo>
                  <a:cubicBezTo>
                    <a:pt x="4684" y="7200"/>
                    <a:pt x="2497" y="9000"/>
                    <a:pt x="1130" y="10543"/>
                  </a:cubicBezTo>
                  <a:cubicBezTo>
                    <a:pt x="-237" y="12086"/>
                    <a:pt x="-784" y="13371"/>
                    <a:pt x="1950" y="15171"/>
                  </a:cubicBezTo>
                  <a:cubicBezTo>
                    <a:pt x="4684" y="16971"/>
                    <a:pt x="10700" y="19286"/>
                    <a:pt x="167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7" name="Line"/>
            <p:cNvSpPr/>
            <p:nvPr/>
          </p:nvSpPr>
          <p:spPr>
            <a:xfrm>
              <a:off x="10442845" y="4270565"/>
              <a:ext cx="139203" cy="236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392" fill="norm" stroke="1" extrusionOk="0">
                  <a:moveTo>
                    <a:pt x="21202" y="2468"/>
                  </a:moveTo>
                  <a:cubicBezTo>
                    <a:pt x="20557" y="1512"/>
                    <a:pt x="19912" y="557"/>
                    <a:pt x="18784" y="174"/>
                  </a:cubicBezTo>
                  <a:cubicBezTo>
                    <a:pt x="17656" y="-208"/>
                    <a:pt x="16044" y="-17"/>
                    <a:pt x="13303" y="1321"/>
                  </a:cubicBezTo>
                  <a:cubicBezTo>
                    <a:pt x="10563" y="2659"/>
                    <a:pt x="6695" y="5144"/>
                    <a:pt x="3954" y="7342"/>
                  </a:cubicBezTo>
                  <a:cubicBezTo>
                    <a:pt x="1214" y="9541"/>
                    <a:pt x="-398" y="11452"/>
                    <a:pt x="86" y="13650"/>
                  </a:cubicBezTo>
                  <a:cubicBezTo>
                    <a:pt x="569" y="15849"/>
                    <a:pt x="3148" y="18334"/>
                    <a:pt x="6533" y="19672"/>
                  </a:cubicBezTo>
                  <a:cubicBezTo>
                    <a:pt x="9918" y="21010"/>
                    <a:pt x="14109" y="21201"/>
                    <a:pt x="18301" y="213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8" name="Line"/>
            <p:cNvSpPr/>
            <p:nvPr/>
          </p:nvSpPr>
          <p:spPr>
            <a:xfrm>
              <a:off x="10455047" y="4437591"/>
              <a:ext cx="1270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9" name="Line"/>
            <p:cNvSpPr/>
            <p:nvPr/>
          </p:nvSpPr>
          <p:spPr>
            <a:xfrm>
              <a:off x="10672269" y="4261013"/>
              <a:ext cx="144729" cy="271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503" fill="norm" stroke="1" extrusionOk="0">
                  <a:moveTo>
                    <a:pt x="21404" y="3419"/>
                  </a:moveTo>
                  <a:cubicBezTo>
                    <a:pt x="21091" y="2582"/>
                    <a:pt x="20778" y="1745"/>
                    <a:pt x="19839" y="1159"/>
                  </a:cubicBezTo>
                  <a:cubicBezTo>
                    <a:pt x="18900" y="573"/>
                    <a:pt x="17334" y="238"/>
                    <a:pt x="15769" y="70"/>
                  </a:cubicBezTo>
                  <a:cubicBezTo>
                    <a:pt x="14204" y="-97"/>
                    <a:pt x="12639" y="-97"/>
                    <a:pt x="10761" y="1577"/>
                  </a:cubicBezTo>
                  <a:cubicBezTo>
                    <a:pt x="8882" y="3252"/>
                    <a:pt x="6691" y="6601"/>
                    <a:pt x="4813" y="9615"/>
                  </a:cubicBezTo>
                  <a:cubicBezTo>
                    <a:pt x="2934" y="12629"/>
                    <a:pt x="1369" y="15308"/>
                    <a:pt x="587" y="17150"/>
                  </a:cubicBezTo>
                  <a:cubicBezTo>
                    <a:pt x="-196" y="18991"/>
                    <a:pt x="-196" y="19996"/>
                    <a:pt x="587" y="20582"/>
                  </a:cubicBezTo>
                  <a:cubicBezTo>
                    <a:pt x="1369" y="21168"/>
                    <a:pt x="2934" y="21336"/>
                    <a:pt x="5282" y="21419"/>
                  </a:cubicBezTo>
                  <a:cubicBezTo>
                    <a:pt x="7630" y="21503"/>
                    <a:pt x="10761" y="21503"/>
                    <a:pt x="13891" y="215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0" name="Line"/>
            <p:cNvSpPr/>
            <p:nvPr/>
          </p:nvSpPr>
          <p:spPr>
            <a:xfrm>
              <a:off x="10797947" y="4374091"/>
              <a:ext cx="698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36" y="4985"/>
                    <a:pt x="10473" y="9969"/>
                    <a:pt x="14073" y="13569"/>
                  </a:cubicBezTo>
                  <a:cubicBezTo>
                    <a:pt x="17673" y="17169"/>
                    <a:pt x="19636" y="1938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1" name="Line"/>
            <p:cNvSpPr/>
            <p:nvPr/>
          </p:nvSpPr>
          <p:spPr>
            <a:xfrm>
              <a:off x="10865903" y="4393141"/>
              <a:ext cx="52695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2" h="21600" fill="norm" stroke="1" extrusionOk="0">
                  <a:moveTo>
                    <a:pt x="20682" y="0"/>
                  </a:moveTo>
                  <a:cubicBezTo>
                    <a:pt x="13205" y="5867"/>
                    <a:pt x="5728" y="11733"/>
                    <a:pt x="2405" y="15333"/>
                  </a:cubicBezTo>
                  <a:cubicBezTo>
                    <a:pt x="-918" y="18933"/>
                    <a:pt x="-87" y="20267"/>
                    <a:pt x="74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2" name="Line"/>
            <p:cNvSpPr/>
            <p:nvPr/>
          </p:nvSpPr>
          <p:spPr>
            <a:xfrm>
              <a:off x="10823347" y="4304746"/>
              <a:ext cx="204635" cy="342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568" fill="norm" stroke="1" extrusionOk="0">
                  <a:moveTo>
                    <a:pt x="7935" y="1968"/>
                  </a:moveTo>
                  <a:cubicBezTo>
                    <a:pt x="8596" y="1435"/>
                    <a:pt x="9257" y="901"/>
                    <a:pt x="10690" y="568"/>
                  </a:cubicBezTo>
                  <a:cubicBezTo>
                    <a:pt x="12122" y="235"/>
                    <a:pt x="14327" y="101"/>
                    <a:pt x="16310" y="35"/>
                  </a:cubicBezTo>
                  <a:cubicBezTo>
                    <a:pt x="18294" y="-32"/>
                    <a:pt x="20057" y="-32"/>
                    <a:pt x="20829" y="301"/>
                  </a:cubicBezTo>
                  <a:cubicBezTo>
                    <a:pt x="21600" y="635"/>
                    <a:pt x="21380" y="1301"/>
                    <a:pt x="20608" y="2235"/>
                  </a:cubicBezTo>
                  <a:cubicBezTo>
                    <a:pt x="19837" y="3168"/>
                    <a:pt x="18514" y="4368"/>
                    <a:pt x="17743" y="6101"/>
                  </a:cubicBezTo>
                  <a:cubicBezTo>
                    <a:pt x="16971" y="7835"/>
                    <a:pt x="16751" y="10101"/>
                    <a:pt x="16420" y="12101"/>
                  </a:cubicBezTo>
                  <a:cubicBezTo>
                    <a:pt x="16090" y="14101"/>
                    <a:pt x="15649" y="15835"/>
                    <a:pt x="15318" y="17035"/>
                  </a:cubicBezTo>
                  <a:cubicBezTo>
                    <a:pt x="14988" y="18235"/>
                    <a:pt x="14767" y="18901"/>
                    <a:pt x="14327" y="19568"/>
                  </a:cubicBezTo>
                  <a:cubicBezTo>
                    <a:pt x="13886" y="20235"/>
                    <a:pt x="13224" y="20901"/>
                    <a:pt x="10800" y="21235"/>
                  </a:cubicBezTo>
                  <a:cubicBezTo>
                    <a:pt x="8376" y="21568"/>
                    <a:pt x="4188" y="21568"/>
                    <a:pt x="0" y="215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3" name="Line"/>
            <p:cNvSpPr/>
            <p:nvPr/>
          </p:nvSpPr>
          <p:spPr>
            <a:xfrm>
              <a:off x="1600645" y="5372793"/>
              <a:ext cx="160309" cy="360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1495" fill="norm" stroke="1" extrusionOk="0">
                  <a:moveTo>
                    <a:pt x="1988" y="8232"/>
                  </a:moveTo>
                  <a:cubicBezTo>
                    <a:pt x="6142" y="6842"/>
                    <a:pt x="10296" y="5453"/>
                    <a:pt x="13065" y="4569"/>
                  </a:cubicBezTo>
                  <a:cubicBezTo>
                    <a:pt x="15834" y="3684"/>
                    <a:pt x="17219" y="3306"/>
                    <a:pt x="18465" y="2863"/>
                  </a:cubicBezTo>
                  <a:cubicBezTo>
                    <a:pt x="19711" y="2421"/>
                    <a:pt x="20819" y="1916"/>
                    <a:pt x="20958" y="1411"/>
                  </a:cubicBezTo>
                  <a:cubicBezTo>
                    <a:pt x="21096" y="906"/>
                    <a:pt x="20265" y="400"/>
                    <a:pt x="19019" y="148"/>
                  </a:cubicBezTo>
                  <a:cubicBezTo>
                    <a:pt x="17773" y="-105"/>
                    <a:pt x="16111" y="-105"/>
                    <a:pt x="12788" y="716"/>
                  </a:cubicBezTo>
                  <a:cubicBezTo>
                    <a:pt x="9465" y="1537"/>
                    <a:pt x="4481" y="3179"/>
                    <a:pt x="1988" y="4695"/>
                  </a:cubicBezTo>
                  <a:cubicBezTo>
                    <a:pt x="-504" y="6211"/>
                    <a:pt x="-504" y="7600"/>
                    <a:pt x="1158" y="9053"/>
                  </a:cubicBezTo>
                  <a:cubicBezTo>
                    <a:pt x="2819" y="10506"/>
                    <a:pt x="6142" y="12021"/>
                    <a:pt x="9050" y="13600"/>
                  </a:cubicBezTo>
                  <a:cubicBezTo>
                    <a:pt x="11958" y="15179"/>
                    <a:pt x="14450" y="16821"/>
                    <a:pt x="15558" y="17958"/>
                  </a:cubicBezTo>
                  <a:cubicBezTo>
                    <a:pt x="16665" y="19095"/>
                    <a:pt x="16388" y="19727"/>
                    <a:pt x="15281" y="20232"/>
                  </a:cubicBezTo>
                  <a:cubicBezTo>
                    <a:pt x="14173" y="20737"/>
                    <a:pt x="12234" y="21116"/>
                    <a:pt x="10296" y="214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4" name="Line"/>
            <p:cNvSpPr/>
            <p:nvPr/>
          </p:nvSpPr>
          <p:spPr>
            <a:xfrm>
              <a:off x="1793647" y="5625041"/>
              <a:ext cx="1714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33" y="1440"/>
                    <a:pt x="5867" y="2880"/>
                    <a:pt x="9467" y="6480"/>
                  </a:cubicBezTo>
                  <a:cubicBezTo>
                    <a:pt x="13067" y="10080"/>
                    <a:pt x="17333" y="158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5" name="Line"/>
            <p:cNvSpPr/>
            <p:nvPr/>
          </p:nvSpPr>
          <p:spPr>
            <a:xfrm>
              <a:off x="1848352" y="5586941"/>
              <a:ext cx="129446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21306" y="0"/>
                  </a:moveTo>
                  <a:cubicBezTo>
                    <a:pt x="15732" y="3840"/>
                    <a:pt x="10158" y="7680"/>
                    <a:pt x="6500" y="10680"/>
                  </a:cubicBezTo>
                  <a:cubicBezTo>
                    <a:pt x="2841" y="13680"/>
                    <a:pt x="1100" y="15840"/>
                    <a:pt x="403" y="17520"/>
                  </a:cubicBezTo>
                  <a:cubicBezTo>
                    <a:pt x="-294" y="19200"/>
                    <a:pt x="54" y="20400"/>
                    <a:pt x="40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6" name="Line"/>
            <p:cNvSpPr/>
            <p:nvPr/>
          </p:nvSpPr>
          <p:spPr>
            <a:xfrm>
              <a:off x="2028597" y="5701241"/>
              <a:ext cx="444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273"/>
                    <a:pt x="7200" y="6545"/>
                    <a:pt x="3600" y="10145"/>
                  </a:cubicBezTo>
                  <a:cubicBezTo>
                    <a:pt x="0" y="13745"/>
                    <a:pt x="0" y="1767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7" name="Line"/>
            <p:cNvSpPr/>
            <p:nvPr/>
          </p:nvSpPr>
          <p:spPr>
            <a:xfrm>
              <a:off x="2161947" y="5567891"/>
              <a:ext cx="1079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82" y="5850"/>
                    <a:pt x="10165" y="11700"/>
                    <a:pt x="13765" y="15300"/>
                  </a:cubicBezTo>
                  <a:cubicBezTo>
                    <a:pt x="17365" y="18900"/>
                    <a:pt x="19482" y="2025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8" name="Line"/>
            <p:cNvSpPr/>
            <p:nvPr/>
          </p:nvSpPr>
          <p:spPr>
            <a:xfrm>
              <a:off x="2238147" y="5586941"/>
              <a:ext cx="9525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3600"/>
                    <a:pt x="10080" y="7200"/>
                    <a:pt x="6480" y="10800"/>
                  </a:cubicBezTo>
                  <a:cubicBezTo>
                    <a:pt x="2880" y="14400"/>
                    <a:pt x="1440" y="18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9" name="Line"/>
            <p:cNvSpPr/>
            <p:nvPr/>
          </p:nvSpPr>
          <p:spPr>
            <a:xfrm>
              <a:off x="3139847" y="5555191"/>
              <a:ext cx="190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1920"/>
                    <a:pt x="14400" y="3840"/>
                    <a:pt x="18000" y="7440"/>
                  </a:cubicBezTo>
                  <a:cubicBezTo>
                    <a:pt x="21600" y="11040"/>
                    <a:pt x="21600" y="1632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0" name="Line"/>
            <p:cNvSpPr/>
            <p:nvPr/>
          </p:nvSpPr>
          <p:spPr>
            <a:xfrm>
              <a:off x="3127147" y="5459941"/>
              <a:ext cx="25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1" name="Line"/>
            <p:cNvSpPr/>
            <p:nvPr/>
          </p:nvSpPr>
          <p:spPr>
            <a:xfrm>
              <a:off x="3199378" y="5471418"/>
              <a:ext cx="105706" cy="185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3" h="21496" fill="norm" stroke="1" extrusionOk="0">
                  <a:moveTo>
                    <a:pt x="16659" y="878"/>
                  </a:moveTo>
                  <a:cubicBezTo>
                    <a:pt x="14621" y="387"/>
                    <a:pt x="12584" y="-104"/>
                    <a:pt x="9731" y="19"/>
                  </a:cubicBezTo>
                  <a:cubicBezTo>
                    <a:pt x="6878" y="141"/>
                    <a:pt x="3210" y="878"/>
                    <a:pt x="1376" y="1860"/>
                  </a:cubicBezTo>
                  <a:cubicBezTo>
                    <a:pt x="-458" y="2841"/>
                    <a:pt x="-458" y="4069"/>
                    <a:pt x="1376" y="5419"/>
                  </a:cubicBezTo>
                  <a:cubicBezTo>
                    <a:pt x="3210" y="6769"/>
                    <a:pt x="6878" y="8241"/>
                    <a:pt x="10342" y="9714"/>
                  </a:cubicBezTo>
                  <a:cubicBezTo>
                    <a:pt x="13806" y="11187"/>
                    <a:pt x="17067" y="12660"/>
                    <a:pt x="18900" y="14010"/>
                  </a:cubicBezTo>
                  <a:cubicBezTo>
                    <a:pt x="20734" y="15360"/>
                    <a:pt x="21142" y="16587"/>
                    <a:pt x="18289" y="17814"/>
                  </a:cubicBezTo>
                  <a:cubicBezTo>
                    <a:pt x="15436" y="19041"/>
                    <a:pt x="9323" y="20269"/>
                    <a:pt x="3210" y="214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2" name="Line"/>
            <p:cNvSpPr/>
            <p:nvPr/>
          </p:nvSpPr>
          <p:spPr>
            <a:xfrm>
              <a:off x="3863747" y="5326591"/>
              <a:ext cx="3815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0" h="21600" fill="norm" stroke="1" extrusionOk="0">
                  <a:moveTo>
                    <a:pt x="17053" y="0"/>
                  </a:moveTo>
                  <a:cubicBezTo>
                    <a:pt x="19326" y="2021"/>
                    <a:pt x="21600" y="4042"/>
                    <a:pt x="19895" y="6758"/>
                  </a:cubicBezTo>
                  <a:cubicBezTo>
                    <a:pt x="18189" y="9474"/>
                    <a:pt x="12505" y="12884"/>
                    <a:pt x="8526" y="15474"/>
                  </a:cubicBezTo>
                  <a:cubicBezTo>
                    <a:pt x="4547" y="18063"/>
                    <a:pt x="2274" y="1983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3" name="Line"/>
            <p:cNvSpPr/>
            <p:nvPr/>
          </p:nvSpPr>
          <p:spPr>
            <a:xfrm>
              <a:off x="3887933" y="5537083"/>
              <a:ext cx="128215" cy="113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135" fill="norm" stroke="1" extrusionOk="0">
                  <a:moveTo>
                    <a:pt x="16138" y="2181"/>
                  </a:moveTo>
                  <a:cubicBezTo>
                    <a:pt x="14721" y="1003"/>
                    <a:pt x="13305" y="-175"/>
                    <a:pt x="10826" y="21"/>
                  </a:cubicBezTo>
                  <a:cubicBezTo>
                    <a:pt x="8347" y="218"/>
                    <a:pt x="4806" y="1789"/>
                    <a:pt x="2682" y="4930"/>
                  </a:cubicBezTo>
                  <a:cubicBezTo>
                    <a:pt x="557" y="8072"/>
                    <a:pt x="-151" y="12785"/>
                    <a:pt x="26" y="15927"/>
                  </a:cubicBezTo>
                  <a:cubicBezTo>
                    <a:pt x="203" y="19069"/>
                    <a:pt x="1265" y="20640"/>
                    <a:pt x="3567" y="21032"/>
                  </a:cubicBezTo>
                  <a:cubicBezTo>
                    <a:pt x="5869" y="21425"/>
                    <a:pt x="9410" y="20640"/>
                    <a:pt x="11711" y="19461"/>
                  </a:cubicBezTo>
                  <a:cubicBezTo>
                    <a:pt x="14013" y="18283"/>
                    <a:pt x="15075" y="16712"/>
                    <a:pt x="15429" y="14945"/>
                  </a:cubicBezTo>
                  <a:cubicBezTo>
                    <a:pt x="15783" y="13178"/>
                    <a:pt x="15429" y="11214"/>
                    <a:pt x="16315" y="11018"/>
                  </a:cubicBezTo>
                  <a:cubicBezTo>
                    <a:pt x="17200" y="10821"/>
                    <a:pt x="19324" y="12392"/>
                    <a:pt x="21449" y="139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4" name="Line"/>
            <p:cNvSpPr/>
            <p:nvPr/>
          </p:nvSpPr>
          <p:spPr>
            <a:xfrm>
              <a:off x="4060597" y="5542491"/>
              <a:ext cx="133351" cy="118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2" fill="norm" stroke="1" extrusionOk="0">
                  <a:moveTo>
                    <a:pt x="0" y="1137"/>
                  </a:moveTo>
                  <a:cubicBezTo>
                    <a:pt x="1714" y="1137"/>
                    <a:pt x="3429" y="1137"/>
                    <a:pt x="4800" y="1895"/>
                  </a:cubicBezTo>
                  <a:cubicBezTo>
                    <a:pt x="6171" y="2653"/>
                    <a:pt x="7200" y="4168"/>
                    <a:pt x="8057" y="7200"/>
                  </a:cubicBezTo>
                  <a:cubicBezTo>
                    <a:pt x="8914" y="10232"/>
                    <a:pt x="9600" y="14779"/>
                    <a:pt x="9257" y="17621"/>
                  </a:cubicBezTo>
                  <a:cubicBezTo>
                    <a:pt x="8914" y="20463"/>
                    <a:pt x="7543" y="21600"/>
                    <a:pt x="6343" y="21221"/>
                  </a:cubicBezTo>
                  <a:cubicBezTo>
                    <a:pt x="5143" y="20842"/>
                    <a:pt x="4114" y="18947"/>
                    <a:pt x="4286" y="15726"/>
                  </a:cubicBezTo>
                  <a:cubicBezTo>
                    <a:pt x="4457" y="12505"/>
                    <a:pt x="5829" y="7958"/>
                    <a:pt x="8914" y="5116"/>
                  </a:cubicBezTo>
                  <a:cubicBezTo>
                    <a:pt x="12000" y="2274"/>
                    <a:pt x="16800" y="113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5" name="Line"/>
            <p:cNvSpPr/>
            <p:nvPr/>
          </p:nvSpPr>
          <p:spPr>
            <a:xfrm>
              <a:off x="4196323" y="5531164"/>
              <a:ext cx="118275" cy="330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452" fill="norm" stroke="1" extrusionOk="0">
                  <a:moveTo>
                    <a:pt x="21175" y="1562"/>
                  </a:moveTo>
                  <a:cubicBezTo>
                    <a:pt x="17764" y="1012"/>
                    <a:pt x="14354" y="461"/>
                    <a:pt x="11701" y="186"/>
                  </a:cubicBezTo>
                  <a:cubicBezTo>
                    <a:pt x="9049" y="-89"/>
                    <a:pt x="7154" y="-89"/>
                    <a:pt x="5070" y="393"/>
                  </a:cubicBezTo>
                  <a:cubicBezTo>
                    <a:pt x="2986" y="874"/>
                    <a:pt x="712" y="1837"/>
                    <a:pt x="143" y="2594"/>
                  </a:cubicBezTo>
                  <a:cubicBezTo>
                    <a:pt x="-425" y="3350"/>
                    <a:pt x="712" y="3901"/>
                    <a:pt x="3364" y="4176"/>
                  </a:cubicBezTo>
                  <a:cubicBezTo>
                    <a:pt x="6017" y="4451"/>
                    <a:pt x="10186" y="4451"/>
                    <a:pt x="13217" y="4382"/>
                  </a:cubicBezTo>
                  <a:cubicBezTo>
                    <a:pt x="16249" y="4314"/>
                    <a:pt x="18143" y="4176"/>
                    <a:pt x="19091" y="4520"/>
                  </a:cubicBezTo>
                  <a:cubicBezTo>
                    <a:pt x="20038" y="4864"/>
                    <a:pt x="20038" y="5689"/>
                    <a:pt x="19849" y="8166"/>
                  </a:cubicBezTo>
                  <a:cubicBezTo>
                    <a:pt x="19659" y="10642"/>
                    <a:pt x="19280" y="14770"/>
                    <a:pt x="18712" y="17177"/>
                  </a:cubicBezTo>
                  <a:cubicBezTo>
                    <a:pt x="18143" y="19585"/>
                    <a:pt x="17386" y="20273"/>
                    <a:pt x="16059" y="20754"/>
                  </a:cubicBezTo>
                  <a:cubicBezTo>
                    <a:pt x="14733" y="21236"/>
                    <a:pt x="12838" y="21511"/>
                    <a:pt x="10186" y="21442"/>
                  </a:cubicBezTo>
                  <a:cubicBezTo>
                    <a:pt x="7533" y="21373"/>
                    <a:pt x="4122" y="20961"/>
                    <a:pt x="2607" y="19585"/>
                  </a:cubicBezTo>
                  <a:cubicBezTo>
                    <a:pt x="1091" y="18209"/>
                    <a:pt x="1470" y="15870"/>
                    <a:pt x="1849" y="135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6" name="Line"/>
            <p:cNvSpPr/>
            <p:nvPr/>
          </p:nvSpPr>
          <p:spPr>
            <a:xfrm>
              <a:off x="4365397" y="5531114"/>
              <a:ext cx="171451" cy="151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1126" fill="norm" stroke="1" extrusionOk="0">
                  <a:moveTo>
                    <a:pt x="0" y="12242"/>
                  </a:moveTo>
                  <a:cubicBezTo>
                    <a:pt x="3123" y="10763"/>
                    <a:pt x="6246" y="9283"/>
                    <a:pt x="8328" y="7952"/>
                  </a:cubicBezTo>
                  <a:cubicBezTo>
                    <a:pt x="10410" y="6620"/>
                    <a:pt x="11451" y="5437"/>
                    <a:pt x="12102" y="4105"/>
                  </a:cubicBezTo>
                  <a:cubicBezTo>
                    <a:pt x="12752" y="2774"/>
                    <a:pt x="13013" y="1294"/>
                    <a:pt x="12492" y="555"/>
                  </a:cubicBezTo>
                  <a:cubicBezTo>
                    <a:pt x="11972" y="-185"/>
                    <a:pt x="10670" y="-185"/>
                    <a:pt x="8719" y="555"/>
                  </a:cubicBezTo>
                  <a:cubicBezTo>
                    <a:pt x="6767" y="1294"/>
                    <a:pt x="4164" y="2774"/>
                    <a:pt x="2343" y="5733"/>
                  </a:cubicBezTo>
                  <a:cubicBezTo>
                    <a:pt x="521" y="8692"/>
                    <a:pt x="-520" y="13130"/>
                    <a:pt x="1822" y="16089"/>
                  </a:cubicBezTo>
                  <a:cubicBezTo>
                    <a:pt x="4164" y="19048"/>
                    <a:pt x="9890" y="20527"/>
                    <a:pt x="13663" y="20971"/>
                  </a:cubicBezTo>
                  <a:cubicBezTo>
                    <a:pt x="17437" y="21415"/>
                    <a:pt x="19258" y="20823"/>
                    <a:pt x="21080" y="202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7" name="Line"/>
            <p:cNvSpPr/>
            <p:nvPr/>
          </p:nvSpPr>
          <p:spPr>
            <a:xfrm>
              <a:off x="5349647" y="5529791"/>
              <a:ext cx="63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8" name="Line"/>
            <p:cNvSpPr/>
            <p:nvPr/>
          </p:nvSpPr>
          <p:spPr>
            <a:xfrm>
              <a:off x="5355997" y="5411258"/>
              <a:ext cx="69851" cy="55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4954"/>
                    <a:pt x="0" y="8308"/>
                    <a:pt x="1636" y="4569"/>
                  </a:cubicBezTo>
                  <a:cubicBezTo>
                    <a:pt x="3273" y="831"/>
                    <a:pt x="6545" y="0"/>
                    <a:pt x="10145" y="0"/>
                  </a:cubicBezTo>
                  <a:cubicBezTo>
                    <a:pt x="13745" y="0"/>
                    <a:pt x="17673" y="831"/>
                    <a:pt x="21600" y="16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9" name="Line"/>
            <p:cNvSpPr/>
            <p:nvPr/>
          </p:nvSpPr>
          <p:spPr>
            <a:xfrm>
              <a:off x="5408913" y="5272528"/>
              <a:ext cx="201085" cy="407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fill="norm" stroke="1" extrusionOk="0">
                  <a:moveTo>
                    <a:pt x="20236" y="4848"/>
                  </a:moveTo>
                  <a:cubicBezTo>
                    <a:pt x="20463" y="3512"/>
                    <a:pt x="20691" y="2176"/>
                    <a:pt x="20463" y="1285"/>
                  </a:cubicBezTo>
                  <a:cubicBezTo>
                    <a:pt x="20236" y="394"/>
                    <a:pt x="19554" y="-51"/>
                    <a:pt x="18076" y="5"/>
                  </a:cubicBezTo>
                  <a:cubicBezTo>
                    <a:pt x="16598" y="60"/>
                    <a:pt x="14324" y="617"/>
                    <a:pt x="12505" y="2398"/>
                  </a:cubicBezTo>
                  <a:cubicBezTo>
                    <a:pt x="10686" y="4180"/>
                    <a:pt x="9322" y="7186"/>
                    <a:pt x="8526" y="10081"/>
                  </a:cubicBezTo>
                  <a:cubicBezTo>
                    <a:pt x="7731" y="12976"/>
                    <a:pt x="7503" y="15759"/>
                    <a:pt x="7389" y="17429"/>
                  </a:cubicBezTo>
                  <a:cubicBezTo>
                    <a:pt x="7276" y="19100"/>
                    <a:pt x="7276" y="19656"/>
                    <a:pt x="7276" y="20213"/>
                  </a:cubicBezTo>
                  <a:cubicBezTo>
                    <a:pt x="7276" y="20770"/>
                    <a:pt x="7276" y="21326"/>
                    <a:pt x="6821" y="21438"/>
                  </a:cubicBezTo>
                  <a:cubicBezTo>
                    <a:pt x="6366" y="21549"/>
                    <a:pt x="5457" y="21215"/>
                    <a:pt x="4320" y="20491"/>
                  </a:cubicBezTo>
                  <a:cubicBezTo>
                    <a:pt x="3183" y="19768"/>
                    <a:pt x="1819" y="18654"/>
                    <a:pt x="1023" y="17819"/>
                  </a:cubicBezTo>
                  <a:cubicBezTo>
                    <a:pt x="227" y="16984"/>
                    <a:pt x="0" y="16427"/>
                    <a:pt x="0" y="15871"/>
                  </a:cubicBezTo>
                  <a:cubicBezTo>
                    <a:pt x="0" y="15314"/>
                    <a:pt x="227" y="14757"/>
                    <a:pt x="909" y="14368"/>
                  </a:cubicBezTo>
                  <a:cubicBezTo>
                    <a:pt x="1592" y="13978"/>
                    <a:pt x="2728" y="13755"/>
                    <a:pt x="6253" y="13644"/>
                  </a:cubicBezTo>
                  <a:cubicBezTo>
                    <a:pt x="9777" y="13533"/>
                    <a:pt x="15688" y="13533"/>
                    <a:pt x="21600" y="135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0" name="Line"/>
            <p:cNvSpPr/>
            <p:nvPr/>
          </p:nvSpPr>
          <p:spPr>
            <a:xfrm>
              <a:off x="6308497" y="5401339"/>
              <a:ext cx="196851" cy="268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8" fill="norm" stroke="1" extrusionOk="0">
                  <a:moveTo>
                    <a:pt x="0" y="116"/>
                  </a:moveTo>
                  <a:cubicBezTo>
                    <a:pt x="1626" y="-53"/>
                    <a:pt x="3252" y="-222"/>
                    <a:pt x="5690" y="1044"/>
                  </a:cubicBezTo>
                  <a:cubicBezTo>
                    <a:pt x="8129" y="2309"/>
                    <a:pt x="11381" y="5009"/>
                    <a:pt x="14168" y="8637"/>
                  </a:cubicBezTo>
                  <a:cubicBezTo>
                    <a:pt x="16955" y="12265"/>
                    <a:pt x="19277" y="16822"/>
                    <a:pt x="21600" y="213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1" name="Line"/>
            <p:cNvSpPr/>
            <p:nvPr/>
          </p:nvSpPr>
          <p:spPr>
            <a:xfrm>
              <a:off x="6333897" y="5421841"/>
              <a:ext cx="19685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19" y="3032"/>
                    <a:pt x="13239" y="6063"/>
                    <a:pt x="9871" y="8905"/>
                  </a:cubicBezTo>
                  <a:cubicBezTo>
                    <a:pt x="6503" y="11747"/>
                    <a:pt x="3948" y="14400"/>
                    <a:pt x="2439" y="16484"/>
                  </a:cubicBezTo>
                  <a:cubicBezTo>
                    <a:pt x="929" y="18568"/>
                    <a:pt x="465" y="2008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2" name="Line"/>
            <p:cNvSpPr/>
            <p:nvPr/>
          </p:nvSpPr>
          <p:spPr>
            <a:xfrm>
              <a:off x="6689497" y="5402791"/>
              <a:ext cx="126053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0" y="0"/>
                  </a:moveTo>
                  <a:cubicBezTo>
                    <a:pt x="0" y="1029"/>
                    <a:pt x="0" y="2057"/>
                    <a:pt x="3240" y="4011"/>
                  </a:cubicBezTo>
                  <a:cubicBezTo>
                    <a:pt x="6480" y="5966"/>
                    <a:pt x="12960" y="8846"/>
                    <a:pt x="16740" y="10800"/>
                  </a:cubicBezTo>
                  <a:cubicBezTo>
                    <a:pt x="20520" y="12754"/>
                    <a:pt x="21600" y="13783"/>
                    <a:pt x="21420" y="14606"/>
                  </a:cubicBezTo>
                  <a:cubicBezTo>
                    <a:pt x="21240" y="15429"/>
                    <a:pt x="19800" y="16046"/>
                    <a:pt x="16920" y="16766"/>
                  </a:cubicBezTo>
                  <a:cubicBezTo>
                    <a:pt x="14040" y="17486"/>
                    <a:pt x="9720" y="18309"/>
                    <a:pt x="6480" y="19131"/>
                  </a:cubicBezTo>
                  <a:cubicBezTo>
                    <a:pt x="3240" y="19954"/>
                    <a:pt x="1080" y="20777"/>
                    <a:pt x="900" y="21189"/>
                  </a:cubicBezTo>
                  <a:cubicBezTo>
                    <a:pt x="720" y="21600"/>
                    <a:pt x="2520" y="21600"/>
                    <a:pt x="432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3" name="Line"/>
            <p:cNvSpPr/>
            <p:nvPr/>
          </p:nvSpPr>
          <p:spPr>
            <a:xfrm>
              <a:off x="6854597" y="5434541"/>
              <a:ext cx="190759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600" fill="norm" stroke="1" extrusionOk="0">
                  <a:moveTo>
                    <a:pt x="8545" y="0"/>
                  </a:moveTo>
                  <a:cubicBezTo>
                    <a:pt x="11631" y="1800"/>
                    <a:pt x="14716" y="3600"/>
                    <a:pt x="17090" y="5288"/>
                  </a:cubicBezTo>
                  <a:cubicBezTo>
                    <a:pt x="19464" y="6975"/>
                    <a:pt x="21125" y="8550"/>
                    <a:pt x="21363" y="10238"/>
                  </a:cubicBezTo>
                  <a:cubicBezTo>
                    <a:pt x="21600" y="11925"/>
                    <a:pt x="20413" y="13725"/>
                    <a:pt x="16615" y="15637"/>
                  </a:cubicBezTo>
                  <a:cubicBezTo>
                    <a:pt x="12818" y="17550"/>
                    <a:pt x="6409" y="1957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4" name="Line"/>
            <p:cNvSpPr/>
            <p:nvPr/>
          </p:nvSpPr>
          <p:spPr>
            <a:xfrm>
              <a:off x="7139129" y="5335118"/>
              <a:ext cx="208525" cy="289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380" fill="norm" stroke="1" extrusionOk="0">
                  <a:moveTo>
                    <a:pt x="16324" y="5943"/>
                  </a:moveTo>
                  <a:cubicBezTo>
                    <a:pt x="18052" y="4691"/>
                    <a:pt x="19780" y="3439"/>
                    <a:pt x="20644" y="2422"/>
                  </a:cubicBezTo>
                  <a:cubicBezTo>
                    <a:pt x="21508" y="1404"/>
                    <a:pt x="21508" y="622"/>
                    <a:pt x="20536" y="230"/>
                  </a:cubicBezTo>
                  <a:cubicBezTo>
                    <a:pt x="19564" y="-161"/>
                    <a:pt x="17620" y="-161"/>
                    <a:pt x="14920" y="1091"/>
                  </a:cubicBezTo>
                  <a:cubicBezTo>
                    <a:pt x="12220" y="2343"/>
                    <a:pt x="8764" y="4848"/>
                    <a:pt x="6280" y="7665"/>
                  </a:cubicBezTo>
                  <a:cubicBezTo>
                    <a:pt x="3796" y="10482"/>
                    <a:pt x="2284" y="13613"/>
                    <a:pt x="1312" y="15569"/>
                  </a:cubicBezTo>
                  <a:cubicBezTo>
                    <a:pt x="340" y="17526"/>
                    <a:pt x="-92" y="18309"/>
                    <a:pt x="16" y="19091"/>
                  </a:cubicBezTo>
                  <a:cubicBezTo>
                    <a:pt x="124" y="19874"/>
                    <a:pt x="772" y="20656"/>
                    <a:pt x="3040" y="21048"/>
                  </a:cubicBezTo>
                  <a:cubicBezTo>
                    <a:pt x="5308" y="21439"/>
                    <a:pt x="9196" y="21439"/>
                    <a:pt x="12004" y="21282"/>
                  </a:cubicBezTo>
                  <a:cubicBezTo>
                    <a:pt x="14812" y="21126"/>
                    <a:pt x="16540" y="20813"/>
                    <a:pt x="18268" y="205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5" name="Line"/>
            <p:cNvSpPr/>
            <p:nvPr/>
          </p:nvSpPr>
          <p:spPr>
            <a:xfrm>
              <a:off x="7146697" y="5498041"/>
              <a:ext cx="1714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00" y="16457"/>
                    <a:pt x="1600" y="11314"/>
                    <a:pt x="5200" y="7714"/>
                  </a:cubicBezTo>
                  <a:cubicBezTo>
                    <a:pt x="8800" y="4114"/>
                    <a:pt x="15200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6" name="Line"/>
            <p:cNvSpPr/>
            <p:nvPr/>
          </p:nvSpPr>
          <p:spPr>
            <a:xfrm>
              <a:off x="7350285" y="5340427"/>
              <a:ext cx="240913" cy="307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521" fill="norm" stroke="1" extrusionOk="0">
                  <a:moveTo>
                    <a:pt x="21378" y="3028"/>
                  </a:moveTo>
                  <a:cubicBezTo>
                    <a:pt x="21190" y="2288"/>
                    <a:pt x="21002" y="1548"/>
                    <a:pt x="20439" y="1031"/>
                  </a:cubicBezTo>
                  <a:cubicBezTo>
                    <a:pt x="19875" y="513"/>
                    <a:pt x="18936" y="217"/>
                    <a:pt x="17715" y="69"/>
                  </a:cubicBezTo>
                  <a:cubicBezTo>
                    <a:pt x="16495" y="-79"/>
                    <a:pt x="14992" y="-79"/>
                    <a:pt x="13114" y="1031"/>
                  </a:cubicBezTo>
                  <a:cubicBezTo>
                    <a:pt x="11235" y="2140"/>
                    <a:pt x="8981" y="4359"/>
                    <a:pt x="7103" y="7096"/>
                  </a:cubicBezTo>
                  <a:cubicBezTo>
                    <a:pt x="5225" y="9833"/>
                    <a:pt x="3722" y="13088"/>
                    <a:pt x="2689" y="15159"/>
                  </a:cubicBezTo>
                  <a:cubicBezTo>
                    <a:pt x="1656" y="17231"/>
                    <a:pt x="1093" y="18118"/>
                    <a:pt x="623" y="18932"/>
                  </a:cubicBezTo>
                  <a:cubicBezTo>
                    <a:pt x="154" y="19746"/>
                    <a:pt x="-222" y="20485"/>
                    <a:pt x="154" y="20929"/>
                  </a:cubicBezTo>
                  <a:cubicBezTo>
                    <a:pt x="529" y="21373"/>
                    <a:pt x="1656" y="21521"/>
                    <a:pt x="4004" y="21521"/>
                  </a:cubicBezTo>
                  <a:cubicBezTo>
                    <a:pt x="6352" y="21521"/>
                    <a:pt x="9921" y="21373"/>
                    <a:pt x="13489" y="212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7" name="Line"/>
            <p:cNvSpPr/>
            <p:nvPr/>
          </p:nvSpPr>
          <p:spPr>
            <a:xfrm>
              <a:off x="7553097" y="5466291"/>
              <a:ext cx="1460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57" y="4533"/>
                    <a:pt x="7513" y="9067"/>
                    <a:pt x="10330" y="12533"/>
                  </a:cubicBezTo>
                  <a:cubicBezTo>
                    <a:pt x="13148" y="16000"/>
                    <a:pt x="15026" y="18400"/>
                    <a:pt x="16748" y="19733"/>
                  </a:cubicBezTo>
                  <a:cubicBezTo>
                    <a:pt x="18470" y="21067"/>
                    <a:pt x="20035" y="2133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8" name="Line"/>
            <p:cNvSpPr/>
            <p:nvPr/>
          </p:nvSpPr>
          <p:spPr>
            <a:xfrm>
              <a:off x="7581390" y="5498041"/>
              <a:ext cx="155858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21493" y="0"/>
                  </a:moveTo>
                  <a:cubicBezTo>
                    <a:pt x="18866" y="1241"/>
                    <a:pt x="16239" y="2483"/>
                    <a:pt x="12882" y="5090"/>
                  </a:cubicBezTo>
                  <a:cubicBezTo>
                    <a:pt x="9525" y="7697"/>
                    <a:pt x="5439" y="11669"/>
                    <a:pt x="3104" y="14400"/>
                  </a:cubicBezTo>
                  <a:cubicBezTo>
                    <a:pt x="769" y="17131"/>
                    <a:pt x="185" y="18621"/>
                    <a:pt x="39" y="19614"/>
                  </a:cubicBezTo>
                  <a:cubicBezTo>
                    <a:pt x="-107" y="20607"/>
                    <a:pt x="185" y="21103"/>
                    <a:pt x="47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9" name="Line"/>
            <p:cNvSpPr/>
            <p:nvPr/>
          </p:nvSpPr>
          <p:spPr>
            <a:xfrm>
              <a:off x="7749947" y="5382523"/>
              <a:ext cx="199285" cy="336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458" fill="norm" stroke="1" extrusionOk="0">
                  <a:moveTo>
                    <a:pt x="0" y="2913"/>
                  </a:moveTo>
                  <a:cubicBezTo>
                    <a:pt x="2274" y="2103"/>
                    <a:pt x="4547" y="1293"/>
                    <a:pt x="7731" y="753"/>
                  </a:cubicBezTo>
                  <a:cubicBezTo>
                    <a:pt x="10914" y="213"/>
                    <a:pt x="15006" y="-57"/>
                    <a:pt x="17507" y="11"/>
                  </a:cubicBezTo>
                  <a:cubicBezTo>
                    <a:pt x="20008" y="78"/>
                    <a:pt x="20918" y="483"/>
                    <a:pt x="21259" y="1023"/>
                  </a:cubicBezTo>
                  <a:cubicBezTo>
                    <a:pt x="21600" y="1563"/>
                    <a:pt x="21373" y="2238"/>
                    <a:pt x="20349" y="4128"/>
                  </a:cubicBezTo>
                  <a:cubicBezTo>
                    <a:pt x="19326" y="6018"/>
                    <a:pt x="17507" y="9123"/>
                    <a:pt x="16484" y="11553"/>
                  </a:cubicBezTo>
                  <a:cubicBezTo>
                    <a:pt x="15461" y="13983"/>
                    <a:pt x="15234" y="15738"/>
                    <a:pt x="15347" y="16953"/>
                  </a:cubicBezTo>
                  <a:cubicBezTo>
                    <a:pt x="15461" y="18168"/>
                    <a:pt x="15916" y="18843"/>
                    <a:pt x="16371" y="19518"/>
                  </a:cubicBezTo>
                  <a:cubicBezTo>
                    <a:pt x="16825" y="20193"/>
                    <a:pt x="17280" y="20868"/>
                    <a:pt x="16598" y="21205"/>
                  </a:cubicBezTo>
                  <a:cubicBezTo>
                    <a:pt x="15916" y="21543"/>
                    <a:pt x="14097" y="21543"/>
                    <a:pt x="12051" y="21205"/>
                  </a:cubicBezTo>
                  <a:cubicBezTo>
                    <a:pt x="10004" y="20868"/>
                    <a:pt x="7731" y="20193"/>
                    <a:pt x="5457" y="195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0" name="Line"/>
            <p:cNvSpPr/>
            <p:nvPr/>
          </p:nvSpPr>
          <p:spPr>
            <a:xfrm>
              <a:off x="8586135" y="5368962"/>
              <a:ext cx="142114" cy="344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8" h="21466" fill="norm" stroke="1" extrusionOk="0">
                  <a:moveTo>
                    <a:pt x="19733" y="12378"/>
                  </a:moveTo>
                  <a:cubicBezTo>
                    <a:pt x="16030" y="10798"/>
                    <a:pt x="12327" y="9217"/>
                    <a:pt x="10167" y="7703"/>
                  </a:cubicBezTo>
                  <a:cubicBezTo>
                    <a:pt x="8007" y="6188"/>
                    <a:pt x="7390" y="4739"/>
                    <a:pt x="8162" y="3488"/>
                  </a:cubicBezTo>
                  <a:cubicBezTo>
                    <a:pt x="8933" y="2237"/>
                    <a:pt x="11093" y="1183"/>
                    <a:pt x="13407" y="590"/>
                  </a:cubicBezTo>
                  <a:cubicBezTo>
                    <a:pt x="15722" y="-2"/>
                    <a:pt x="18190" y="-134"/>
                    <a:pt x="19579" y="129"/>
                  </a:cubicBezTo>
                  <a:cubicBezTo>
                    <a:pt x="20967" y="393"/>
                    <a:pt x="21276" y="1051"/>
                    <a:pt x="19425" y="2500"/>
                  </a:cubicBezTo>
                  <a:cubicBezTo>
                    <a:pt x="17573" y="3949"/>
                    <a:pt x="13562" y="6188"/>
                    <a:pt x="10013" y="8164"/>
                  </a:cubicBezTo>
                  <a:cubicBezTo>
                    <a:pt x="6465" y="10139"/>
                    <a:pt x="3379" y="11851"/>
                    <a:pt x="1682" y="13037"/>
                  </a:cubicBezTo>
                  <a:cubicBezTo>
                    <a:pt x="-15" y="14222"/>
                    <a:pt x="-324" y="14881"/>
                    <a:pt x="293" y="15276"/>
                  </a:cubicBezTo>
                  <a:cubicBezTo>
                    <a:pt x="910" y="15671"/>
                    <a:pt x="2453" y="15803"/>
                    <a:pt x="4150" y="15737"/>
                  </a:cubicBezTo>
                  <a:cubicBezTo>
                    <a:pt x="5847" y="15671"/>
                    <a:pt x="7699" y="15407"/>
                    <a:pt x="8625" y="15605"/>
                  </a:cubicBezTo>
                  <a:cubicBezTo>
                    <a:pt x="9550" y="15803"/>
                    <a:pt x="9550" y="16461"/>
                    <a:pt x="10167" y="17515"/>
                  </a:cubicBezTo>
                  <a:cubicBezTo>
                    <a:pt x="10785" y="18568"/>
                    <a:pt x="12019" y="20017"/>
                    <a:pt x="13253" y="214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1" name="Line"/>
            <p:cNvSpPr/>
            <p:nvPr/>
          </p:nvSpPr>
          <p:spPr>
            <a:xfrm>
              <a:off x="9178697" y="5339291"/>
              <a:ext cx="18415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24" y="3600"/>
                    <a:pt x="7448" y="7200"/>
                    <a:pt x="10676" y="10575"/>
                  </a:cubicBezTo>
                  <a:cubicBezTo>
                    <a:pt x="13903" y="13950"/>
                    <a:pt x="16634" y="17100"/>
                    <a:pt x="18372" y="18900"/>
                  </a:cubicBezTo>
                  <a:cubicBezTo>
                    <a:pt x="20110" y="20700"/>
                    <a:pt x="20855" y="2115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2" name="Line"/>
            <p:cNvSpPr/>
            <p:nvPr/>
          </p:nvSpPr>
          <p:spPr>
            <a:xfrm>
              <a:off x="9286647" y="5396441"/>
              <a:ext cx="13335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114" y="4418"/>
                    <a:pt x="10629" y="8836"/>
                    <a:pt x="7029" y="12436"/>
                  </a:cubicBezTo>
                  <a:cubicBezTo>
                    <a:pt x="3429" y="16036"/>
                    <a:pt x="1714" y="1881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3" name="Line"/>
            <p:cNvSpPr/>
            <p:nvPr/>
          </p:nvSpPr>
          <p:spPr>
            <a:xfrm>
              <a:off x="9515247" y="5409141"/>
              <a:ext cx="142305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600" fill="norm" stroke="1" extrusionOk="0">
                  <a:moveTo>
                    <a:pt x="0" y="0"/>
                  </a:moveTo>
                  <a:cubicBezTo>
                    <a:pt x="5322" y="2925"/>
                    <a:pt x="10643" y="5850"/>
                    <a:pt x="13930" y="7650"/>
                  </a:cubicBezTo>
                  <a:cubicBezTo>
                    <a:pt x="17217" y="9450"/>
                    <a:pt x="18470" y="10125"/>
                    <a:pt x="19565" y="10912"/>
                  </a:cubicBezTo>
                  <a:cubicBezTo>
                    <a:pt x="20661" y="11700"/>
                    <a:pt x="21600" y="12600"/>
                    <a:pt x="20661" y="13838"/>
                  </a:cubicBezTo>
                  <a:cubicBezTo>
                    <a:pt x="19722" y="15075"/>
                    <a:pt x="16904" y="16650"/>
                    <a:pt x="14400" y="17662"/>
                  </a:cubicBezTo>
                  <a:cubicBezTo>
                    <a:pt x="11896" y="18675"/>
                    <a:pt x="9704" y="19125"/>
                    <a:pt x="7200" y="19687"/>
                  </a:cubicBezTo>
                  <a:cubicBezTo>
                    <a:pt x="4696" y="20250"/>
                    <a:pt x="1878" y="20925"/>
                    <a:pt x="1252" y="21262"/>
                  </a:cubicBezTo>
                  <a:cubicBezTo>
                    <a:pt x="626" y="21600"/>
                    <a:pt x="2191" y="21600"/>
                    <a:pt x="375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4" name="Line"/>
            <p:cNvSpPr/>
            <p:nvPr/>
          </p:nvSpPr>
          <p:spPr>
            <a:xfrm>
              <a:off x="9699397" y="5425822"/>
              <a:ext cx="142095" cy="199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400" fill="norm" stroke="1" extrusionOk="0">
                  <a:moveTo>
                    <a:pt x="0" y="2301"/>
                  </a:moveTo>
                  <a:cubicBezTo>
                    <a:pt x="939" y="1392"/>
                    <a:pt x="1878" y="482"/>
                    <a:pt x="3287" y="141"/>
                  </a:cubicBezTo>
                  <a:cubicBezTo>
                    <a:pt x="4696" y="-200"/>
                    <a:pt x="6574" y="27"/>
                    <a:pt x="9704" y="1392"/>
                  </a:cubicBezTo>
                  <a:cubicBezTo>
                    <a:pt x="12835" y="2756"/>
                    <a:pt x="17217" y="5257"/>
                    <a:pt x="19409" y="7076"/>
                  </a:cubicBezTo>
                  <a:cubicBezTo>
                    <a:pt x="21600" y="8895"/>
                    <a:pt x="21600" y="10032"/>
                    <a:pt x="19096" y="11737"/>
                  </a:cubicBezTo>
                  <a:cubicBezTo>
                    <a:pt x="16591" y="13442"/>
                    <a:pt x="11583" y="15716"/>
                    <a:pt x="8609" y="17421"/>
                  </a:cubicBezTo>
                  <a:cubicBezTo>
                    <a:pt x="5635" y="19126"/>
                    <a:pt x="4696" y="20263"/>
                    <a:pt x="3757" y="21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5" name="Line"/>
            <p:cNvSpPr/>
            <p:nvPr/>
          </p:nvSpPr>
          <p:spPr>
            <a:xfrm>
              <a:off x="9929408" y="5407309"/>
              <a:ext cx="201790" cy="208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276" fill="norm" stroke="1" extrusionOk="0">
                  <a:moveTo>
                    <a:pt x="21450" y="2779"/>
                  </a:moveTo>
                  <a:cubicBezTo>
                    <a:pt x="19425" y="1699"/>
                    <a:pt x="17400" y="619"/>
                    <a:pt x="15262" y="187"/>
                  </a:cubicBezTo>
                  <a:cubicBezTo>
                    <a:pt x="13125" y="-245"/>
                    <a:pt x="10875" y="-29"/>
                    <a:pt x="8625" y="1915"/>
                  </a:cubicBezTo>
                  <a:cubicBezTo>
                    <a:pt x="6375" y="3859"/>
                    <a:pt x="4125" y="7531"/>
                    <a:pt x="2662" y="10339"/>
                  </a:cubicBezTo>
                  <a:cubicBezTo>
                    <a:pt x="1200" y="13147"/>
                    <a:pt x="525" y="15091"/>
                    <a:pt x="187" y="16603"/>
                  </a:cubicBezTo>
                  <a:cubicBezTo>
                    <a:pt x="-150" y="18115"/>
                    <a:pt x="-150" y="19195"/>
                    <a:pt x="1200" y="19951"/>
                  </a:cubicBezTo>
                  <a:cubicBezTo>
                    <a:pt x="2550" y="20707"/>
                    <a:pt x="5250" y="21139"/>
                    <a:pt x="7162" y="21247"/>
                  </a:cubicBezTo>
                  <a:cubicBezTo>
                    <a:pt x="9075" y="21355"/>
                    <a:pt x="10200" y="21139"/>
                    <a:pt x="11325" y="209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6" name="Line"/>
            <p:cNvSpPr/>
            <p:nvPr/>
          </p:nvSpPr>
          <p:spPr>
            <a:xfrm>
              <a:off x="9915297" y="5529791"/>
              <a:ext cx="762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7" name="Line"/>
            <p:cNvSpPr/>
            <p:nvPr/>
          </p:nvSpPr>
          <p:spPr>
            <a:xfrm>
              <a:off x="10141645" y="5359992"/>
              <a:ext cx="211803" cy="238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381" fill="norm" stroke="1" extrusionOk="0">
                  <a:moveTo>
                    <a:pt x="21400" y="2694"/>
                  </a:moveTo>
                  <a:cubicBezTo>
                    <a:pt x="20972" y="1747"/>
                    <a:pt x="20545" y="799"/>
                    <a:pt x="19368" y="326"/>
                  </a:cubicBezTo>
                  <a:cubicBezTo>
                    <a:pt x="18192" y="-148"/>
                    <a:pt x="16267" y="-148"/>
                    <a:pt x="14556" y="610"/>
                  </a:cubicBezTo>
                  <a:cubicBezTo>
                    <a:pt x="12846" y="1368"/>
                    <a:pt x="11349" y="2884"/>
                    <a:pt x="9424" y="5157"/>
                  </a:cubicBezTo>
                  <a:cubicBezTo>
                    <a:pt x="7499" y="7431"/>
                    <a:pt x="5147" y="10463"/>
                    <a:pt x="3543" y="12831"/>
                  </a:cubicBezTo>
                  <a:cubicBezTo>
                    <a:pt x="1939" y="15199"/>
                    <a:pt x="1083" y="16905"/>
                    <a:pt x="549" y="18231"/>
                  </a:cubicBezTo>
                  <a:cubicBezTo>
                    <a:pt x="14" y="19557"/>
                    <a:pt x="-200" y="20505"/>
                    <a:pt x="228" y="20978"/>
                  </a:cubicBezTo>
                  <a:cubicBezTo>
                    <a:pt x="655" y="21452"/>
                    <a:pt x="1725" y="21452"/>
                    <a:pt x="3970" y="21263"/>
                  </a:cubicBezTo>
                  <a:cubicBezTo>
                    <a:pt x="6216" y="21073"/>
                    <a:pt x="9638" y="20694"/>
                    <a:pt x="13059" y="203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8" name="Line"/>
            <p:cNvSpPr/>
            <p:nvPr/>
          </p:nvSpPr>
          <p:spPr>
            <a:xfrm>
              <a:off x="10340747" y="5415491"/>
              <a:ext cx="952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9" name="Line"/>
            <p:cNvSpPr/>
            <p:nvPr/>
          </p:nvSpPr>
          <p:spPr>
            <a:xfrm>
              <a:off x="10389284" y="5434541"/>
              <a:ext cx="122914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600" fill="norm" stroke="1" extrusionOk="0">
                  <a:moveTo>
                    <a:pt x="21259" y="0"/>
                  </a:moveTo>
                  <a:cubicBezTo>
                    <a:pt x="16134" y="3000"/>
                    <a:pt x="11008" y="6000"/>
                    <a:pt x="7347" y="8900"/>
                  </a:cubicBezTo>
                  <a:cubicBezTo>
                    <a:pt x="3686" y="11800"/>
                    <a:pt x="1490" y="14600"/>
                    <a:pt x="574" y="16700"/>
                  </a:cubicBezTo>
                  <a:cubicBezTo>
                    <a:pt x="-341" y="18800"/>
                    <a:pt x="25" y="20200"/>
                    <a:pt x="39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0" name="Line"/>
            <p:cNvSpPr/>
            <p:nvPr/>
          </p:nvSpPr>
          <p:spPr>
            <a:xfrm>
              <a:off x="10486797" y="5402791"/>
              <a:ext cx="207434" cy="293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4" fill="norm" stroke="1" extrusionOk="0">
                  <a:moveTo>
                    <a:pt x="11241" y="0"/>
                  </a:moveTo>
                  <a:cubicBezTo>
                    <a:pt x="14106" y="0"/>
                    <a:pt x="16971" y="0"/>
                    <a:pt x="18845" y="777"/>
                  </a:cubicBezTo>
                  <a:cubicBezTo>
                    <a:pt x="20718" y="1554"/>
                    <a:pt x="21600" y="3108"/>
                    <a:pt x="21600" y="5594"/>
                  </a:cubicBezTo>
                  <a:cubicBezTo>
                    <a:pt x="21600" y="8081"/>
                    <a:pt x="20718" y="11499"/>
                    <a:pt x="19837" y="14141"/>
                  </a:cubicBezTo>
                  <a:cubicBezTo>
                    <a:pt x="18955" y="16783"/>
                    <a:pt x="18073" y="18647"/>
                    <a:pt x="17192" y="19813"/>
                  </a:cubicBezTo>
                  <a:cubicBezTo>
                    <a:pt x="16310" y="20978"/>
                    <a:pt x="15429" y="21445"/>
                    <a:pt x="13665" y="21522"/>
                  </a:cubicBezTo>
                  <a:cubicBezTo>
                    <a:pt x="11902" y="21600"/>
                    <a:pt x="9257" y="21289"/>
                    <a:pt x="6833" y="20823"/>
                  </a:cubicBezTo>
                  <a:cubicBezTo>
                    <a:pt x="4408" y="20357"/>
                    <a:pt x="2204" y="19735"/>
                    <a:pt x="0" y="191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1" name="Line"/>
            <p:cNvSpPr/>
            <p:nvPr/>
          </p:nvSpPr>
          <p:spPr>
            <a:xfrm>
              <a:off x="7777059" y="6025091"/>
              <a:ext cx="161940" cy="169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392" fill="norm" stroke="1" extrusionOk="0">
                  <a:moveTo>
                    <a:pt x="20545" y="0"/>
                  </a:moveTo>
                  <a:cubicBezTo>
                    <a:pt x="15561" y="2933"/>
                    <a:pt x="10576" y="5867"/>
                    <a:pt x="7114" y="8800"/>
                  </a:cubicBezTo>
                  <a:cubicBezTo>
                    <a:pt x="3653" y="11733"/>
                    <a:pt x="1714" y="14667"/>
                    <a:pt x="745" y="16800"/>
                  </a:cubicBezTo>
                  <a:cubicBezTo>
                    <a:pt x="-224" y="18933"/>
                    <a:pt x="-224" y="20267"/>
                    <a:pt x="607" y="20933"/>
                  </a:cubicBezTo>
                  <a:cubicBezTo>
                    <a:pt x="1438" y="21600"/>
                    <a:pt x="3099" y="21600"/>
                    <a:pt x="6284" y="20533"/>
                  </a:cubicBezTo>
                  <a:cubicBezTo>
                    <a:pt x="9468" y="19467"/>
                    <a:pt x="14176" y="17333"/>
                    <a:pt x="16945" y="15733"/>
                  </a:cubicBezTo>
                  <a:cubicBezTo>
                    <a:pt x="19714" y="14133"/>
                    <a:pt x="20545" y="13067"/>
                    <a:pt x="20961" y="11467"/>
                  </a:cubicBezTo>
                  <a:cubicBezTo>
                    <a:pt x="21376" y="9867"/>
                    <a:pt x="21376" y="7733"/>
                    <a:pt x="19576" y="6933"/>
                  </a:cubicBezTo>
                  <a:cubicBezTo>
                    <a:pt x="17776" y="6133"/>
                    <a:pt x="14176" y="6667"/>
                    <a:pt x="10576" y="7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2" name="Line"/>
            <p:cNvSpPr/>
            <p:nvPr/>
          </p:nvSpPr>
          <p:spPr>
            <a:xfrm>
              <a:off x="7934097" y="5999691"/>
              <a:ext cx="209551" cy="182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6" fill="norm" stroke="1" extrusionOk="0">
                  <a:moveTo>
                    <a:pt x="0" y="6627"/>
                  </a:moveTo>
                  <a:cubicBezTo>
                    <a:pt x="2836" y="5400"/>
                    <a:pt x="5673" y="4173"/>
                    <a:pt x="7636" y="3682"/>
                  </a:cubicBezTo>
                  <a:cubicBezTo>
                    <a:pt x="9600" y="3191"/>
                    <a:pt x="10691" y="3436"/>
                    <a:pt x="11455" y="4909"/>
                  </a:cubicBezTo>
                  <a:cubicBezTo>
                    <a:pt x="12218" y="6382"/>
                    <a:pt x="12655" y="9082"/>
                    <a:pt x="12545" y="11659"/>
                  </a:cubicBezTo>
                  <a:cubicBezTo>
                    <a:pt x="12436" y="14236"/>
                    <a:pt x="11782" y="16691"/>
                    <a:pt x="10691" y="18532"/>
                  </a:cubicBezTo>
                  <a:cubicBezTo>
                    <a:pt x="9600" y="20373"/>
                    <a:pt x="8073" y="21600"/>
                    <a:pt x="7309" y="20986"/>
                  </a:cubicBezTo>
                  <a:cubicBezTo>
                    <a:pt x="6545" y="20373"/>
                    <a:pt x="6545" y="17918"/>
                    <a:pt x="8291" y="14359"/>
                  </a:cubicBezTo>
                  <a:cubicBezTo>
                    <a:pt x="10036" y="10800"/>
                    <a:pt x="13527" y="6136"/>
                    <a:pt x="16036" y="3559"/>
                  </a:cubicBezTo>
                  <a:cubicBezTo>
                    <a:pt x="18545" y="982"/>
                    <a:pt x="20073" y="49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3" name="Line"/>
            <p:cNvSpPr/>
            <p:nvPr/>
          </p:nvSpPr>
          <p:spPr>
            <a:xfrm>
              <a:off x="6187847" y="6609291"/>
              <a:ext cx="1143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00" y="6240"/>
                    <a:pt x="11200" y="12480"/>
                    <a:pt x="14800" y="16080"/>
                  </a:cubicBezTo>
                  <a:cubicBezTo>
                    <a:pt x="18400" y="19680"/>
                    <a:pt x="20000" y="206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4" name="Line"/>
            <p:cNvSpPr/>
            <p:nvPr/>
          </p:nvSpPr>
          <p:spPr>
            <a:xfrm>
              <a:off x="6148086" y="6577541"/>
              <a:ext cx="204862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600" fill="norm" stroke="1" extrusionOk="0">
                  <a:moveTo>
                    <a:pt x="21332" y="0"/>
                  </a:moveTo>
                  <a:cubicBezTo>
                    <a:pt x="16703" y="2512"/>
                    <a:pt x="12075" y="5023"/>
                    <a:pt x="8438" y="7702"/>
                  </a:cubicBezTo>
                  <a:cubicBezTo>
                    <a:pt x="4801" y="10381"/>
                    <a:pt x="2156" y="13228"/>
                    <a:pt x="944" y="15572"/>
                  </a:cubicBezTo>
                  <a:cubicBezTo>
                    <a:pt x="-268" y="17916"/>
                    <a:pt x="-48" y="19758"/>
                    <a:pt x="17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5" name="Line"/>
            <p:cNvSpPr/>
            <p:nvPr/>
          </p:nvSpPr>
          <p:spPr>
            <a:xfrm>
              <a:off x="6555573" y="6615134"/>
              <a:ext cx="225270" cy="133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0" h="21343" fill="norm" stroke="1" extrusionOk="0">
                  <a:moveTo>
                    <a:pt x="19672" y="3118"/>
                  </a:moveTo>
                  <a:cubicBezTo>
                    <a:pt x="20464" y="1768"/>
                    <a:pt x="21257" y="418"/>
                    <a:pt x="21059" y="80"/>
                  </a:cubicBezTo>
                  <a:cubicBezTo>
                    <a:pt x="20861" y="-257"/>
                    <a:pt x="19672" y="418"/>
                    <a:pt x="16699" y="2949"/>
                  </a:cubicBezTo>
                  <a:cubicBezTo>
                    <a:pt x="13727" y="5480"/>
                    <a:pt x="8971" y="9868"/>
                    <a:pt x="6097" y="12399"/>
                  </a:cubicBezTo>
                  <a:cubicBezTo>
                    <a:pt x="3224" y="14931"/>
                    <a:pt x="2233" y="15606"/>
                    <a:pt x="1341" y="16618"/>
                  </a:cubicBezTo>
                  <a:cubicBezTo>
                    <a:pt x="450" y="17631"/>
                    <a:pt x="-343" y="18981"/>
                    <a:pt x="152" y="19656"/>
                  </a:cubicBezTo>
                  <a:cubicBezTo>
                    <a:pt x="648" y="20331"/>
                    <a:pt x="2431" y="20331"/>
                    <a:pt x="6097" y="20499"/>
                  </a:cubicBezTo>
                  <a:cubicBezTo>
                    <a:pt x="9763" y="20668"/>
                    <a:pt x="15312" y="21006"/>
                    <a:pt x="20861" y="213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6" name="Line"/>
            <p:cNvSpPr/>
            <p:nvPr/>
          </p:nvSpPr>
          <p:spPr>
            <a:xfrm>
              <a:off x="6913480" y="6590858"/>
              <a:ext cx="147582" cy="177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272" fill="norm" stroke="1" extrusionOk="0">
                  <a:moveTo>
                    <a:pt x="18917" y="3738"/>
                  </a:moveTo>
                  <a:cubicBezTo>
                    <a:pt x="20134" y="2213"/>
                    <a:pt x="21351" y="688"/>
                    <a:pt x="21199" y="180"/>
                  </a:cubicBezTo>
                  <a:cubicBezTo>
                    <a:pt x="21047" y="-328"/>
                    <a:pt x="19526" y="180"/>
                    <a:pt x="16027" y="2467"/>
                  </a:cubicBezTo>
                  <a:cubicBezTo>
                    <a:pt x="12528" y="4754"/>
                    <a:pt x="7052" y="8820"/>
                    <a:pt x="3858" y="11616"/>
                  </a:cubicBezTo>
                  <a:cubicBezTo>
                    <a:pt x="664" y="14411"/>
                    <a:pt x="-249" y="15936"/>
                    <a:pt x="55" y="16952"/>
                  </a:cubicBezTo>
                  <a:cubicBezTo>
                    <a:pt x="359" y="17968"/>
                    <a:pt x="1881" y="18477"/>
                    <a:pt x="5379" y="19112"/>
                  </a:cubicBezTo>
                  <a:cubicBezTo>
                    <a:pt x="8878" y="19747"/>
                    <a:pt x="14354" y="20510"/>
                    <a:pt x="19830" y="212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7" name="Line"/>
            <p:cNvSpPr/>
            <p:nvPr/>
          </p:nvSpPr>
          <p:spPr>
            <a:xfrm>
              <a:off x="3568202" y="5365635"/>
              <a:ext cx="92346" cy="107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411" fill="norm" stroke="1" extrusionOk="0">
                  <a:moveTo>
                    <a:pt x="5217" y="13787"/>
                  </a:moveTo>
                  <a:cubicBezTo>
                    <a:pt x="3744" y="15905"/>
                    <a:pt x="2272" y="18023"/>
                    <a:pt x="1290" y="17811"/>
                  </a:cubicBezTo>
                  <a:cubicBezTo>
                    <a:pt x="308" y="17599"/>
                    <a:pt x="-183" y="15058"/>
                    <a:pt x="62" y="12093"/>
                  </a:cubicBezTo>
                  <a:cubicBezTo>
                    <a:pt x="308" y="9129"/>
                    <a:pt x="1290" y="5740"/>
                    <a:pt x="3008" y="3411"/>
                  </a:cubicBezTo>
                  <a:cubicBezTo>
                    <a:pt x="4726" y="1082"/>
                    <a:pt x="7181" y="-189"/>
                    <a:pt x="9144" y="23"/>
                  </a:cubicBezTo>
                  <a:cubicBezTo>
                    <a:pt x="11108" y="235"/>
                    <a:pt x="12581" y="1929"/>
                    <a:pt x="14544" y="5740"/>
                  </a:cubicBezTo>
                  <a:cubicBezTo>
                    <a:pt x="16508" y="9552"/>
                    <a:pt x="18962" y="15482"/>
                    <a:pt x="21417" y="214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8" name="Line"/>
            <p:cNvSpPr/>
            <p:nvPr/>
          </p:nvSpPr>
          <p:spPr>
            <a:xfrm>
              <a:off x="3431947" y="5129741"/>
              <a:ext cx="1968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19" y="17486"/>
                    <a:pt x="6039" y="13371"/>
                    <a:pt x="9639" y="9771"/>
                  </a:cubicBezTo>
                  <a:cubicBezTo>
                    <a:pt x="13239" y="6171"/>
                    <a:pt x="17419" y="308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9" name="Line"/>
            <p:cNvSpPr/>
            <p:nvPr/>
          </p:nvSpPr>
          <p:spPr>
            <a:xfrm>
              <a:off x="3501797" y="5104341"/>
              <a:ext cx="635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6353"/>
                    <a:pt x="7200" y="12706"/>
                    <a:pt x="10800" y="16306"/>
                  </a:cubicBezTo>
                  <a:cubicBezTo>
                    <a:pt x="14400" y="19906"/>
                    <a:pt x="18000" y="2075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0" name="Line"/>
            <p:cNvSpPr/>
            <p:nvPr/>
          </p:nvSpPr>
          <p:spPr>
            <a:xfrm>
              <a:off x="3603397" y="5059891"/>
              <a:ext cx="120651" cy="93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0" fill="norm" stroke="1" extrusionOk="0">
                  <a:moveTo>
                    <a:pt x="0" y="1440"/>
                  </a:moveTo>
                  <a:cubicBezTo>
                    <a:pt x="758" y="6240"/>
                    <a:pt x="1516" y="11040"/>
                    <a:pt x="2463" y="14400"/>
                  </a:cubicBezTo>
                  <a:cubicBezTo>
                    <a:pt x="3411" y="17760"/>
                    <a:pt x="4547" y="19680"/>
                    <a:pt x="6063" y="20640"/>
                  </a:cubicBezTo>
                  <a:cubicBezTo>
                    <a:pt x="7579" y="21600"/>
                    <a:pt x="9474" y="21600"/>
                    <a:pt x="10989" y="19200"/>
                  </a:cubicBezTo>
                  <a:cubicBezTo>
                    <a:pt x="12505" y="16800"/>
                    <a:pt x="13642" y="12000"/>
                    <a:pt x="15347" y="8400"/>
                  </a:cubicBezTo>
                  <a:cubicBezTo>
                    <a:pt x="17053" y="4800"/>
                    <a:pt x="19326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1" name="Line"/>
            <p:cNvSpPr/>
            <p:nvPr/>
          </p:nvSpPr>
          <p:spPr>
            <a:xfrm>
              <a:off x="3755797" y="5024140"/>
              <a:ext cx="158751" cy="107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fill="norm" stroke="1" extrusionOk="0">
                  <a:moveTo>
                    <a:pt x="0" y="9329"/>
                  </a:moveTo>
                  <a:cubicBezTo>
                    <a:pt x="1440" y="9737"/>
                    <a:pt x="2880" y="10144"/>
                    <a:pt x="4032" y="9533"/>
                  </a:cubicBezTo>
                  <a:cubicBezTo>
                    <a:pt x="5184" y="8922"/>
                    <a:pt x="6048" y="7291"/>
                    <a:pt x="6768" y="5254"/>
                  </a:cubicBezTo>
                  <a:cubicBezTo>
                    <a:pt x="7488" y="3216"/>
                    <a:pt x="8064" y="771"/>
                    <a:pt x="7632" y="159"/>
                  </a:cubicBezTo>
                  <a:cubicBezTo>
                    <a:pt x="7200" y="-452"/>
                    <a:pt x="5760" y="771"/>
                    <a:pt x="4464" y="2605"/>
                  </a:cubicBezTo>
                  <a:cubicBezTo>
                    <a:pt x="3168" y="4439"/>
                    <a:pt x="2016" y="6884"/>
                    <a:pt x="2016" y="10144"/>
                  </a:cubicBezTo>
                  <a:cubicBezTo>
                    <a:pt x="2016" y="13405"/>
                    <a:pt x="3168" y="17480"/>
                    <a:pt x="6624" y="19314"/>
                  </a:cubicBezTo>
                  <a:cubicBezTo>
                    <a:pt x="10080" y="21148"/>
                    <a:pt x="15840" y="20740"/>
                    <a:pt x="21600" y="203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2" name="Line"/>
            <p:cNvSpPr/>
            <p:nvPr/>
          </p:nvSpPr>
          <p:spPr>
            <a:xfrm>
              <a:off x="4045619" y="4923277"/>
              <a:ext cx="122929" cy="250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7" h="21517" fill="norm" stroke="1" extrusionOk="0">
                  <a:moveTo>
                    <a:pt x="20907" y="12260"/>
                  </a:moveTo>
                  <a:cubicBezTo>
                    <a:pt x="17307" y="11534"/>
                    <a:pt x="13707" y="10808"/>
                    <a:pt x="11187" y="9628"/>
                  </a:cubicBezTo>
                  <a:cubicBezTo>
                    <a:pt x="8667" y="8448"/>
                    <a:pt x="7227" y="6814"/>
                    <a:pt x="6507" y="5362"/>
                  </a:cubicBezTo>
                  <a:cubicBezTo>
                    <a:pt x="5787" y="3910"/>
                    <a:pt x="5787" y="2640"/>
                    <a:pt x="6507" y="1641"/>
                  </a:cubicBezTo>
                  <a:cubicBezTo>
                    <a:pt x="7227" y="643"/>
                    <a:pt x="8667" y="-83"/>
                    <a:pt x="9387" y="8"/>
                  </a:cubicBezTo>
                  <a:cubicBezTo>
                    <a:pt x="10107" y="99"/>
                    <a:pt x="10107" y="1006"/>
                    <a:pt x="9207" y="2912"/>
                  </a:cubicBezTo>
                  <a:cubicBezTo>
                    <a:pt x="8307" y="4818"/>
                    <a:pt x="6507" y="7722"/>
                    <a:pt x="5067" y="9719"/>
                  </a:cubicBezTo>
                  <a:cubicBezTo>
                    <a:pt x="3627" y="11715"/>
                    <a:pt x="2547" y="12804"/>
                    <a:pt x="1467" y="13803"/>
                  </a:cubicBezTo>
                  <a:cubicBezTo>
                    <a:pt x="387" y="14801"/>
                    <a:pt x="-693" y="15709"/>
                    <a:pt x="567" y="16072"/>
                  </a:cubicBezTo>
                  <a:cubicBezTo>
                    <a:pt x="1827" y="16435"/>
                    <a:pt x="5427" y="16253"/>
                    <a:pt x="8307" y="17070"/>
                  </a:cubicBezTo>
                  <a:cubicBezTo>
                    <a:pt x="11187" y="17887"/>
                    <a:pt x="13347" y="19702"/>
                    <a:pt x="15507" y="215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3" name="Line"/>
            <p:cNvSpPr/>
            <p:nvPr/>
          </p:nvSpPr>
          <p:spPr>
            <a:xfrm>
              <a:off x="7306668" y="6522128"/>
              <a:ext cx="182930" cy="261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331" fill="norm" stroke="1" extrusionOk="0">
                  <a:moveTo>
                    <a:pt x="21457" y="2450"/>
                  </a:moveTo>
                  <a:cubicBezTo>
                    <a:pt x="21457" y="1586"/>
                    <a:pt x="21457" y="722"/>
                    <a:pt x="20464" y="290"/>
                  </a:cubicBezTo>
                  <a:cubicBezTo>
                    <a:pt x="19471" y="-142"/>
                    <a:pt x="17485" y="-142"/>
                    <a:pt x="14878" y="636"/>
                  </a:cubicBezTo>
                  <a:cubicBezTo>
                    <a:pt x="12271" y="1413"/>
                    <a:pt x="9043" y="2968"/>
                    <a:pt x="6436" y="5215"/>
                  </a:cubicBezTo>
                  <a:cubicBezTo>
                    <a:pt x="3829" y="7461"/>
                    <a:pt x="1843" y="10399"/>
                    <a:pt x="850" y="12904"/>
                  </a:cubicBezTo>
                  <a:cubicBezTo>
                    <a:pt x="-143" y="15410"/>
                    <a:pt x="-143" y="17484"/>
                    <a:pt x="229" y="18866"/>
                  </a:cubicBezTo>
                  <a:cubicBezTo>
                    <a:pt x="602" y="20248"/>
                    <a:pt x="1347" y="20940"/>
                    <a:pt x="3954" y="21199"/>
                  </a:cubicBezTo>
                  <a:cubicBezTo>
                    <a:pt x="6560" y="21458"/>
                    <a:pt x="11029" y="21285"/>
                    <a:pt x="15498" y="211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4" name="Line"/>
            <p:cNvSpPr/>
            <p:nvPr/>
          </p:nvSpPr>
          <p:spPr>
            <a:xfrm>
              <a:off x="7324497" y="6672791"/>
              <a:ext cx="1841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5" name="Line"/>
            <p:cNvSpPr/>
            <p:nvPr/>
          </p:nvSpPr>
          <p:spPr>
            <a:xfrm>
              <a:off x="7547371" y="6503295"/>
              <a:ext cx="221627" cy="261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375" fill="norm" stroke="1" extrusionOk="0">
                  <a:moveTo>
                    <a:pt x="21539" y="2432"/>
                  </a:moveTo>
                  <a:cubicBezTo>
                    <a:pt x="20716" y="1568"/>
                    <a:pt x="19893" y="704"/>
                    <a:pt x="18762" y="272"/>
                  </a:cubicBezTo>
                  <a:cubicBezTo>
                    <a:pt x="17630" y="-160"/>
                    <a:pt x="16190" y="-160"/>
                    <a:pt x="14133" y="877"/>
                  </a:cubicBezTo>
                  <a:cubicBezTo>
                    <a:pt x="12076" y="1914"/>
                    <a:pt x="9402" y="3987"/>
                    <a:pt x="6933" y="6666"/>
                  </a:cubicBezTo>
                  <a:cubicBezTo>
                    <a:pt x="4465" y="9344"/>
                    <a:pt x="2202" y="12627"/>
                    <a:pt x="1070" y="14701"/>
                  </a:cubicBezTo>
                  <a:cubicBezTo>
                    <a:pt x="-61" y="16774"/>
                    <a:pt x="-61" y="17638"/>
                    <a:pt x="42" y="18502"/>
                  </a:cubicBezTo>
                  <a:cubicBezTo>
                    <a:pt x="145" y="19366"/>
                    <a:pt x="350" y="20230"/>
                    <a:pt x="968" y="20749"/>
                  </a:cubicBezTo>
                  <a:cubicBezTo>
                    <a:pt x="1585" y="21267"/>
                    <a:pt x="2613" y="21440"/>
                    <a:pt x="5596" y="21354"/>
                  </a:cubicBezTo>
                  <a:cubicBezTo>
                    <a:pt x="8579" y="21267"/>
                    <a:pt x="13516" y="20922"/>
                    <a:pt x="18453" y="205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6" name="Line"/>
            <p:cNvSpPr/>
            <p:nvPr/>
          </p:nvSpPr>
          <p:spPr>
            <a:xfrm>
              <a:off x="7737247" y="6609291"/>
              <a:ext cx="1460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7" name="Line"/>
            <p:cNvSpPr/>
            <p:nvPr/>
          </p:nvSpPr>
          <p:spPr>
            <a:xfrm>
              <a:off x="7805971" y="6596591"/>
              <a:ext cx="102727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6" h="21600" fill="norm" stroke="1" extrusionOk="0">
                  <a:moveTo>
                    <a:pt x="20966" y="0"/>
                  </a:moveTo>
                  <a:cubicBezTo>
                    <a:pt x="16646" y="1385"/>
                    <a:pt x="12326" y="2769"/>
                    <a:pt x="8438" y="5954"/>
                  </a:cubicBezTo>
                  <a:cubicBezTo>
                    <a:pt x="4550" y="9138"/>
                    <a:pt x="1094" y="14123"/>
                    <a:pt x="230" y="17031"/>
                  </a:cubicBezTo>
                  <a:cubicBezTo>
                    <a:pt x="-634" y="19938"/>
                    <a:pt x="1094" y="20769"/>
                    <a:pt x="282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8" name="Line"/>
            <p:cNvSpPr/>
            <p:nvPr/>
          </p:nvSpPr>
          <p:spPr>
            <a:xfrm>
              <a:off x="7953147" y="6470767"/>
              <a:ext cx="174038" cy="329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386" fill="norm" stroke="1" extrusionOk="0">
                  <a:moveTo>
                    <a:pt x="0" y="2813"/>
                  </a:moveTo>
                  <a:cubicBezTo>
                    <a:pt x="2082" y="1987"/>
                    <a:pt x="4164" y="1162"/>
                    <a:pt x="7027" y="611"/>
                  </a:cubicBezTo>
                  <a:cubicBezTo>
                    <a:pt x="9889" y="61"/>
                    <a:pt x="13533" y="-214"/>
                    <a:pt x="16135" y="199"/>
                  </a:cubicBezTo>
                  <a:cubicBezTo>
                    <a:pt x="18737" y="611"/>
                    <a:pt x="20299" y="1712"/>
                    <a:pt x="20819" y="3363"/>
                  </a:cubicBezTo>
                  <a:cubicBezTo>
                    <a:pt x="21340" y="5014"/>
                    <a:pt x="20819" y="7215"/>
                    <a:pt x="20299" y="9279"/>
                  </a:cubicBezTo>
                  <a:cubicBezTo>
                    <a:pt x="19778" y="11343"/>
                    <a:pt x="19258" y="13269"/>
                    <a:pt x="19388" y="14507"/>
                  </a:cubicBezTo>
                  <a:cubicBezTo>
                    <a:pt x="19518" y="15745"/>
                    <a:pt x="20299" y="16296"/>
                    <a:pt x="20819" y="16915"/>
                  </a:cubicBezTo>
                  <a:cubicBezTo>
                    <a:pt x="21340" y="17534"/>
                    <a:pt x="21600" y="18222"/>
                    <a:pt x="21210" y="18841"/>
                  </a:cubicBezTo>
                  <a:cubicBezTo>
                    <a:pt x="20819" y="19460"/>
                    <a:pt x="19778" y="20010"/>
                    <a:pt x="18217" y="20423"/>
                  </a:cubicBezTo>
                  <a:cubicBezTo>
                    <a:pt x="16655" y="20836"/>
                    <a:pt x="14573" y="21111"/>
                    <a:pt x="12492" y="213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9" name="Line"/>
            <p:cNvSpPr/>
            <p:nvPr/>
          </p:nvSpPr>
          <p:spPr>
            <a:xfrm>
              <a:off x="8605385" y="6415529"/>
              <a:ext cx="169226" cy="295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529" fill="norm" stroke="1" extrusionOk="0">
                  <a:moveTo>
                    <a:pt x="18179" y="15512"/>
                  </a:moveTo>
                  <a:cubicBezTo>
                    <a:pt x="18960" y="13969"/>
                    <a:pt x="19741" y="12426"/>
                    <a:pt x="19741" y="10112"/>
                  </a:cubicBezTo>
                  <a:cubicBezTo>
                    <a:pt x="19741" y="7798"/>
                    <a:pt x="18960" y="4712"/>
                    <a:pt x="18830" y="2783"/>
                  </a:cubicBezTo>
                  <a:cubicBezTo>
                    <a:pt x="18700" y="855"/>
                    <a:pt x="19220" y="83"/>
                    <a:pt x="19871" y="6"/>
                  </a:cubicBezTo>
                  <a:cubicBezTo>
                    <a:pt x="20521" y="-71"/>
                    <a:pt x="21302" y="546"/>
                    <a:pt x="20391" y="2320"/>
                  </a:cubicBezTo>
                  <a:cubicBezTo>
                    <a:pt x="19480" y="4095"/>
                    <a:pt x="16878" y="7026"/>
                    <a:pt x="13235" y="9880"/>
                  </a:cubicBezTo>
                  <a:cubicBezTo>
                    <a:pt x="9591" y="12735"/>
                    <a:pt x="4907" y="15512"/>
                    <a:pt x="2435" y="17286"/>
                  </a:cubicBezTo>
                  <a:cubicBezTo>
                    <a:pt x="-38" y="19060"/>
                    <a:pt x="-298" y="19832"/>
                    <a:pt x="222" y="20295"/>
                  </a:cubicBezTo>
                  <a:cubicBezTo>
                    <a:pt x="743" y="20758"/>
                    <a:pt x="2044" y="20912"/>
                    <a:pt x="5297" y="21066"/>
                  </a:cubicBezTo>
                  <a:cubicBezTo>
                    <a:pt x="8550" y="21220"/>
                    <a:pt x="13755" y="21375"/>
                    <a:pt x="18960" y="215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0" name="Line"/>
            <p:cNvSpPr/>
            <p:nvPr/>
          </p:nvSpPr>
          <p:spPr>
            <a:xfrm>
              <a:off x="9172347" y="6412441"/>
              <a:ext cx="1460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1" name="Line"/>
            <p:cNvSpPr/>
            <p:nvPr/>
          </p:nvSpPr>
          <p:spPr>
            <a:xfrm>
              <a:off x="9255747" y="6431491"/>
              <a:ext cx="1642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600" fill="norm" stroke="1" extrusionOk="0">
                  <a:moveTo>
                    <a:pt x="21489" y="0"/>
                  </a:moveTo>
                  <a:cubicBezTo>
                    <a:pt x="18997" y="1176"/>
                    <a:pt x="16504" y="2351"/>
                    <a:pt x="13181" y="4776"/>
                  </a:cubicBezTo>
                  <a:cubicBezTo>
                    <a:pt x="9858" y="7200"/>
                    <a:pt x="5704" y="10873"/>
                    <a:pt x="3351" y="13518"/>
                  </a:cubicBezTo>
                  <a:cubicBezTo>
                    <a:pt x="997" y="16163"/>
                    <a:pt x="443" y="17780"/>
                    <a:pt x="166" y="18955"/>
                  </a:cubicBezTo>
                  <a:cubicBezTo>
                    <a:pt x="-111" y="20131"/>
                    <a:pt x="-111" y="20865"/>
                    <a:pt x="720" y="21233"/>
                  </a:cubicBezTo>
                  <a:cubicBezTo>
                    <a:pt x="1551" y="21600"/>
                    <a:pt x="3212" y="21600"/>
                    <a:pt x="487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2" name="Line"/>
            <p:cNvSpPr/>
            <p:nvPr/>
          </p:nvSpPr>
          <p:spPr>
            <a:xfrm>
              <a:off x="9473883" y="6469591"/>
              <a:ext cx="212815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21502" y="0"/>
                  </a:moveTo>
                  <a:cubicBezTo>
                    <a:pt x="17652" y="2571"/>
                    <a:pt x="13803" y="5143"/>
                    <a:pt x="10488" y="7714"/>
                  </a:cubicBezTo>
                  <a:cubicBezTo>
                    <a:pt x="7173" y="10286"/>
                    <a:pt x="4393" y="12857"/>
                    <a:pt x="2575" y="14529"/>
                  </a:cubicBezTo>
                  <a:cubicBezTo>
                    <a:pt x="757" y="16200"/>
                    <a:pt x="-98" y="16971"/>
                    <a:pt x="9" y="17743"/>
                  </a:cubicBezTo>
                  <a:cubicBezTo>
                    <a:pt x="116" y="18514"/>
                    <a:pt x="1185" y="19286"/>
                    <a:pt x="4607" y="19929"/>
                  </a:cubicBezTo>
                  <a:cubicBezTo>
                    <a:pt x="8029" y="20571"/>
                    <a:pt x="13803" y="21086"/>
                    <a:pt x="1957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3" name="Line"/>
            <p:cNvSpPr/>
            <p:nvPr/>
          </p:nvSpPr>
          <p:spPr>
            <a:xfrm>
              <a:off x="9703770" y="6501341"/>
              <a:ext cx="230578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21198" y="0"/>
                  </a:moveTo>
                  <a:cubicBezTo>
                    <a:pt x="17112" y="3120"/>
                    <a:pt x="13025" y="6240"/>
                    <a:pt x="9620" y="9000"/>
                  </a:cubicBezTo>
                  <a:cubicBezTo>
                    <a:pt x="6214" y="11760"/>
                    <a:pt x="3490" y="14160"/>
                    <a:pt x="1836" y="15960"/>
                  </a:cubicBezTo>
                  <a:cubicBezTo>
                    <a:pt x="182" y="17760"/>
                    <a:pt x="-402" y="18960"/>
                    <a:pt x="279" y="19560"/>
                  </a:cubicBezTo>
                  <a:cubicBezTo>
                    <a:pt x="960" y="20160"/>
                    <a:pt x="2906" y="20160"/>
                    <a:pt x="6214" y="20400"/>
                  </a:cubicBezTo>
                  <a:cubicBezTo>
                    <a:pt x="9522" y="20640"/>
                    <a:pt x="14193" y="21120"/>
                    <a:pt x="1886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4" name="Line"/>
            <p:cNvSpPr/>
            <p:nvPr/>
          </p:nvSpPr>
          <p:spPr>
            <a:xfrm>
              <a:off x="9980351" y="6443209"/>
              <a:ext cx="220697" cy="257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051" fill="norm" stroke="1" extrusionOk="0">
                  <a:moveTo>
                    <a:pt x="21449" y="599"/>
                  </a:moveTo>
                  <a:cubicBezTo>
                    <a:pt x="18980" y="80"/>
                    <a:pt x="16512" y="-438"/>
                    <a:pt x="13632" y="599"/>
                  </a:cubicBezTo>
                  <a:cubicBezTo>
                    <a:pt x="10752" y="1636"/>
                    <a:pt x="7460" y="4228"/>
                    <a:pt x="5095" y="7252"/>
                  </a:cubicBezTo>
                  <a:cubicBezTo>
                    <a:pt x="2729" y="10276"/>
                    <a:pt x="1289" y="13732"/>
                    <a:pt x="569" y="16064"/>
                  </a:cubicBezTo>
                  <a:cubicBezTo>
                    <a:pt x="-151" y="18397"/>
                    <a:pt x="-151" y="19607"/>
                    <a:pt x="363" y="20298"/>
                  </a:cubicBezTo>
                  <a:cubicBezTo>
                    <a:pt x="878" y="20989"/>
                    <a:pt x="1906" y="21162"/>
                    <a:pt x="4169" y="20989"/>
                  </a:cubicBezTo>
                  <a:cubicBezTo>
                    <a:pt x="6432" y="20816"/>
                    <a:pt x="9929" y="20298"/>
                    <a:pt x="13426" y="197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5" name="Line"/>
            <p:cNvSpPr/>
            <p:nvPr/>
          </p:nvSpPr>
          <p:spPr>
            <a:xfrm>
              <a:off x="9959747" y="6577541"/>
              <a:ext cx="158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6" name="Line"/>
            <p:cNvSpPr/>
            <p:nvPr/>
          </p:nvSpPr>
          <p:spPr>
            <a:xfrm>
              <a:off x="10215271" y="6399741"/>
              <a:ext cx="169927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19808" y="0"/>
                  </a:moveTo>
                  <a:cubicBezTo>
                    <a:pt x="15541" y="2700"/>
                    <a:pt x="11275" y="5400"/>
                    <a:pt x="7941" y="8325"/>
                  </a:cubicBezTo>
                  <a:cubicBezTo>
                    <a:pt x="4608" y="11250"/>
                    <a:pt x="2208" y="14400"/>
                    <a:pt x="1008" y="16350"/>
                  </a:cubicBezTo>
                  <a:cubicBezTo>
                    <a:pt x="-192" y="18300"/>
                    <a:pt x="-192" y="19050"/>
                    <a:pt x="341" y="19650"/>
                  </a:cubicBezTo>
                  <a:cubicBezTo>
                    <a:pt x="875" y="20250"/>
                    <a:pt x="1941" y="20700"/>
                    <a:pt x="5541" y="21000"/>
                  </a:cubicBezTo>
                  <a:cubicBezTo>
                    <a:pt x="9141" y="21300"/>
                    <a:pt x="15275" y="21450"/>
                    <a:pt x="2140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7" name="Line"/>
            <p:cNvSpPr/>
            <p:nvPr/>
          </p:nvSpPr>
          <p:spPr>
            <a:xfrm>
              <a:off x="10296297" y="6444191"/>
              <a:ext cx="146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8" name="Line"/>
            <p:cNvSpPr/>
            <p:nvPr/>
          </p:nvSpPr>
          <p:spPr>
            <a:xfrm>
              <a:off x="10474097" y="6450541"/>
              <a:ext cx="1079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12" y="2504"/>
                    <a:pt x="7624" y="5009"/>
                    <a:pt x="11224" y="8609"/>
                  </a:cubicBezTo>
                  <a:cubicBezTo>
                    <a:pt x="14824" y="12209"/>
                    <a:pt x="18212" y="1690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9" name="Line"/>
            <p:cNvSpPr/>
            <p:nvPr/>
          </p:nvSpPr>
          <p:spPr>
            <a:xfrm>
              <a:off x="10553844" y="6494991"/>
              <a:ext cx="91704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21268" y="0"/>
                  </a:moveTo>
                  <a:cubicBezTo>
                    <a:pt x="14395" y="4800"/>
                    <a:pt x="7523" y="9600"/>
                    <a:pt x="3841" y="12764"/>
                  </a:cubicBezTo>
                  <a:cubicBezTo>
                    <a:pt x="159" y="15927"/>
                    <a:pt x="-332" y="17455"/>
                    <a:pt x="159" y="18655"/>
                  </a:cubicBezTo>
                  <a:cubicBezTo>
                    <a:pt x="650" y="19855"/>
                    <a:pt x="2123" y="20727"/>
                    <a:pt x="3104" y="21164"/>
                  </a:cubicBezTo>
                  <a:cubicBezTo>
                    <a:pt x="4086" y="21600"/>
                    <a:pt x="4577" y="21600"/>
                    <a:pt x="506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0" name="Line"/>
            <p:cNvSpPr/>
            <p:nvPr/>
          </p:nvSpPr>
          <p:spPr>
            <a:xfrm>
              <a:off x="10594747" y="6442968"/>
              <a:ext cx="220234" cy="296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478" fill="norm" stroke="1" extrusionOk="0">
                  <a:moveTo>
                    <a:pt x="5554" y="548"/>
                  </a:moveTo>
                  <a:cubicBezTo>
                    <a:pt x="8846" y="241"/>
                    <a:pt x="12137" y="-65"/>
                    <a:pt x="14811" y="12"/>
                  </a:cubicBezTo>
                  <a:cubicBezTo>
                    <a:pt x="17486" y="88"/>
                    <a:pt x="19543" y="548"/>
                    <a:pt x="20571" y="1161"/>
                  </a:cubicBezTo>
                  <a:cubicBezTo>
                    <a:pt x="21600" y="1773"/>
                    <a:pt x="21600" y="2539"/>
                    <a:pt x="20983" y="4531"/>
                  </a:cubicBezTo>
                  <a:cubicBezTo>
                    <a:pt x="20366" y="6522"/>
                    <a:pt x="19131" y="9739"/>
                    <a:pt x="18309" y="12344"/>
                  </a:cubicBezTo>
                  <a:cubicBezTo>
                    <a:pt x="17486" y="14948"/>
                    <a:pt x="17074" y="16939"/>
                    <a:pt x="16869" y="18318"/>
                  </a:cubicBezTo>
                  <a:cubicBezTo>
                    <a:pt x="16663" y="19697"/>
                    <a:pt x="16663" y="20463"/>
                    <a:pt x="16046" y="20922"/>
                  </a:cubicBezTo>
                  <a:cubicBezTo>
                    <a:pt x="15429" y="21382"/>
                    <a:pt x="14194" y="21535"/>
                    <a:pt x="11417" y="21458"/>
                  </a:cubicBezTo>
                  <a:cubicBezTo>
                    <a:pt x="8640" y="21382"/>
                    <a:pt x="4320" y="21075"/>
                    <a:pt x="0" y="207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Drawing"/>
          <p:cNvGrpSpPr/>
          <p:nvPr/>
        </p:nvGrpSpPr>
        <p:grpSpPr>
          <a:xfrm>
            <a:off x="2212885" y="1117599"/>
            <a:ext cx="10566580" cy="8593358"/>
            <a:chOff x="0" y="-19049"/>
            <a:chExt cx="10566579" cy="8593355"/>
          </a:xfrm>
        </p:grpSpPr>
        <p:sp>
          <p:nvSpPr>
            <p:cNvPr id="1743" name="Line"/>
            <p:cNvSpPr/>
            <p:nvPr/>
          </p:nvSpPr>
          <p:spPr>
            <a:xfrm>
              <a:off x="786196" y="491245"/>
              <a:ext cx="151313" cy="426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8" h="21317" fill="norm" stroke="1" extrusionOk="0">
                  <a:moveTo>
                    <a:pt x="2336" y="5603"/>
                  </a:moveTo>
                  <a:cubicBezTo>
                    <a:pt x="5216" y="5708"/>
                    <a:pt x="8096" y="5814"/>
                    <a:pt x="11264" y="5179"/>
                  </a:cubicBezTo>
                  <a:cubicBezTo>
                    <a:pt x="14432" y="4544"/>
                    <a:pt x="17888" y="3167"/>
                    <a:pt x="19472" y="2214"/>
                  </a:cubicBezTo>
                  <a:cubicBezTo>
                    <a:pt x="21056" y="1261"/>
                    <a:pt x="20768" y="732"/>
                    <a:pt x="19760" y="361"/>
                  </a:cubicBezTo>
                  <a:cubicBezTo>
                    <a:pt x="18752" y="-9"/>
                    <a:pt x="17024" y="-221"/>
                    <a:pt x="13712" y="361"/>
                  </a:cubicBezTo>
                  <a:cubicBezTo>
                    <a:pt x="10400" y="944"/>
                    <a:pt x="5504" y="2320"/>
                    <a:pt x="2768" y="4014"/>
                  </a:cubicBezTo>
                  <a:cubicBezTo>
                    <a:pt x="32" y="5708"/>
                    <a:pt x="-544" y="7720"/>
                    <a:pt x="464" y="9520"/>
                  </a:cubicBezTo>
                  <a:cubicBezTo>
                    <a:pt x="1472" y="11320"/>
                    <a:pt x="4064" y="12908"/>
                    <a:pt x="6944" y="14126"/>
                  </a:cubicBezTo>
                  <a:cubicBezTo>
                    <a:pt x="9824" y="15344"/>
                    <a:pt x="12992" y="16191"/>
                    <a:pt x="15008" y="16932"/>
                  </a:cubicBezTo>
                  <a:cubicBezTo>
                    <a:pt x="17024" y="17673"/>
                    <a:pt x="17888" y="18308"/>
                    <a:pt x="18176" y="18891"/>
                  </a:cubicBezTo>
                  <a:cubicBezTo>
                    <a:pt x="18464" y="19473"/>
                    <a:pt x="18176" y="20003"/>
                    <a:pt x="17456" y="20426"/>
                  </a:cubicBezTo>
                  <a:cubicBezTo>
                    <a:pt x="16736" y="20850"/>
                    <a:pt x="15584" y="21167"/>
                    <a:pt x="13280" y="21273"/>
                  </a:cubicBezTo>
                  <a:cubicBezTo>
                    <a:pt x="10976" y="21379"/>
                    <a:pt x="7520" y="21273"/>
                    <a:pt x="4064" y="211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4" name="Line"/>
            <p:cNvSpPr/>
            <p:nvPr/>
          </p:nvSpPr>
          <p:spPr>
            <a:xfrm>
              <a:off x="993864" y="850900"/>
              <a:ext cx="13970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82" y="5322"/>
                    <a:pt x="9164" y="10643"/>
                    <a:pt x="12764" y="14243"/>
                  </a:cubicBezTo>
                  <a:cubicBezTo>
                    <a:pt x="16364" y="17843"/>
                    <a:pt x="18982" y="1972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5" name="Line"/>
            <p:cNvSpPr/>
            <p:nvPr/>
          </p:nvSpPr>
          <p:spPr>
            <a:xfrm>
              <a:off x="1015031" y="857250"/>
              <a:ext cx="112184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62" y="218"/>
                    <a:pt x="17525" y="436"/>
                    <a:pt x="14060" y="3273"/>
                  </a:cubicBezTo>
                  <a:cubicBezTo>
                    <a:pt x="10596" y="6109"/>
                    <a:pt x="5706" y="11564"/>
                    <a:pt x="3057" y="14836"/>
                  </a:cubicBezTo>
                  <a:cubicBezTo>
                    <a:pt x="408" y="18109"/>
                    <a:pt x="0" y="19200"/>
                    <a:pt x="0" y="19964"/>
                  </a:cubicBezTo>
                  <a:cubicBezTo>
                    <a:pt x="0" y="20727"/>
                    <a:pt x="408" y="21164"/>
                    <a:pt x="8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6" name="Line"/>
            <p:cNvSpPr/>
            <p:nvPr/>
          </p:nvSpPr>
          <p:spPr>
            <a:xfrm>
              <a:off x="1203414" y="939800"/>
              <a:ext cx="635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7" name="Line"/>
            <p:cNvSpPr/>
            <p:nvPr/>
          </p:nvSpPr>
          <p:spPr>
            <a:xfrm>
              <a:off x="1343114" y="793750"/>
              <a:ext cx="12065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53" y="3600"/>
                    <a:pt x="5305" y="7200"/>
                    <a:pt x="7958" y="10620"/>
                  </a:cubicBezTo>
                  <a:cubicBezTo>
                    <a:pt x="10611" y="14040"/>
                    <a:pt x="13263" y="17280"/>
                    <a:pt x="15537" y="19080"/>
                  </a:cubicBezTo>
                  <a:cubicBezTo>
                    <a:pt x="17811" y="20880"/>
                    <a:pt x="19705" y="212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8" name="Line"/>
            <p:cNvSpPr/>
            <p:nvPr/>
          </p:nvSpPr>
          <p:spPr>
            <a:xfrm>
              <a:off x="1444714" y="819150"/>
              <a:ext cx="76201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3114"/>
                    <a:pt x="10800" y="6227"/>
                    <a:pt x="7200" y="9827"/>
                  </a:cubicBezTo>
                  <a:cubicBezTo>
                    <a:pt x="3600" y="13427"/>
                    <a:pt x="1800" y="1751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9" name="Line"/>
            <p:cNvSpPr/>
            <p:nvPr/>
          </p:nvSpPr>
          <p:spPr>
            <a:xfrm>
              <a:off x="2079714" y="717550"/>
              <a:ext cx="19050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0" name="Line"/>
            <p:cNvSpPr/>
            <p:nvPr/>
          </p:nvSpPr>
          <p:spPr>
            <a:xfrm>
              <a:off x="2149564" y="825500"/>
              <a:ext cx="1651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1" name="Line"/>
            <p:cNvSpPr/>
            <p:nvPr/>
          </p:nvSpPr>
          <p:spPr>
            <a:xfrm>
              <a:off x="3000464" y="383862"/>
              <a:ext cx="196851" cy="358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3" fill="norm" stroke="1" extrusionOk="0">
                  <a:moveTo>
                    <a:pt x="21600" y="587"/>
                  </a:moveTo>
                  <a:cubicBezTo>
                    <a:pt x="18813" y="208"/>
                    <a:pt x="16026" y="-171"/>
                    <a:pt x="13355" y="82"/>
                  </a:cubicBezTo>
                  <a:cubicBezTo>
                    <a:pt x="10684" y="334"/>
                    <a:pt x="8129" y="1218"/>
                    <a:pt x="5923" y="2797"/>
                  </a:cubicBezTo>
                  <a:cubicBezTo>
                    <a:pt x="3716" y="4376"/>
                    <a:pt x="1858" y="6650"/>
                    <a:pt x="929" y="9429"/>
                  </a:cubicBezTo>
                  <a:cubicBezTo>
                    <a:pt x="0" y="12208"/>
                    <a:pt x="0" y="15492"/>
                    <a:pt x="0" y="17450"/>
                  </a:cubicBezTo>
                  <a:cubicBezTo>
                    <a:pt x="0" y="19408"/>
                    <a:pt x="0" y="20040"/>
                    <a:pt x="465" y="20545"/>
                  </a:cubicBezTo>
                  <a:cubicBezTo>
                    <a:pt x="929" y="21050"/>
                    <a:pt x="1858" y="21429"/>
                    <a:pt x="4994" y="21366"/>
                  </a:cubicBezTo>
                  <a:cubicBezTo>
                    <a:pt x="8129" y="21303"/>
                    <a:pt x="13471" y="20797"/>
                    <a:pt x="16606" y="20355"/>
                  </a:cubicBezTo>
                  <a:cubicBezTo>
                    <a:pt x="19742" y="19913"/>
                    <a:pt x="20671" y="19534"/>
                    <a:pt x="21600" y="191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2" name="Line"/>
            <p:cNvSpPr/>
            <p:nvPr/>
          </p:nvSpPr>
          <p:spPr>
            <a:xfrm>
              <a:off x="3057614" y="596900"/>
              <a:ext cx="1778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71" y="14400"/>
                    <a:pt x="5143" y="7200"/>
                    <a:pt x="8743" y="3600"/>
                  </a:cubicBezTo>
                  <a:cubicBezTo>
                    <a:pt x="12343" y="0"/>
                    <a:pt x="16971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3" name="Line"/>
            <p:cNvSpPr/>
            <p:nvPr/>
          </p:nvSpPr>
          <p:spPr>
            <a:xfrm>
              <a:off x="3401694" y="321332"/>
              <a:ext cx="284571" cy="426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449" fill="norm" stroke="1" extrusionOk="0">
                  <a:moveTo>
                    <a:pt x="21511" y="1723"/>
                  </a:moveTo>
                  <a:cubicBezTo>
                    <a:pt x="21031" y="1191"/>
                    <a:pt x="20551" y="659"/>
                    <a:pt x="18951" y="340"/>
                  </a:cubicBezTo>
                  <a:cubicBezTo>
                    <a:pt x="17351" y="20"/>
                    <a:pt x="14631" y="-86"/>
                    <a:pt x="12391" y="74"/>
                  </a:cubicBezTo>
                  <a:cubicBezTo>
                    <a:pt x="10151" y="233"/>
                    <a:pt x="8391" y="659"/>
                    <a:pt x="7031" y="1882"/>
                  </a:cubicBezTo>
                  <a:cubicBezTo>
                    <a:pt x="5671" y="3106"/>
                    <a:pt x="4711" y="5128"/>
                    <a:pt x="3911" y="7522"/>
                  </a:cubicBezTo>
                  <a:cubicBezTo>
                    <a:pt x="3111" y="9916"/>
                    <a:pt x="2471" y="12682"/>
                    <a:pt x="1831" y="14757"/>
                  </a:cubicBezTo>
                  <a:cubicBezTo>
                    <a:pt x="1191" y="16832"/>
                    <a:pt x="551" y="18215"/>
                    <a:pt x="231" y="19226"/>
                  </a:cubicBezTo>
                  <a:cubicBezTo>
                    <a:pt x="-89" y="20237"/>
                    <a:pt x="-89" y="20876"/>
                    <a:pt x="311" y="21195"/>
                  </a:cubicBezTo>
                  <a:cubicBezTo>
                    <a:pt x="711" y="21514"/>
                    <a:pt x="1511" y="21514"/>
                    <a:pt x="3591" y="21301"/>
                  </a:cubicBezTo>
                  <a:cubicBezTo>
                    <a:pt x="5671" y="21088"/>
                    <a:pt x="9031" y="20663"/>
                    <a:pt x="11271" y="20397"/>
                  </a:cubicBezTo>
                  <a:cubicBezTo>
                    <a:pt x="13511" y="20131"/>
                    <a:pt x="14631" y="20024"/>
                    <a:pt x="15751" y="199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4" name="Line"/>
            <p:cNvSpPr/>
            <p:nvPr/>
          </p:nvSpPr>
          <p:spPr>
            <a:xfrm>
              <a:off x="3802446" y="421216"/>
              <a:ext cx="156869" cy="348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186" fill="norm" stroke="1" extrusionOk="0">
                  <a:moveTo>
                    <a:pt x="19358" y="257"/>
                  </a:moveTo>
                  <a:cubicBezTo>
                    <a:pt x="17652" y="0"/>
                    <a:pt x="15947" y="-257"/>
                    <a:pt x="13816" y="514"/>
                  </a:cubicBezTo>
                  <a:cubicBezTo>
                    <a:pt x="11684" y="1286"/>
                    <a:pt x="9126" y="3086"/>
                    <a:pt x="6568" y="5979"/>
                  </a:cubicBezTo>
                  <a:cubicBezTo>
                    <a:pt x="4010" y="8872"/>
                    <a:pt x="1452" y="12857"/>
                    <a:pt x="458" y="15557"/>
                  </a:cubicBezTo>
                  <a:cubicBezTo>
                    <a:pt x="-537" y="18257"/>
                    <a:pt x="31" y="19672"/>
                    <a:pt x="2731" y="20443"/>
                  </a:cubicBezTo>
                  <a:cubicBezTo>
                    <a:pt x="5431" y="21214"/>
                    <a:pt x="10263" y="21343"/>
                    <a:pt x="13674" y="21022"/>
                  </a:cubicBezTo>
                  <a:cubicBezTo>
                    <a:pt x="17084" y="20700"/>
                    <a:pt x="19074" y="19929"/>
                    <a:pt x="21063" y="191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5" name="Line"/>
            <p:cNvSpPr/>
            <p:nvPr/>
          </p:nvSpPr>
          <p:spPr>
            <a:xfrm>
              <a:off x="4035514" y="495300"/>
              <a:ext cx="146051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30" y="4062"/>
                    <a:pt x="6261" y="8123"/>
                    <a:pt x="9391" y="11631"/>
                  </a:cubicBezTo>
                  <a:cubicBezTo>
                    <a:pt x="12522" y="15138"/>
                    <a:pt x="15652" y="18092"/>
                    <a:pt x="17687" y="19662"/>
                  </a:cubicBezTo>
                  <a:cubicBezTo>
                    <a:pt x="19722" y="21231"/>
                    <a:pt x="20661" y="2141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6" name="Line"/>
            <p:cNvSpPr/>
            <p:nvPr/>
          </p:nvSpPr>
          <p:spPr>
            <a:xfrm>
              <a:off x="4035003" y="499989"/>
              <a:ext cx="165612" cy="255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385" fill="norm" stroke="1" extrusionOk="0">
                  <a:moveTo>
                    <a:pt x="21393" y="139"/>
                  </a:moveTo>
                  <a:cubicBezTo>
                    <a:pt x="20026" y="-38"/>
                    <a:pt x="18659" y="-215"/>
                    <a:pt x="16882" y="759"/>
                  </a:cubicBezTo>
                  <a:cubicBezTo>
                    <a:pt x="15104" y="1733"/>
                    <a:pt x="12917" y="3857"/>
                    <a:pt x="10183" y="6778"/>
                  </a:cubicBezTo>
                  <a:cubicBezTo>
                    <a:pt x="7449" y="9700"/>
                    <a:pt x="4168" y="13418"/>
                    <a:pt x="2254" y="15719"/>
                  </a:cubicBezTo>
                  <a:cubicBezTo>
                    <a:pt x="340" y="18021"/>
                    <a:pt x="-207" y="18906"/>
                    <a:pt x="66" y="19615"/>
                  </a:cubicBezTo>
                  <a:cubicBezTo>
                    <a:pt x="340" y="20323"/>
                    <a:pt x="1434" y="20854"/>
                    <a:pt x="2527" y="213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7" name="Line"/>
            <p:cNvSpPr/>
            <p:nvPr/>
          </p:nvSpPr>
          <p:spPr>
            <a:xfrm>
              <a:off x="4264114" y="606922"/>
              <a:ext cx="17145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333" y="12302"/>
                    <a:pt x="10667" y="4448"/>
                    <a:pt x="14267" y="1502"/>
                  </a:cubicBezTo>
                  <a:cubicBezTo>
                    <a:pt x="17867" y="-1443"/>
                    <a:pt x="19733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8" name="Line"/>
            <p:cNvSpPr/>
            <p:nvPr/>
          </p:nvSpPr>
          <p:spPr>
            <a:xfrm>
              <a:off x="4670903" y="403912"/>
              <a:ext cx="177412" cy="316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356" fill="norm" stroke="1" extrusionOk="0">
                  <a:moveTo>
                    <a:pt x="21299" y="1456"/>
                  </a:moveTo>
                  <a:cubicBezTo>
                    <a:pt x="20537" y="883"/>
                    <a:pt x="19774" y="311"/>
                    <a:pt x="18758" y="97"/>
                  </a:cubicBezTo>
                  <a:cubicBezTo>
                    <a:pt x="17741" y="-118"/>
                    <a:pt x="16471" y="25"/>
                    <a:pt x="14438" y="526"/>
                  </a:cubicBezTo>
                  <a:cubicBezTo>
                    <a:pt x="12405" y="1026"/>
                    <a:pt x="9610" y="1885"/>
                    <a:pt x="7577" y="3744"/>
                  </a:cubicBezTo>
                  <a:cubicBezTo>
                    <a:pt x="5544" y="5604"/>
                    <a:pt x="4273" y="8465"/>
                    <a:pt x="3257" y="10754"/>
                  </a:cubicBezTo>
                  <a:cubicBezTo>
                    <a:pt x="2240" y="13042"/>
                    <a:pt x="1478" y="14759"/>
                    <a:pt x="843" y="16404"/>
                  </a:cubicBezTo>
                  <a:cubicBezTo>
                    <a:pt x="207" y="18049"/>
                    <a:pt x="-301" y="19622"/>
                    <a:pt x="207" y="20481"/>
                  </a:cubicBezTo>
                  <a:cubicBezTo>
                    <a:pt x="715" y="21339"/>
                    <a:pt x="2240" y="21482"/>
                    <a:pt x="5798" y="21267"/>
                  </a:cubicBezTo>
                  <a:cubicBezTo>
                    <a:pt x="9355" y="21053"/>
                    <a:pt x="14946" y="20481"/>
                    <a:pt x="20537" y="199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9" name="Line"/>
            <p:cNvSpPr/>
            <p:nvPr/>
          </p:nvSpPr>
          <p:spPr>
            <a:xfrm>
              <a:off x="4702264" y="584200"/>
              <a:ext cx="1651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0" name="Line"/>
            <p:cNvSpPr/>
            <p:nvPr/>
          </p:nvSpPr>
          <p:spPr>
            <a:xfrm>
              <a:off x="4982673" y="416106"/>
              <a:ext cx="195842" cy="282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506" fill="norm" stroke="1" extrusionOk="0">
                  <a:moveTo>
                    <a:pt x="21489" y="228"/>
                  </a:moveTo>
                  <a:cubicBezTo>
                    <a:pt x="19166" y="67"/>
                    <a:pt x="16844" y="-94"/>
                    <a:pt x="13708" y="67"/>
                  </a:cubicBezTo>
                  <a:cubicBezTo>
                    <a:pt x="10573" y="228"/>
                    <a:pt x="6624" y="712"/>
                    <a:pt x="4534" y="1357"/>
                  </a:cubicBezTo>
                  <a:cubicBezTo>
                    <a:pt x="2444" y="2002"/>
                    <a:pt x="2212" y="2807"/>
                    <a:pt x="2095" y="4903"/>
                  </a:cubicBezTo>
                  <a:cubicBezTo>
                    <a:pt x="1979" y="6999"/>
                    <a:pt x="1979" y="10384"/>
                    <a:pt x="1631" y="12882"/>
                  </a:cubicBezTo>
                  <a:cubicBezTo>
                    <a:pt x="1283" y="15381"/>
                    <a:pt x="586" y="16993"/>
                    <a:pt x="237" y="18202"/>
                  </a:cubicBezTo>
                  <a:cubicBezTo>
                    <a:pt x="-111" y="19410"/>
                    <a:pt x="-111" y="20216"/>
                    <a:pt x="470" y="20700"/>
                  </a:cubicBezTo>
                  <a:cubicBezTo>
                    <a:pt x="1050" y="21184"/>
                    <a:pt x="2212" y="21345"/>
                    <a:pt x="4766" y="21425"/>
                  </a:cubicBezTo>
                  <a:cubicBezTo>
                    <a:pt x="7321" y="21506"/>
                    <a:pt x="11270" y="21506"/>
                    <a:pt x="15218" y="215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1" name="Line"/>
            <p:cNvSpPr/>
            <p:nvPr/>
          </p:nvSpPr>
          <p:spPr>
            <a:xfrm>
              <a:off x="5248364" y="450850"/>
              <a:ext cx="20320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75" y="3697"/>
                    <a:pt x="8550" y="7395"/>
                    <a:pt x="12150" y="10995"/>
                  </a:cubicBezTo>
                  <a:cubicBezTo>
                    <a:pt x="15750" y="14595"/>
                    <a:pt x="18675" y="1809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2" name="Line"/>
            <p:cNvSpPr/>
            <p:nvPr/>
          </p:nvSpPr>
          <p:spPr>
            <a:xfrm>
              <a:off x="5337264" y="457200"/>
              <a:ext cx="1143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800" y="4582"/>
                    <a:pt x="8000" y="9164"/>
                    <a:pt x="4400" y="12764"/>
                  </a:cubicBezTo>
                  <a:cubicBezTo>
                    <a:pt x="800" y="16364"/>
                    <a:pt x="400" y="1898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3" name="Line"/>
            <p:cNvSpPr/>
            <p:nvPr/>
          </p:nvSpPr>
          <p:spPr>
            <a:xfrm>
              <a:off x="5521414" y="409727"/>
              <a:ext cx="228610" cy="332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355" fill="norm" stroke="1" extrusionOk="0">
                  <a:moveTo>
                    <a:pt x="0" y="1009"/>
                  </a:moveTo>
                  <a:cubicBezTo>
                    <a:pt x="3765" y="601"/>
                    <a:pt x="7530" y="194"/>
                    <a:pt x="10503" y="58"/>
                  </a:cubicBezTo>
                  <a:cubicBezTo>
                    <a:pt x="13475" y="-78"/>
                    <a:pt x="15655" y="58"/>
                    <a:pt x="17240" y="126"/>
                  </a:cubicBezTo>
                  <a:cubicBezTo>
                    <a:pt x="18826" y="194"/>
                    <a:pt x="19817" y="194"/>
                    <a:pt x="20510" y="533"/>
                  </a:cubicBezTo>
                  <a:cubicBezTo>
                    <a:pt x="21204" y="873"/>
                    <a:pt x="21600" y="1552"/>
                    <a:pt x="21303" y="3454"/>
                  </a:cubicBezTo>
                  <a:cubicBezTo>
                    <a:pt x="21006" y="5356"/>
                    <a:pt x="20015" y="8480"/>
                    <a:pt x="19321" y="11265"/>
                  </a:cubicBezTo>
                  <a:cubicBezTo>
                    <a:pt x="18628" y="14050"/>
                    <a:pt x="18231" y="16496"/>
                    <a:pt x="18033" y="18262"/>
                  </a:cubicBezTo>
                  <a:cubicBezTo>
                    <a:pt x="17835" y="20028"/>
                    <a:pt x="17835" y="21114"/>
                    <a:pt x="17141" y="21318"/>
                  </a:cubicBezTo>
                  <a:cubicBezTo>
                    <a:pt x="16448" y="21522"/>
                    <a:pt x="15061" y="20843"/>
                    <a:pt x="13673" y="201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4" name="Line"/>
            <p:cNvSpPr/>
            <p:nvPr/>
          </p:nvSpPr>
          <p:spPr>
            <a:xfrm>
              <a:off x="5807164" y="342900"/>
              <a:ext cx="80087" cy="40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0" y="0"/>
                  </a:moveTo>
                  <a:cubicBezTo>
                    <a:pt x="3323" y="900"/>
                    <a:pt x="6646" y="1800"/>
                    <a:pt x="10246" y="3600"/>
                  </a:cubicBezTo>
                  <a:cubicBezTo>
                    <a:pt x="13846" y="5400"/>
                    <a:pt x="17723" y="8100"/>
                    <a:pt x="19662" y="10519"/>
                  </a:cubicBezTo>
                  <a:cubicBezTo>
                    <a:pt x="21600" y="12937"/>
                    <a:pt x="21600" y="15075"/>
                    <a:pt x="18000" y="16875"/>
                  </a:cubicBezTo>
                  <a:cubicBezTo>
                    <a:pt x="14400" y="18675"/>
                    <a:pt x="7200" y="2013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5" name="Line"/>
            <p:cNvSpPr/>
            <p:nvPr/>
          </p:nvSpPr>
          <p:spPr>
            <a:xfrm>
              <a:off x="6210663" y="354103"/>
              <a:ext cx="187052" cy="370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353" fill="norm" stroke="1" extrusionOk="0">
                  <a:moveTo>
                    <a:pt x="21209" y="86"/>
                  </a:moveTo>
                  <a:cubicBezTo>
                    <a:pt x="18809" y="-36"/>
                    <a:pt x="16409" y="-158"/>
                    <a:pt x="13649" y="696"/>
                  </a:cubicBezTo>
                  <a:cubicBezTo>
                    <a:pt x="10889" y="1550"/>
                    <a:pt x="7769" y="3381"/>
                    <a:pt x="5249" y="5578"/>
                  </a:cubicBezTo>
                  <a:cubicBezTo>
                    <a:pt x="2729" y="7774"/>
                    <a:pt x="809" y="10337"/>
                    <a:pt x="209" y="12839"/>
                  </a:cubicBezTo>
                  <a:cubicBezTo>
                    <a:pt x="-391" y="15340"/>
                    <a:pt x="329" y="17781"/>
                    <a:pt x="2009" y="19245"/>
                  </a:cubicBezTo>
                  <a:cubicBezTo>
                    <a:pt x="3689" y="20710"/>
                    <a:pt x="6329" y="21198"/>
                    <a:pt x="8729" y="21320"/>
                  </a:cubicBezTo>
                  <a:cubicBezTo>
                    <a:pt x="11129" y="21442"/>
                    <a:pt x="13289" y="21198"/>
                    <a:pt x="15449" y="209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6" name="Line"/>
            <p:cNvSpPr/>
            <p:nvPr/>
          </p:nvSpPr>
          <p:spPr>
            <a:xfrm>
              <a:off x="6448514" y="387350"/>
              <a:ext cx="171451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33" y="5067"/>
                    <a:pt x="7467" y="10133"/>
                    <a:pt x="11067" y="13733"/>
                  </a:cubicBezTo>
                  <a:cubicBezTo>
                    <a:pt x="14667" y="17333"/>
                    <a:pt x="18133" y="1946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7" name="Line"/>
            <p:cNvSpPr/>
            <p:nvPr/>
          </p:nvSpPr>
          <p:spPr>
            <a:xfrm>
              <a:off x="6539745" y="393699"/>
              <a:ext cx="156420" cy="325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435" fill="norm" stroke="1" extrusionOk="0">
                  <a:moveTo>
                    <a:pt x="21283" y="0"/>
                  </a:moveTo>
                  <a:cubicBezTo>
                    <a:pt x="18403" y="2090"/>
                    <a:pt x="15523" y="4181"/>
                    <a:pt x="12643" y="7107"/>
                  </a:cubicBezTo>
                  <a:cubicBezTo>
                    <a:pt x="9763" y="10034"/>
                    <a:pt x="6883" y="13796"/>
                    <a:pt x="5011" y="16165"/>
                  </a:cubicBezTo>
                  <a:cubicBezTo>
                    <a:pt x="3139" y="18534"/>
                    <a:pt x="2275" y="19510"/>
                    <a:pt x="1411" y="20276"/>
                  </a:cubicBezTo>
                  <a:cubicBezTo>
                    <a:pt x="547" y="21043"/>
                    <a:pt x="-317" y="21600"/>
                    <a:pt x="115" y="21391"/>
                  </a:cubicBezTo>
                  <a:cubicBezTo>
                    <a:pt x="547" y="21182"/>
                    <a:pt x="2275" y="20206"/>
                    <a:pt x="4003" y="192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8" name="Line"/>
            <p:cNvSpPr/>
            <p:nvPr/>
          </p:nvSpPr>
          <p:spPr>
            <a:xfrm>
              <a:off x="6785064" y="594783"/>
              <a:ext cx="273051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14" y="10800"/>
                    <a:pt x="6028" y="0"/>
                    <a:pt x="9628" y="0"/>
                  </a:cubicBezTo>
                  <a:cubicBezTo>
                    <a:pt x="13228" y="0"/>
                    <a:pt x="17414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9" name="Line"/>
            <p:cNvSpPr/>
            <p:nvPr/>
          </p:nvSpPr>
          <p:spPr>
            <a:xfrm>
              <a:off x="7173423" y="394175"/>
              <a:ext cx="246642" cy="320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344" fill="norm" stroke="1" extrusionOk="0">
                  <a:moveTo>
                    <a:pt x="21512" y="2086"/>
                  </a:moveTo>
                  <a:cubicBezTo>
                    <a:pt x="19850" y="1239"/>
                    <a:pt x="18189" y="392"/>
                    <a:pt x="16158" y="109"/>
                  </a:cubicBezTo>
                  <a:cubicBezTo>
                    <a:pt x="14127" y="-173"/>
                    <a:pt x="11727" y="109"/>
                    <a:pt x="9789" y="745"/>
                  </a:cubicBezTo>
                  <a:cubicBezTo>
                    <a:pt x="7850" y="1380"/>
                    <a:pt x="6374" y="2368"/>
                    <a:pt x="5081" y="4345"/>
                  </a:cubicBezTo>
                  <a:cubicBezTo>
                    <a:pt x="3789" y="6321"/>
                    <a:pt x="2681" y="9286"/>
                    <a:pt x="1850" y="11756"/>
                  </a:cubicBezTo>
                  <a:cubicBezTo>
                    <a:pt x="1020" y="14227"/>
                    <a:pt x="466" y="16203"/>
                    <a:pt x="189" y="17545"/>
                  </a:cubicBezTo>
                  <a:cubicBezTo>
                    <a:pt x="-88" y="18886"/>
                    <a:pt x="-88" y="19592"/>
                    <a:pt x="374" y="20156"/>
                  </a:cubicBezTo>
                  <a:cubicBezTo>
                    <a:pt x="835" y="20721"/>
                    <a:pt x="1758" y="21145"/>
                    <a:pt x="4527" y="21286"/>
                  </a:cubicBezTo>
                  <a:cubicBezTo>
                    <a:pt x="7297" y="21427"/>
                    <a:pt x="11912" y="21286"/>
                    <a:pt x="16527" y="211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0" name="Line"/>
            <p:cNvSpPr/>
            <p:nvPr/>
          </p:nvSpPr>
          <p:spPr>
            <a:xfrm>
              <a:off x="7242264" y="618843"/>
              <a:ext cx="13970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564" y="11375"/>
                    <a:pt x="11127" y="2735"/>
                    <a:pt x="14727" y="575"/>
                  </a:cubicBezTo>
                  <a:cubicBezTo>
                    <a:pt x="18327" y="-1585"/>
                    <a:pt x="19964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1" name="Line"/>
            <p:cNvSpPr/>
            <p:nvPr/>
          </p:nvSpPr>
          <p:spPr>
            <a:xfrm>
              <a:off x="7469178" y="438150"/>
              <a:ext cx="262037" cy="294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502" fill="norm" stroke="1" extrusionOk="0">
                  <a:moveTo>
                    <a:pt x="21392" y="926"/>
                  </a:moveTo>
                  <a:cubicBezTo>
                    <a:pt x="20701" y="463"/>
                    <a:pt x="20010" y="0"/>
                    <a:pt x="18195" y="0"/>
                  </a:cubicBezTo>
                  <a:cubicBezTo>
                    <a:pt x="16381" y="0"/>
                    <a:pt x="13443" y="463"/>
                    <a:pt x="11110" y="1697"/>
                  </a:cubicBezTo>
                  <a:cubicBezTo>
                    <a:pt x="8778" y="2931"/>
                    <a:pt x="7050" y="4937"/>
                    <a:pt x="5322" y="7869"/>
                  </a:cubicBezTo>
                  <a:cubicBezTo>
                    <a:pt x="3594" y="10800"/>
                    <a:pt x="1866" y="14657"/>
                    <a:pt x="915" y="17049"/>
                  </a:cubicBezTo>
                  <a:cubicBezTo>
                    <a:pt x="-35" y="19440"/>
                    <a:pt x="-208" y="20366"/>
                    <a:pt x="224" y="20906"/>
                  </a:cubicBezTo>
                  <a:cubicBezTo>
                    <a:pt x="656" y="21446"/>
                    <a:pt x="1693" y="21600"/>
                    <a:pt x="4198" y="21446"/>
                  </a:cubicBezTo>
                  <a:cubicBezTo>
                    <a:pt x="6704" y="21291"/>
                    <a:pt x="10678" y="20829"/>
                    <a:pt x="14653" y="203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2" name="Line"/>
            <p:cNvSpPr/>
            <p:nvPr/>
          </p:nvSpPr>
          <p:spPr>
            <a:xfrm>
              <a:off x="7782014" y="474797"/>
              <a:ext cx="146051" cy="160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1" fill="norm" stroke="1" extrusionOk="0">
                  <a:moveTo>
                    <a:pt x="0" y="192"/>
                  </a:moveTo>
                  <a:cubicBezTo>
                    <a:pt x="1565" y="-88"/>
                    <a:pt x="3130" y="-369"/>
                    <a:pt x="5635" y="1735"/>
                  </a:cubicBezTo>
                  <a:cubicBezTo>
                    <a:pt x="8139" y="3839"/>
                    <a:pt x="11583" y="8327"/>
                    <a:pt x="14400" y="11974"/>
                  </a:cubicBezTo>
                  <a:cubicBezTo>
                    <a:pt x="17217" y="15621"/>
                    <a:pt x="19409" y="18426"/>
                    <a:pt x="21600" y="212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3" name="Line"/>
            <p:cNvSpPr/>
            <p:nvPr/>
          </p:nvSpPr>
          <p:spPr>
            <a:xfrm>
              <a:off x="7870914" y="501650"/>
              <a:ext cx="12065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47" y="1473"/>
                    <a:pt x="16295" y="2945"/>
                    <a:pt x="13263" y="5400"/>
                  </a:cubicBezTo>
                  <a:cubicBezTo>
                    <a:pt x="10232" y="7855"/>
                    <a:pt x="6821" y="11291"/>
                    <a:pt x="4547" y="14155"/>
                  </a:cubicBezTo>
                  <a:cubicBezTo>
                    <a:pt x="2274" y="17018"/>
                    <a:pt x="1137" y="1930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4" name="Line"/>
            <p:cNvSpPr/>
            <p:nvPr/>
          </p:nvSpPr>
          <p:spPr>
            <a:xfrm>
              <a:off x="8042364" y="489958"/>
              <a:ext cx="157475" cy="278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337" fill="norm" stroke="1" extrusionOk="0">
                  <a:moveTo>
                    <a:pt x="0" y="1385"/>
                  </a:moveTo>
                  <a:cubicBezTo>
                    <a:pt x="4608" y="897"/>
                    <a:pt x="9216" y="410"/>
                    <a:pt x="12816" y="167"/>
                  </a:cubicBezTo>
                  <a:cubicBezTo>
                    <a:pt x="16416" y="-77"/>
                    <a:pt x="19008" y="-77"/>
                    <a:pt x="20304" y="329"/>
                  </a:cubicBezTo>
                  <a:cubicBezTo>
                    <a:pt x="21600" y="735"/>
                    <a:pt x="21600" y="1547"/>
                    <a:pt x="21168" y="3821"/>
                  </a:cubicBezTo>
                  <a:cubicBezTo>
                    <a:pt x="20736" y="6094"/>
                    <a:pt x="19872" y="9830"/>
                    <a:pt x="19440" y="12591"/>
                  </a:cubicBezTo>
                  <a:cubicBezTo>
                    <a:pt x="19008" y="15352"/>
                    <a:pt x="19008" y="17138"/>
                    <a:pt x="19008" y="18518"/>
                  </a:cubicBezTo>
                  <a:cubicBezTo>
                    <a:pt x="19008" y="19899"/>
                    <a:pt x="19008" y="20873"/>
                    <a:pt x="18144" y="21198"/>
                  </a:cubicBezTo>
                  <a:cubicBezTo>
                    <a:pt x="17280" y="21523"/>
                    <a:pt x="15552" y="21198"/>
                    <a:pt x="13968" y="21036"/>
                  </a:cubicBezTo>
                  <a:cubicBezTo>
                    <a:pt x="12384" y="20873"/>
                    <a:pt x="10944" y="20873"/>
                    <a:pt x="9504" y="208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5" name="Line"/>
            <p:cNvSpPr/>
            <p:nvPr/>
          </p:nvSpPr>
          <p:spPr>
            <a:xfrm>
              <a:off x="8258264" y="425450"/>
              <a:ext cx="91338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600" fill="norm" stroke="1" extrusionOk="0">
                  <a:moveTo>
                    <a:pt x="0" y="0"/>
                  </a:moveTo>
                  <a:cubicBezTo>
                    <a:pt x="5891" y="2443"/>
                    <a:pt x="11782" y="4886"/>
                    <a:pt x="15709" y="7650"/>
                  </a:cubicBezTo>
                  <a:cubicBezTo>
                    <a:pt x="19636" y="10414"/>
                    <a:pt x="21600" y="13500"/>
                    <a:pt x="21109" y="15814"/>
                  </a:cubicBezTo>
                  <a:cubicBezTo>
                    <a:pt x="20618" y="18129"/>
                    <a:pt x="17673" y="19671"/>
                    <a:pt x="14973" y="20507"/>
                  </a:cubicBezTo>
                  <a:cubicBezTo>
                    <a:pt x="12273" y="21343"/>
                    <a:pt x="9818" y="21471"/>
                    <a:pt x="736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6" name="Line"/>
            <p:cNvSpPr/>
            <p:nvPr/>
          </p:nvSpPr>
          <p:spPr>
            <a:xfrm>
              <a:off x="8423364" y="331572"/>
              <a:ext cx="188793" cy="500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541" fill="norm" stroke="1" extrusionOk="0">
                  <a:moveTo>
                    <a:pt x="7200" y="1035"/>
                  </a:moveTo>
                  <a:cubicBezTo>
                    <a:pt x="10080" y="670"/>
                    <a:pt x="12960" y="306"/>
                    <a:pt x="15120" y="123"/>
                  </a:cubicBezTo>
                  <a:cubicBezTo>
                    <a:pt x="17280" y="-59"/>
                    <a:pt x="18720" y="-59"/>
                    <a:pt x="19800" y="260"/>
                  </a:cubicBezTo>
                  <a:cubicBezTo>
                    <a:pt x="20880" y="579"/>
                    <a:pt x="21600" y="1217"/>
                    <a:pt x="21360" y="2721"/>
                  </a:cubicBezTo>
                  <a:cubicBezTo>
                    <a:pt x="21120" y="4225"/>
                    <a:pt x="19920" y="6594"/>
                    <a:pt x="18960" y="9055"/>
                  </a:cubicBezTo>
                  <a:cubicBezTo>
                    <a:pt x="18000" y="11516"/>
                    <a:pt x="17280" y="14068"/>
                    <a:pt x="17040" y="15799"/>
                  </a:cubicBezTo>
                  <a:cubicBezTo>
                    <a:pt x="16800" y="17531"/>
                    <a:pt x="17040" y="18442"/>
                    <a:pt x="17520" y="19263"/>
                  </a:cubicBezTo>
                  <a:cubicBezTo>
                    <a:pt x="18000" y="20083"/>
                    <a:pt x="18720" y="20812"/>
                    <a:pt x="18000" y="21176"/>
                  </a:cubicBezTo>
                  <a:cubicBezTo>
                    <a:pt x="17280" y="21541"/>
                    <a:pt x="15120" y="21541"/>
                    <a:pt x="11880" y="21541"/>
                  </a:cubicBezTo>
                  <a:cubicBezTo>
                    <a:pt x="8640" y="21541"/>
                    <a:pt x="4320" y="21541"/>
                    <a:pt x="0" y="215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7" name="Line"/>
            <p:cNvSpPr/>
            <p:nvPr/>
          </p:nvSpPr>
          <p:spPr>
            <a:xfrm>
              <a:off x="2943314" y="996950"/>
              <a:ext cx="4889501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2" y="20671"/>
                    <a:pt x="524" y="19742"/>
                    <a:pt x="814" y="19161"/>
                  </a:cubicBezTo>
                  <a:cubicBezTo>
                    <a:pt x="1103" y="18581"/>
                    <a:pt x="1421" y="18348"/>
                    <a:pt x="1763" y="17884"/>
                  </a:cubicBezTo>
                  <a:cubicBezTo>
                    <a:pt x="2104" y="17419"/>
                    <a:pt x="2469" y="16723"/>
                    <a:pt x="2819" y="16026"/>
                  </a:cubicBezTo>
                  <a:cubicBezTo>
                    <a:pt x="3170" y="15329"/>
                    <a:pt x="3506" y="14632"/>
                    <a:pt x="3871" y="14052"/>
                  </a:cubicBezTo>
                  <a:cubicBezTo>
                    <a:pt x="4236" y="13471"/>
                    <a:pt x="4629" y="13006"/>
                    <a:pt x="5026" y="12542"/>
                  </a:cubicBezTo>
                  <a:cubicBezTo>
                    <a:pt x="5423" y="12077"/>
                    <a:pt x="5825" y="11613"/>
                    <a:pt x="6185" y="11265"/>
                  </a:cubicBezTo>
                  <a:cubicBezTo>
                    <a:pt x="6545" y="10916"/>
                    <a:pt x="6863" y="10684"/>
                    <a:pt x="7191" y="10335"/>
                  </a:cubicBezTo>
                  <a:cubicBezTo>
                    <a:pt x="7518" y="9987"/>
                    <a:pt x="7855" y="9523"/>
                    <a:pt x="8182" y="9058"/>
                  </a:cubicBezTo>
                  <a:cubicBezTo>
                    <a:pt x="8509" y="8594"/>
                    <a:pt x="8827" y="8129"/>
                    <a:pt x="9164" y="7665"/>
                  </a:cubicBezTo>
                  <a:cubicBezTo>
                    <a:pt x="9500" y="7200"/>
                    <a:pt x="9856" y="6735"/>
                    <a:pt x="10192" y="6271"/>
                  </a:cubicBezTo>
                  <a:cubicBezTo>
                    <a:pt x="10529" y="5806"/>
                    <a:pt x="10847" y="5342"/>
                    <a:pt x="11174" y="4877"/>
                  </a:cubicBezTo>
                  <a:cubicBezTo>
                    <a:pt x="11501" y="4413"/>
                    <a:pt x="11838" y="3948"/>
                    <a:pt x="12170" y="3484"/>
                  </a:cubicBezTo>
                  <a:cubicBezTo>
                    <a:pt x="12502" y="3019"/>
                    <a:pt x="12829" y="2555"/>
                    <a:pt x="13161" y="2090"/>
                  </a:cubicBezTo>
                  <a:cubicBezTo>
                    <a:pt x="13493" y="1626"/>
                    <a:pt x="13830" y="1161"/>
                    <a:pt x="14148" y="929"/>
                  </a:cubicBezTo>
                  <a:cubicBezTo>
                    <a:pt x="14465" y="697"/>
                    <a:pt x="14765" y="697"/>
                    <a:pt x="15078" y="581"/>
                  </a:cubicBezTo>
                  <a:cubicBezTo>
                    <a:pt x="15391" y="465"/>
                    <a:pt x="15718" y="232"/>
                    <a:pt x="16088" y="116"/>
                  </a:cubicBezTo>
                  <a:cubicBezTo>
                    <a:pt x="16457" y="0"/>
                    <a:pt x="16869" y="0"/>
                    <a:pt x="17261" y="0"/>
                  </a:cubicBezTo>
                  <a:cubicBezTo>
                    <a:pt x="17654" y="0"/>
                    <a:pt x="18028" y="0"/>
                    <a:pt x="18407" y="0"/>
                  </a:cubicBezTo>
                  <a:cubicBezTo>
                    <a:pt x="18785" y="0"/>
                    <a:pt x="19169" y="0"/>
                    <a:pt x="19543" y="116"/>
                  </a:cubicBezTo>
                  <a:cubicBezTo>
                    <a:pt x="19917" y="232"/>
                    <a:pt x="20282" y="465"/>
                    <a:pt x="20623" y="697"/>
                  </a:cubicBezTo>
                  <a:cubicBezTo>
                    <a:pt x="20964" y="929"/>
                    <a:pt x="21282" y="1161"/>
                    <a:pt x="21600" y="13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8" name="Line"/>
            <p:cNvSpPr/>
            <p:nvPr/>
          </p:nvSpPr>
          <p:spPr>
            <a:xfrm>
              <a:off x="4515185" y="1371599"/>
              <a:ext cx="434730" cy="166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0997" fill="norm" stroke="1" extrusionOk="0">
                  <a:moveTo>
                    <a:pt x="4840" y="3200"/>
                  </a:moveTo>
                  <a:cubicBezTo>
                    <a:pt x="5153" y="6667"/>
                    <a:pt x="5466" y="10133"/>
                    <a:pt x="5205" y="13333"/>
                  </a:cubicBezTo>
                  <a:cubicBezTo>
                    <a:pt x="4944" y="16533"/>
                    <a:pt x="4109" y="19467"/>
                    <a:pt x="3222" y="20533"/>
                  </a:cubicBezTo>
                  <a:cubicBezTo>
                    <a:pt x="2335" y="21600"/>
                    <a:pt x="1396" y="20800"/>
                    <a:pt x="770" y="18400"/>
                  </a:cubicBezTo>
                  <a:cubicBezTo>
                    <a:pt x="144" y="16000"/>
                    <a:pt x="-169" y="12000"/>
                    <a:pt x="92" y="9067"/>
                  </a:cubicBezTo>
                  <a:cubicBezTo>
                    <a:pt x="353" y="6133"/>
                    <a:pt x="1188" y="4267"/>
                    <a:pt x="3066" y="2933"/>
                  </a:cubicBezTo>
                  <a:cubicBezTo>
                    <a:pt x="4944" y="1600"/>
                    <a:pt x="7866" y="800"/>
                    <a:pt x="11101" y="400"/>
                  </a:cubicBezTo>
                  <a:cubicBezTo>
                    <a:pt x="14335" y="0"/>
                    <a:pt x="17883" y="0"/>
                    <a:pt x="2143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9" name="Line"/>
            <p:cNvSpPr/>
            <p:nvPr/>
          </p:nvSpPr>
          <p:spPr>
            <a:xfrm>
              <a:off x="4829264" y="1498599"/>
              <a:ext cx="1143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0" name="Line"/>
            <p:cNvSpPr/>
            <p:nvPr/>
          </p:nvSpPr>
          <p:spPr>
            <a:xfrm>
              <a:off x="4880064" y="1524000"/>
              <a:ext cx="9525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3771"/>
                    <a:pt x="10080" y="7543"/>
                    <a:pt x="6480" y="11143"/>
                  </a:cubicBezTo>
                  <a:cubicBezTo>
                    <a:pt x="2880" y="14743"/>
                    <a:pt x="1440" y="1817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1" name="Line"/>
            <p:cNvSpPr/>
            <p:nvPr/>
          </p:nvSpPr>
          <p:spPr>
            <a:xfrm>
              <a:off x="5544698" y="1375083"/>
              <a:ext cx="440267" cy="172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2" fill="norm" stroke="1" extrusionOk="0">
                  <a:moveTo>
                    <a:pt x="4154" y="4256"/>
                  </a:moveTo>
                  <a:cubicBezTo>
                    <a:pt x="4258" y="7119"/>
                    <a:pt x="4362" y="9981"/>
                    <a:pt x="4050" y="12454"/>
                  </a:cubicBezTo>
                  <a:cubicBezTo>
                    <a:pt x="3738" y="14926"/>
                    <a:pt x="3012" y="17008"/>
                    <a:pt x="2440" y="18439"/>
                  </a:cubicBezTo>
                  <a:cubicBezTo>
                    <a:pt x="1869" y="19871"/>
                    <a:pt x="1454" y="20651"/>
                    <a:pt x="987" y="21042"/>
                  </a:cubicBezTo>
                  <a:cubicBezTo>
                    <a:pt x="519" y="21432"/>
                    <a:pt x="0" y="21432"/>
                    <a:pt x="0" y="18960"/>
                  </a:cubicBezTo>
                  <a:cubicBezTo>
                    <a:pt x="0" y="16487"/>
                    <a:pt x="519" y="11543"/>
                    <a:pt x="2025" y="8030"/>
                  </a:cubicBezTo>
                  <a:cubicBezTo>
                    <a:pt x="3531" y="4516"/>
                    <a:pt x="6023" y="2434"/>
                    <a:pt x="9087" y="1263"/>
                  </a:cubicBezTo>
                  <a:cubicBezTo>
                    <a:pt x="12150" y="92"/>
                    <a:pt x="15785" y="-168"/>
                    <a:pt x="17965" y="92"/>
                  </a:cubicBezTo>
                  <a:cubicBezTo>
                    <a:pt x="20146" y="352"/>
                    <a:pt x="20873" y="1133"/>
                    <a:pt x="21600" y="19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2" name="Line"/>
            <p:cNvSpPr/>
            <p:nvPr/>
          </p:nvSpPr>
          <p:spPr>
            <a:xfrm>
              <a:off x="5845264" y="1492250"/>
              <a:ext cx="10795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3" name="Line"/>
            <p:cNvSpPr/>
            <p:nvPr/>
          </p:nvSpPr>
          <p:spPr>
            <a:xfrm>
              <a:off x="5896570" y="1543050"/>
              <a:ext cx="132845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21518" y="0"/>
                  </a:moveTo>
                  <a:cubicBezTo>
                    <a:pt x="16032" y="3709"/>
                    <a:pt x="10547" y="7418"/>
                    <a:pt x="6947" y="10364"/>
                  </a:cubicBezTo>
                  <a:cubicBezTo>
                    <a:pt x="3347" y="13309"/>
                    <a:pt x="1632" y="15491"/>
                    <a:pt x="775" y="17127"/>
                  </a:cubicBezTo>
                  <a:cubicBezTo>
                    <a:pt x="-82" y="18764"/>
                    <a:pt x="-82" y="19855"/>
                    <a:pt x="89" y="20509"/>
                  </a:cubicBezTo>
                  <a:cubicBezTo>
                    <a:pt x="261" y="21164"/>
                    <a:pt x="604" y="21382"/>
                    <a:pt x="94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4" name="Line"/>
            <p:cNvSpPr/>
            <p:nvPr/>
          </p:nvSpPr>
          <p:spPr>
            <a:xfrm>
              <a:off x="-1" y="2260277"/>
              <a:ext cx="211027" cy="499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432" fill="norm" stroke="1" extrusionOk="0">
                  <a:moveTo>
                    <a:pt x="1597" y="4914"/>
                  </a:moveTo>
                  <a:cubicBezTo>
                    <a:pt x="2232" y="7183"/>
                    <a:pt x="2868" y="9452"/>
                    <a:pt x="3291" y="11993"/>
                  </a:cubicBezTo>
                  <a:cubicBezTo>
                    <a:pt x="3715" y="14535"/>
                    <a:pt x="3927" y="17348"/>
                    <a:pt x="4032" y="18982"/>
                  </a:cubicBezTo>
                  <a:cubicBezTo>
                    <a:pt x="4138" y="20615"/>
                    <a:pt x="4138" y="21069"/>
                    <a:pt x="3715" y="20298"/>
                  </a:cubicBezTo>
                  <a:cubicBezTo>
                    <a:pt x="3291" y="19526"/>
                    <a:pt x="2444" y="17529"/>
                    <a:pt x="1597" y="14943"/>
                  </a:cubicBezTo>
                  <a:cubicBezTo>
                    <a:pt x="750" y="12356"/>
                    <a:pt x="-97" y="9180"/>
                    <a:pt x="9" y="6775"/>
                  </a:cubicBezTo>
                  <a:cubicBezTo>
                    <a:pt x="115" y="4370"/>
                    <a:pt x="1174" y="2736"/>
                    <a:pt x="2021" y="1738"/>
                  </a:cubicBezTo>
                  <a:cubicBezTo>
                    <a:pt x="2868" y="740"/>
                    <a:pt x="3503" y="377"/>
                    <a:pt x="5091" y="150"/>
                  </a:cubicBezTo>
                  <a:cubicBezTo>
                    <a:pt x="6679" y="-77"/>
                    <a:pt x="9221" y="-168"/>
                    <a:pt x="11974" y="785"/>
                  </a:cubicBezTo>
                  <a:cubicBezTo>
                    <a:pt x="14727" y="1738"/>
                    <a:pt x="17691" y="3735"/>
                    <a:pt x="19385" y="6230"/>
                  </a:cubicBezTo>
                  <a:cubicBezTo>
                    <a:pt x="21079" y="8726"/>
                    <a:pt x="21503" y="11721"/>
                    <a:pt x="20762" y="14217"/>
                  </a:cubicBezTo>
                  <a:cubicBezTo>
                    <a:pt x="20021" y="16713"/>
                    <a:pt x="18115" y="18709"/>
                    <a:pt x="15785" y="19889"/>
                  </a:cubicBezTo>
                  <a:cubicBezTo>
                    <a:pt x="13456" y="21069"/>
                    <a:pt x="10703" y="21432"/>
                    <a:pt x="8585" y="21432"/>
                  </a:cubicBezTo>
                  <a:cubicBezTo>
                    <a:pt x="6468" y="21432"/>
                    <a:pt x="4985" y="21069"/>
                    <a:pt x="4138" y="20615"/>
                  </a:cubicBezTo>
                  <a:cubicBezTo>
                    <a:pt x="3291" y="20161"/>
                    <a:pt x="3079" y="19617"/>
                    <a:pt x="3609" y="19254"/>
                  </a:cubicBezTo>
                  <a:cubicBezTo>
                    <a:pt x="4138" y="18891"/>
                    <a:pt x="5409" y="18709"/>
                    <a:pt x="6574" y="18619"/>
                  </a:cubicBezTo>
                  <a:cubicBezTo>
                    <a:pt x="7738" y="18528"/>
                    <a:pt x="8797" y="18528"/>
                    <a:pt x="9856" y="185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5" name="Line"/>
            <p:cNvSpPr/>
            <p:nvPr/>
          </p:nvSpPr>
          <p:spPr>
            <a:xfrm>
              <a:off x="320764" y="2616200"/>
              <a:ext cx="25401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143"/>
                    <a:pt x="7200" y="10286"/>
                    <a:pt x="3600" y="13886"/>
                  </a:cubicBezTo>
                  <a:cubicBezTo>
                    <a:pt x="0" y="17486"/>
                    <a:pt x="0" y="1954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6" name="Line"/>
            <p:cNvSpPr/>
            <p:nvPr/>
          </p:nvSpPr>
          <p:spPr>
            <a:xfrm>
              <a:off x="498564" y="2492556"/>
              <a:ext cx="11430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800" y="11918"/>
                    <a:pt x="9600" y="3818"/>
                    <a:pt x="13200" y="1118"/>
                  </a:cubicBezTo>
                  <a:cubicBezTo>
                    <a:pt x="16800" y="-1582"/>
                    <a:pt x="19200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7" name="Line"/>
            <p:cNvSpPr/>
            <p:nvPr/>
          </p:nvSpPr>
          <p:spPr>
            <a:xfrm>
              <a:off x="523964" y="2584450"/>
              <a:ext cx="1143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8" name="Line"/>
            <p:cNvSpPr/>
            <p:nvPr/>
          </p:nvSpPr>
          <p:spPr>
            <a:xfrm>
              <a:off x="805873" y="2274615"/>
              <a:ext cx="175292" cy="428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312" fill="norm" stroke="1" extrusionOk="0">
                  <a:moveTo>
                    <a:pt x="21295" y="2147"/>
                  </a:moveTo>
                  <a:cubicBezTo>
                    <a:pt x="18981" y="1304"/>
                    <a:pt x="16666" y="461"/>
                    <a:pt x="14224" y="145"/>
                  </a:cubicBezTo>
                  <a:cubicBezTo>
                    <a:pt x="11781" y="-171"/>
                    <a:pt x="9209" y="40"/>
                    <a:pt x="6766" y="672"/>
                  </a:cubicBezTo>
                  <a:cubicBezTo>
                    <a:pt x="4324" y="1304"/>
                    <a:pt x="2009" y="2358"/>
                    <a:pt x="852" y="3148"/>
                  </a:cubicBezTo>
                  <a:cubicBezTo>
                    <a:pt x="-305" y="3938"/>
                    <a:pt x="-305" y="4465"/>
                    <a:pt x="981" y="5150"/>
                  </a:cubicBezTo>
                  <a:cubicBezTo>
                    <a:pt x="2266" y="5835"/>
                    <a:pt x="4838" y="6678"/>
                    <a:pt x="7281" y="7521"/>
                  </a:cubicBezTo>
                  <a:cubicBezTo>
                    <a:pt x="9724" y="8364"/>
                    <a:pt x="12038" y="9207"/>
                    <a:pt x="13195" y="9997"/>
                  </a:cubicBezTo>
                  <a:cubicBezTo>
                    <a:pt x="14352" y="10787"/>
                    <a:pt x="14352" y="11525"/>
                    <a:pt x="13324" y="12262"/>
                  </a:cubicBezTo>
                  <a:cubicBezTo>
                    <a:pt x="12295" y="13000"/>
                    <a:pt x="10238" y="13737"/>
                    <a:pt x="8566" y="14159"/>
                  </a:cubicBezTo>
                  <a:cubicBezTo>
                    <a:pt x="6895" y="14580"/>
                    <a:pt x="5609" y="14686"/>
                    <a:pt x="4324" y="14738"/>
                  </a:cubicBezTo>
                  <a:cubicBezTo>
                    <a:pt x="3038" y="14791"/>
                    <a:pt x="1752" y="14791"/>
                    <a:pt x="1752" y="14686"/>
                  </a:cubicBezTo>
                  <a:cubicBezTo>
                    <a:pt x="1752" y="14580"/>
                    <a:pt x="3038" y="14369"/>
                    <a:pt x="4195" y="14422"/>
                  </a:cubicBezTo>
                  <a:cubicBezTo>
                    <a:pt x="5352" y="14475"/>
                    <a:pt x="6381" y="14791"/>
                    <a:pt x="7024" y="15318"/>
                  </a:cubicBezTo>
                  <a:cubicBezTo>
                    <a:pt x="7666" y="15845"/>
                    <a:pt x="7924" y="16582"/>
                    <a:pt x="7795" y="17214"/>
                  </a:cubicBezTo>
                  <a:cubicBezTo>
                    <a:pt x="7666" y="17847"/>
                    <a:pt x="7152" y="18373"/>
                    <a:pt x="6766" y="18953"/>
                  </a:cubicBezTo>
                  <a:cubicBezTo>
                    <a:pt x="6381" y="19532"/>
                    <a:pt x="6124" y="20165"/>
                    <a:pt x="6509" y="20639"/>
                  </a:cubicBezTo>
                  <a:cubicBezTo>
                    <a:pt x="6895" y="21113"/>
                    <a:pt x="7924" y="21429"/>
                    <a:pt x="9595" y="21271"/>
                  </a:cubicBezTo>
                  <a:cubicBezTo>
                    <a:pt x="11266" y="21113"/>
                    <a:pt x="13581" y="20481"/>
                    <a:pt x="15895" y="198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9" name="Line"/>
            <p:cNvSpPr/>
            <p:nvPr/>
          </p:nvSpPr>
          <p:spPr>
            <a:xfrm>
              <a:off x="1044664" y="2429787"/>
              <a:ext cx="177801" cy="224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2" fill="norm" stroke="1" extrusionOk="0">
                  <a:moveTo>
                    <a:pt x="0" y="216"/>
                  </a:moveTo>
                  <a:cubicBezTo>
                    <a:pt x="1286" y="14"/>
                    <a:pt x="2571" y="-188"/>
                    <a:pt x="3729" y="317"/>
                  </a:cubicBezTo>
                  <a:cubicBezTo>
                    <a:pt x="4886" y="821"/>
                    <a:pt x="5914" y="2033"/>
                    <a:pt x="8486" y="5262"/>
                  </a:cubicBezTo>
                  <a:cubicBezTo>
                    <a:pt x="11057" y="8492"/>
                    <a:pt x="15171" y="13741"/>
                    <a:pt x="17614" y="16769"/>
                  </a:cubicBezTo>
                  <a:cubicBezTo>
                    <a:pt x="20057" y="19797"/>
                    <a:pt x="20829" y="20605"/>
                    <a:pt x="21600" y="214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0" name="Line"/>
            <p:cNvSpPr/>
            <p:nvPr/>
          </p:nvSpPr>
          <p:spPr>
            <a:xfrm>
              <a:off x="1114514" y="2397855"/>
              <a:ext cx="139701" cy="307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5" fill="norm" stroke="1" extrusionOk="0">
                  <a:moveTo>
                    <a:pt x="21600" y="171"/>
                  </a:moveTo>
                  <a:cubicBezTo>
                    <a:pt x="19964" y="23"/>
                    <a:pt x="18327" y="-125"/>
                    <a:pt x="17018" y="171"/>
                  </a:cubicBezTo>
                  <a:cubicBezTo>
                    <a:pt x="15709" y="467"/>
                    <a:pt x="14727" y="1207"/>
                    <a:pt x="12600" y="3796"/>
                  </a:cubicBezTo>
                  <a:cubicBezTo>
                    <a:pt x="10473" y="6385"/>
                    <a:pt x="7200" y="10823"/>
                    <a:pt x="4909" y="14078"/>
                  </a:cubicBezTo>
                  <a:cubicBezTo>
                    <a:pt x="2618" y="17333"/>
                    <a:pt x="1309" y="19404"/>
                    <a:pt x="0" y="214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1" name="Line"/>
            <p:cNvSpPr/>
            <p:nvPr/>
          </p:nvSpPr>
          <p:spPr>
            <a:xfrm>
              <a:off x="1292314" y="2609850"/>
              <a:ext cx="127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2" name="Line"/>
            <p:cNvSpPr/>
            <p:nvPr/>
          </p:nvSpPr>
          <p:spPr>
            <a:xfrm>
              <a:off x="1457414" y="2628900"/>
              <a:ext cx="698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3" name="Line"/>
            <p:cNvSpPr/>
            <p:nvPr/>
          </p:nvSpPr>
          <p:spPr>
            <a:xfrm>
              <a:off x="1641564" y="2641600"/>
              <a:ext cx="889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4" name="Line"/>
            <p:cNvSpPr/>
            <p:nvPr/>
          </p:nvSpPr>
          <p:spPr>
            <a:xfrm>
              <a:off x="2047964" y="2349500"/>
              <a:ext cx="165101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69" y="1137"/>
                    <a:pt x="5538" y="2274"/>
                    <a:pt x="9138" y="5874"/>
                  </a:cubicBezTo>
                  <a:cubicBezTo>
                    <a:pt x="12738" y="9474"/>
                    <a:pt x="17169" y="1553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5" name="Line"/>
            <p:cNvSpPr/>
            <p:nvPr/>
          </p:nvSpPr>
          <p:spPr>
            <a:xfrm>
              <a:off x="2130514" y="2362149"/>
              <a:ext cx="165101" cy="30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5" fill="norm" stroke="1" extrusionOk="0">
                  <a:moveTo>
                    <a:pt x="21600" y="451"/>
                  </a:moveTo>
                  <a:cubicBezTo>
                    <a:pt x="19662" y="153"/>
                    <a:pt x="17723" y="-145"/>
                    <a:pt x="16200" y="78"/>
                  </a:cubicBezTo>
                  <a:cubicBezTo>
                    <a:pt x="14677" y="302"/>
                    <a:pt x="13569" y="1047"/>
                    <a:pt x="10938" y="3803"/>
                  </a:cubicBezTo>
                  <a:cubicBezTo>
                    <a:pt x="8308" y="6558"/>
                    <a:pt x="4154" y="11325"/>
                    <a:pt x="2077" y="14603"/>
                  </a:cubicBezTo>
                  <a:cubicBezTo>
                    <a:pt x="0" y="17880"/>
                    <a:pt x="0" y="19667"/>
                    <a:pt x="0" y="214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6" name="Line"/>
            <p:cNvSpPr/>
            <p:nvPr/>
          </p:nvSpPr>
          <p:spPr>
            <a:xfrm>
              <a:off x="2350502" y="2546350"/>
              <a:ext cx="122913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600" fill="norm" stroke="1" extrusionOk="0">
                  <a:moveTo>
                    <a:pt x="1490" y="0"/>
                  </a:moveTo>
                  <a:cubicBezTo>
                    <a:pt x="1490" y="3429"/>
                    <a:pt x="1490" y="6857"/>
                    <a:pt x="1306" y="9943"/>
                  </a:cubicBezTo>
                  <a:cubicBezTo>
                    <a:pt x="1123" y="13029"/>
                    <a:pt x="757" y="15771"/>
                    <a:pt x="391" y="16286"/>
                  </a:cubicBezTo>
                  <a:cubicBezTo>
                    <a:pt x="25" y="16800"/>
                    <a:pt x="-341" y="15086"/>
                    <a:pt x="574" y="12514"/>
                  </a:cubicBezTo>
                  <a:cubicBezTo>
                    <a:pt x="1490" y="9943"/>
                    <a:pt x="3686" y="6514"/>
                    <a:pt x="6432" y="4286"/>
                  </a:cubicBezTo>
                  <a:cubicBezTo>
                    <a:pt x="9178" y="2057"/>
                    <a:pt x="12473" y="1029"/>
                    <a:pt x="15035" y="1200"/>
                  </a:cubicBezTo>
                  <a:cubicBezTo>
                    <a:pt x="17598" y="1371"/>
                    <a:pt x="19428" y="2743"/>
                    <a:pt x="20344" y="6343"/>
                  </a:cubicBezTo>
                  <a:cubicBezTo>
                    <a:pt x="21259" y="9943"/>
                    <a:pt x="21259" y="15771"/>
                    <a:pt x="2125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7" name="Line"/>
            <p:cNvSpPr/>
            <p:nvPr/>
          </p:nvSpPr>
          <p:spPr>
            <a:xfrm>
              <a:off x="2587714" y="2256265"/>
              <a:ext cx="116346" cy="467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507" fill="norm" stroke="1" extrusionOk="0">
                  <a:moveTo>
                    <a:pt x="0" y="1366"/>
                  </a:moveTo>
                  <a:cubicBezTo>
                    <a:pt x="386" y="880"/>
                    <a:pt x="771" y="393"/>
                    <a:pt x="1929" y="150"/>
                  </a:cubicBezTo>
                  <a:cubicBezTo>
                    <a:pt x="3086" y="-93"/>
                    <a:pt x="5014" y="-93"/>
                    <a:pt x="7329" y="539"/>
                  </a:cubicBezTo>
                  <a:cubicBezTo>
                    <a:pt x="9643" y="1172"/>
                    <a:pt x="12343" y="2437"/>
                    <a:pt x="13114" y="3653"/>
                  </a:cubicBezTo>
                  <a:cubicBezTo>
                    <a:pt x="13886" y="4869"/>
                    <a:pt x="12729" y="6037"/>
                    <a:pt x="11571" y="6864"/>
                  </a:cubicBezTo>
                  <a:cubicBezTo>
                    <a:pt x="10414" y="7691"/>
                    <a:pt x="9257" y="8177"/>
                    <a:pt x="8486" y="8664"/>
                  </a:cubicBezTo>
                  <a:cubicBezTo>
                    <a:pt x="7714" y="9150"/>
                    <a:pt x="7329" y="9637"/>
                    <a:pt x="8679" y="10464"/>
                  </a:cubicBezTo>
                  <a:cubicBezTo>
                    <a:pt x="10029" y="11291"/>
                    <a:pt x="13114" y="12458"/>
                    <a:pt x="15621" y="14015"/>
                  </a:cubicBezTo>
                  <a:cubicBezTo>
                    <a:pt x="18129" y="15572"/>
                    <a:pt x="20057" y="17518"/>
                    <a:pt x="20829" y="18734"/>
                  </a:cubicBezTo>
                  <a:cubicBezTo>
                    <a:pt x="21600" y="19950"/>
                    <a:pt x="21214" y="20437"/>
                    <a:pt x="19286" y="20777"/>
                  </a:cubicBezTo>
                  <a:cubicBezTo>
                    <a:pt x="17357" y="21118"/>
                    <a:pt x="13886" y="21312"/>
                    <a:pt x="10414" y="215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8" name="Line"/>
            <p:cNvSpPr/>
            <p:nvPr/>
          </p:nvSpPr>
          <p:spPr>
            <a:xfrm>
              <a:off x="3063964" y="250190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9" name="Line"/>
            <p:cNvSpPr/>
            <p:nvPr/>
          </p:nvSpPr>
          <p:spPr>
            <a:xfrm>
              <a:off x="3007541" y="2476500"/>
              <a:ext cx="291374" cy="10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319" fill="norm" stroke="1" extrusionOk="0">
                  <a:moveTo>
                    <a:pt x="4642" y="14850"/>
                  </a:moveTo>
                  <a:cubicBezTo>
                    <a:pt x="4172" y="17100"/>
                    <a:pt x="3703" y="19350"/>
                    <a:pt x="3076" y="20475"/>
                  </a:cubicBezTo>
                  <a:cubicBezTo>
                    <a:pt x="2450" y="21600"/>
                    <a:pt x="1668" y="21600"/>
                    <a:pt x="1120" y="20475"/>
                  </a:cubicBezTo>
                  <a:cubicBezTo>
                    <a:pt x="572" y="19350"/>
                    <a:pt x="259" y="17100"/>
                    <a:pt x="103" y="14400"/>
                  </a:cubicBezTo>
                  <a:cubicBezTo>
                    <a:pt x="-54" y="11700"/>
                    <a:pt x="-54" y="8550"/>
                    <a:pt x="259" y="6300"/>
                  </a:cubicBezTo>
                  <a:cubicBezTo>
                    <a:pt x="572" y="4050"/>
                    <a:pt x="1198" y="2700"/>
                    <a:pt x="2529" y="4050"/>
                  </a:cubicBezTo>
                  <a:cubicBezTo>
                    <a:pt x="3859" y="5400"/>
                    <a:pt x="5894" y="9450"/>
                    <a:pt x="7772" y="12375"/>
                  </a:cubicBezTo>
                  <a:cubicBezTo>
                    <a:pt x="9650" y="15300"/>
                    <a:pt x="11372" y="17100"/>
                    <a:pt x="12937" y="16425"/>
                  </a:cubicBezTo>
                  <a:cubicBezTo>
                    <a:pt x="14503" y="15750"/>
                    <a:pt x="15911" y="12600"/>
                    <a:pt x="17320" y="9450"/>
                  </a:cubicBezTo>
                  <a:cubicBezTo>
                    <a:pt x="18729" y="6300"/>
                    <a:pt x="20137" y="3150"/>
                    <a:pt x="2154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0" name="Line"/>
            <p:cNvSpPr/>
            <p:nvPr/>
          </p:nvSpPr>
          <p:spPr>
            <a:xfrm>
              <a:off x="3127464" y="2279649"/>
              <a:ext cx="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1" name="Line"/>
            <p:cNvSpPr/>
            <p:nvPr/>
          </p:nvSpPr>
          <p:spPr>
            <a:xfrm>
              <a:off x="3127464" y="221615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2" name="Line"/>
            <p:cNvSpPr/>
            <p:nvPr/>
          </p:nvSpPr>
          <p:spPr>
            <a:xfrm>
              <a:off x="3229064" y="2311400"/>
              <a:ext cx="63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3" name="Line"/>
            <p:cNvSpPr/>
            <p:nvPr/>
          </p:nvSpPr>
          <p:spPr>
            <a:xfrm>
              <a:off x="3254464" y="2216150"/>
              <a:ext cx="1" cy="6350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4" name="Line"/>
            <p:cNvSpPr/>
            <p:nvPr/>
          </p:nvSpPr>
          <p:spPr>
            <a:xfrm>
              <a:off x="3328147" y="2093075"/>
              <a:ext cx="107558" cy="289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7" h="21289" fill="norm" stroke="1" extrusionOk="0">
                  <a:moveTo>
                    <a:pt x="15448" y="13697"/>
                  </a:moveTo>
                  <a:cubicBezTo>
                    <a:pt x="13786" y="13231"/>
                    <a:pt x="12125" y="12765"/>
                    <a:pt x="10255" y="12532"/>
                  </a:cubicBezTo>
                  <a:cubicBezTo>
                    <a:pt x="8386" y="12299"/>
                    <a:pt x="6309" y="12299"/>
                    <a:pt x="4440" y="13464"/>
                  </a:cubicBezTo>
                  <a:cubicBezTo>
                    <a:pt x="2571" y="14630"/>
                    <a:pt x="909" y="16961"/>
                    <a:pt x="286" y="18514"/>
                  </a:cubicBezTo>
                  <a:cubicBezTo>
                    <a:pt x="-337" y="20068"/>
                    <a:pt x="78" y="20845"/>
                    <a:pt x="1325" y="21156"/>
                  </a:cubicBezTo>
                  <a:cubicBezTo>
                    <a:pt x="2571" y="21467"/>
                    <a:pt x="4648" y="21312"/>
                    <a:pt x="7763" y="19835"/>
                  </a:cubicBezTo>
                  <a:cubicBezTo>
                    <a:pt x="10878" y="18359"/>
                    <a:pt x="15032" y="15562"/>
                    <a:pt x="17525" y="12376"/>
                  </a:cubicBezTo>
                  <a:cubicBezTo>
                    <a:pt x="20017" y="9191"/>
                    <a:pt x="20848" y="5617"/>
                    <a:pt x="21055" y="3363"/>
                  </a:cubicBezTo>
                  <a:cubicBezTo>
                    <a:pt x="21263" y="1110"/>
                    <a:pt x="20848" y="178"/>
                    <a:pt x="19809" y="22"/>
                  </a:cubicBezTo>
                  <a:cubicBezTo>
                    <a:pt x="18771" y="-133"/>
                    <a:pt x="17109" y="489"/>
                    <a:pt x="15655" y="2664"/>
                  </a:cubicBezTo>
                  <a:cubicBezTo>
                    <a:pt x="14201" y="4840"/>
                    <a:pt x="12955" y="8569"/>
                    <a:pt x="13578" y="11289"/>
                  </a:cubicBezTo>
                  <a:cubicBezTo>
                    <a:pt x="14201" y="14008"/>
                    <a:pt x="16694" y="15717"/>
                    <a:pt x="19186" y="174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5" name="Line"/>
            <p:cNvSpPr/>
            <p:nvPr/>
          </p:nvSpPr>
          <p:spPr>
            <a:xfrm>
              <a:off x="3730714" y="2362200"/>
              <a:ext cx="222251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69" y="2177"/>
                    <a:pt x="4937" y="4353"/>
                    <a:pt x="7817" y="7535"/>
                  </a:cubicBezTo>
                  <a:cubicBezTo>
                    <a:pt x="10697" y="10716"/>
                    <a:pt x="13989" y="14902"/>
                    <a:pt x="16354" y="17414"/>
                  </a:cubicBezTo>
                  <a:cubicBezTo>
                    <a:pt x="18720" y="19926"/>
                    <a:pt x="20160" y="2076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6" name="Line"/>
            <p:cNvSpPr/>
            <p:nvPr/>
          </p:nvSpPr>
          <p:spPr>
            <a:xfrm>
              <a:off x="3800564" y="2362200"/>
              <a:ext cx="184151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14" y="667"/>
                    <a:pt x="17628" y="1333"/>
                    <a:pt x="14772" y="3667"/>
                  </a:cubicBezTo>
                  <a:cubicBezTo>
                    <a:pt x="11917" y="6000"/>
                    <a:pt x="8193" y="10000"/>
                    <a:pt x="5586" y="13267"/>
                  </a:cubicBezTo>
                  <a:cubicBezTo>
                    <a:pt x="2979" y="16533"/>
                    <a:pt x="1490" y="1906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7" name="Line"/>
            <p:cNvSpPr/>
            <p:nvPr/>
          </p:nvSpPr>
          <p:spPr>
            <a:xfrm>
              <a:off x="5873592" y="2264095"/>
              <a:ext cx="165402" cy="396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525" fill="norm" stroke="1" extrusionOk="0">
                  <a:moveTo>
                    <a:pt x="2903" y="4291"/>
                  </a:moveTo>
                  <a:cubicBezTo>
                    <a:pt x="2903" y="8197"/>
                    <a:pt x="2903" y="12104"/>
                    <a:pt x="2766" y="14689"/>
                  </a:cubicBezTo>
                  <a:cubicBezTo>
                    <a:pt x="2629" y="17274"/>
                    <a:pt x="2356" y="18538"/>
                    <a:pt x="2082" y="19457"/>
                  </a:cubicBezTo>
                  <a:cubicBezTo>
                    <a:pt x="1809" y="20376"/>
                    <a:pt x="1536" y="20951"/>
                    <a:pt x="1125" y="20778"/>
                  </a:cubicBezTo>
                  <a:cubicBezTo>
                    <a:pt x="715" y="20606"/>
                    <a:pt x="168" y="19687"/>
                    <a:pt x="32" y="17331"/>
                  </a:cubicBezTo>
                  <a:cubicBezTo>
                    <a:pt x="-105" y="14976"/>
                    <a:pt x="168" y="11185"/>
                    <a:pt x="1399" y="8197"/>
                  </a:cubicBezTo>
                  <a:cubicBezTo>
                    <a:pt x="2629" y="5210"/>
                    <a:pt x="4817" y="3027"/>
                    <a:pt x="6457" y="1763"/>
                  </a:cubicBezTo>
                  <a:cubicBezTo>
                    <a:pt x="8098" y="499"/>
                    <a:pt x="9191" y="155"/>
                    <a:pt x="10422" y="40"/>
                  </a:cubicBezTo>
                  <a:cubicBezTo>
                    <a:pt x="11652" y="-75"/>
                    <a:pt x="13019" y="40"/>
                    <a:pt x="14249" y="614"/>
                  </a:cubicBezTo>
                  <a:cubicBezTo>
                    <a:pt x="15480" y="1189"/>
                    <a:pt x="16573" y="2223"/>
                    <a:pt x="18077" y="4348"/>
                  </a:cubicBezTo>
                  <a:cubicBezTo>
                    <a:pt x="19581" y="6474"/>
                    <a:pt x="21495" y="9691"/>
                    <a:pt x="21358" y="12334"/>
                  </a:cubicBezTo>
                  <a:cubicBezTo>
                    <a:pt x="21222" y="14976"/>
                    <a:pt x="19034" y="17044"/>
                    <a:pt x="15617" y="18480"/>
                  </a:cubicBezTo>
                  <a:cubicBezTo>
                    <a:pt x="12199" y="19916"/>
                    <a:pt x="7551" y="20721"/>
                    <a:pt x="2903" y="215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8" name="Line"/>
            <p:cNvSpPr/>
            <p:nvPr/>
          </p:nvSpPr>
          <p:spPr>
            <a:xfrm>
              <a:off x="6067514" y="2579687"/>
              <a:ext cx="171451" cy="146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5" fill="norm" stroke="1" extrusionOk="0">
                  <a:moveTo>
                    <a:pt x="0" y="5248"/>
                  </a:moveTo>
                  <a:cubicBezTo>
                    <a:pt x="2133" y="3423"/>
                    <a:pt x="4267" y="1597"/>
                    <a:pt x="6000" y="685"/>
                  </a:cubicBezTo>
                  <a:cubicBezTo>
                    <a:pt x="7733" y="-228"/>
                    <a:pt x="9067" y="-228"/>
                    <a:pt x="10667" y="685"/>
                  </a:cubicBezTo>
                  <a:cubicBezTo>
                    <a:pt x="12267" y="1597"/>
                    <a:pt x="14133" y="3423"/>
                    <a:pt x="14533" y="5857"/>
                  </a:cubicBezTo>
                  <a:cubicBezTo>
                    <a:pt x="14933" y="8290"/>
                    <a:pt x="13867" y="11333"/>
                    <a:pt x="12933" y="13462"/>
                  </a:cubicBezTo>
                  <a:cubicBezTo>
                    <a:pt x="12000" y="15592"/>
                    <a:pt x="11200" y="16809"/>
                    <a:pt x="10400" y="18026"/>
                  </a:cubicBezTo>
                  <a:cubicBezTo>
                    <a:pt x="9600" y="19242"/>
                    <a:pt x="8800" y="20459"/>
                    <a:pt x="9200" y="20916"/>
                  </a:cubicBezTo>
                  <a:cubicBezTo>
                    <a:pt x="9600" y="21372"/>
                    <a:pt x="11200" y="21068"/>
                    <a:pt x="13467" y="20155"/>
                  </a:cubicBezTo>
                  <a:cubicBezTo>
                    <a:pt x="15733" y="19242"/>
                    <a:pt x="18667" y="17721"/>
                    <a:pt x="21600" y="16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9" name="Line"/>
            <p:cNvSpPr/>
            <p:nvPr/>
          </p:nvSpPr>
          <p:spPr>
            <a:xfrm>
              <a:off x="6327864" y="2489200"/>
              <a:ext cx="952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20" y="10800"/>
                    <a:pt x="3840" y="0"/>
                    <a:pt x="7440" y="0"/>
                  </a:cubicBezTo>
                  <a:cubicBezTo>
                    <a:pt x="11040" y="0"/>
                    <a:pt x="16320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0" name="Line"/>
            <p:cNvSpPr/>
            <p:nvPr/>
          </p:nvSpPr>
          <p:spPr>
            <a:xfrm>
              <a:off x="6346914" y="2565400"/>
              <a:ext cx="1206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58" y="17600"/>
                    <a:pt x="1516" y="13600"/>
                    <a:pt x="5116" y="10000"/>
                  </a:cubicBezTo>
                  <a:cubicBezTo>
                    <a:pt x="8716" y="6400"/>
                    <a:pt x="15158" y="3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1" name="Line"/>
            <p:cNvSpPr/>
            <p:nvPr/>
          </p:nvSpPr>
          <p:spPr>
            <a:xfrm>
              <a:off x="6692900" y="2224221"/>
              <a:ext cx="136615" cy="37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406" fill="norm" stroke="1" extrusionOk="0">
                  <a:moveTo>
                    <a:pt x="21448" y="3196"/>
                  </a:moveTo>
                  <a:cubicBezTo>
                    <a:pt x="21448" y="2586"/>
                    <a:pt x="21448" y="1976"/>
                    <a:pt x="19953" y="1365"/>
                  </a:cubicBezTo>
                  <a:cubicBezTo>
                    <a:pt x="18457" y="755"/>
                    <a:pt x="15466" y="145"/>
                    <a:pt x="12310" y="23"/>
                  </a:cubicBezTo>
                  <a:cubicBezTo>
                    <a:pt x="9153" y="-99"/>
                    <a:pt x="5830" y="267"/>
                    <a:pt x="4168" y="1182"/>
                  </a:cubicBezTo>
                  <a:cubicBezTo>
                    <a:pt x="2506" y="2098"/>
                    <a:pt x="2506" y="3562"/>
                    <a:pt x="4168" y="5454"/>
                  </a:cubicBezTo>
                  <a:cubicBezTo>
                    <a:pt x="5830" y="7345"/>
                    <a:pt x="9153" y="9664"/>
                    <a:pt x="10648" y="11128"/>
                  </a:cubicBezTo>
                  <a:cubicBezTo>
                    <a:pt x="12143" y="12593"/>
                    <a:pt x="11811" y="13203"/>
                    <a:pt x="10150" y="13691"/>
                  </a:cubicBezTo>
                  <a:cubicBezTo>
                    <a:pt x="8488" y="14179"/>
                    <a:pt x="5497" y="14545"/>
                    <a:pt x="3337" y="14545"/>
                  </a:cubicBezTo>
                  <a:cubicBezTo>
                    <a:pt x="1177" y="14545"/>
                    <a:pt x="-152" y="14179"/>
                    <a:pt x="14" y="13996"/>
                  </a:cubicBezTo>
                  <a:cubicBezTo>
                    <a:pt x="180" y="13813"/>
                    <a:pt x="1842" y="13813"/>
                    <a:pt x="2673" y="14118"/>
                  </a:cubicBezTo>
                  <a:cubicBezTo>
                    <a:pt x="3503" y="14423"/>
                    <a:pt x="3503" y="15033"/>
                    <a:pt x="3503" y="15643"/>
                  </a:cubicBezTo>
                  <a:cubicBezTo>
                    <a:pt x="3503" y="16254"/>
                    <a:pt x="3503" y="16864"/>
                    <a:pt x="3171" y="17840"/>
                  </a:cubicBezTo>
                  <a:cubicBezTo>
                    <a:pt x="2839" y="18816"/>
                    <a:pt x="2174" y="20159"/>
                    <a:pt x="2839" y="20830"/>
                  </a:cubicBezTo>
                  <a:cubicBezTo>
                    <a:pt x="3503" y="21501"/>
                    <a:pt x="5497" y="21501"/>
                    <a:pt x="8322" y="21257"/>
                  </a:cubicBezTo>
                  <a:cubicBezTo>
                    <a:pt x="11146" y="21013"/>
                    <a:pt x="14802" y="20525"/>
                    <a:pt x="18457" y="200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2" name="Line"/>
            <p:cNvSpPr/>
            <p:nvPr/>
          </p:nvSpPr>
          <p:spPr>
            <a:xfrm>
              <a:off x="7020014" y="2254250"/>
              <a:ext cx="133351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71" y="3733"/>
                    <a:pt x="7543" y="7467"/>
                    <a:pt x="11143" y="11067"/>
                  </a:cubicBezTo>
                  <a:cubicBezTo>
                    <a:pt x="14743" y="14667"/>
                    <a:pt x="18171" y="1813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3" name="Line"/>
            <p:cNvSpPr/>
            <p:nvPr/>
          </p:nvSpPr>
          <p:spPr>
            <a:xfrm>
              <a:off x="7133751" y="2273300"/>
              <a:ext cx="83114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600" fill="norm" stroke="1" extrusionOk="0">
                  <a:moveTo>
                    <a:pt x="21204" y="0"/>
                  </a:moveTo>
                  <a:cubicBezTo>
                    <a:pt x="18504" y="164"/>
                    <a:pt x="15804" y="327"/>
                    <a:pt x="13104" y="1473"/>
                  </a:cubicBezTo>
                  <a:cubicBezTo>
                    <a:pt x="10404" y="2618"/>
                    <a:pt x="7704" y="4745"/>
                    <a:pt x="5274" y="7200"/>
                  </a:cubicBezTo>
                  <a:cubicBezTo>
                    <a:pt x="2844" y="9655"/>
                    <a:pt x="684" y="12436"/>
                    <a:pt x="144" y="14891"/>
                  </a:cubicBezTo>
                  <a:cubicBezTo>
                    <a:pt x="-396" y="17345"/>
                    <a:pt x="684" y="19473"/>
                    <a:pt x="176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4" name="Line"/>
            <p:cNvSpPr/>
            <p:nvPr/>
          </p:nvSpPr>
          <p:spPr>
            <a:xfrm>
              <a:off x="7248614" y="2470150"/>
              <a:ext cx="190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5" name="Line"/>
            <p:cNvSpPr/>
            <p:nvPr/>
          </p:nvSpPr>
          <p:spPr>
            <a:xfrm>
              <a:off x="7394664" y="2533650"/>
              <a:ext cx="4445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6" name="Line"/>
            <p:cNvSpPr/>
            <p:nvPr/>
          </p:nvSpPr>
          <p:spPr>
            <a:xfrm>
              <a:off x="7610564" y="2527300"/>
              <a:ext cx="508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7" name="Line"/>
            <p:cNvSpPr/>
            <p:nvPr/>
          </p:nvSpPr>
          <p:spPr>
            <a:xfrm>
              <a:off x="7750264" y="2540000"/>
              <a:ext cx="571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8" name="Line"/>
            <p:cNvSpPr/>
            <p:nvPr/>
          </p:nvSpPr>
          <p:spPr>
            <a:xfrm>
              <a:off x="8118564" y="2240273"/>
              <a:ext cx="184151" cy="147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5" fill="norm" stroke="1" extrusionOk="0">
                  <a:moveTo>
                    <a:pt x="0" y="183"/>
                  </a:moveTo>
                  <a:cubicBezTo>
                    <a:pt x="1241" y="-121"/>
                    <a:pt x="2483" y="-425"/>
                    <a:pt x="5586" y="2617"/>
                  </a:cubicBezTo>
                  <a:cubicBezTo>
                    <a:pt x="8690" y="5660"/>
                    <a:pt x="13655" y="12048"/>
                    <a:pt x="16634" y="15699"/>
                  </a:cubicBezTo>
                  <a:cubicBezTo>
                    <a:pt x="19614" y="19350"/>
                    <a:pt x="20607" y="20262"/>
                    <a:pt x="21600" y="211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9" name="Line"/>
            <p:cNvSpPr/>
            <p:nvPr/>
          </p:nvSpPr>
          <p:spPr>
            <a:xfrm>
              <a:off x="8293953" y="2233083"/>
              <a:ext cx="84051" cy="298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0" h="21478" fill="norm" stroke="1" extrusionOk="0">
                  <a:moveTo>
                    <a:pt x="16405" y="2434"/>
                  </a:moveTo>
                  <a:cubicBezTo>
                    <a:pt x="17985" y="1217"/>
                    <a:pt x="19566" y="0"/>
                    <a:pt x="20356" y="0"/>
                  </a:cubicBezTo>
                  <a:cubicBezTo>
                    <a:pt x="21146" y="0"/>
                    <a:pt x="21146" y="1217"/>
                    <a:pt x="20092" y="3346"/>
                  </a:cubicBezTo>
                  <a:cubicBezTo>
                    <a:pt x="19039" y="5476"/>
                    <a:pt x="16931" y="8518"/>
                    <a:pt x="13507" y="11408"/>
                  </a:cubicBezTo>
                  <a:cubicBezTo>
                    <a:pt x="10083" y="14299"/>
                    <a:pt x="5341" y="17037"/>
                    <a:pt x="2707" y="18786"/>
                  </a:cubicBezTo>
                  <a:cubicBezTo>
                    <a:pt x="73" y="20535"/>
                    <a:pt x="-454" y="21296"/>
                    <a:pt x="336" y="21448"/>
                  </a:cubicBezTo>
                  <a:cubicBezTo>
                    <a:pt x="1126" y="21600"/>
                    <a:pt x="3234" y="21144"/>
                    <a:pt x="5341" y="206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0" name="Line"/>
            <p:cNvSpPr/>
            <p:nvPr/>
          </p:nvSpPr>
          <p:spPr>
            <a:xfrm>
              <a:off x="8423629" y="2497657"/>
              <a:ext cx="120386" cy="139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0966" fill="norm" stroke="1" extrusionOk="0">
                  <a:moveTo>
                    <a:pt x="1090" y="7307"/>
                  </a:moveTo>
                  <a:cubicBezTo>
                    <a:pt x="711" y="10801"/>
                    <a:pt x="332" y="14295"/>
                    <a:pt x="142" y="16837"/>
                  </a:cubicBezTo>
                  <a:cubicBezTo>
                    <a:pt x="-47" y="19378"/>
                    <a:pt x="-47" y="20966"/>
                    <a:pt x="142" y="20966"/>
                  </a:cubicBezTo>
                  <a:cubicBezTo>
                    <a:pt x="332" y="20966"/>
                    <a:pt x="711" y="19378"/>
                    <a:pt x="1848" y="16519"/>
                  </a:cubicBezTo>
                  <a:cubicBezTo>
                    <a:pt x="2985" y="13660"/>
                    <a:pt x="4879" y="9531"/>
                    <a:pt x="6395" y="6672"/>
                  </a:cubicBezTo>
                  <a:cubicBezTo>
                    <a:pt x="7911" y="3813"/>
                    <a:pt x="9048" y="2225"/>
                    <a:pt x="10564" y="1113"/>
                  </a:cubicBezTo>
                  <a:cubicBezTo>
                    <a:pt x="12079" y="1"/>
                    <a:pt x="13974" y="-634"/>
                    <a:pt x="15679" y="954"/>
                  </a:cubicBezTo>
                  <a:cubicBezTo>
                    <a:pt x="17385" y="2542"/>
                    <a:pt x="18900" y="6354"/>
                    <a:pt x="19848" y="10007"/>
                  </a:cubicBezTo>
                  <a:cubicBezTo>
                    <a:pt x="20795" y="13660"/>
                    <a:pt x="21174" y="17154"/>
                    <a:pt x="21553" y="206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1" name="Line"/>
            <p:cNvSpPr/>
            <p:nvPr/>
          </p:nvSpPr>
          <p:spPr>
            <a:xfrm>
              <a:off x="8671014" y="2186743"/>
              <a:ext cx="93135" cy="461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1" fill="norm" stroke="1" extrusionOk="0">
                  <a:moveTo>
                    <a:pt x="0" y="1962"/>
                  </a:moveTo>
                  <a:cubicBezTo>
                    <a:pt x="491" y="1469"/>
                    <a:pt x="982" y="976"/>
                    <a:pt x="2209" y="581"/>
                  </a:cubicBezTo>
                  <a:cubicBezTo>
                    <a:pt x="3436" y="187"/>
                    <a:pt x="5400" y="-109"/>
                    <a:pt x="8100" y="39"/>
                  </a:cubicBezTo>
                  <a:cubicBezTo>
                    <a:pt x="10800" y="187"/>
                    <a:pt x="14236" y="779"/>
                    <a:pt x="15464" y="1913"/>
                  </a:cubicBezTo>
                  <a:cubicBezTo>
                    <a:pt x="16691" y="3047"/>
                    <a:pt x="15709" y="4724"/>
                    <a:pt x="14236" y="6055"/>
                  </a:cubicBezTo>
                  <a:cubicBezTo>
                    <a:pt x="12764" y="7387"/>
                    <a:pt x="10800" y="8373"/>
                    <a:pt x="9818" y="9113"/>
                  </a:cubicBezTo>
                  <a:cubicBezTo>
                    <a:pt x="8836" y="9853"/>
                    <a:pt x="8836" y="10346"/>
                    <a:pt x="10309" y="11135"/>
                  </a:cubicBezTo>
                  <a:cubicBezTo>
                    <a:pt x="11782" y="11924"/>
                    <a:pt x="14727" y="13009"/>
                    <a:pt x="17182" y="14094"/>
                  </a:cubicBezTo>
                  <a:cubicBezTo>
                    <a:pt x="19636" y="15179"/>
                    <a:pt x="21600" y="16264"/>
                    <a:pt x="21600" y="17496"/>
                  </a:cubicBezTo>
                  <a:cubicBezTo>
                    <a:pt x="21600" y="18729"/>
                    <a:pt x="19636" y="20110"/>
                    <a:pt x="17427" y="20801"/>
                  </a:cubicBezTo>
                  <a:cubicBezTo>
                    <a:pt x="15218" y="21491"/>
                    <a:pt x="12764" y="21491"/>
                    <a:pt x="10309" y="214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2" name="Line"/>
            <p:cNvSpPr/>
            <p:nvPr/>
          </p:nvSpPr>
          <p:spPr>
            <a:xfrm>
              <a:off x="9027987" y="2426646"/>
              <a:ext cx="385978" cy="80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19521" fill="norm" stroke="1" extrusionOk="0">
                  <a:moveTo>
                    <a:pt x="2048" y="13656"/>
                  </a:moveTo>
                  <a:cubicBezTo>
                    <a:pt x="1812" y="16227"/>
                    <a:pt x="1575" y="18799"/>
                    <a:pt x="1221" y="19313"/>
                  </a:cubicBezTo>
                  <a:cubicBezTo>
                    <a:pt x="867" y="19827"/>
                    <a:pt x="395" y="18285"/>
                    <a:pt x="159" y="16227"/>
                  </a:cubicBezTo>
                  <a:cubicBezTo>
                    <a:pt x="-77" y="14170"/>
                    <a:pt x="-77" y="11599"/>
                    <a:pt x="336" y="8513"/>
                  </a:cubicBezTo>
                  <a:cubicBezTo>
                    <a:pt x="749" y="5427"/>
                    <a:pt x="1575" y="1827"/>
                    <a:pt x="2756" y="542"/>
                  </a:cubicBezTo>
                  <a:cubicBezTo>
                    <a:pt x="3936" y="-744"/>
                    <a:pt x="5471" y="285"/>
                    <a:pt x="7005" y="3370"/>
                  </a:cubicBezTo>
                  <a:cubicBezTo>
                    <a:pt x="8539" y="6456"/>
                    <a:pt x="10074" y="11599"/>
                    <a:pt x="11549" y="15199"/>
                  </a:cubicBezTo>
                  <a:cubicBezTo>
                    <a:pt x="13025" y="18799"/>
                    <a:pt x="14441" y="20856"/>
                    <a:pt x="16093" y="18542"/>
                  </a:cubicBezTo>
                  <a:cubicBezTo>
                    <a:pt x="17746" y="16227"/>
                    <a:pt x="19634" y="9542"/>
                    <a:pt x="21523" y="28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3" name="Line"/>
            <p:cNvSpPr/>
            <p:nvPr/>
          </p:nvSpPr>
          <p:spPr>
            <a:xfrm>
              <a:off x="9147264" y="2254250"/>
              <a:ext cx="190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4" name="Line"/>
            <p:cNvSpPr/>
            <p:nvPr/>
          </p:nvSpPr>
          <p:spPr>
            <a:xfrm>
              <a:off x="9159964" y="2178050"/>
              <a:ext cx="254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5" name="Line"/>
            <p:cNvSpPr/>
            <p:nvPr/>
          </p:nvSpPr>
          <p:spPr>
            <a:xfrm>
              <a:off x="9274264" y="2235200"/>
              <a:ext cx="1905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6" name="Line"/>
            <p:cNvSpPr/>
            <p:nvPr/>
          </p:nvSpPr>
          <p:spPr>
            <a:xfrm>
              <a:off x="9312364" y="2197100"/>
              <a:ext cx="190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7" name="Line"/>
            <p:cNvSpPr/>
            <p:nvPr/>
          </p:nvSpPr>
          <p:spPr>
            <a:xfrm>
              <a:off x="9359758" y="2088044"/>
              <a:ext cx="168574" cy="295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526" fill="norm" stroke="1" extrusionOk="0">
                  <a:moveTo>
                    <a:pt x="15629" y="13966"/>
                  </a:moveTo>
                  <a:cubicBezTo>
                    <a:pt x="14563" y="13503"/>
                    <a:pt x="13496" y="13040"/>
                    <a:pt x="11096" y="13657"/>
                  </a:cubicBezTo>
                  <a:cubicBezTo>
                    <a:pt x="8696" y="14275"/>
                    <a:pt x="4963" y="15972"/>
                    <a:pt x="2829" y="17206"/>
                  </a:cubicBezTo>
                  <a:cubicBezTo>
                    <a:pt x="696" y="18440"/>
                    <a:pt x="163" y="19212"/>
                    <a:pt x="29" y="19983"/>
                  </a:cubicBezTo>
                  <a:cubicBezTo>
                    <a:pt x="-104" y="20755"/>
                    <a:pt x="163" y="21526"/>
                    <a:pt x="2029" y="21526"/>
                  </a:cubicBezTo>
                  <a:cubicBezTo>
                    <a:pt x="3896" y="21526"/>
                    <a:pt x="7363" y="20755"/>
                    <a:pt x="10563" y="17977"/>
                  </a:cubicBezTo>
                  <a:cubicBezTo>
                    <a:pt x="13763" y="15200"/>
                    <a:pt x="16696" y="10417"/>
                    <a:pt x="18296" y="7563"/>
                  </a:cubicBezTo>
                  <a:cubicBezTo>
                    <a:pt x="19896" y="4709"/>
                    <a:pt x="20163" y="3783"/>
                    <a:pt x="20563" y="2626"/>
                  </a:cubicBezTo>
                  <a:cubicBezTo>
                    <a:pt x="20963" y="1469"/>
                    <a:pt x="21496" y="80"/>
                    <a:pt x="21096" y="3"/>
                  </a:cubicBezTo>
                  <a:cubicBezTo>
                    <a:pt x="20696" y="-74"/>
                    <a:pt x="19363" y="1160"/>
                    <a:pt x="18029" y="3475"/>
                  </a:cubicBezTo>
                  <a:cubicBezTo>
                    <a:pt x="16696" y="5789"/>
                    <a:pt x="15363" y="9183"/>
                    <a:pt x="15496" y="11806"/>
                  </a:cubicBezTo>
                  <a:cubicBezTo>
                    <a:pt x="15629" y="14429"/>
                    <a:pt x="17229" y="16280"/>
                    <a:pt x="18829" y="181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8" name="Line"/>
            <p:cNvSpPr/>
            <p:nvPr/>
          </p:nvSpPr>
          <p:spPr>
            <a:xfrm>
              <a:off x="9779587" y="2228591"/>
              <a:ext cx="129678" cy="235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431" fill="norm" stroke="1" extrusionOk="0">
                  <a:moveTo>
                    <a:pt x="441" y="2917"/>
                  </a:moveTo>
                  <a:cubicBezTo>
                    <a:pt x="92" y="1567"/>
                    <a:pt x="-256" y="217"/>
                    <a:pt x="267" y="24"/>
                  </a:cubicBezTo>
                  <a:cubicBezTo>
                    <a:pt x="789" y="-169"/>
                    <a:pt x="2183" y="795"/>
                    <a:pt x="4796" y="3881"/>
                  </a:cubicBezTo>
                  <a:cubicBezTo>
                    <a:pt x="7409" y="6967"/>
                    <a:pt x="11241" y="12174"/>
                    <a:pt x="14202" y="15452"/>
                  </a:cubicBezTo>
                  <a:cubicBezTo>
                    <a:pt x="17163" y="18731"/>
                    <a:pt x="19254" y="20081"/>
                    <a:pt x="21344" y="214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9" name="Line"/>
            <p:cNvSpPr/>
            <p:nvPr/>
          </p:nvSpPr>
          <p:spPr>
            <a:xfrm>
              <a:off x="9864814" y="2273300"/>
              <a:ext cx="139701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27" y="1800"/>
                    <a:pt x="15055" y="3600"/>
                    <a:pt x="11782" y="6364"/>
                  </a:cubicBezTo>
                  <a:cubicBezTo>
                    <a:pt x="8509" y="9129"/>
                    <a:pt x="5236" y="12857"/>
                    <a:pt x="3273" y="15557"/>
                  </a:cubicBezTo>
                  <a:cubicBezTo>
                    <a:pt x="1309" y="18257"/>
                    <a:pt x="655" y="1992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830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566548" y="-19050"/>
              <a:ext cx="6364817" cy="1898225"/>
            </a:xfrm>
            <a:prstGeom prst="rect">
              <a:avLst/>
            </a:prstGeom>
            <a:effectLst/>
          </p:spPr>
        </p:pic>
        <p:pic>
          <p:nvPicPr>
            <p:cNvPr id="1832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715897" y="2800350"/>
              <a:ext cx="186268" cy="63500"/>
            </a:xfrm>
            <a:prstGeom prst="rect">
              <a:avLst/>
            </a:prstGeom>
            <a:effectLst/>
          </p:spPr>
        </p:pic>
        <p:pic>
          <p:nvPicPr>
            <p:cNvPr id="1834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724364" y="2857500"/>
              <a:ext cx="234951" cy="127000"/>
            </a:xfrm>
            <a:prstGeom prst="rect">
              <a:avLst/>
            </a:prstGeom>
            <a:effectLst/>
          </p:spPr>
        </p:pic>
        <p:pic>
          <p:nvPicPr>
            <p:cNvPr id="1836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756114" y="3060700"/>
              <a:ext cx="152401" cy="184150"/>
            </a:xfrm>
            <a:prstGeom prst="rect">
              <a:avLst/>
            </a:prstGeom>
            <a:effectLst/>
          </p:spPr>
        </p:pic>
        <p:pic>
          <p:nvPicPr>
            <p:cNvPr id="1838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914864" y="3083983"/>
              <a:ext cx="101601" cy="135467"/>
            </a:xfrm>
            <a:prstGeom prst="rect">
              <a:avLst/>
            </a:prstGeom>
            <a:effectLst/>
          </p:spPr>
        </p:pic>
        <p:pic>
          <p:nvPicPr>
            <p:cNvPr id="1840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054564" y="2927350"/>
              <a:ext cx="120651" cy="279400"/>
            </a:xfrm>
            <a:prstGeom prst="rect">
              <a:avLst/>
            </a:prstGeom>
            <a:effectLst/>
          </p:spPr>
        </p:pic>
        <p:pic>
          <p:nvPicPr>
            <p:cNvPr id="1842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185798" y="3042595"/>
              <a:ext cx="103717" cy="157805"/>
            </a:xfrm>
            <a:prstGeom prst="rect">
              <a:avLst/>
            </a:prstGeom>
            <a:effectLst/>
          </p:spPr>
        </p:pic>
        <p:pic>
          <p:nvPicPr>
            <p:cNvPr id="1844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312004" y="3019655"/>
              <a:ext cx="106393" cy="153672"/>
            </a:xfrm>
            <a:prstGeom prst="rect">
              <a:avLst/>
            </a:prstGeom>
            <a:effectLst/>
          </p:spPr>
        </p:pic>
        <p:pic>
          <p:nvPicPr>
            <p:cNvPr id="1846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438458" y="3009900"/>
              <a:ext cx="213007" cy="136615"/>
            </a:xfrm>
            <a:prstGeom prst="rect">
              <a:avLst/>
            </a:prstGeom>
            <a:effectLst/>
          </p:spPr>
        </p:pic>
        <p:pic>
          <p:nvPicPr>
            <p:cNvPr id="1848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651464" y="2991797"/>
              <a:ext cx="133351" cy="151453"/>
            </a:xfrm>
            <a:prstGeom prst="rect">
              <a:avLst/>
            </a:prstGeom>
            <a:effectLst/>
          </p:spPr>
        </p:pic>
        <p:pic>
          <p:nvPicPr>
            <p:cNvPr id="1850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902164" y="3104018"/>
              <a:ext cx="66429" cy="128132"/>
            </a:xfrm>
            <a:prstGeom prst="rect">
              <a:avLst/>
            </a:prstGeom>
            <a:effectLst/>
          </p:spPr>
        </p:pic>
        <p:pic>
          <p:nvPicPr>
            <p:cNvPr id="1852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693364" y="2740206"/>
              <a:ext cx="292101" cy="79195"/>
            </a:xfrm>
            <a:prstGeom prst="rect">
              <a:avLst/>
            </a:prstGeom>
            <a:effectLst/>
          </p:spPr>
        </p:pic>
        <p:pic>
          <p:nvPicPr>
            <p:cNvPr id="1854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9674314" y="2813050"/>
              <a:ext cx="279401" cy="69850"/>
            </a:xfrm>
            <a:prstGeom prst="rect">
              <a:avLst/>
            </a:prstGeom>
            <a:effectLst/>
          </p:spPr>
        </p:pic>
        <p:pic>
          <p:nvPicPr>
            <p:cNvPr id="1856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9466211" y="3092450"/>
              <a:ext cx="322404" cy="186353"/>
            </a:xfrm>
            <a:prstGeom prst="rect">
              <a:avLst/>
            </a:prstGeom>
            <a:effectLst/>
          </p:spPr>
        </p:pic>
        <p:pic>
          <p:nvPicPr>
            <p:cNvPr id="1858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9805658" y="2988405"/>
              <a:ext cx="141707" cy="299716"/>
            </a:xfrm>
            <a:prstGeom prst="rect">
              <a:avLst/>
            </a:prstGeom>
            <a:effectLst/>
          </p:spPr>
        </p:pic>
        <p:pic>
          <p:nvPicPr>
            <p:cNvPr id="1860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9931737" y="3139785"/>
              <a:ext cx="110878" cy="162215"/>
            </a:xfrm>
            <a:prstGeom prst="rect">
              <a:avLst/>
            </a:prstGeom>
            <a:effectLst/>
          </p:spPr>
        </p:pic>
        <p:pic>
          <p:nvPicPr>
            <p:cNvPr id="1862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0068520" y="3155950"/>
              <a:ext cx="102227" cy="140632"/>
            </a:xfrm>
            <a:prstGeom prst="rect">
              <a:avLst/>
            </a:prstGeom>
            <a:effectLst/>
          </p:spPr>
        </p:pic>
        <p:pic>
          <p:nvPicPr>
            <p:cNvPr id="1864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0198832" y="3155950"/>
              <a:ext cx="173983" cy="140225"/>
            </a:xfrm>
            <a:prstGeom prst="rect">
              <a:avLst/>
            </a:prstGeom>
            <a:effectLst/>
          </p:spPr>
        </p:pic>
        <p:pic>
          <p:nvPicPr>
            <p:cNvPr id="1866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0411765" y="3160044"/>
              <a:ext cx="154815" cy="218156"/>
            </a:xfrm>
            <a:prstGeom prst="rect">
              <a:avLst/>
            </a:prstGeom>
            <a:effectLst/>
          </p:spPr>
        </p:pic>
        <p:sp>
          <p:nvSpPr>
            <p:cNvPr id="1868" name="Line"/>
            <p:cNvSpPr/>
            <p:nvPr/>
          </p:nvSpPr>
          <p:spPr>
            <a:xfrm>
              <a:off x="479514" y="4399922"/>
              <a:ext cx="168048" cy="380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345" fill="norm" stroke="1" extrusionOk="0">
                  <a:moveTo>
                    <a:pt x="0" y="6800"/>
                  </a:moveTo>
                  <a:cubicBezTo>
                    <a:pt x="4860" y="6207"/>
                    <a:pt x="9720" y="5613"/>
                    <a:pt x="12690" y="5139"/>
                  </a:cubicBezTo>
                  <a:cubicBezTo>
                    <a:pt x="15660" y="4664"/>
                    <a:pt x="16740" y="4308"/>
                    <a:pt x="17145" y="3477"/>
                  </a:cubicBezTo>
                  <a:cubicBezTo>
                    <a:pt x="17550" y="2646"/>
                    <a:pt x="17280" y="1341"/>
                    <a:pt x="15525" y="629"/>
                  </a:cubicBezTo>
                  <a:cubicBezTo>
                    <a:pt x="13770" y="-83"/>
                    <a:pt x="10530" y="-202"/>
                    <a:pt x="8100" y="332"/>
                  </a:cubicBezTo>
                  <a:cubicBezTo>
                    <a:pt x="5670" y="866"/>
                    <a:pt x="4050" y="2053"/>
                    <a:pt x="3645" y="3596"/>
                  </a:cubicBezTo>
                  <a:cubicBezTo>
                    <a:pt x="3240" y="5139"/>
                    <a:pt x="4050" y="7038"/>
                    <a:pt x="6750" y="9055"/>
                  </a:cubicBezTo>
                  <a:cubicBezTo>
                    <a:pt x="9450" y="11073"/>
                    <a:pt x="14040" y="13209"/>
                    <a:pt x="16740" y="14574"/>
                  </a:cubicBezTo>
                  <a:cubicBezTo>
                    <a:pt x="19440" y="15939"/>
                    <a:pt x="20250" y="16532"/>
                    <a:pt x="20790" y="17185"/>
                  </a:cubicBezTo>
                  <a:cubicBezTo>
                    <a:pt x="21330" y="17838"/>
                    <a:pt x="21600" y="18550"/>
                    <a:pt x="21330" y="19143"/>
                  </a:cubicBezTo>
                  <a:cubicBezTo>
                    <a:pt x="21060" y="19736"/>
                    <a:pt x="20250" y="20211"/>
                    <a:pt x="17955" y="20627"/>
                  </a:cubicBezTo>
                  <a:cubicBezTo>
                    <a:pt x="15660" y="21042"/>
                    <a:pt x="11880" y="21398"/>
                    <a:pt x="9585" y="21339"/>
                  </a:cubicBezTo>
                  <a:cubicBezTo>
                    <a:pt x="7290" y="21279"/>
                    <a:pt x="6480" y="20805"/>
                    <a:pt x="5670" y="203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9" name="Line"/>
            <p:cNvSpPr/>
            <p:nvPr/>
          </p:nvSpPr>
          <p:spPr>
            <a:xfrm>
              <a:off x="682714" y="4730750"/>
              <a:ext cx="15240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00" y="3960"/>
                    <a:pt x="7800" y="7920"/>
                    <a:pt x="11400" y="11520"/>
                  </a:cubicBezTo>
                  <a:cubicBezTo>
                    <a:pt x="15000" y="15120"/>
                    <a:pt x="18300" y="183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0" name="Line"/>
            <p:cNvSpPr/>
            <p:nvPr/>
          </p:nvSpPr>
          <p:spPr>
            <a:xfrm>
              <a:off x="727164" y="4724400"/>
              <a:ext cx="88901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1" name="Line"/>
            <p:cNvSpPr/>
            <p:nvPr/>
          </p:nvSpPr>
          <p:spPr>
            <a:xfrm>
              <a:off x="873214" y="4832350"/>
              <a:ext cx="317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2" name="Line"/>
            <p:cNvSpPr/>
            <p:nvPr/>
          </p:nvSpPr>
          <p:spPr>
            <a:xfrm>
              <a:off x="962114" y="4692650"/>
              <a:ext cx="1016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50" y="4400"/>
                    <a:pt x="6300" y="8800"/>
                    <a:pt x="9900" y="12400"/>
                  </a:cubicBezTo>
                  <a:cubicBezTo>
                    <a:pt x="13500" y="16000"/>
                    <a:pt x="17550" y="18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3" name="Line"/>
            <p:cNvSpPr/>
            <p:nvPr/>
          </p:nvSpPr>
          <p:spPr>
            <a:xfrm>
              <a:off x="1012914" y="4724399"/>
              <a:ext cx="1016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3400"/>
                    <a:pt x="12600" y="6800"/>
                    <a:pt x="9000" y="10400"/>
                  </a:cubicBezTo>
                  <a:cubicBezTo>
                    <a:pt x="5400" y="14000"/>
                    <a:pt x="2700" y="178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4" name="Line"/>
            <p:cNvSpPr/>
            <p:nvPr/>
          </p:nvSpPr>
          <p:spPr>
            <a:xfrm>
              <a:off x="607674" y="4125059"/>
              <a:ext cx="208391" cy="237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274" fill="norm" stroke="1" extrusionOk="0">
                  <a:moveTo>
                    <a:pt x="6425" y="8745"/>
                  </a:moveTo>
                  <a:cubicBezTo>
                    <a:pt x="4898" y="12345"/>
                    <a:pt x="3371" y="15945"/>
                    <a:pt x="2280" y="18219"/>
                  </a:cubicBezTo>
                  <a:cubicBezTo>
                    <a:pt x="1189" y="20493"/>
                    <a:pt x="535" y="21440"/>
                    <a:pt x="207" y="21251"/>
                  </a:cubicBezTo>
                  <a:cubicBezTo>
                    <a:pt x="-120" y="21061"/>
                    <a:pt x="-120" y="19735"/>
                    <a:pt x="644" y="16987"/>
                  </a:cubicBezTo>
                  <a:cubicBezTo>
                    <a:pt x="1407" y="14240"/>
                    <a:pt x="2935" y="10072"/>
                    <a:pt x="4135" y="7229"/>
                  </a:cubicBezTo>
                  <a:cubicBezTo>
                    <a:pt x="5335" y="4387"/>
                    <a:pt x="6207" y="2872"/>
                    <a:pt x="7080" y="1735"/>
                  </a:cubicBezTo>
                  <a:cubicBezTo>
                    <a:pt x="7953" y="598"/>
                    <a:pt x="8825" y="-160"/>
                    <a:pt x="9589" y="29"/>
                  </a:cubicBezTo>
                  <a:cubicBezTo>
                    <a:pt x="10353" y="219"/>
                    <a:pt x="11007" y="1356"/>
                    <a:pt x="12207" y="3440"/>
                  </a:cubicBezTo>
                  <a:cubicBezTo>
                    <a:pt x="13407" y="5524"/>
                    <a:pt x="15153" y="8556"/>
                    <a:pt x="16789" y="10735"/>
                  </a:cubicBezTo>
                  <a:cubicBezTo>
                    <a:pt x="18425" y="12914"/>
                    <a:pt x="19953" y="14240"/>
                    <a:pt x="21480" y="155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5" name="Line"/>
            <p:cNvSpPr/>
            <p:nvPr/>
          </p:nvSpPr>
          <p:spPr>
            <a:xfrm>
              <a:off x="1578064" y="4521199"/>
              <a:ext cx="260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41" y="21600"/>
                    <a:pt x="9483" y="21600"/>
                    <a:pt x="13083" y="18000"/>
                  </a:cubicBezTo>
                  <a:cubicBezTo>
                    <a:pt x="16683" y="14400"/>
                    <a:pt x="19141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6" name="Line"/>
            <p:cNvSpPr/>
            <p:nvPr/>
          </p:nvSpPr>
          <p:spPr>
            <a:xfrm>
              <a:off x="1577802" y="4692650"/>
              <a:ext cx="235213" cy="4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600" fill="norm" stroke="1" extrusionOk="0">
                  <a:moveTo>
                    <a:pt x="2917" y="0"/>
                  </a:moveTo>
                  <a:cubicBezTo>
                    <a:pt x="1567" y="5684"/>
                    <a:pt x="217" y="11368"/>
                    <a:pt x="24" y="15347"/>
                  </a:cubicBezTo>
                  <a:cubicBezTo>
                    <a:pt x="-169" y="19326"/>
                    <a:pt x="795" y="21600"/>
                    <a:pt x="3206" y="21600"/>
                  </a:cubicBezTo>
                  <a:cubicBezTo>
                    <a:pt x="5617" y="21600"/>
                    <a:pt x="9474" y="19326"/>
                    <a:pt x="12752" y="17621"/>
                  </a:cubicBezTo>
                  <a:cubicBezTo>
                    <a:pt x="16031" y="15916"/>
                    <a:pt x="18731" y="14779"/>
                    <a:pt x="21431" y="136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7" name="Line"/>
            <p:cNvSpPr/>
            <p:nvPr/>
          </p:nvSpPr>
          <p:spPr>
            <a:xfrm>
              <a:off x="3182608" y="4142316"/>
              <a:ext cx="361095" cy="437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463" fill="norm" stroke="1" extrusionOk="0">
                  <a:moveTo>
                    <a:pt x="20720" y="831"/>
                  </a:moveTo>
                  <a:cubicBezTo>
                    <a:pt x="21094" y="415"/>
                    <a:pt x="21469" y="0"/>
                    <a:pt x="21219" y="0"/>
                  </a:cubicBezTo>
                  <a:cubicBezTo>
                    <a:pt x="20970" y="0"/>
                    <a:pt x="20096" y="415"/>
                    <a:pt x="18160" y="1194"/>
                  </a:cubicBezTo>
                  <a:cubicBezTo>
                    <a:pt x="16225" y="1973"/>
                    <a:pt x="13229" y="3115"/>
                    <a:pt x="10794" y="4154"/>
                  </a:cubicBezTo>
                  <a:cubicBezTo>
                    <a:pt x="8359" y="5192"/>
                    <a:pt x="6486" y="6127"/>
                    <a:pt x="5175" y="6854"/>
                  </a:cubicBezTo>
                  <a:cubicBezTo>
                    <a:pt x="3864" y="7581"/>
                    <a:pt x="3115" y="8100"/>
                    <a:pt x="2990" y="8515"/>
                  </a:cubicBezTo>
                  <a:cubicBezTo>
                    <a:pt x="2866" y="8931"/>
                    <a:pt x="3365" y="9242"/>
                    <a:pt x="4738" y="9502"/>
                  </a:cubicBezTo>
                  <a:cubicBezTo>
                    <a:pt x="6112" y="9762"/>
                    <a:pt x="8359" y="9969"/>
                    <a:pt x="9795" y="10073"/>
                  </a:cubicBezTo>
                  <a:cubicBezTo>
                    <a:pt x="11231" y="10177"/>
                    <a:pt x="11855" y="10177"/>
                    <a:pt x="12542" y="10229"/>
                  </a:cubicBezTo>
                  <a:cubicBezTo>
                    <a:pt x="13229" y="10281"/>
                    <a:pt x="13978" y="10385"/>
                    <a:pt x="14290" y="10696"/>
                  </a:cubicBezTo>
                  <a:cubicBezTo>
                    <a:pt x="14602" y="11008"/>
                    <a:pt x="14477" y="11527"/>
                    <a:pt x="13728" y="12150"/>
                  </a:cubicBezTo>
                  <a:cubicBezTo>
                    <a:pt x="12979" y="12773"/>
                    <a:pt x="11605" y="13500"/>
                    <a:pt x="9483" y="14590"/>
                  </a:cubicBezTo>
                  <a:cubicBezTo>
                    <a:pt x="7360" y="15681"/>
                    <a:pt x="4489" y="17135"/>
                    <a:pt x="2803" y="18017"/>
                  </a:cubicBezTo>
                  <a:cubicBezTo>
                    <a:pt x="1118" y="18900"/>
                    <a:pt x="618" y="19212"/>
                    <a:pt x="306" y="19679"/>
                  </a:cubicBezTo>
                  <a:cubicBezTo>
                    <a:pt x="-6" y="20146"/>
                    <a:pt x="-131" y="20769"/>
                    <a:pt x="181" y="21133"/>
                  </a:cubicBezTo>
                  <a:cubicBezTo>
                    <a:pt x="493" y="21496"/>
                    <a:pt x="1242" y="21600"/>
                    <a:pt x="3365" y="21237"/>
                  </a:cubicBezTo>
                  <a:cubicBezTo>
                    <a:pt x="5487" y="20873"/>
                    <a:pt x="8983" y="20042"/>
                    <a:pt x="11605" y="19471"/>
                  </a:cubicBezTo>
                  <a:cubicBezTo>
                    <a:pt x="14227" y="18900"/>
                    <a:pt x="15975" y="18588"/>
                    <a:pt x="17411" y="18588"/>
                  </a:cubicBezTo>
                  <a:cubicBezTo>
                    <a:pt x="18847" y="18588"/>
                    <a:pt x="19971" y="18900"/>
                    <a:pt x="21094" y="192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8" name="Line"/>
            <p:cNvSpPr/>
            <p:nvPr/>
          </p:nvSpPr>
          <p:spPr>
            <a:xfrm>
              <a:off x="3197314" y="4749800"/>
              <a:ext cx="1" cy="114300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9" name="Line"/>
            <p:cNvSpPr/>
            <p:nvPr/>
          </p:nvSpPr>
          <p:spPr>
            <a:xfrm>
              <a:off x="3192668" y="4668192"/>
              <a:ext cx="27931" cy="30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8" h="20959" fill="norm" stroke="1" extrusionOk="0">
                  <a:moveTo>
                    <a:pt x="8015" y="20959"/>
                  </a:moveTo>
                  <a:cubicBezTo>
                    <a:pt x="14187" y="16639"/>
                    <a:pt x="20358" y="12319"/>
                    <a:pt x="20358" y="7999"/>
                  </a:cubicBezTo>
                  <a:cubicBezTo>
                    <a:pt x="20358" y="3679"/>
                    <a:pt x="14187" y="-641"/>
                    <a:pt x="8787" y="79"/>
                  </a:cubicBezTo>
                  <a:cubicBezTo>
                    <a:pt x="3387" y="799"/>
                    <a:pt x="-1242" y="6559"/>
                    <a:pt x="301" y="10159"/>
                  </a:cubicBezTo>
                  <a:cubicBezTo>
                    <a:pt x="1844" y="13759"/>
                    <a:pt x="9558" y="15199"/>
                    <a:pt x="17272" y="166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0" name="Line"/>
            <p:cNvSpPr/>
            <p:nvPr/>
          </p:nvSpPr>
          <p:spPr>
            <a:xfrm>
              <a:off x="3260814" y="4775200"/>
              <a:ext cx="698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1" name="Line"/>
            <p:cNvSpPr/>
            <p:nvPr/>
          </p:nvSpPr>
          <p:spPr>
            <a:xfrm>
              <a:off x="3267164" y="4826000"/>
              <a:ext cx="1206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2" name="Line"/>
            <p:cNvSpPr/>
            <p:nvPr/>
          </p:nvSpPr>
          <p:spPr>
            <a:xfrm>
              <a:off x="3476714" y="4743450"/>
              <a:ext cx="635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3" name="Line"/>
            <p:cNvSpPr/>
            <p:nvPr/>
          </p:nvSpPr>
          <p:spPr>
            <a:xfrm>
              <a:off x="3216364" y="3910529"/>
              <a:ext cx="133351" cy="177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6" fill="norm" stroke="1" extrusionOk="0">
                  <a:moveTo>
                    <a:pt x="0" y="10676"/>
                  </a:moveTo>
                  <a:cubicBezTo>
                    <a:pt x="1029" y="11681"/>
                    <a:pt x="2057" y="12685"/>
                    <a:pt x="2571" y="13816"/>
                  </a:cubicBezTo>
                  <a:cubicBezTo>
                    <a:pt x="3086" y="14946"/>
                    <a:pt x="3086" y="16202"/>
                    <a:pt x="3086" y="17709"/>
                  </a:cubicBezTo>
                  <a:cubicBezTo>
                    <a:pt x="3086" y="19216"/>
                    <a:pt x="3086" y="20974"/>
                    <a:pt x="2743" y="21099"/>
                  </a:cubicBezTo>
                  <a:cubicBezTo>
                    <a:pt x="2400" y="21225"/>
                    <a:pt x="1714" y="19718"/>
                    <a:pt x="1371" y="16955"/>
                  </a:cubicBezTo>
                  <a:cubicBezTo>
                    <a:pt x="1029" y="14192"/>
                    <a:pt x="1029" y="10174"/>
                    <a:pt x="2057" y="7160"/>
                  </a:cubicBezTo>
                  <a:cubicBezTo>
                    <a:pt x="3086" y="4146"/>
                    <a:pt x="5143" y="2137"/>
                    <a:pt x="7029" y="1006"/>
                  </a:cubicBezTo>
                  <a:cubicBezTo>
                    <a:pt x="8914" y="-124"/>
                    <a:pt x="10629" y="-375"/>
                    <a:pt x="12514" y="630"/>
                  </a:cubicBezTo>
                  <a:cubicBezTo>
                    <a:pt x="14400" y="1634"/>
                    <a:pt x="16457" y="3895"/>
                    <a:pt x="18000" y="6030"/>
                  </a:cubicBezTo>
                  <a:cubicBezTo>
                    <a:pt x="19543" y="8165"/>
                    <a:pt x="20571" y="10174"/>
                    <a:pt x="21600" y="121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4" name="Line"/>
            <p:cNvSpPr/>
            <p:nvPr/>
          </p:nvSpPr>
          <p:spPr>
            <a:xfrm>
              <a:off x="3821731" y="4021158"/>
              <a:ext cx="124884" cy="565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9" fill="norm" stroke="1" extrusionOk="0">
                  <a:moveTo>
                    <a:pt x="21600" y="1139"/>
                  </a:moveTo>
                  <a:cubicBezTo>
                    <a:pt x="20502" y="819"/>
                    <a:pt x="19403" y="499"/>
                    <a:pt x="17939" y="259"/>
                  </a:cubicBezTo>
                  <a:cubicBezTo>
                    <a:pt x="16475" y="19"/>
                    <a:pt x="14644" y="-141"/>
                    <a:pt x="12447" y="179"/>
                  </a:cubicBezTo>
                  <a:cubicBezTo>
                    <a:pt x="10251" y="499"/>
                    <a:pt x="7688" y="1299"/>
                    <a:pt x="6407" y="2099"/>
                  </a:cubicBezTo>
                  <a:cubicBezTo>
                    <a:pt x="5125" y="2899"/>
                    <a:pt x="5125" y="3699"/>
                    <a:pt x="6041" y="4459"/>
                  </a:cubicBezTo>
                  <a:cubicBezTo>
                    <a:pt x="6956" y="5219"/>
                    <a:pt x="8786" y="5939"/>
                    <a:pt x="9885" y="6739"/>
                  </a:cubicBezTo>
                  <a:cubicBezTo>
                    <a:pt x="10983" y="7539"/>
                    <a:pt x="11349" y="8419"/>
                    <a:pt x="10983" y="9019"/>
                  </a:cubicBezTo>
                  <a:cubicBezTo>
                    <a:pt x="10617" y="9619"/>
                    <a:pt x="9519" y="9939"/>
                    <a:pt x="7688" y="10299"/>
                  </a:cubicBezTo>
                  <a:cubicBezTo>
                    <a:pt x="5858" y="10659"/>
                    <a:pt x="3295" y="11059"/>
                    <a:pt x="2746" y="11139"/>
                  </a:cubicBezTo>
                  <a:cubicBezTo>
                    <a:pt x="2197" y="11219"/>
                    <a:pt x="3661" y="10979"/>
                    <a:pt x="5308" y="10859"/>
                  </a:cubicBezTo>
                  <a:cubicBezTo>
                    <a:pt x="6956" y="10739"/>
                    <a:pt x="8786" y="10739"/>
                    <a:pt x="9885" y="11059"/>
                  </a:cubicBezTo>
                  <a:cubicBezTo>
                    <a:pt x="10983" y="11379"/>
                    <a:pt x="11349" y="12019"/>
                    <a:pt x="9885" y="13219"/>
                  </a:cubicBezTo>
                  <a:cubicBezTo>
                    <a:pt x="8420" y="14419"/>
                    <a:pt x="5125" y="16179"/>
                    <a:pt x="3295" y="17259"/>
                  </a:cubicBezTo>
                  <a:cubicBezTo>
                    <a:pt x="1464" y="18339"/>
                    <a:pt x="1098" y="18739"/>
                    <a:pt x="732" y="19139"/>
                  </a:cubicBezTo>
                  <a:cubicBezTo>
                    <a:pt x="366" y="19539"/>
                    <a:pt x="0" y="19939"/>
                    <a:pt x="0" y="20339"/>
                  </a:cubicBezTo>
                  <a:cubicBezTo>
                    <a:pt x="0" y="20739"/>
                    <a:pt x="366" y="21139"/>
                    <a:pt x="1647" y="21299"/>
                  </a:cubicBezTo>
                  <a:cubicBezTo>
                    <a:pt x="2929" y="21459"/>
                    <a:pt x="5125" y="21379"/>
                    <a:pt x="7688" y="21259"/>
                  </a:cubicBezTo>
                  <a:cubicBezTo>
                    <a:pt x="10251" y="21139"/>
                    <a:pt x="13180" y="20979"/>
                    <a:pt x="16108" y="208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5" name="Line"/>
            <p:cNvSpPr/>
            <p:nvPr/>
          </p:nvSpPr>
          <p:spPr>
            <a:xfrm>
              <a:off x="4176084" y="4121150"/>
              <a:ext cx="145181" cy="407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552" fill="norm" stroke="1" extrusionOk="0">
                  <a:moveTo>
                    <a:pt x="17462" y="0"/>
                  </a:moveTo>
                  <a:cubicBezTo>
                    <a:pt x="15919" y="0"/>
                    <a:pt x="14376" y="0"/>
                    <a:pt x="12371" y="672"/>
                  </a:cubicBezTo>
                  <a:cubicBezTo>
                    <a:pt x="10365" y="1343"/>
                    <a:pt x="7896" y="2686"/>
                    <a:pt x="5582" y="4701"/>
                  </a:cubicBezTo>
                  <a:cubicBezTo>
                    <a:pt x="3268" y="6715"/>
                    <a:pt x="1108" y="9401"/>
                    <a:pt x="336" y="11807"/>
                  </a:cubicBezTo>
                  <a:cubicBezTo>
                    <a:pt x="-435" y="14213"/>
                    <a:pt x="182" y="16340"/>
                    <a:pt x="1571" y="17851"/>
                  </a:cubicBezTo>
                  <a:cubicBezTo>
                    <a:pt x="2959" y="19362"/>
                    <a:pt x="5119" y="20257"/>
                    <a:pt x="7896" y="20817"/>
                  </a:cubicBezTo>
                  <a:cubicBezTo>
                    <a:pt x="10674" y="21376"/>
                    <a:pt x="14068" y="21600"/>
                    <a:pt x="16382" y="21544"/>
                  </a:cubicBezTo>
                  <a:cubicBezTo>
                    <a:pt x="18696" y="21488"/>
                    <a:pt x="19931" y="21152"/>
                    <a:pt x="21165" y="208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6" name="Line"/>
            <p:cNvSpPr/>
            <p:nvPr/>
          </p:nvSpPr>
          <p:spPr>
            <a:xfrm>
              <a:off x="4416514" y="4197350"/>
              <a:ext cx="18415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76" y="4418"/>
                    <a:pt x="6952" y="8836"/>
                    <a:pt x="10552" y="12436"/>
                  </a:cubicBezTo>
                  <a:cubicBezTo>
                    <a:pt x="14152" y="16036"/>
                    <a:pt x="17876" y="1881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7" name="Line"/>
            <p:cNvSpPr/>
            <p:nvPr/>
          </p:nvSpPr>
          <p:spPr>
            <a:xfrm>
              <a:off x="4504885" y="4190999"/>
              <a:ext cx="121180" cy="345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600" fill="norm" stroke="1" extrusionOk="0">
                  <a:moveTo>
                    <a:pt x="21321" y="0"/>
                  </a:moveTo>
                  <a:cubicBezTo>
                    <a:pt x="19459" y="265"/>
                    <a:pt x="17597" y="530"/>
                    <a:pt x="15735" y="2054"/>
                  </a:cubicBezTo>
                  <a:cubicBezTo>
                    <a:pt x="13873" y="3578"/>
                    <a:pt x="12011" y="6361"/>
                    <a:pt x="9590" y="9607"/>
                  </a:cubicBezTo>
                  <a:cubicBezTo>
                    <a:pt x="7169" y="12854"/>
                    <a:pt x="4190" y="16564"/>
                    <a:pt x="2328" y="18751"/>
                  </a:cubicBezTo>
                  <a:cubicBezTo>
                    <a:pt x="466" y="20937"/>
                    <a:pt x="-279" y="21600"/>
                    <a:pt x="93" y="21600"/>
                  </a:cubicBezTo>
                  <a:cubicBezTo>
                    <a:pt x="466" y="21600"/>
                    <a:pt x="1955" y="20937"/>
                    <a:pt x="3445" y="202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8" name="Line"/>
            <p:cNvSpPr/>
            <p:nvPr/>
          </p:nvSpPr>
          <p:spPr>
            <a:xfrm>
              <a:off x="4676864" y="4445000"/>
              <a:ext cx="63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9" name="Line"/>
            <p:cNvSpPr/>
            <p:nvPr/>
          </p:nvSpPr>
          <p:spPr>
            <a:xfrm>
              <a:off x="4677570" y="4338496"/>
              <a:ext cx="28183" cy="36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4" h="20780" fill="norm" stroke="1" extrusionOk="0">
                  <a:moveTo>
                    <a:pt x="11700" y="17180"/>
                  </a:moveTo>
                  <a:cubicBezTo>
                    <a:pt x="15750" y="11180"/>
                    <a:pt x="19800" y="5180"/>
                    <a:pt x="17100" y="2180"/>
                  </a:cubicBezTo>
                  <a:cubicBezTo>
                    <a:pt x="14400" y="-820"/>
                    <a:pt x="4950" y="-820"/>
                    <a:pt x="1575" y="2780"/>
                  </a:cubicBezTo>
                  <a:cubicBezTo>
                    <a:pt x="-1800" y="6380"/>
                    <a:pt x="900" y="13580"/>
                    <a:pt x="3600" y="207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0" name="Line"/>
            <p:cNvSpPr/>
            <p:nvPr/>
          </p:nvSpPr>
          <p:spPr>
            <a:xfrm>
              <a:off x="5007064" y="4324350"/>
              <a:ext cx="1841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1" name="Line"/>
            <p:cNvSpPr/>
            <p:nvPr/>
          </p:nvSpPr>
          <p:spPr>
            <a:xfrm>
              <a:off x="5457914" y="4146549"/>
              <a:ext cx="1778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29" y="2455"/>
                    <a:pt x="5657" y="4909"/>
                    <a:pt x="8357" y="7936"/>
                  </a:cubicBezTo>
                  <a:cubicBezTo>
                    <a:pt x="11057" y="10964"/>
                    <a:pt x="13629" y="14564"/>
                    <a:pt x="15814" y="16936"/>
                  </a:cubicBezTo>
                  <a:cubicBezTo>
                    <a:pt x="18000" y="19309"/>
                    <a:pt x="19800" y="2045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2" name="Line"/>
            <p:cNvSpPr/>
            <p:nvPr/>
          </p:nvSpPr>
          <p:spPr>
            <a:xfrm>
              <a:off x="5464264" y="4169523"/>
              <a:ext cx="199845" cy="288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465" fill="norm" stroke="1" extrusionOk="0">
                  <a:moveTo>
                    <a:pt x="21145" y="2072"/>
                  </a:moveTo>
                  <a:cubicBezTo>
                    <a:pt x="21373" y="1126"/>
                    <a:pt x="21600" y="180"/>
                    <a:pt x="21373" y="23"/>
                  </a:cubicBezTo>
                  <a:cubicBezTo>
                    <a:pt x="21145" y="-135"/>
                    <a:pt x="20463" y="496"/>
                    <a:pt x="18644" y="2545"/>
                  </a:cubicBezTo>
                  <a:cubicBezTo>
                    <a:pt x="16825" y="4595"/>
                    <a:pt x="13869" y="8064"/>
                    <a:pt x="10573" y="11453"/>
                  </a:cubicBezTo>
                  <a:cubicBezTo>
                    <a:pt x="7276" y="14843"/>
                    <a:pt x="3638" y="18154"/>
                    <a:pt x="0" y="214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3" name="Line"/>
            <p:cNvSpPr/>
            <p:nvPr/>
          </p:nvSpPr>
          <p:spPr>
            <a:xfrm>
              <a:off x="5381714" y="4059766"/>
              <a:ext cx="266701" cy="29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4" y="15429"/>
                    <a:pt x="1029" y="9257"/>
                    <a:pt x="2829" y="5400"/>
                  </a:cubicBezTo>
                  <a:cubicBezTo>
                    <a:pt x="4629" y="1543"/>
                    <a:pt x="7714" y="0"/>
                    <a:pt x="11057" y="0"/>
                  </a:cubicBezTo>
                  <a:cubicBezTo>
                    <a:pt x="14400" y="0"/>
                    <a:pt x="18000" y="1543"/>
                    <a:pt x="21600" y="30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4" name="Line"/>
            <p:cNvSpPr/>
            <p:nvPr/>
          </p:nvSpPr>
          <p:spPr>
            <a:xfrm>
              <a:off x="5819864" y="4076700"/>
              <a:ext cx="101663" cy="366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370" fill="norm" stroke="1" extrusionOk="0">
                  <a:moveTo>
                    <a:pt x="3888" y="0"/>
                  </a:moveTo>
                  <a:cubicBezTo>
                    <a:pt x="9504" y="3209"/>
                    <a:pt x="15120" y="6418"/>
                    <a:pt x="18144" y="9319"/>
                  </a:cubicBezTo>
                  <a:cubicBezTo>
                    <a:pt x="21168" y="12219"/>
                    <a:pt x="21600" y="14811"/>
                    <a:pt x="19224" y="16848"/>
                  </a:cubicBezTo>
                  <a:cubicBezTo>
                    <a:pt x="16848" y="18885"/>
                    <a:pt x="11664" y="20366"/>
                    <a:pt x="7992" y="20983"/>
                  </a:cubicBezTo>
                  <a:cubicBezTo>
                    <a:pt x="4320" y="21600"/>
                    <a:pt x="2160" y="21353"/>
                    <a:pt x="0" y="211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5" name="Line"/>
            <p:cNvSpPr/>
            <p:nvPr/>
          </p:nvSpPr>
          <p:spPr>
            <a:xfrm>
              <a:off x="6221565" y="4059165"/>
              <a:ext cx="169800" cy="381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415" fill="norm" stroke="1" extrusionOk="0">
                  <a:moveTo>
                    <a:pt x="21392" y="983"/>
                  </a:moveTo>
                  <a:cubicBezTo>
                    <a:pt x="20325" y="627"/>
                    <a:pt x="19259" y="271"/>
                    <a:pt x="17925" y="93"/>
                  </a:cubicBezTo>
                  <a:cubicBezTo>
                    <a:pt x="16592" y="-85"/>
                    <a:pt x="14992" y="-85"/>
                    <a:pt x="12592" y="805"/>
                  </a:cubicBezTo>
                  <a:cubicBezTo>
                    <a:pt x="10192" y="1695"/>
                    <a:pt x="6992" y="3475"/>
                    <a:pt x="4725" y="5790"/>
                  </a:cubicBezTo>
                  <a:cubicBezTo>
                    <a:pt x="2459" y="8104"/>
                    <a:pt x="1125" y="10952"/>
                    <a:pt x="459" y="13385"/>
                  </a:cubicBezTo>
                  <a:cubicBezTo>
                    <a:pt x="-208" y="15818"/>
                    <a:pt x="-208" y="17836"/>
                    <a:pt x="859" y="19201"/>
                  </a:cubicBezTo>
                  <a:cubicBezTo>
                    <a:pt x="1925" y="20566"/>
                    <a:pt x="4059" y="21278"/>
                    <a:pt x="6325" y="21396"/>
                  </a:cubicBezTo>
                  <a:cubicBezTo>
                    <a:pt x="8592" y="21515"/>
                    <a:pt x="10992" y="21040"/>
                    <a:pt x="13392" y="205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6" name="Line"/>
            <p:cNvSpPr/>
            <p:nvPr/>
          </p:nvSpPr>
          <p:spPr>
            <a:xfrm>
              <a:off x="6435814" y="4108449"/>
              <a:ext cx="1397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82" y="4320"/>
                    <a:pt x="9164" y="8640"/>
                    <a:pt x="12764" y="12240"/>
                  </a:cubicBezTo>
                  <a:cubicBezTo>
                    <a:pt x="16364" y="15840"/>
                    <a:pt x="18982" y="1872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7" name="Line"/>
            <p:cNvSpPr/>
            <p:nvPr/>
          </p:nvSpPr>
          <p:spPr>
            <a:xfrm>
              <a:off x="6537414" y="4114800"/>
              <a:ext cx="107951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41" y="2215"/>
                    <a:pt x="12282" y="4431"/>
                    <a:pt x="9106" y="6577"/>
                  </a:cubicBezTo>
                  <a:cubicBezTo>
                    <a:pt x="5929" y="8723"/>
                    <a:pt x="4235" y="10800"/>
                    <a:pt x="2965" y="13292"/>
                  </a:cubicBezTo>
                  <a:cubicBezTo>
                    <a:pt x="1694" y="15785"/>
                    <a:pt x="847" y="1869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8" name="Line"/>
            <p:cNvSpPr/>
            <p:nvPr/>
          </p:nvSpPr>
          <p:spPr>
            <a:xfrm>
              <a:off x="6651714" y="4387850"/>
              <a:ext cx="1" cy="88900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9" name="Shape"/>
            <p:cNvSpPr/>
            <p:nvPr/>
          </p:nvSpPr>
          <p:spPr>
            <a:xfrm>
              <a:off x="6671707" y="4279899"/>
              <a:ext cx="29866" cy="37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8" h="21066" fill="norm" stroke="1" extrusionOk="0">
                  <a:moveTo>
                    <a:pt x="12319" y="0"/>
                  </a:moveTo>
                  <a:cubicBezTo>
                    <a:pt x="6559" y="3600"/>
                    <a:pt x="799" y="7200"/>
                    <a:pt x="79" y="11400"/>
                  </a:cubicBezTo>
                  <a:cubicBezTo>
                    <a:pt x="-641" y="15600"/>
                    <a:pt x="3679" y="20400"/>
                    <a:pt x="8719" y="21000"/>
                  </a:cubicBezTo>
                  <a:cubicBezTo>
                    <a:pt x="13759" y="21600"/>
                    <a:pt x="19519" y="18000"/>
                    <a:pt x="20239" y="13800"/>
                  </a:cubicBezTo>
                  <a:cubicBezTo>
                    <a:pt x="20959" y="9600"/>
                    <a:pt x="16639" y="4800"/>
                    <a:pt x="1231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0" name="Line"/>
            <p:cNvSpPr/>
            <p:nvPr/>
          </p:nvSpPr>
          <p:spPr>
            <a:xfrm>
              <a:off x="6886664" y="4292600"/>
              <a:ext cx="19050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1" name="Line"/>
            <p:cNvSpPr/>
            <p:nvPr/>
          </p:nvSpPr>
          <p:spPr>
            <a:xfrm>
              <a:off x="7223214" y="4159250"/>
              <a:ext cx="133351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1800"/>
                    <a:pt x="4800" y="3600"/>
                    <a:pt x="7543" y="6750"/>
                  </a:cubicBezTo>
                  <a:cubicBezTo>
                    <a:pt x="10286" y="9900"/>
                    <a:pt x="13371" y="14400"/>
                    <a:pt x="15771" y="17100"/>
                  </a:cubicBezTo>
                  <a:cubicBezTo>
                    <a:pt x="18171" y="19800"/>
                    <a:pt x="19886" y="207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2" name="Line"/>
            <p:cNvSpPr/>
            <p:nvPr/>
          </p:nvSpPr>
          <p:spPr>
            <a:xfrm>
              <a:off x="7318464" y="4210049"/>
              <a:ext cx="1206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74" y="3709"/>
                    <a:pt x="11747" y="7418"/>
                    <a:pt x="8147" y="11018"/>
                  </a:cubicBezTo>
                  <a:cubicBezTo>
                    <a:pt x="4547" y="14618"/>
                    <a:pt x="2274" y="1810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3" name="Line"/>
            <p:cNvSpPr/>
            <p:nvPr/>
          </p:nvSpPr>
          <p:spPr>
            <a:xfrm>
              <a:off x="7191464" y="4051300"/>
              <a:ext cx="2857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80" y="18000"/>
                    <a:pt x="7360" y="14400"/>
                    <a:pt x="10960" y="10800"/>
                  </a:cubicBezTo>
                  <a:cubicBezTo>
                    <a:pt x="14560" y="7200"/>
                    <a:pt x="18080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4" name="Line"/>
            <p:cNvSpPr/>
            <p:nvPr/>
          </p:nvSpPr>
          <p:spPr>
            <a:xfrm>
              <a:off x="7293064" y="4387850"/>
              <a:ext cx="5080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305"/>
                    <a:pt x="7200" y="10611"/>
                    <a:pt x="3600" y="14211"/>
                  </a:cubicBezTo>
                  <a:cubicBezTo>
                    <a:pt x="0" y="17811"/>
                    <a:pt x="0" y="1970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5" name="Line"/>
            <p:cNvSpPr/>
            <p:nvPr/>
          </p:nvSpPr>
          <p:spPr>
            <a:xfrm>
              <a:off x="7591514" y="4146550"/>
              <a:ext cx="61800" cy="321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439" fill="norm" stroke="1" extrusionOk="0">
                  <a:moveTo>
                    <a:pt x="0" y="0"/>
                  </a:moveTo>
                  <a:cubicBezTo>
                    <a:pt x="3600" y="0"/>
                    <a:pt x="7200" y="0"/>
                    <a:pt x="10080" y="494"/>
                  </a:cubicBezTo>
                  <a:cubicBezTo>
                    <a:pt x="12960" y="988"/>
                    <a:pt x="15120" y="1976"/>
                    <a:pt x="17280" y="4165"/>
                  </a:cubicBezTo>
                  <a:cubicBezTo>
                    <a:pt x="19440" y="6353"/>
                    <a:pt x="21600" y="9741"/>
                    <a:pt x="20880" y="12706"/>
                  </a:cubicBezTo>
                  <a:cubicBezTo>
                    <a:pt x="20160" y="15671"/>
                    <a:pt x="16560" y="18212"/>
                    <a:pt x="12960" y="19694"/>
                  </a:cubicBezTo>
                  <a:cubicBezTo>
                    <a:pt x="9360" y="21176"/>
                    <a:pt x="5760" y="21600"/>
                    <a:pt x="4320" y="21388"/>
                  </a:cubicBezTo>
                  <a:cubicBezTo>
                    <a:pt x="2880" y="21176"/>
                    <a:pt x="3600" y="20329"/>
                    <a:pt x="4320" y="194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6" name="Line"/>
            <p:cNvSpPr/>
            <p:nvPr/>
          </p:nvSpPr>
          <p:spPr>
            <a:xfrm>
              <a:off x="7762964" y="3975100"/>
              <a:ext cx="87014" cy="573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533" fill="norm" stroke="1" extrusionOk="0">
                  <a:moveTo>
                    <a:pt x="6171" y="0"/>
                  </a:moveTo>
                  <a:cubicBezTo>
                    <a:pt x="8743" y="0"/>
                    <a:pt x="11314" y="0"/>
                    <a:pt x="13886" y="0"/>
                  </a:cubicBezTo>
                  <a:cubicBezTo>
                    <a:pt x="16457" y="0"/>
                    <a:pt x="19029" y="0"/>
                    <a:pt x="20314" y="675"/>
                  </a:cubicBezTo>
                  <a:cubicBezTo>
                    <a:pt x="21600" y="1350"/>
                    <a:pt x="21600" y="2700"/>
                    <a:pt x="18771" y="4169"/>
                  </a:cubicBezTo>
                  <a:cubicBezTo>
                    <a:pt x="15943" y="5638"/>
                    <a:pt x="10286" y="7226"/>
                    <a:pt x="6943" y="8616"/>
                  </a:cubicBezTo>
                  <a:cubicBezTo>
                    <a:pt x="3600" y="10006"/>
                    <a:pt x="2571" y="11197"/>
                    <a:pt x="3343" y="12388"/>
                  </a:cubicBezTo>
                  <a:cubicBezTo>
                    <a:pt x="4114" y="13579"/>
                    <a:pt x="6686" y="14771"/>
                    <a:pt x="9257" y="15803"/>
                  </a:cubicBezTo>
                  <a:cubicBezTo>
                    <a:pt x="11829" y="16835"/>
                    <a:pt x="14400" y="17709"/>
                    <a:pt x="15943" y="18463"/>
                  </a:cubicBezTo>
                  <a:cubicBezTo>
                    <a:pt x="17486" y="19218"/>
                    <a:pt x="18000" y="19853"/>
                    <a:pt x="16200" y="20369"/>
                  </a:cubicBezTo>
                  <a:cubicBezTo>
                    <a:pt x="14400" y="20885"/>
                    <a:pt x="10286" y="21282"/>
                    <a:pt x="7200" y="21441"/>
                  </a:cubicBezTo>
                  <a:cubicBezTo>
                    <a:pt x="4114" y="21600"/>
                    <a:pt x="2057" y="21521"/>
                    <a:pt x="0" y="214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7" name="Line"/>
            <p:cNvSpPr/>
            <p:nvPr/>
          </p:nvSpPr>
          <p:spPr>
            <a:xfrm>
              <a:off x="2638514" y="4108449"/>
              <a:ext cx="254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800"/>
                    <a:pt x="7200" y="9600"/>
                    <a:pt x="10800" y="13200"/>
                  </a:cubicBezTo>
                  <a:cubicBezTo>
                    <a:pt x="14400" y="16800"/>
                    <a:pt x="18000" y="19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8" name="Line"/>
            <p:cNvSpPr/>
            <p:nvPr/>
          </p:nvSpPr>
          <p:spPr>
            <a:xfrm>
              <a:off x="2473414" y="4438650"/>
              <a:ext cx="3365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62" y="16200"/>
                    <a:pt x="10325" y="10800"/>
                    <a:pt x="13925" y="7200"/>
                  </a:cubicBezTo>
                  <a:cubicBezTo>
                    <a:pt x="17525" y="3600"/>
                    <a:pt x="19562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9" name="Line"/>
            <p:cNvSpPr/>
            <p:nvPr/>
          </p:nvSpPr>
          <p:spPr>
            <a:xfrm>
              <a:off x="2543264" y="4600145"/>
              <a:ext cx="165101" cy="162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1" fill="norm" stroke="1" extrusionOk="0">
                  <a:moveTo>
                    <a:pt x="0" y="4626"/>
                  </a:moveTo>
                  <a:cubicBezTo>
                    <a:pt x="554" y="7949"/>
                    <a:pt x="1108" y="11272"/>
                    <a:pt x="1662" y="11549"/>
                  </a:cubicBezTo>
                  <a:cubicBezTo>
                    <a:pt x="2215" y="11826"/>
                    <a:pt x="2769" y="9056"/>
                    <a:pt x="3877" y="6564"/>
                  </a:cubicBezTo>
                  <a:cubicBezTo>
                    <a:pt x="4985" y="4072"/>
                    <a:pt x="6646" y="1856"/>
                    <a:pt x="8308" y="749"/>
                  </a:cubicBezTo>
                  <a:cubicBezTo>
                    <a:pt x="9969" y="-359"/>
                    <a:pt x="11631" y="-359"/>
                    <a:pt x="13708" y="1579"/>
                  </a:cubicBezTo>
                  <a:cubicBezTo>
                    <a:pt x="15785" y="3518"/>
                    <a:pt x="18277" y="7395"/>
                    <a:pt x="19662" y="10995"/>
                  </a:cubicBezTo>
                  <a:cubicBezTo>
                    <a:pt x="21046" y="14595"/>
                    <a:pt x="21323" y="17918"/>
                    <a:pt x="21600" y="212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0" name="Line"/>
            <p:cNvSpPr/>
            <p:nvPr/>
          </p:nvSpPr>
          <p:spPr>
            <a:xfrm>
              <a:off x="2536914" y="4654550"/>
              <a:ext cx="3175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1" name="Line"/>
            <p:cNvSpPr/>
            <p:nvPr/>
          </p:nvSpPr>
          <p:spPr>
            <a:xfrm>
              <a:off x="2378164" y="5029199"/>
              <a:ext cx="56578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4" y="21200"/>
                    <a:pt x="469" y="20800"/>
                    <a:pt x="707" y="20500"/>
                  </a:cubicBezTo>
                  <a:cubicBezTo>
                    <a:pt x="945" y="20200"/>
                    <a:pt x="1188" y="20000"/>
                    <a:pt x="1451" y="19700"/>
                  </a:cubicBezTo>
                  <a:cubicBezTo>
                    <a:pt x="1713" y="19400"/>
                    <a:pt x="1996" y="19000"/>
                    <a:pt x="2287" y="18700"/>
                  </a:cubicBezTo>
                  <a:cubicBezTo>
                    <a:pt x="2578" y="18400"/>
                    <a:pt x="2877" y="18200"/>
                    <a:pt x="3172" y="17900"/>
                  </a:cubicBezTo>
                  <a:cubicBezTo>
                    <a:pt x="3467" y="17600"/>
                    <a:pt x="3758" y="17200"/>
                    <a:pt x="4044" y="16900"/>
                  </a:cubicBezTo>
                  <a:cubicBezTo>
                    <a:pt x="4331" y="16600"/>
                    <a:pt x="4614" y="16400"/>
                    <a:pt x="4913" y="16200"/>
                  </a:cubicBezTo>
                  <a:cubicBezTo>
                    <a:pt x="5212" y="16000"/>
                    <a:pt x="5527" y="15800"/>
                    <a:pt x="5851" y="15600"/>
                  </a:cubicBezTo>
                  <a:cubicBezTo>
                    <a:pt x="6174" y="15400"/>
                    <a:pt x="6505" y="15200"/>
                    <a:pt x="6832" y="15100"/>
                  </a:cubicBezTo>
                  <a:cubicBezTo>
                    <a:pt x="7160" y="15000"/>
                    <a:pt x="7483" y="15000"/>
                    <a:pt x="7806" y="14800"/>
                  </a:cubicBezTo>
                  <a:cubicBezTo>
                    <a:pt x="8129" y="14600"/>
                    <a:pt x="8453" y="14200"/>
                    <a:pt x="8756" y="13900"/>
                  </a:cubicBezTo>
                  <a:cubicBezTo>
                    <a:pt x="9059" y="13600"/>
                    <a:pt x="9341" y="13400"/>
                    <a:pt x="9636" y="13000"/>
                  </a:cubicBezTo>
                  <a:cubicBezTo>
                    <a:pt x="9931" y="12600"/>
                    <a:pt x="10238" y="12000"/>
                    <a:pt x="10554" y="11500"/>
                  </a:cubicBezTo>
                  <a:cubicBezTo>
                    <a:pt x="10869" y="11000"/>
                    <a:pt x="11192" y="10600"/>
                    <a:pt x="11511" y="10100"/>
                  </a:cubicBezTo>
                  <a:cubicBezTo>
                    <a:pt x="11830" y="9600"/>
                    <a:pt x="12145" y="9000"/>
                    <a:pt x="12448" y="8400"/>
                  </a:cubicBezTo>
                  <a:cubicBezTo>
                    <a:pt x="12752" y="7800"/>
                    <a:pt x="13042" y="7200"/>
                    <a:pt x="13329" y="6700"/>
                  </a:cubicBezTo>
                  <a:cubicBezTo>
                    <a:pt x="13616" y="6200"/>
                    <a:pt x="13899" y="5800"/>
                    <a:pt x="14190" y="5300"/>
                  </a:cubicBezTo>
                  <a:cubicBezTo>
                    <a:pt x="14481" y="4800"/>
                    <a:pt x="14780" y="4200"/>
                    <a:pt x="15083" y="3700"/>
                  </a:cubicBezTo>
                  <a:cubicBezTo>
                    <a:pt x="15386" y="3200"/>
                    <a:pt x="15693" y="2800"/>
                    <a:pt x="16004" y="2400"/>
                  </a:cubicBezTo>
                  <a:cubicBezTo>
                    <a:pt x="16315" y="2000"/>
                    <a:pt x="16630" y="1600"/>
                    <a:pt x="16937" y="1300"/>
                  </a:cubicBezTo>
                  <a:cubicBezTo>
                    <a:pt x="17244" y="1000"/>
                    <a:pt x="17543" y="800"/>
                    <a:pt x="17838" y="600"/>
                  </a:cubicBezTo>
                  <a:cubicBezTo>
                    <a:pt x="18133" y="400"/>
                    <a:pt x="18424" y="200"/>
                    <a:pt x="18743" y="100"/>
                  </a:cubicBezTo>
                  <a:cubicBezTo>
                    <a:pt x="19063" y="0"/>
                    <a:pt x="19410" y="0"/>
                    <a:pt x="19762" y="0"/>
                  </a:cubicBezTo>
                  <a:cubicBezTo>
                    <a:pt x="20113" y="0"/>
                    <a:pt x="20469" y="0"/>
                    <a:pt x="20776" y="0"/>
                  </a:cubicBezTo>
                  <a:cubicBezTo>
                    <a:pt x="21083" y="0"/>
                    <a:pt x="21341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2" name="Line"/>
            <p:cNvSpPr/>
            <p:nvPr/>
          </p:nvSpPr>
          <p:spPr>
            <a:xfrm>
              <a:off x="2981414" y="5312833"/>
              <a:ext cx="1790701" cy="992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2" fill="norm" stroke="1" extrusionOk="0">
                  <a:moveTo>
                    <a:pt x="0" y="17831"/>
                  </a:moveTo>
                  <a:cubicBezTo>
                    <a:pt x="128" y="18797"/>
                    <a:pt x="255" y="19762"/>
                    <a:pt x="332" y="20428"/>
                  </a:cubicBezTo>
                  <a:cubicBezTo>
                    <a:pt x="409" y="21094"/>
                    <a:pt x="434" y="21462"/>
                    <a:pt x="472" y="21531"/>
                  </a:cubicBezTo>
                  <a:cubicBezTo>
                    <a:pt x="511" y="21600"/>
                    <a:pt x="562" y="21370"/>
                    <a:pt x="613" y="20428"/>
                  </a:cubicBezTo>
                  <a:cubicBezTo>
                    <a:pt x="664" y="19486"/>
                    <a:pt x="715" y="17831"/>
                    <a:pt x="740" y="16131"/>
                  </a:cubicBezTo>
                  <a:cubicBezTo>
                    <a:pt x="766" y="14431"/>
                    <a:pt x="766" y="12684"/>
                    <a:pt x="779" y="10869"/>
                  </a:cubicBezTo>
                  <a:cubicBezTo>
                    <a:pt x="791" y="9054"/>
                    <a:pt x="817" y="7169"/>
                    <a:pt x="804" y="5860"/>
                  </a:cubicBezTo>
                  <a:cubicBezTo>
                    <a:pt x="791" y="4550"/>
                    <a:pt x="740" y="3814"/>
                    <a:pt x="702" y="3332"/>
                  </a:cubicBezTo>
                  <a:cubicBezTo>
                    <a:pt x="664" y="2849"/>
                    <a:pt x="638" y="2620"/>
                    <a:pt x="689" y="2482"/>
                  </a:cubicBezTo>
                  <a:cubicBezTo>
                    <a:pt x="740" y="2344"/>
                    <a:pt x="868" y="2298"/>
                    <a:pt x="1302" y="2160"/>
                  </a:cubicBezTo>
                  <a:cubicBezTo>
                    <a:pt x="1736" y="2022"/>
                    <a:pt x="2477" y="1792"/>
                    <a:pt x="3319" y="1540"/>
                  </a:cubicBezTo>
                  <a:cubicBezTo>
                    <a:pt x="4162" y="1287"/>
                    <a:pt x="5106" y="1011"/>
                    <a:pt x="6013" y="850"/>
                  </a:cubicBezTo>
                  <a:cubicBezTo>
                    <a:pt x="6919" y="689"/>
                    <a:pt x="7787" y="643"/>
                    <a:pt x="8706" y="574"/>
                  </a:cubicBezTo>
                  <a:cubicBezTo>
                    <a:pt x="9626" y="506"/>
                    <a:pt x="10596" y="414"/>
                    <a:pt x="11540" y="345"/>
                  </a:cubicBezTo>
                  <a:cubicBezTo>
                    <a:pt x="12485" y="276"/>
                    <a:pt x="13404" y="230"/>
                    <a:pt x="14349" y="207"/>
                  </a:cubicBezTo>
                  <a:cubicBezTo>
                    <a:pt x="15294" y="184"/>
                    <a:pt x="16264" y="184"/>
                    <a:pt x="17170" y="184"/>
                  </a:cubicBezTo>
                  <a:cubicBezTo>
                    <a:pt x="18077" y="184"/>
                    <a:pt x="18919" y="184"/>
                    <a:pt x="19583" y="138"/>
                  </a:cubicBezTo>
                  <a:cubicBezTo>
                    <a:pt x="20247" y="92"/>
                    <a:pt x="20732" y="0"/>
                    <a:pt x="21038" y="0"/>
                  </a:cubicBezTo>
                  <a:cubicBezTo>
                    <a:pt x="21345" y="0"/>
                    <a:pt x="21472" y="92"/>
                    <a:pt x="21600" y="1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3" name="Line"/>
            <p:cNvSpPr/>
            <p:nvPr/>
          </p:nvSpPr>
          <p:spPr>
            <a:xfrm>
              <a:off x="3413214" y="5530850"/>
              <a:ext cx="6351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4320"/>
                    <a:pt x="14400" y="8640"/>
                    <a:pt x="18000" y="12240"/>
                  </a:cubicBezTo>
                  <a:cubicBezTo>
                    <a:pt x="21600" y="15840"/>
                    <a:pt x="21600" y="1872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4" name="Line"/>
            <p:cNvSpPr/>
            <p:nvPr/>
          </p:nvSpPr>
          <p:spPr>
            <a:xfrm>
              <a:off x="3267164" y="5799666"/>
              <a:ext cx="222251" cy="29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31" y="15429"/>
                    <a:pt x="9463" y="9257"/>
                    <a:pt x="12343" y="5400"/>
                  </a:cubicBezTo>
                  <a:cubicBezTo>
                    <a:pt x="15223" y="1543"/>
                    <a:pt x="16251" y="0"/>
                    <a:pt x="17486" y="0"/>
                  </a:cubicBezTo>
                  <a:cubicBezTo>
                    <a:pt x="18720" y="0"/>
                    <a:pt x="20160" y="1543"/>
                    <a:pt x="21600" y="30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5" name="Line"/>
            <p:cNvSpPr/>
            <p:nvPr/>
          </p:nvSpPr>
          <p:spPr>
            <a:xfrm>
              <a:off x="3317964" y="5932621"/>
              <a:ext cx="152964" cy="176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391" fill="norm" stroke="1" extrusionOk="0">
                  <a:moveTo>
                    <a:pt x="0" y="2877"/>
                  </a:moveTo>
                  <a:cubicBezTo>
                    <a:pt x="888" y="8020"/>
                    <a:pt x="1775" y="13162"/>
                    <a:pt x="2219" y="16505"/>
                  </a:cubicBezTo>
                  <a:cubicBezTo>
                    <a:pt x="2663" y="19848"/>
                    <a:pt x="2663" y="21391"/>
                    <a:pt x="2515" y="21391"/>
                  </a:cubicBezTo>
                  <a:cubicBezTo>
                    <a:pt x="2367" y="21391"/>
                    <a:pt x="2071" y="19848"/>
                    <a:pt x="1923" y="16505"/>
                  </a:cubicBezTo>
                  <a:cubicBezTo>
                    <a:pt x="1775" y="13162"/>
                    <a:pt x="1775" y="8020"/>
                    <a:pt x="2367" y="4805"/>
                  </a:cubicBezTo>
                  <a:cubicBezTo>
                    <a:pt x="2959" y="1591"/>
                    <a:pt x="4142" y="305"/>
                    <a:pt x="6953" y="48"/>
                  </a:cubicBezTo>
                  <a:cubicBezTo>
                    <a:pt x="9764" y="-209"/>
                    <a:pt x="14203" y="562"/>
                    <a:pt x="17014" y="2491"/>
                  </a:cubicBezTo>
                  <a:cubicBezTo>
                    <a:pt x="19825" y="4420"/>
                    <a:pt x="21008" y="7505"/>
                    <a:pt x="21304" y="9691"/>
                  </a:cubicBezTo>
                  <a:cubicBezTo>
                    <a:pt x="21600" y="11877"/>
                    <a:pt x="21008" y="13162"/>
                    <a:pt x="20416" y="144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6" name="Line"/>
            <p:cNvSpPr/>
            <p:nvPr/>
          </p:nvSpPr>
          <p:spPr>
            <a:xfrm>
              <a:off x="3644196" y="5619749"/>
              <a:ext cx="213519" cy="258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486" fill="norm" stroke="1" extrusionOk="0">
                  <a:moveTo>
                    <a:pt x="17550" y="0"/>
                  </a:moveTo>
                  <a:cubicBezTo>
                    <a:pt x="13315" y="2107"/>
                    <a:pt x="9080" y="4215"/>
                    <a:pt x="6433" y="5532"/>
                  </a:cubicBezTo>
                  <a:cubicBezTo>
                    <a:pt x="3786" y="6849"/>
                    <a:pt x="2727" y="7376"/>
                    <a:pt x="1774" y="7990"/>
                  </a:cubicBezTo>
                  <a:cubicBezTo>
                    <a:pt x="821" y="8605"/>
                    <a:pt x="-26" y="9307"/>
                    <a:pt x="186" y="9834"/>
                  </a:cubicBezTo>
                  <a:cubicBezTo>
                    <a:pt x="397" y="10361"/>
                    <a:pt x="1668" y="10712"/>
                    <a:pt x="2833" y="10888"/>
                  </a:cubicBezTo>
                  <a:cubicBezTo>
                    <a:pt x="3997" y="11063"/>
                    <a:pt x="5056" y="11063"/>
                    <a:pt x="6327" y="11239"/>
                  </a:cubicBezTo>
                  <a:cubicBezTo>
                    <a:pt x="7597" y="11415"/>
                    <a:pt x="9080" y="11766"/>
                    <a:pt x="9503" y="12293"/>
                  </a:cubicBezTo>
                  <a:cubicBezTo>
                    <a:pt x="9927" y="12820"/>
                    <a:pt x="9291" y="13522"/>
                    <a:pt x="7703" y="14751"/>
                  </a:cubicBezTo>
                  <a:cubicBezTo>
                    <a:pt x="6115" y="15980"/>
                    <a:pt x="3574" y="17737"/>
                    <a:pt x="1986" y="18966"/>
                  </a:cubicBezTo>
                  <a:cubicBezTo>
                    <a:pt x="397" y="20195"/>
                    <a:pt x="-238" y="20898"/>
                    <a:pt x="80" y="21249"/>
                  </a:cubicBezTo>
                  <a:cubicBezTo>
                    <a:pt x="397" y="21600"/>
                    <a:pt x="1668" y="21600"/>
                    <a:pt x="5374" y="20985"/>
                  </a:cubicBezTo>
                  <a:cubicBezTo>
                    <a:pt x="9080" y="20371"/>
                    <a:pt x="15221" y="19141"/>
                    <a:pt x="21362" y="179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7" name="Line"/>
            <p:cNvSpPr/>
            <p:nvPr/>
          </p:nvSpPr>
          <p:spPr>
            <a:xfrm>
              <a:off x="3610064" y="6019800"/>
              <a:ext cx="381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2700"/>
                    <a:pt x="12000" y="5400"/>
                    <a:pt x="15600" y="9000"/>
                  </a:cubicBezTo>
                  <a:cubicBezTo>
                    <a:pt x="19200" y="12600"/>
                    <a:pt x="20400" y="171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8" name="Line"/>
            <p:cNvSpPr/>
            <p:nvPr/>
          </p:nvSpPr>
          <p:spPr>
            <a:xfrm>
              <a:off x="3654514" y="596265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9" name="Line"/>
            <p:cNvSpPr/>
            <p:nvPr/>
          </p:nvSpPr>
          <p:spPr>
            <a:xfrm>
              <a:off x="3705314" y="6013450"/>
              <a:ext cx="508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0" name="Line"/>
            <p:cNvSpPr/>
            <p:nvPr/>
          </p:nvSpPr>
          <p:spPr>
            <a:xfrm>
              <a:off x="3679914" y="6057900"/>
              <a:ext cx="1333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1" name="Line"/>
            <p:cNvSpPr/>
            <p:nvPr/>
          </p:nvSpPr>
          <p:spPr>
            <a:xfrm>
              <a:off x="3864064" y="6000749"/>
              <a:ext cx="63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2" name="Line"/>
            <p:cNvSpPr/>
            <p:nvPr/>
          </p:nvSpPr>
          <p:spPr>
            <a:xfrm>
              <a:off x="3657871" y="5496897"/>
              <a:ext cx="72844" cy="72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008" fill="norm" stroke="1" extrusionOk="0">
                  <a:moveTo>
                    <a:pt x="872" y="8048"/>
                  </a:moveTo>
                  <a:cubicBezTo>
                    <a:pt x="255" y="11134"/>
                    <a:pt x="-362" y="14219"/>
                    <a:pt x="255" y="14528"/>
                  </a:cubicBezTo>
                  <a:cubicBezTo>
                    <a:pt x="872" y="14837"/>
                    <a:pt x="2724" y="12368"/>
                    <a:pt x="4267" y="9591"/>
                  </a:cubicBezTo>
                  <a:cubicBezTo>
                    <a:pt x="5809" y="6814"/>
                    <a:pt x="7044" y="3728"/>
                    <a:pt x="9204" y="1877"/>
                  </a:cubicBezTo>
                  <a:cubicBezTo>
                    <a:pt x="11364" y="25"/>
                    <a:pt x="14449" y="-592"/>
                    <a:pt x="16609" y="642"/>
                  </a:cubicBezTo>
                  <a:cubicBezTo>
                    <a:pt x="18769" y="1877"/>
                    <a:pt x="20004" y="4962"/>
                    <a:pt x="20621" y="8665"/>
                  </a:cubicBezTo>
                  <a:cubicBezTo>
                    <a:pt x="21238" y="12368"/>
                    <a:pt x="21238" y="16688"/>
                    <a:pt x="21238" y="210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3" name="Line"/>
            <p:cNvSpPr/>
            <p:nvPr/>
          </p:nvSpPr>
          <p:spPr>
            <a:xfrm>
              <a:off x="3972099" y="5530942"/>
              <a:ext cx="126916" cy="272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427" fill="norm" stroke="1" extrusionOk="0">
                  <a:moveTo>
                    <a:pt x="21232" y="1987"/>
                  </a:moveTo>
                  <a:cubicBezTo>
                    <a:pt x="20878" y="1156"/>
                    <a:pt x="20524" y="325"/>
                    <a:pt x="19462" y="76"/>
                  </a:cubicBezTo>
                  <a:cubicBezTo>
                    <a:pt x="18399" y="-173"/>
                    <a:pt x="16629" y="159"/>
                    <a:pt x="13973" y="1572"/>
                  </a:cubicBezTo>
                  <a:cubicBezTo>
                    <a:pt x="11317" y="2984"/>
                    <a:pt x="7776" y="5476"/>
                    <a:pt x="5121" y="8218"/>
                  </a:cubicBezTo>
                  <a:cubicBezTo>
                    <a:pt x="2465" y="10959"/>
                    <a:pt x="694" y="13950"/>
                    <a:pt x="163" y="15861"/>
                  </a:cubicBezTo>
                  <a:cubicBezTo>
                    <a:pt x="-368" y="17772"/>
                    <a:pt x="340" y="18602"/>
                    <a:pt x="3173" y="19350"/>
                  </a:cubicBezTo>
                  <a:cubicBezTo>
                    <a:pt x="6006" y="20098"/>
                    <a:pt x="10963" y="20762"/>
                    <a:pt x="15921" y="214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4" name="Line"/>
            <p:cNvSpPr/>
            <p:nvPr/>
          </p:nvSpPr>
          <p:spPr>
            <a:xfrm>
              <a:off x="4099014" y="5613400"/>
              <a:ext cx="139701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45" y="3733"/>
                    <a:pt x="5891" y="7467"/>
                    <a:pt x="9491" y="11067"/>
                  </a:cubicBezTo>
                  <a:cubicBezTo>
                    <a:pt x="13091" y="14667"/>
                    <a:pt x="17345" y="1813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5" name="Line"/>
            <p:cNvSpPr/>
            <p:nvPr/>
          </p:nvSpPr>
          <p:spPr>
            <a:xfrm>
              <a:off x="4162514" y="5607050"/>
              <a:ext cx="76201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600"/>
                    <a:pt x="7200" y="7200"/>
                    <a:pt x="3600" y="10800"/>
                  </a:cubicBezTo>
                  <a:cubicBezTo>
                    <a:pt x="0" y="14400"/>
                    <a:pt x="0" y="18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6" name="Line"/>
            <p:cNvSpPr/>
            <p:nvPr/>
          </p:nvSpPr>
          <p:spPr>
            <a:xfrm>
              <a:off x="4251414" y="5772150"/>
              <a:ext cx="127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7" name="Line"/>
            <p:cNvSpPr/>
            <p:nvPr/>
          </p:nvSpPr>
          <p:spPr>
            <a:xfrm>
              <a:off x="4276814" y="5689600"/>
              <a:ext cx="6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8" name="Line"/>
            <p:cNvSpPr/>
            <p:nvPr/>
          </p:nvSpPr>
          <p:spPr>
            <a:xfrm>
              <a:off x="4403814" y="5714999"/>
              <a:ext cx="1270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9" name="Line"/>
            <p:cNvSpPr/>
            <p:nvPr/>
          </p:nvSpPr>
          <p:spPr>
            <a:xfrm>
              <a:off x="4575264" y="5632450"/>
              <a:ext cx="15875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32" y="3130"/>
                    <a:pt x="8064" y="6261"/>
                    <a:pt x="11664" y="9861"/>
                  </a:cubicBezTo>
                  <a:cubicBezTo>
                    <a:pt x="15264" y="13461"/>
                    <a:pt x="18432" y="1753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0" name="Line"/>
            <p:cNvSpPr/>
            <p:nvPr/>
          </p:nvSpPr>
          <p:spPr>
            <a:xfrm>
              <a:off x="4657814" y="5651500"/>
              <a:ext cx="5715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1" name="Line"/>
            <p:cNvSpPr/>
            <p:nvPr/>
          </p:nvSpPr>
          <p:spPr>
            <a:xfrm>
              <a:off x="4505414" y="5568950"/>
              <a:ext cx="1968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2" name="Line"/>
            <p:cNvSpPr/>
            <p:nvPr/>
          </p:nvSpPr>
          <p:spPr>
            <a:xfrm>
              <a:off x="4797514" y="5575300"/>
              <a:ext cx="90118" cy="237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0" h="21409" fill="norm" stroke="1" extrusionOk="0">
                  <a:moveTo>
                    <a:pt x="0" y="0"/>
                  </a:moveTo>
                  <a:cubicBezTo>
                    <a:pt x="6873" y="2676"/>
                    <a:pt x="13745" y="5352"/>
                    <a:pt x="17427" y="8315"/>
                  </a:cubicBezTo>
                  <a:cubicBezTo>
                    <a:pt x="21109" y="11278"/>
                    <a:pt x="21600" y="14527"/>
                    <a:pt x="20127" y="16821"/>
                  </a:cubicBezTo>
                  <a:cubicBezTo>
                    <a:pt x="18655" y="19115"/>
                    <a:pt x="15218" y="20453"/>
                    <a:pt x="12027" y="21027"/>
                  </a:cubicBezTo>
                  <a:cubicBezTo>
                    <a:pt x="8836" y="21600"/>
                    <a:pt x="5891" y="21409"/>
                    <a:pt x="2945" y="212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3" name="Line"/>
            <p:cNvSpPr/>
            <p:nvPr/>
          </p:nvSpPr>
          <p:spPr>
            <a:xfrm>
              <a:off x="4848314" y="5468672"/>
              <a:ext cx="107951" cy="81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4" fill="norm" stroke="1" extrusionOk="0">
                  <a:moveTo>
                    <a:pt x="0" y="7962"/>
                  </a:moveTo>
                  <a:cubicBezTo>
                    <a:pt x="847" y="5192"/>
                    <a:pt x="1694" y="2423"/>
                    <a:pt x="3176" y="1039"/>
                  </a:cubicBezTo>
                  <a:cubicBezTo>
                    <a:pt x="4659" y="-346"/>
                    <a:pt x="6776" y="-346"/>
                    <a:pt x="8259" y="1039"/>
                  </a:cubicBezTo>
                  <a:cubicBezTo>
                    <a:pt x="9741" y="2423"/>
                    <a:pt x="10588" y="5192"/>
                    <a:pt x="9529" y="8516"/>
                  </a:cubicBezTo>
                  <a:cubicBezTo>
                    <a:pt x="8471" y="11839"/>
                    <a:pt x="5506" y="15716"/>
                    <a:pt x="5082" y="17654"/>
                  </a:cubicBezTo>
                  <a:cubicBezTo>
                    <a:pt x="4659" y="19592"/>
                    <a:pt x="6776" y="19592"/>
                    <a:pt x="9953" y="19869"/>
                  </a:cubicBezTo>
                  <a:cubicBezTo>
                    <a:pt x="13129" y="20146"/>
                    <a:pt x="17365" y="20700"/>
                    <a:pt x="21600" y="212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4" name="Line"/>
            <p:cNvSpPr/>
            <p:nvPr/>
          </p:nvSpPr>
          <p:spPr>
            <a:xfrm>
              <a:off x="5540464" y="5803900"/>
              <a:ext cx="63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5" name="Line"/>
            <p:cNvSpPr/>
            <p:nvPr/>
          </p:nvSpPr>
          <p:spPr>
            <a:xfrm>
              <a:off x="5737314" y="5228943"/>
              <a:ext cx="2108201" cy="930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3" fill="norm" stroke="1" extrusionOk="0">
                  <a:moveTo>
                    <a:pt x="0" y="18006"/>
                  </a:moveTo>
                  <a:cubicBezTo>
                    <a:pt x="108" y="18888"/>
                    <a:pt x="217" y="19770"/>
                    <a:pt x="304" y="20333"/>
                  </a:cubicBezTo>
                  <a:cubicBezTo>
                    <a:pt x="390" y="20896"/>
                    <a:pt x="455" y="21141"/>
                    <a:pt x="542" y="21313"/>
                  </a:cubicBezTo>
                  <a:cubicBezTo>
                    <a:pt x="629" y="21484"/>
                    <a:pt x="737" y="21582"/>
                    <a:pt x="813" y="21484"/>
                  </a:cubicBezTo>
                  <a:cubicBezTo>
                    <a:pt x="889" y="21386"/>
                    <a:pt x="933" y="21092"/>
                    <a:pt x="976" y="20088"/>
                  </a:cubicBezTo>
                  <a:cubicBezTo>
                    <a:pt x="1019" y="19084"/>
                    <a:pt x="1063" y="17370"/>
                    <a:pt x="1095" y="15606"/>
                  </a:cubicBezTo>
                  <a:cubicBezTo>
                    <a:pt x="1128" y="13843"/>
                    <a:pt x="1149" y="12031"/>
                    <a:pt x="1171" y="10145"/>
                  </a:cubicBezTo>
                  <a:cubicBezTo>
                    <a:pt x="1193" y="8260"/>
                    <a:pt x="1214" y="6300"/>
                    <a:pt x="1225" y="5051"/>
                  </a:cubicBezTo>
                  <a:cubicBezTo>
                    <a:pt x="1236" y="3802"/>
                    <a:pt x="1236" y="3264"/>
                    <a:pt x="1247" y="2872"/>
                  </a:cubicBezTo>
                  <a:cubicBezTo>
                    <a:pt x="1258" y="2480"/>
                    <a:pt x="1280" y="2235"/>
                    <a:pt x="1345" y="2064"/>
                  </a:cubicBezTo>
                  <a:cubicBezTo>
                    <a:pt x="1410" y="1892"/>
                    <a:pt x="1518" y="1794"/>
                    <a:pt x="1952" y="1647"/>
                  </a:cubicBezTo>
                  <a:cubicBezTo>
                    <a:pt x="2386" y="1500"/>
                    <a:pt x="3145" y="1304"/>
                    <a:pt x="3860" y="1158"/>
                  </a:cubicBezTo>
                  <a:cubicBezTo>
                    <a:pt x="4576" y="1011"/>
                    <a:pt x="5248" y="913"/>
                    <a:pt x="6018" y="839"/>
                  </a:cubicBezTo>
                  <a:cubicBezTo>
                    <a:pt x="6788" y="766"/>
                    <a:pt x="7655" y="717"/>
                    <a:pt x="8501" y="668"/>
                  </a:cubicBezTo>
                  <a:cubicBezTo>
                    <a:pt x="9347" y="619"/>
                    <a:pt x="10171" y="570"/>
                    <a:pt x="10995" y="545"/>
                  </a:cubicBezTo>
                  <a:cubicBezTo>
                    <a:pt x="11819" y="521"/>
                    <a:pt x="12643" y="521"/>
                    <a:pt x="13457" y="472"/>
                  </a:cubicBezTo>
                  <a:cubicBezTo>
                    <a:pt x="14270" y="423"/>
                    <a:pt x="15072" y="325"/>
                    <a:pt x="15896" y="251"/>
                  </a:cubicBezTo>
                  <a:cubicBezTo>
                    <a:pt x="16720" y="178"/>
                    <a:pt x="17566" y="129"/>
                    <a:pt x="18380" y="80"/>
                  </a:cubicBezTo>
                  <a:cubicBezTo>
                    <a:pt x="19193" y="31"/>
                    <a:pt x="19973" y="-18"/>
                    <a:pt x="20505" y="6"/>
                  </a:cubicBezTo>
                  <a:cubicBezTo>
                    <a:pt x="21036" y="31"/>
                    <a:pt x="21318" y="129"/>
                    <a:pt x="21600" y="2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6" name="Line"/>
            <p:cNvSpPr/>
            <p:nvPr/>
          </p:nvSpPr>
          <p:spPr>
            <a:xfrm>
              <a:off x="6131014" y="5486400"/>
              <a:ext cx="19051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3825"/>
                    <a:pt x="21600" y="7650"/>
                    <a:pt x="18000" y="11250"/>
                  </a:cubicBezTo>
                  <a:cubicBezTo>
                    <a:pt x="14400" y="14850"/>
                    <a:pt x="7200" y="1822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7" name="Line"/>
            <p:cNvSpPr/>
            <p:nvPr/>
          </p:nvSpPr>
          <p:spPr>
            <a:xfrm>
              <a:off x="5991314" y="5772150"/>
              <a:ext cx="2921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17" y="14400"/>
                    <a:pt x="5635" y="7200"/>
                    <a:pt x="9235" y="3600"/>
                  </a:cubicBezTo>
                  <a:cubicBezTo>
                    <a:pt x="12835" y="0"/>
                    <a:pt x="17217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8" name="Line"/>
            <p:cNvSpPr/>
            <p:nvPr/>
          </p:nvSpPr>
          <p:spPr>
            <a:xfrm>
              <a:off x="6054814" y="5851033"/>
              <a:ext cx="196851" cy="202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8" fill="norm" stroke="1" extrusionOk="0">
                  <a:moveTo>
                    <a:pt x="0" y="7066"/>
                  </a:moveTo>
                  <a:cubicBezTo>
                    <a:pt x="232" y="11075"/>
                    <a:pt x="465" y="15083"/>
                    <a:pt x="581" y="17644"/>
                  </a:cubicBezTo>
                  <a:cubicBezTo>
                    <a:pt x="697" y="20205"/>
                    <a:pt x="697" y="21318"/>
                    <a:pt x="697" y="21318"/>
                  </a:cubicBezTo>
                  <a:cubicBezTo>
                    <a:pt x="697" y="21318"/>
                    <a:pt x="697" y="20205"/>
                    <a:pt x="2090" y="17198"/>
                  </a:cubicBezTo>
                  <a:cubicBezTo>
                    <a:pt x="3484" y="14192"/>
                    <a:pt x="6271" y="9293"/>
                    <a:pt x="8826" y="6064"/>
                  </a:cubicBezTo>
                  <a:cubicBezTo>
                    <a:pt x="11381" y="2836"/>
                    <a:pt x="13703" y="1277"/>
                    <a:pt x="15561" y="497"/>
                  </a:cubicBezTo>
                  <a:cubicBezTo>
                    <a:pt x="17419" y="-282"/>
                    <a:pt x="18813" y="-282"/>
                    <a:pt x="19858" y="1499"/>
                  </a:cubicBezTo>
                  <a:cubicBezTo>
                    <a:pt x="20903" y="3281"/>
                    <a:pt x="21600" y="6844"/>
                    <a:pt x="21600" y="9961"/>
                  </a:cubicBezTo>
                  <a:cubicBezTo>
                    <a:pt x="21600" y="13079"/>
                    <a:pt x="20903" y="15751"/>
                    <a:pt x="20206" y="184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9" name="Line"/>
            <p:cNvSpPr/>
            <p:nvPr/>
          </p:nvSpPr>
          <p:spPr>
            <a:xfrm>
              <a:off x="6551844" y="5537200"/>
              <a:ext cx="322121" cy="332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485" fill="norm" stroke="1" extrusionOk="0">
                  <a:moveTo>
                    <a:pt x="19791" y="0"/>
                  </a:moveTo>
                  <a:cubicBezTo>
                    <a:pt x="16685" y="1094"/>
                    <a:pt x="13579" y="2187"/>
                    <a:pt x="10544" y="3623"/>
                  </a:cubicBezTo>
                  <a:cubicBezTo>
                    <a:pt x="7509" y="5058"/>
                    <a:pt x="4544" y="6835"/>
                    <a:pt x="2709" y="7929"/>
                  </a:cubicBezTo>
                  <a:cubicBezTo>
                    <a:pt x="873" y="9023"/>
                    <a:pt x="167" y="9433"/>
                    <a:pt x="26" y="9911"/>
                  </a:cubicBezTo>
                  <a:cubicBezTo>
                    <a:pt x="-115" y="10390"/>
                    <a:pt x="309" y="10937"/>
                    <a:pt x="1650" y="11210"/>
                  </a:cubicBezTo>
                  <a:cubicBezTo>
                    <a:pt x="2991" y="11484"/>
                    <a:pt x="5250" y="11484"/>
                    <a:pt x="6732" y="11620"/>
                  </a:cubicBezTo>
                  <a:cubicBezTo>
                    <a:pt x="8214" y="11757"/>
                    <a:pt x="8920" y="12030"/>
                    <a:pt x="9203" y="12509"/>
                  </a:cubicBezTo>
                  <a:cubicBezTo>
                    <a:pt x="9485" y="12987"/>
                    <a:pt x="9344" y="13671"/>
                    <a:pt x="8285" y="14696"/>
                  </a:cubicBezTo>
                  <a:cubicBezTo>
                    <a:pt x="7226" y="15722"/>
                    <a:pt x="5250" y="17089"/>
                    <a:pt x="3767" y="18251"/>
                  </a:cubicBezTo>
                  <a:cubicBezTo>
                    <a:pt x="2285" y="19413"/>
                    <a:pt x="1297" y="20370"/>
                    <a:pt x="1156" y="20916"/>
                  </a:cubicBezTo>
                  <a:cubicBezTo>
                    <a:pt x="1014" y="21463"/>
                    <a:pt x="1720" y="21600"/>
                    <a:pt x="4544" y="21395"/>
                  </a:cubicBezTo>
                  <a:cubicBezTo>
                    <a:pt x="7367" y="21190"/>
                    <a:pt x="12309" y="20643"/>
                    <a:pt x="15485" y="20370"/>
                  </a:cubicBezTo>
                  <a:cubicBezTo>
                    <a:pt x="18661" y="20096"/>
                    <a:pt x="20073" y="20096"/>
                    <a:pt x="21485" y="200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0" name="Line"/>
            <p:cNvSpPr/>
            <p:nvPr/>
          </p:nvSpPr>
          <p:spPr>
            <a:xfrm>
              <a:off x="6626314" y="6057900"/>
              <a:ext cx="63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1" name="Line"/>
            <p:cNvSpPr/>
            <p:nvPr/>
          </p:nvSpPr>
          <p:spPr>
            <a:xfrm>
              <a:off x="6607264" y="5981700"/>
              <a:ext cx="254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2" name="Line"/>
            <p:cNvSpPr/>
            <p:nvPr/>
          </p:nvSpPr>
          <p:spPr>
            <a:xfrm>
              <a:off x="6677114" y="6019800"/>
              <a:ext cx="762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3" name="Line"/>
            <p:cNvSpPr/>
            <p:nvPr/>
          </p:nvSpPr>
          <p:spPr>
            <a:xfrm>
              <a:off x="6683464" y="6076950"/>
              <a:ext cx="952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4" name="Line"/>
            <p:cNvSpPr/>
            <p:nvPr/>
          </p:nvSpPr>
          <p:spPr>
            <a:xfrm>
              <a:off x="6867614" y="6032500"/>
              <a:ext cx="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5" name="Line"/>
            <p:cNvSpPr/>
            <p:nvPr/>
          </p:nvSpPr>
          <p:spPr>
            <a:xfrm>
              <a:off x="6645364" y="5373264"/>
              <a:ext cx="97247" cy="94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0872" fill="norm" stroke="1" extrusionOk="0">
                  <a:moveTo>
                    <a:pt x="0" y="5376"/>
                  </a:moveTo>
                  <a:cubicBezTo>
                    <a:pt x="460" y="7724"/>
                    <a:pt x="919" y="10072"/>
                    <a:pt x="1149" y="12420"/>
                  </a:cubicBezTo>
                  <a:cubicBezTo>
                    <a:pt x="1379" y="14768"/>
                    <a:pt x="1379" y="17115"/>
                    <a:pt x="1149" y="17115"/>
                  </a:cubicBezTo>
                  <a:cubicBezTo>
                    <a:pt x="919" y="17115"/>
                    <a:pt x="460" y="14768"/>
                    <a:pt x="230" y="12185"/>
                  </a:cubicBezTo>
                  <a:cubicBezTo>
                    <a:pt x="0" y="9602"/>
                    <a:pt x="0" y="6785"/>
                    <a:pt x="1838" y="4202"/>
                  </a:cubicBezTo>
                  <a:cubicBezTo>
                    <a:pt x="3677" y="1620"/>
                    <a:pt x="7353" y="-728"/>
                    <a:pt x="11030" y="211"/>
                  </a:cubicBezTo>
                  <a:cubicBezTo>
                    <a:pt x="14706" y="1150"/>
                    <a:pt x="18383" y="5376"/>
                    <a:pt x="19991" y="9368"/>
                  </a:cubicBezTo>
                  <a:cubicBezTo>
                    <a:pt x="21600" y="13359"/>
                    <a:pt x="21140" y="17115"/>
                    <a:pt x="20681" y="208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6" name="Line"/>
            <p:cNvSpPr/>
            <p:nvPr/>
          </p:nvSpPr>
          <p:spPr>
            <a:xfrm>
              <a:off x="6993180" y="5504886"/>
              <a:ext cx="115735" cy="305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0" h="21363" fill="norm" stroke="1" extrusionOk="0">
                  <a:moveTo>
                    <a:pt x="17619" y="483"/>
                  </a:moveTo>
                  <a:cubicBezTo>
                    <a:pt x="15690" y="187"/>
                    <a:pt x="13761" y="-109"/>
                    <a:pt x="12026" y="39"/>
                  </a:cubicBezTo>
                  <a:cubicBezTo>
                    <a:pt x="10290" y="187"/>
                    <a:pt x="8747" y="779"/>
                    <a:pt x="6819" y="2554"/>
                  </a:cubicBezTo>
                  <a:cubicBezTo>
                    <a:pt x="4890" y="4329"/>
                    <a:pt x="2576" y="7288"/>
                    <a:pt x="1226" y="10247"/>
                  </a:cubicBezTo>
                  <a:cubicBezTo>
                    <a:pt x="-124" y="13206"/>
                    <a:pt x="-510" y="16165"/>
                    <a:pt x="840" y="18162"/>
                  </a:cubicBezTo>
                  <a:cubicBezTo>
                    <a:pt x="2190" y="20159"/>
                    <a:pt x="5276" y="21195"/>
                    <a:pt x="8940" y="21343"/>
                  </a:cubicBezTo>
                  <a:cubicBezTo>
                    <a:pt x="12604" y="21491"/>
                    <a:pt x="16847" y="20751"/>
                    <a:pt x="21090" y="200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7" name="Line"/>
            <p:cNvSpPr/>
            <p:nvPr/>
          </p:nvSpPr>
          <p:spPr>
            <a:xfrm>
              <a:off x="7127964" y="5543550"/>
              <a:ext cx="14605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96" y="5486"/>
                    <a:pt x="9391" y="10971"/>
                    <a:pt x="12209" y="14400"/>
                  </a:cubicBezTo>
                  <a:cubicBezTo>
                    <a:pt x="15026" y="17829"/>
                    <a:pt x="15965" y="19200"/>
                    <a:pt x="17217" y="20057"/>
                  </a:cubicBezTo>
                  <a:cubicBezTo>
                    <a:pt x="18470" y="20914"/>
                    <a:pt x="20035" y="2125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8" name="Line"/>
            <p:cNvSpPr/>
            <p:nvPr/>
          </p:nvSpPr>
          <p:spPr>
            <a:xfrm>
              <a:off x="7204891" y="5530850"/>
              <a:ext cx="100874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600" fill="norm" stroke="1" extrusionOk="0">
                  <a:moveTo>
                    <a:pt x="21446" y="0"/>
                  </a:moveTo>
                  <a:cubicBezTo>
                    <a:pt x="16046" y="2400"/>
                    <a:pt x="10646" y="4800"/>
                    <a:pt x="7046" y="7553"/>
                  </a:cubicBezTo>
                  <a:cubicBezTo>
                    <a:pt x="3446" y="10306"/>
                    <a:pt x="1646" y="13412"/>
                    <a:pt x="746" y="15388"/>
                  </a:cubicBezTo>
                  <a:cubicBezTo>
                    <a:pt x="-154" y="17365"/>
                    <a:pt x="-154" y="18212"/>
                    <a:pt x="296" y="19059"/>
                  </a:cubicBezTo>
                  <a:cubicBezTo>
                    <a:pt x="746" y="19906"/>
                    <a:pt x="1646" y="20753"/>
                    <a:pt x="3221" y="21176"/>
                  </a:cubicBezTo>
                  <a:cubicBezTo>
                    <a:pt x="4796" y="21600"/>
                    <a:pt x="7046" y="21600"/>
                    <a:pt x="929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9" name="Line"/>
            <p:cNvSpPr/>
            <p:nvPr/>
          </p:nvSpPr>
          <p:spPr>
            <a:xfrm>
              <a:off x="7312114" y="5778500"/>
              <a:ext cx="1" cy="63500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0" name="Line"/>
            <p:cNvSpPr/>
            <p:nvPr/>
          </p:nvSpPr>
          <p:spPr>
            <a:xfrm>
              <a:off x="7328487" y="5639743"/>
              <a:ext cx="51828" cy="63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2" h="20993" fill="norm" stroke="1" extrusionOk="0">
                  <a:moveTo>
                    <a:pt x="1051" y="5960"/>
                  </a:moveTo>
                  <a:cubicBezTo>
                    <a:pt x="220" y="9444"/>
                    <a:pt x="-611" y="12928"/>
                    <a:pt x="635" y="15715"/>
                  </a:cubicBezTo>
                  <a:cubicBezTo>
                    <a:pt x="1881" y="18502"/>
                    <a:pt x="5204" y="20592"/>
                    <a:pt x="8943" y="20941"/>
                  </a:cubicBezTo>
                  <a:cubicBezTo>
                    <a:pt x="12681" y="21289"/>
                    <a:pt x="16835" y="19895"/>
                    <a:pt x="18912" y="16760"/>
                  </a:cubicBezTo>
                  <a:cubicBezTo>
                    <a:pt x="20989" y="13624"/>
                    <a:pt x="20989" y="8747"/>
                    <a:pt x="17666" y="5263"/>
                  </a:cubicBezTo>
                  <a:cubicBezTo>
                    <a:pt x="14343" y="1779"/>
                    <a:pt x="7697" y="-311"/>
                    <a:pt x="5620" y="37"/>
                  </a:cubicBezTo>
                  <a:cubicBezTo>
                    <a:pt x="3543" y="386"/>
                    <a:pt x="6035" y="3173"/>
                    <a:pt x="8527" y="59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1" name="Line"/>
            <p:cNvSpPr/>
            <p:nvPr/>
          </p:nvSpPr>
          <p:spPr>
            <a:xfrm>
              <a:off x="7489914" y="5676899"/>
              <a:ext cx="1714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2" name="Line"/>
            <p:cNvSpPr/>
            <p:nvPr/>
          </p:nvSpPr>
          <p:spPr>
            <a:xfrm>
              <a:off x="7724864" y="5556250"/>
              <a:ext cx="17780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2880"/>
                    <a:pt x="7200" y="5760"/>
                    <a:pt x="10800" y="9360"/>
                  </a:cubicBezTo>
                  <a:cubicBezTo>
                    <a:pt x="14400" y="12960"/>
                    <a:pt x="18000" y="1728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3" name="Line"/>
            <p:cNvSpPr/>
            <p:nvPr/>
          </p:nvSpPr>
          <p:spPr>
            <a:xfrm>
              <a:off x="7869692" y="5575300"/>
              <a:ext cx="96473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21402" y="0"/>
                  </a:moveTo>
                  <a:cubicBezTo>
                    <a:pt x="19054" y="379"/>
                    <a:pt x="16706" y="758"/>
                    <a:pt x="13654" y="2653"/>
                  </a:cubicBezTo>
                  <a:cubicBezTo>
                    <a:pt x="10602" y="4547"/>
                    <a:pt x="6845" y="7958"/>
                    <a:pt x="4263" y="10800"/>
                  </a:cubicBezTo>
                  <a:cubicBezTo>
                    <a:pt x="1680" y="13642"/>
                    <a:pt x="272" y="15916"/>
                    <a:pt x="37" y="17621"/>
                  </a:cubicBezTo>
                  <a:cubicBezTo>
                    <a:pt x="-198" y="19326"/>
                    <a:pt x="741" y="20463"/>
                    <a:pt x="168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4" name="Line"/>
            <p:cNvSpPr/>
            <p:nvPr/>
          </p:nvSpPr>
          <p:spPr>
            <a:xfrm>
              <a:off x="7712164" y="5480050"/>
              <a:ext cx="2413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95" y="14400"/>
                    <a:pt x="10989" y="7200"/>
                    <a:pt x="14589" y="3600"/>
                  </a:cubicBezTo>
                  <a:cubicBezTo>
                    <a:pt x="18189" y="0"/>
                    <a:pt x="19895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5" name="Line"/>
            <p:cNvSpPr/>
            <p:nvPr/>
          </p:nvSpPr>
          <p:spPr>
            <a:xfrm>
              <a:off x="8074114" y="5492750"/>
              <a:ext cx="83757" cy="32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0" h="21463" fill="norm" stroke="1" extrusionOk="0">
                  <a:moveTo>
                    <a:pt x="3086" y="0"/>
                  </a:moveTo>
                  <a:cubicBezTo>
                    <a:pt x="9771" y="3506"/>
                    <a:pt x="16457" y="7013"/>
                    <a:pt x="19029" y="10309"/>
                  </a:cubicBezTo>
                  <a:cubicBezTo>
                    <a:pt x="21600" y="13605"/>
                    <a:pt x="20057" y="16691"/>
                    <a:pt x="17486" y="18584"/>
                  </a:cubicBezTo>
                  <a:cubicBezTo>
                    <a:pt x="14914" y="20478"/>
                    <a:pt x="11314" y="21179"/>
                    <a:pt x="8229" y="21390"/>
                  </a:cubicBezTo>
                  <a:cubicBezTo>
                    <a:pt x="5143" y="21600"/>
                    <a:pt x="2571" y="21319"/>
                    <a:pt x="0" y="210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6" name="Line"/>
            <p:cNvSpPr/>
            <p:nvPr/>
          </p:nvSpPr>
          <p:spPr>
            <a:xfrm>
              <a:off x="8169364" y="5325238"/>
              <a:ext cx="254001" cy="123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5" fill="norm" stroke="1" extrusionOk="0">
                  <a:moveTo>
                    <a:pt x="0" y="3712"/>
                  </a:moveTo>
                  <a:cubicBezTo>
                    <a:pt x="1800" y="2248"/>
                    <a:pt x="3600" y="783"/>
                    <a:pt x="4950" y="234"/>
                  </a:cubicBezTo>
                  <a:cubicBezTo>
                    <a:pt x="6300" y="-315"/>
                    <a:pt x="7200" y="51"/>
                    <a:pt x="7920" y="1882"/>
                  </a:cubicBezTo>
                  <a:cubicBezTo>
                    <a:pt x="8640" y="3712"/>
                    <a:pt x="9180" y="7007"/>
                    <a:pt x="9090" y="9387"/>
                  </a:cubicBezTo>
                  <a:cubicBezTo>
                    <a:pt x="9000" y="11766"/>
                    <a:pt x="8280" y="13231"/>
                    <a:pt x="7650" y="14878"/>
                  </a:cubicBezTo>
                  <a:cubicBezTo>
                    <a:pt x="7020" y="16526"/>
                    <a:pt x="6480" y="18356"/>
                    <a:pt x="6660" y="19271"/>
                  </a:cubicBezTo>
                  <a:cubicBezTo>
                    <a:pt x="6840" y="20187"/>
                    <a:pt x="7740" y="20187"/>
                    <a:pt x="10350" y="20370"/>
                  </a:cubicBezTo>
                  <a:cubicBezTo>
                    <a:pt x="12960" y="20553"/>
                    <a:pt x="17280" y="20919"/>
                    <a:pt x="21600" y="212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957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159214" y="5537200"/>
              <a:ext cx="381001" cy="749300"/>
            </a:xfrm>
            <a:prstGeom prst="rect">
              <a:avLst/>
            </a:prstGeom>
            <a:effectLst/>
          </p:spPr>
        </p:pic>
        <p:pic>
          <p:nvPicPr>
            <p:cNvPr id="1959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984964" y="5568950"/>
              <a:ext cx="355601" cy="647700"/>
            </a:xfrm>
            <a:prstGeom prst="rect">
              <a:avLst/>
            </a:prstGeom>
            <a:effectLst/>
          </p:spPr>
        </p:pic>
        <p:pic>
          <p:nvPicPr>
            <p:cNvPr id="1961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397214" y="4025900"/>
              <a:ext cx="587195" cy="1022350"/>
            </a:xfrm>
            <a:prstGeom prst="rect">
              <a:avLst/>
            </a:prstGeom>
            <a:effectLst/>
          </p:spPr>
        </p:pic>
        <p:sp>
          <p:nvSpPr>
            <p:cNvPr id="1963" name="Line"/>
            <p:cNvSpPr/>
            <p:nvPr/>
          </p:nvSpPr>
          <p:spPr>
            <a:xfrm>
              <a:off x="1717764" y="7319433"/>
              <a:ext cx="247651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85" y="10800"/>
                    <a:pt x="9969" y="0"/>
                    <a:pt x="13569" y="0"/>
                  </a:cubicBezTo>
                  <a:cubicBezTo>
                    <a:pt x="17169" y="0"/>
                    <a:pt x="19385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4" name="Line"/>
            <p:cNvSpPr/>
            <p:nvPr/>
          </p:nvSpPr>
          <p:spPr>
            <a:xfrm>
              <a:off x="1793964" y="7493000"/>
              <a:ext cx="12700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5" name="Line"/>
            <p:cNvSpPr/>
            <p:nvPr/>
          </p:nvSpPr>
          <p:spPr>
            <a:xfrm>
              <a:off x="3201926" y="7080249"/>
              <a:ext cx="370039" cy="303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509" fill="norm" stroke="1" extrusionOk="0">
                  <a:moveTo>
                    <a:pt x="16941" y="0"/>
                  </a:moveTo>
                  <a:cubicBezTo>
                    <a:pt x="15598" y="150"/>
                    <a:pt x="14256" y="300"/>
                    <a:pt x="12242" y="1125"/>
                  </a:cubicBezTo>
                  <a:cubicBezTo>
                    <a:pt x="10229" y="1950"/>
                    <a:pt x="7544" y="3450"/>
                    <a:pt x="5897" y="4425"/>
                  </a:cubicBezTo>
                  <a:cubicBezTo>
                    <a:pt x="4249" y="5400"/>
                    <a:pt x="3639" y="5850"/>
                    <a:pt x="3090" y="6525"/>
                  </a:cubicBezTo>
                  <a:cubicBezTo>
                    <a:pt x="2541" y="7200"/>
                    <a:pt x="2053" y="8100"/>
                    <a:pt x="2053" y="8775"/>
                  </a:cubicBezTo>
                  <a:cubicBezTo>
                    <a:pt x="2053" y="9450"/>
                    <a:pt x="2541" y="9900"/>
                    <a:pt x="3761" y="10125"/>
                  </a:cubicBezTo>
                  <a:cubicBezTo>
                    <a:pt x="4981" y="10350"/>
                    <a:pt x="6934" y="10350"/>
                    <a:pt x="8215" y="10350"/>
                  </a:cubicBezTo>
                  <a:cubicBezTo>
                    <a:pt x="9497" y="10350"/>
                    <a:pt x="10107" y="10350"/>
                    <a:pt x="10412" y="10725"/>
                  </a:cubicBezTo>
                  <a:cubicBezTo>
                    <a:pt x="10717" y="11100"/>
                    <a:pt x="10717" y="11850"/>
                    <a:pt x="9558" y="13050"/>
                  </a:cubicBezTo>
                  <a:cubicBezTo>
                    <a:pt x="8398" y="14250"/>
                    <a:pt x="6080" y="15900"/>
                    <a:pt x="4371" y="17100"/>
                  </a:cubicBezTo>
                  <a:cubicBezTo>
                    <a:pt x="2663" y="18300"/>
                    <a:pt x="1565" y="19050"/>
                    <a:pt x="832" y="19725"/>
                  </a:cubicBezTo>
                  <a:cubicBezTo>
                    <a:pt x="100" y="20400"/>
                    <a:pt x="-266" y="21000"/>
                    <a:pt x="222" y="21300"/>
                  </a:cubicBezTo>
                  <a:cubicBezTo>
                    <a:pt x="710" y="21600"/>
                    <a:pt x="2053" y="21600"/>
                    <a:pt x="4737" y="21150"/>
                  </a:cubicBezTo>
                  <a:cubicBezTo>
                    <a:pt x="7422" y="20700"/>
                    <a:pt x="11449" y="19800"/>
                    <a:pt x="14439" y="19425"/>
                  </a:cubicBezTo>
                  <a:cubicBezTo>
                    <a:pt x="17429" y="19050"/>
                    <a:pt x="19381" y="19200"/>
                    <a:pt x="21334" y="193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6" name="Line"/>
            <p:cNvSpPr/>
            <p:nvPr/>
          </p:nvSpPr>
          <p:spPr>
            <a:xfrm>
              <a:off x="3216364" y="7531100"/>
              <a:ext cx="63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7" name="Line"/>
            <p:cNvSpPr/>
            <p:nvPr/>
          </p:nvSpPr>
          <p:spPr>
            <a:xfrm>
              <a:off x="3229064" y="7462192"/>
              <a:ext cx="6350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2160" y="10932"/>
                    <a:pt x="4320" y="1332"/>
                    <a:pt x="7920" y="132"/>
                  </a:cubicBezTo>
                  <a:cubicBezTo>
                    <a:pt x="11520" y="-1068"/>
                    <a:pt x="16560" y="6132"/>
                    <a:pt x="21600" y="133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8" name="Line"/>
            <p:cNvSpPr/>
            <p:nvPr/>
          </p:nvSpPr>
          <p:spPr>
            <a:xfrm>
              <a:off x="3343364" y="7493000"/>
              <a:ext cx="444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9" name="Line"/>
            <p:cNvSpPr/>
            <p:nvPr/>
          </p:nvSpPr>
          <p:spPr>
            <a:xfrm>
              <a:off x="3298914" y="7537450"/>
              <a:ext cx="1397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0" name="Line"/>
            <p:cNvSpPr/>
            <p:nvPr/>
          </p:nvSpPr>
          <p:spPr>
            <a:xfrm>
              <a:off x="3508464" y="7499350"/>
              <a:ext cx="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1" name="Line"/>
            <p:cNvSpPr/>
            <p:nvPr/>
          </p:nvSpPr>
          <p:spPr>
            <a:xfrm>
              <a:off x="3305264" y="6928797"/>
              <a:ext cx="158751" cy="128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2" fill="norm" stroke="1" extrusionOk="0">
                  <a:moveTo>
                    <a:pt x="0" y="13652"/>
                  </a:moveTo>
                  <a:cubicBezTo>
                    <a:pt x="864" y="15068"/>
                    <a:pt x="1728" y="16485"/>
                    <a:pt x="2304" y="18078"/>
                  </a:cubicBezTo>
                  <a:cubicBezTo>
                    <a:pt x="2880" y="19672"/>
                    <a:pt x="3168" y="21442"/>
                    <a:pt x="3312" y="21442"/>
                  </a:cubicBezTo>
                  <a:cubicBezTo>
                    <a:pt x="3456" y="21442"/>
                    <a:pt x="3456" y="19672"/>
                    <a:pt x="3888" y="16308"/>
                  </a:cubicBezTo>
                  <a:cubicBezTo>
                    <a:pt x="4320" y="12944"/>
                    <a:pt x="5184" y="7986"/>
                    <a:pt x="6048" y="4799"/>
                  </a:cubicBezTo>
                  <a:cubicBezTo>
                    <a:pt x="6912" y="1612"/>
                    <a:pt x="7776" y="196"/>
                    <a:pt x="10080" y="19"/>
                  </a:cubicBezTo>
                  <a:cubicBezTo>
                    <a:pt x="12384" y="-158"/>
                    <a:pt x="16128" y="904"/>
                    <a:pt x="18288" y="4268"/>
                  </a:cubicBezTo>
                  <a:cubicBezTo>
                    <a:pt x="20448" y="7632"/>
                    <a:pt x="21024" y="13298"/>
                    <a:pt x="21600" y="189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2" name="Line"/>
            <p:cNvSpPr/>
            <p:nvPr/>
          </p:nvSpPr>
          <p:spPr>
            <a:xfrm>
              <a:off x="3760348" y="6966894"/>
              <a:ext cx="129117" cy="424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2" fill="norm" stroke="1" extrusionOk="0">
                  <a:moveTo>
                    <a:pt x="21600" y="919"/>
                  </a:moveTo>
                  <a:cubicBezTo>
                    <a:pt x="20538" y="489"/>
                    <a:pt x="19475" y="59"/>
                    <a:pt x="16643" y="6"/>
                  </a:cubicBezTo>
                  <a:cubicBezTo>
                    <a:pt x="13810" y="-48"/>
                    <a:pt x="9207" y="274"/>
                    <a:pt x="6374" y="919"/>
                  </a:cubicBezTo>
                  <a:cubicBezTo>
                    <a:pt x="3541" y="1564"/>
                    <a:pt x="2479" y="2531"/>
                    <a:pt x="3187" y="3445"/>
                  </a:cubicBezTo>
                  <a:cubicBezTo>
                    <a:pt x="3895" y="4358"/>
                    <a:pt x="6374" y="5218"/>
                    <a:pt x="9207" y="6024"/>
                  </a:cubicBezTo>
                  <a:cubicBezTo>
                    <a:pt x="12039" y="6830"/>
                    <a:pt x="15226" y="7582"/>
                    <a:pt x="16820" y="8280"/>
                  </a:cubicBezTo>
                  <a:cubicBezTo>
                    <a:pt x="18413" y="8979"/>
                    <a:pt x="18413" y="9624"/>
                    <a:pt x="16820" y="10322"/>
                  </a:cubicBezTo>
                  <a:cubicBezTo>
                    <a:pt x="15226" y="11021"/>
                    <a:pt x="12039" y="11773"/>
                    <a:pt x="9561" y="12203"/>
                  </a:cubicBezTo>
                  <a:cubicBezTo>
                    <a:pt x="7082" y="12633"/>
                    <a:pt x="5311" y="12740"/>
                    <a:pt x="3541" y="12848"/>
                  </a:cubicBezTo>
                  <a:cubicBezTo>
                    <a:pt x="1770" y="12955"/>
                    <a:pt x="0" y="13062"/>
                    <a:pt x="0" y="13170"/>
                  </a:cubicBezTo>
                  <a:cubicBezTo>
                    <a:pt x="0" y="13277"/>
                    <a:pt x="1770" y="13385"/>
                    <a:pt x="3187" y="13653"/>
                  </a:cubicBezTo>
                  <a:cubicBezTo>
                    <a:pt x="4603" y="13922"/>
                    <a:pt x="5666" y="14352"/>
                    <a:pt x="6374" y="15104"/>
                  </a:cubicBezTo>
                  <a:cubicBezTo>
                    <a:pt x="7082" y="15856"/>
                    <a:pt x="7436" y="16931"/>
                    <a:pt x="7082" y="17683"/>
                  </a:cubicBezTo>
                  <a:cubicBezTo>
                    <a:pt x="6728" y="18436"/>
                    <a:pt x="5666" y="18865"/>
                    <a:pt x="4957" y="19349"/>
                  </a:cubicBezTo>
                  <a:cubicBezTo>
                    <a:pt x="4249" y="19833"/>
                    <a:pt x="3895" y="20370"/>
                    <a:pt x="5134" y="20746"/>
                  </a:cubicBezTo>
                  <a:cubicBezTo>
                    <a:pt x="6374" y="21122"/>
                    <a:pt x="9207" y="21337"/>
                    <a:pt x="11508" y="21445"/>
                  </a:cubicBezTo>
                  <a:cubicBezTo>
                    <a:pt x="13810" y="21552"/>
                    <a:pt x="15580" y="21552"/>
                    <a:pt x="17351" y="215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3" name="Line"/>
            <p:cNvSpPr/>
            <p:nvPr/>
          </p:nvSpPr>
          <p:spPr>
            <a:xfrm>
              <a:off x="3993481" y="7037615"/>
              <a:ext cx="143634" cy="277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460" fill="norm" stroke="1" extrusionOk="0">
                  <a:moveTo>
                    <a:pt x="21243" y="2315"/>
                  </a:moveTo>
                  <a:cubicBezTo>
                    <a:pt x="20304" y="1496"/>
                    <a:pt x="19365" y="678"/>
                    <a:pt x="17956" y="269"/>
                  </a:cubicBezTo>
                  <a:cubicBezTo>
                    <a:pt x="16547" y="-140"/>
                    <a:pt x="14669" y="-140"/>
                    <a:pt x="12321" y="678"/>
                  </a:cubicBezTo>
                  <a:cubicBezTo>
                    <a:pt x="9973" y="1496"/>
                    <a:pt x="7156" y="3133"/>
                    <a:pt x="4808" y="5505"/>
                  </a:cubicBezTo>
                  <a:cubicBezTo>
                    <a:pt x="2460" y="7878"/>
                    <a:pt x="582" y="10987"/>
                    <a:pt x="113" y="13605"/>
                  </a:cubicBezTo>
                  <a:cubicBezTo>
                    <a:pt x="-357" y="16224"/>
                    <a:pt x="582" y="18351"/>
                    <a:pt x="4182" y="19578"/>
                  </a:cubicBezTo>
                  <a:cubicBezTo>
                    <a:pt x="7782" y="20805"/>
                    <a:pt x="14043" y="21133"/>
                    <a:pt x="20304" y="214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4" name="Line"/>
            <p:cNvSpPr/>
            <p:nvPr/>
          </p:nvSpPr>
          <p:spPr>
            <a:xfrm>
              <a:off x="4219664" y="7073900"/>
              <a:ext cx="171451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00" y="5305"/>
                    <a:pt x="11200" y="10611"/>
                    <a:pt x="14800" y="14211"/>
                  </a:cubicBezTo>
                  <a:cubicBezTo>
                    <a:pt x="18400" y="17811"/>
                    <a:pt x="20000" y="1970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5" name="Line"/>
            <p:cNvSpPr/>
            <p:nvPr/>
          </p:nvSpPr>
          <p:spPr>
            <a:xfrm>
              <a:off x="4270464" y="7042150"/>
              <a:ext cx="127001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20" y="3064"/>
                    <a:pt x="12240" y="6128"/>
                    <a:pt x="8820" y="8732"/>
                  </a:cubicBezTo>
                  <a:cubicBezTo>
                    <a:pt x="5400" y="11336"/>
                    <a:pt x="3240" y="13481"/>
                    <a:pt x="1980" y="15549"/>
                  </a:cubicBezTo>
                  <a:cubicBezTo>
                    <a:pt x="720" y="17617"/>
                    <a:pt x="360" y="1960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6" name="Line"/>
            <p:cNvSpPr/>
            <p:nvPr/>
          </p:nvSpPr>
          <p:spPr>
            <a:xfrm>
              <a:off x="4471548" y="7251700"/>
              <a:ext cx="8467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3600"/>
                    <a:pt x="0" y="7200"/>
                    <a:pt x="0" y="10800"/>
                  </a:cubicBezTo>
                  <a:cubicBezTo>
                    <a:pt x="0" y="14400"/>
                    <a:pt x="10800" y="18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7" name="Line"/>
            <p:cNvSpPr/>
            <p:nvPr/>
          </p:nvSpPr>
          <p:spPr>
            <a:xfrm>
              <a:off x="4478888" y="7150100"/>
              <a:ext cx="34400" cy="27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75" h="20196" fill="norm" stroke="1" extrusionOk="0">
                  <a:moveTo>
                    <a:pt x="7426" y="4629"/>
                  </a:moveTo>
                  <a:cubicBezTo>
                    <a:pt x="2878" y="9257"/>
                    <a:pt x="-1669" y="13886"/>
                    <a:pt x="605" y="16971"/>
                  </a:cubicBezTo>
                  <a:cubicBezTo>
                    <a:pt x="2878" y="20057"/>
                    <a:pt x="11973" y="21600"/>
                    <a:pt x="15952" y="18514"/>
                  </a:cubicBezTo>
                  <a:cubicBezTo>
                    <a:pt x="19931" y="15429"/>
                    <a:pt x="18794" y="7714"/>
                    <a:pt x="15384" y="3857"/>
                  </a:cubicBezTo>
                  <a:cubicBezTo>
                    <a:pt x="11973" y="0"/>
                    <a:pt x="6289" y="0"/>
                    <a:pt x="60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8" name="Line"/>
            <p:cNvSpPr/>
            <p:nvPr/>
          </p:nvSpPr>
          <p:spPr>
            <a:xfrm>
              <a:off x="4664164" y="7188200"/>
              <a:ext cx="18415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9" name="Line"/>
            <p:cNvSpPr/>
            <p:nvPr/>
          </p:nvSpPr>
          <p:spPr>
            <a:xfrm>
              <a:off x="4918164" y="7073900"/>
              <a:ext cx="184151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17" y="4560"/>
                    <a:pt x="9434" y="9120"/>
                    <a:pt x="12910" y="12480"/>
                  </a:cubicBezTo>
                  <a:cubicBezTo>
                    <a:pt x="16386" y="15840"/>
                    <a:pt x="18621" y="18000"/>
                    <a:pt x="19862" y="19320"/>
                  </a:cubicBezTo>
                  <a:cubicBezTo>
                    <a:pt x="21103" y="20640"/>
                    <a:pt x="21352" y="2112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0" name="Line"/>
            <p:cNvSpPr/>
            <p:nvPr/>
          </p:nvSpPr>
          <p:spPr>
            <a:xfrm>
              <a:off x="4956264" y="7080250"/>
              <a:ext cx="127001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40" y="3252"/>
                    <a:pt x="13680" y="6503"/>
                    <a:pt x="10260" y="9987"/>
                  </a:cubicBezTo>
                  <a:cubicBezTo>
                    <a:pt x="6840" y="13471"/>
                    <a:pt x="3960" y="17187"/>
                    <a:pt x="2340" y="19161"/>
                  </a:cubicBezTo>
                  <a:cubicBezTo>
                    <a:pt x="720" y="21135"/>
                    <a:pt x="360" y="2136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1" name="Line"/>
            <p:cNvSpPr/>
            <p:nvPr/>
          </p:nvSpPr>
          <p:spPr>
            <a:xfrm>
              <a:off x="4803864" y="7010400"/>
              <a:ext cx="3048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50" y="16200"/>
                    <a:pt x="7500" y="10800"/>
                    <a:pt x="11100" y="7200"/>
                  </a:cubicBezTo>
                  <a:cubicBezTo>
                    <a:pt x="14700" y="3600"/>
                    <a:pt x="18150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2" name="Line"/>
            <p:cNvSpPr/>
            <p:nvPr/>
          </p:nvSpPr>
          <p:spPr>
            <a:xfrm>
              <a:off x="5159464" y="6985000"/>
              <a:ext cx="205071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0" h="21600" fill="norm" stroke="1" extrusionOk="0">
                  <a:moveTo>
                    <a:pt x="0" y="0"/>
                  </a:moveTo>
                  <a:cubicBezTo>
                    <a:pt x="6202" y="2075"/>
                    <a:pt x="12404" y="4149"/>
                    <a:pt x="16253" y="6346"/>
                  </a:cubicBezTo>
                  <a:cubicBezTo>
                    <a:pt x="20103" y="8542"/>
                    <a:pt x="21600" y="10861"/>
                    <a:pt x="20210" y="13119"/>
                  </a:cubicBezTo>
                  <a:cubicBezTo>
                    <a:pt x="18820" y="15376"/>
                    <a:pt x="14543" y="17573"/>
                    <a:pt x="11655" y="18976"/>
                  </a:cubicBezTo>
                  <a:cubicBezTo>
                    <a:pt x="8768" y="20380"/>
                    <a:pt x="7271" y="20990"/>
                    <a:pt x="577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3" name="Line"/>
            <p:cNvSpPr/>
            <p:nvPr/>
          </p:nvSpPr>
          <p:spPr>
            <a:xfrm>
              <a:off x="5579578" y="6997649"/>
              <a:ext cx="119637" cy="285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9" h="21236" fill="norm" stroke="1" extrusionOk="0">
                  <a:moveTo>
                    <a:pt x="19932" y="477"/>
                  </a:moveTo>
                  <a:cubicBezTo>
                    <a:pt x="17325" y="161"/>
                    <a:pt x="14718" y="-154"/>
                    <a:pt x="12483" y="82"/>
                  </a:cubicBezTo>
                  <a:cubicBezTo>
                    <a:pt x="10249" y="319"/>
                    <a:pt x="8387" y="1107"/>
                    <a:pt x="6152" y="3472"/>
                  </a:cubicBezTo>
                  <a:cubicBezTo>
                    <a:pt x="3918" y="5837"/>
                    <a:pt x="1311" y="9779"/>
                    <a:pt x="380" y="12538"/>
                  </a:cubicBezTo>
                  <a:cubicBezTo>
                    <a:pt x="-551" y="15297"/>
                    <a:pt x="194" y="16874"/>
                    <a:pt x="2987" y="18214"/>
                  </a:cubicBezTo>
                  <a:cubicBezTo>
                    <a:pt x="5780" y="19554"/>
                    <a:pt x="10621" y="20658"/>
                    <a:pt x="13973" y="21052"/>
                  </a:cubicBezTo>
                  <a:cubicBezTo>
                    <a:pt x="17325" y="21446"/>
                    <a:pt x="19187" y="21131"/>
                    <a:pt x="21049" y="208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4" name="Line"/>
            <p:cNvSpPr/>
            <p:nvPr/>
          </p:nvSpPr>
          <p:spPr>
            <a:xfrm>
              <a:off x="5788114" y="7010400"/>
              <a:ext cx="16510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38" y="6545"/>
                    <a:pt x="11077" y="13091"/>
                    <a:pt x="14677" y="16691"/>
                  </a:cubicBezTo>
                  <a:cubicBezTo>
                    <a:pt x="18277" y="20291"/>
                    <a:pt x="19938" y="2094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5" name="Line"/>
            <p:cNvSpPr/>
            <p:nvPr/>
          </p:nvSpPr>
          <p:spPr>
            <a:xfrm>
              <a:off x="5872037" y="7023100"/>
              <a:ext cx="112928" cy="33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600" fill="norm" stroke="1" extrusionOk="0">
                  <a:moveTo>
                    <a:pt x="21341" y="0"/>
                  </a:moveTo>
                  <a:cubicBezTo>
                    <a:pt x="16941" y="1494"/>
                    <a:pt x="12541" y="2989"/>
                    <a:pt x="8941" y="5638"/>
                  </a:cubicBezTo>
                  <a:cubicBezTo>
                    <a:pt x="5341" y="8287"/>
                    <a:pt x="2541" y="12091"/>
                    <a:pt x="1141" y="14740"/>
                  </a:cubicBezTo>
                  <a:cubicBezTo>
                    <a:pt x="-259" y="17389"/>
                    <a:pt x="-259" y="18883"/>
                    <a:pt x="541" y="19834"/>
                  </a:cubicBezTo>
                  <a:cubicBezTo>
                    <a:pt x="1341" y="20785"/>
                    <a:pt x="2941" y="21192"/>
                    <a:pt x="454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6" name="Line"/>
            <p:cNvSpPr/>
            <p:nvPr/>
          </p:nvSpPr>
          <p:spPr>
            <a:xfrm>
              <a:off x="5984964" y="7270750"/>
              <a:ext cx="63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7" name="Line"/>
            <p:cNvSpPr/>
            <p:nvPr/>
          </p:nvSpPr>
          <p:spPr>
            <a:xfrm>
              <a:off x="6007371" y="7153015"/>
              <a:ext cx="71836" cy="63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5" h="20783" fill="norm" stroke="1" extrusionOk="0">
                  <a:moveTo>
                    <a:pt x="872" y="3221"/>
                  </a:moveTo>
                  <a:cubicBezTo>
                    <a:pt x="255" y="6705"/>
                    <a:pt x="-362" y="10189"/>
                    <a:pt x="255" y="13324"/>
                  </a:cubicBezTo>
                  <a:cubicBezTo>
                    <a:pt x="872" y="16460"/>
                    <a:pt x="2724" y="19247"/>
                    <a:pt x="5501" y="20292"/>
                  </a:cubicBezTo>
                  <a:cubicBezTo>
                    <a:pt x="8278" y="21337"/>
                    <a:pt x="11981" y="20640"/>
                    <a:pt x="14758" y="18898"/>
                  </a:cubicBezTo>
                  <a:cubicBezTo>
                    <a:pt x="17535" y="17156"/>
                    <a:pt x="19387" y="14369"/>
                    <a:pt x="20312" y="11234"/>
                  </a:cubicBezTo>
                  <a:cubicBezTo>
                    <a:pt x="21238" y="8098"/>
                    <a:pt x="21238" y="4614"/>
                    <a:pt x="19695" y="2524"/>
                  </a:cubicBezTo>
                  <a:cubicBezTo>
                    <a:pt x="18152" y="434"/>
                    <a:pt x="15067" y="-263"/>
                    <a:pt x="12598" y="85"/>
                  </a:cubicBezTo>
                  <a:cubicBezTo>
                    <a:pt x="10129" y="434"/>
                    <a:pt x="8278" y="1827"/>
                    <a:pt x="6427" y="32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8" name="Line"/>
            <p:cNvSpPr/>
            <p:nvPr/>
          </p:nvSpPr>
          <p:spPr>
            <a:xfrm>
              <a:off x="6232614" y="7181850"/>
              <a:ext cx="1968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9" name="Line"/>
            <p:cNvSpPr/>
            <p:nvPr/>
          </p:nvSpPr>
          <p:spPr>
            <a:xfrm>
              <a:off x="6575514" y="7034139"/>
              <a:ext cx="133351" cy="160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9" fill="norm" stroke="1" extrusionOk="0">
                  <a:moveTo>
                    <a:pt x="0" y="220"/>
                  </a:moveTo>
                  <a:cubicBezTo>
                    <a:pt x="1714" y="-60"/>
                    <a:pt x="3429" y="-341"/>
                    <a:pt x="5829" y="1202"/>
                  </a:cubicBezTo>
                  <a:cubicBezTo>
                    <a:pt x="8229" y="2745"/>
                    <a:pt x="11314" y="6111"/>
                    <a:pt x="14057" y="9758"/>
                  </a:cubicBezTo>
                  <a:cubicBezTo>
                    <a:pt x="16800" y="13404"/>
                    <a:pt x="19200" y="17332"/>
                    <a:pt x="21600" y="212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0" name="Line"/>
            <p:cNvSpPr/>
            <p:nvPr/>
          </p:nvSpPr>
          <p:spPr>
            <a:xfrm>
              <a:off x="6667771" y="7061199"/>
              <a:ext cx="98244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21331" y="0"/>
                  </a:moveTo>
                  <a:cubicBezTo>
                    <a:pt x="15357" y="4286"/>
                    <a:pt x="9382" y="8571"/>
                    <a:pt x="5705" y="11829"/>
                  </a:cubicBezTo>
                  <a:cubicBezTo>
                    <a:pt x="2029" y="15086"/>
                    <a:pt x="650" y="17314"/>
                    <a:pt x="191" y="18771"/>
                  </a:cubicBezTo>
                  <a:cubicBezTo>
                    <a:pt x="-269" y="20229"/>
                    <a:pt x="191" y="20914"/>
                    <a:pt x="65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1" name="Line"/>
            <p:cNvSpPr/>
            <p:nvPr/>
          </p:nvSpPr>
          <p:spPr>
            <a:xfrm>
              <a:off x="6499314" y="6937872"/>
              <a:ext cx="33020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3738" y="12302"/>
                    <a:pt x="7477" y="4448"/>
                    <a:pt x="11077" y="1502"/>
                  </a:cubicBezTo>
                  <a:cubicBezTo>
                    <a:pt x="14677" y="-1443"/>
                    <a:pt x="18138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2" name="Line"/>
            <p:cNvSpPr/>
            <p:nvPr/>
          </p:nvSpPr>
          <p:spPr>
            <a:xfrm>
              <a:off x="6842214" y="6997700"/>
              <a:ext cx="142559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2" h="21600" fill="norm" stroke="1" extrusionOk="0">
                  <a:moveTo>
                    <a:pt x="11109" y="0"/>
                  </a:moveTo>
                  <a:cubicBezTo>
                    <a:pt x="15120" y="3273"/>
                    <a:pt x="19131" y="6545"/>
                    <a:pt x="20366" y="9556"/>
                  </a:cubicBezTo>
                  <a:cubicBezTo>
                    <a:pt x="21600" y="12567"/>
                    <a:pt x="20057" y="15316"/>
                    <a:pt x="16200" y="17280"/>
                  </a:cubicBezTo>
                  <a:cubicBezTo>
                    <a:pt x="12343" y="19244"/>
                    <a:pt x="6171" y="2042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3" name="Line"/>
            <p:cNvSpPr/>
            <p:nvPr/>
          </p:nvSpPr>
          <p:spPr>
            <a:xfrm>
              <a:off x="7077164" y="6861960"/>
              <a:ext cx="187875" cy="504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521" fill="norm" stroke="1" extrusionOk="0">
                  <a:moveTo>
                    <a:pt x="6409" y="915"/>
                  </a:moveTo>
                  <a:cubicBezTo>
                    <a:pt x="9969" y="554"/>
                    <a:pt x="13530" y="192"/>
                    <a:pt x="15903" y="57"/>
                  </a:cubicBezTo>
                  <a:cubicBezTo>
                    <a:pt x="18277" y="-79"/>
                    <a:pt x="19464" y="11"/>
                    <a:pt x="20295" y="508"/>
                  </a:cubicBezTo>
                  <a:cubicBezTo>
                    <a:pt x="21125" y="1006"/>
                    <a:pt x="21600" y="1909"/>
                    <a:pt x="20057" y="3310"/>
                  </a:cubicBezTo>
                  <a:cubicBezTo>
                    <a:pt x="18514" y="4711"/>
                    <a:pt x="14954" y="6609"/>
                    <a:pt x="12699" y="8190"/>
                  </a:cubicBezTo>
                  <a:cubicBezTo>
                    <a:pt x="10444" y="9772"/>
                    <a:pt x="9495" y="11037"/>
                    <a:pt x="9376" y="11851"/>
                  </a:cubicBezTo>
                  <a:cubicBezTo>
                    <a:pt x="9257" y="12664"/>
                    <a:pt x="9969" y="13026"/>
                    <a:pt x="11275" y="13975"/>
                  </a:cubicBezTo>
                  <a:cubicBezTo>
                    <a:pt x="12580" y="14924"/>
                    <a:pt x="14479" y="16460"/>
                    <a:pt x="15429" y="17454"/>
                  </a:cubicBezTo>
                  <a:cubicBezTo>
                    <a:pt x="16378" y="18448"/>
                    <a:pt x="16378" y="18900"/>
                    <a:pt x="15547" y="19442"/>
                  </a:cubicBezTo>
                  <a:cubicBezTo>
                    <a:pt x="14716" y="19985"/>
                    <a:pt x="13055" y="20617"/>
                    <a:pt x="10325" y="20979"/>
                  </a:cubicBezTo>
                  <a:cubicBezTo>
                    <a:pt x="7596" y="21340"/>
                    <a:pt x="3798" y="21431"/>
                    <a:pt x="0" y="215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4" name="Line"/>
            <p:cNvSpPr/>
            <p:nvPr/>
          </p:nvSpPr>
          <p:spPr>
            <a:xfrm>
              <a:off x="2975064" y="7594600"/>
              <a:ext cx="3714751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4" y="20925"/>
                    <a:pt x="788" y="20250"/>
                    <a:pt x="1194" y="19463"/>
                  </a:cubicBezTo>
                  <a:cubicBezTo>
                    <a:pt x="1600" y="18675"/>
                    <a:pt x="2018" y="17775"/>
                    <a:pt x="2443" y="16763"/>
                  </a:cubicBezTo>
                  <a:cubicBezTo>
                    <a:pt x="2868" y="15750"/>
                    <a:pt x="3298" y="14625"/>
                    <a:pt x="3723" y="13725"/>
                  </a:cubicBezTo>
                  <a:cubicBezTo>
                    <a:pt x="4148" y="12825"/>
                    <a:pt x="4566" y="12150"/>
                    <a:pt x="5015" y="11363"/>
                  </a:cubicBezTo>
                  <a:cubicBezTo>
                    <a:pt x="5465" y="10575"/>
                    <a:pt x="5945" y="9675"/>
                    <a:pt x="6369" y="8888"/>
                  </a:cubicBezTo>
                  <a:cubicBezTo>
                    <a:pt x="6794" y="8100"/>
                    <a:pt x="7163" y="7425"/>
                    <a:pt x="7545" y="6750"/>
                  </a:cubicBezTo>
                  <a:cubicBezTo>
                    <a:pt x="7926" y="6075"/>
                    <a:pt x="8320" y="5400"/>
                    <a:pt x="8732" y="4837"/>
                  </a:cubicBezTo>
                  <a:cubicBezTo>
                    <a:pt x="9145" y="4275"/>
                    <a:pt x="9575" y="3825"/>
                    <a:pt x="10000" y="3375"/>
                  </a:cubicBezTo>
                  <a:cubicBezTo>
                    <a:pt x="10425" y="2925"/>
                    <a:pt x="10843" y="2475"/>
                    <a:pt x="11268" y="2025"/>
                  </a:cubicBezTo>
                  <a:cubicBezTo>
                    <a:pt x="11692" y="1575"/>
                    <a:pt x="12123" y="1125"/>
                    <a:pt x="12566" y="900"/>
                  </a:cubicBezTo>
                  <a:cubicBezTo>
                    <a:pt x="13009" y="675"/>
                    <a:pt x="13465" y="675"/>
                    <a:pt x="13889" y="562"/>
                  </a:cubicBezTo>
                  <a:cubicBezTo>
                    <a:pt x="14314" y="450"/>
                    <a:pt x="14708" y="225"/>
                    <a:pt x="15102" y="113"/>
                  </a:cubicBezTo>
                  <a:cubicBezTo>
                    <a:pt x="15495" y="0"/>
                    <a:pt x="15889" y="0"/>
                    <a:pt x="16357" y="113"/>
                  </a:cubicBezTo>
                  <a:cubicBezTo>
                    <a:pt x="16825" y="225"/>
                    <a:pt x="17366" y="450"/>
                    <a:pt x="17852" y="562"/>
                  </a:cubicBezTo>
                  <a:cubicBezTo>
                    <a:pt x="18338" y="675"/>
                    <a:pt x="18769" y="675"/>
                    <a:pt x="19292" y="675"/>
                  </a:cubicBezTo>
                  <a:cubicBezTo>
                    <a:pt x="19815" y="675"/>
                    <a:pt x="20431" y="675"/>
                    <a:pt x="20831" y="562"/>
                  </a:cubicBezTo>
                  <a:cubicBezTo>
                    <a:pt x="21231" y="450"/>
                    <a:pt x="21415" y="22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5" name="Line"/>
            <p:cNvSpPr/>
            <p:nvPr/>
          </p:nvSpPr>
          <p:spPr>
            <a:xfrm>
              <a:off x="3394164" y="7874000"/>
              <a:ext cx="2984501" cy="631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7" fill="norm" stroke="1" extrusionOk="0">
                  <a:moveTo>
                    <a:pt x="0" y="16904"/>
                  </a:moveTo>
                  <a:cubicBezTo>
                    <a:pt x="0" y="18277"/>
                    <a:pt x="0" y="19649"/>
                    <a:pt x="23" y="20480"/>
                  </a:cubicBezTo>
                  <a:cubicBezTo>
                    <a:pt x="46" y="21311"/>
                    <a:pt x="92" y="21600"/>
                    <a:pt x="130" y="21564"/>
                  </a:cubicBezTo>
                  <a:cubicBezTo>
                    <a:pt x="169" y="21528"/>
                    <a:pt x="199" y="21167"/>
                    <a:pt x="230" y="19830"/>
                  </a:cubicBezTo>
                  <a:cubicBezTo>
                    <a:pt x="260" y="18494"/>
                    <a:pt x="291" y="16182"/>
                    <a:pt x="337" y="13762"/>
                  </a:cubicBezTo>
                  <a:cubicBezTo>
                    <a:pt x="383" y="11342"/>
                    <a:pt x="444" y="8813"/>
                    <a:pt x="475" y="7332"/>
                  </a:cubicBezTo>
                  <a:cubicBezTo>
                    <a:pt x="506" y="5852"/>
                    <a:pt x="506" y="5418"/>
                    <a:pt x="498" y="4948"/>
                  </a:cubicBezTo>
                  <a:cubicBezTo>
                    <a:pt x="490" y="4479"/>
                    <a:pt x="475" y="3973"/>
                    <a:pt x="506" y="3720"/>
                  </a:cubicBezTo>
                  <a:cubicBezTo>
                    <a:pt x="536" y="3468"/>
                    <a:pt x="613" y="3468"/>
                    <a:pt x="942" y="3323"/>
                  </a:cubicBezTo>
                  <a:cubicBezTo>
                    <a:pt x="1271" y="3179"/>
                    <a:pt x="1854" y="2890"/>
                    <a:pt x="2405" y="2565"/>
                  </a:cubicBezTo>
                  <a:cubicBezTo>
                    <a:pt x="2957" y="2239"/>
                    <a:pt x="3477" y="1878"/>
                    <a:pt x="4052" y="1553"/>
                  </a:cubicBezTo>
                  <a:cubicBezTo>
                    <a:pt x="4626" y="1228"/>
                    <a:pt x="5254" y="939"/>
                    <a:pt x="5867" y="759"/>
                  </a:cubicBezTo>
                  <a:cubicBezTo>
                    <a:pt x="6480" y="578"/>
                    <a:pt x="7077" y="506"/>
                    <a:pt x="7683" y="397"/>
                  </a:cubicBezTo>
                  <a:cubicBezTo>
                    <a:pt x="8288" y="289"/>
                    <a:pt x="8900" y="144"/>
                    <a:pt x="9536" y="72"/>
                  </a:cubicBezTo>
                  <a:cubicBezTo>
                    <a:pt x="10172" y="0"/>
                    <a:pt x="10831" y="0"/>
                    <a:pt x="11497" y="0"/>
                  </a:cubicBezTo>
                  <a:cubicBezTo>
                    <a:pt x="12163" y="0"/>
                    <a:pt x="12837" y="0"/>
                    <a:pt x="13412" y="36"/>
                  </a:cubicBezTo>
                  <a:cubicBezTo>
                    <a:pt x="13986" y="72"/>
                    <a:pt x="14461" y="144"/>
                    <a:pt x="14929" y="253"/>
                  </a:cubicBezTo>
                  <a:cubicBezTo>
                    <a:pt x="15396" y="361"/>
                    <a:pt x="15855" y="506"/>
                    <a:pt x="16506" y="686"/>
                  </a:cubicBezTo>
                  <a:cubicBezTo>
                    <a:pt x="17157" y="867"/>
                    <a:pt x="18000" y="1084"/>
                    <a:pt x="18758" y="1300"/>
                  </a:cubicBezTo>
                  <a:cubicBezTo>
                    <a:pt x="19517" y="1517"/>
                    <a:pt x="20191" y="1734"/>
                    <a:pt x="20650" y="1878"/>
                  </a:cubicBezTo>
                  <a:cubicBezTo>
                    <a:pt x="21110" y="2023"/>
                    <a:pt x="21355" y="2095"/>
                    <a:pt x="21600" y="21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6" name="Line"/>
            <p:cNvSpPr/>
            <p:nvPr/>
          </p:nvSpPr>
          <p:spPr>
            <a:xfrm>
              <a:off x="3591523" y="8068644"/>
              <a:ext cx="183642" cy="326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466" fill="norm" stroke="1" extrusionOk="0">
                  <a:moveTo>
                    <a:pt x="21296" y="1399"/>
                  </a:moveTo>
                  <a:cubicBezTo>
                    <a:pt x="20560" y="841"/>
                    <a:pt x="19823" y="284"/>
                    <a:pt x="18841" y="75"/>
                  </a:cubicBezTo>
                  <a:cubicBezTo>
                    <a:pt x="17860" y="-134"/>
                    <a:pt x="16632" y="5"/>
                    <a:pt x="13810" y="1608"/>
                  </a:cubicBezTo>
                  <a:cubicBezTo>
                    <a:pt x="10987" y="3211"/>
                    <a:pt x="6569" y="6276"/>
                    <a:pt x="3746" y="9203"/>
                  </a:cubicBezTo>
                  <a:cubicBezTo>
                    <a:pt x="923" y="12129"/>
                    <a:pt x="-304" y="14916"/>
                    <a:pt x="64" y="16937"/>
                  </a:cubicBezTo>
                  <a:cubicBezTo>
                    <a:pt x="432" y="18958"/>
                    <a:pt x="2396" y="20212"/>
                    <a:pt x="5710" y="20839"/>
                  </a:cubicBezTo>
                  <a:cubicBezTo>
                    <a:pt x="9023" y="21466"/>
                    <a:pt x="13687" y="21466"/>
                    <a:pt x="18351" y="214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7" name="Line"/>
            <p:cNvSpPr/>
            <p:nvPr/>
          </p:nvSpPr>
          <p:spPr>
            <a:xfrm>
              <a:off x="3764188" y="8108950"/>
              <a:ext cx="169727" cy="218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432" fill="norm" stroke="1" extrusionOk="0">
                  <a:moveTo>
                    <a:pt x="21383" y="0"/>
                  </a:moveTo>
                  <a:cubicBezTo>
                    <a:pt x="18183" y="1038"/>
                    <a:pt x="14983" y="2077"/>
                    <a:pt x="12183" y="3115"/>
                  </a:cubicBezTo>
                  <a:cubicBezTo>
                    <a:pt x="9383" y="4154"/>
                    <a:pt x="6983" y="5192"/>
                    <a:pt x="5383" y="6127"/>
                  </a:cubicBezTo>
                  <a:cubicBezTo>
                    <a:pt x="3783" y="7062"/>
                    <a:pt x="2983" y="7892"/>
                    <a:pt x="3116" y="8619"/>
                  </a:cubicBezTo>
                  <a:cubicBezTo>
                    <a:pt x="3250" y="9346"/>
                    <a:pt x="4316" y="9969"/>
                    <a:pt x="5650" y="10385"/>
                  </a:cubicBezTo>
                  <a:cubicBezTo>
                    <a:pt x="6983" y="10800"/>
                    <a:pt x="8583" y="11008"/>
                    <a:pt x="10050" y="11112"/>
                  </a:cubicBezTo>
                  <a:cubicBezTo>
                    <a:pt x="11516" y="11215"/>
                    <a:pt x="12850" y="11215"/>
                    <a:pt x="13116" y="11735"/>
                  </a:cubicBezTo>
                  <a:cubicBezTo>
                    <a:pt x="13383" y="12254"/>
                    <a:pt x="12583" y="13292"/>
                    <a:pt x="10450" y="14435"/>
                  </a:cubicBezTo>
                  <a:cubicBezTo>
                    <a:pt x="8316" y="15577"/>
                    <a:pt x="4850" y="16823"/>
                    <a:pt x="2716" y="17965"/>
                  </a:cubicBezTo>
                  <a:cubicBezTo>
                    <a:pt x="583" y="19108"/>
                    <a:pt x="-217" y="20146"/>
                    <a:pt x="50" y="20769"/>
                  </a:cubicBezTo>
                  <a:cubicBezTo>
                    <a:pt x="316" y="21392"/>
                    <a:pt x="1650" y="21600"/>
                    <a:pt x="4716" y="21288"/>
                  </a:cubicBezTo>
                  <a:cubicBezTo>
                    <a:pt x="7783" y="20977"/>
                    <a:pt x="12583" y="20146"/>
                    <a:pt x="17383" y="193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8" name="Line"/>
            <p:cNvSpPr/>
            <p:nvPr/>
          </p:nvSpPr>
          <p:spPr>
            <a:xfrm>
              <a:off x="4011059" y="8107144"/>
              <a:ext cx="100656" cy="182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111" fill="norm" stroke="1" extrusionOk="0">
                  <a:moveTo>
                    <a:pt x="21399" y="209"/>
                  </a:moveTo>
                  <a:cubicBezTo>
                    <a:pt x="19149" y="-37"/>
                    <a:pt x="16899" y="-282"/>
                    <a:pt x="13974" y="823"/>
                  </a:cubicBezTo>
                  <a:cubicBezTo>
                    <a:pt x="11049" y="1927"/>
                    <a:pt x="7449" y="4382"/>
                    <a:pt x="4749" y="7450"/>
                  </a:cubicBezTo>
                  <a:cubicBezTo>
                    <a:pt x="2049" y="10518"/>
                    <a:pt x="249" y="14200"/>
                    <a:pt x="24" y="16654"/>
                  </a:cubicBezTo>
                  <a:cubicBezTo>
                    <a:pt x="-201" y="19109"/>
                    <a:pt x="1149" y="20336"/>
                    <a:pt x="3849" y="20827"/>
                  </a:cubicBezTo>
                  <a:cubicBezTo>
                    <a:pt x="6549" y="21318"/>
                    <a:pt x="10599" y="21073"/>
                    <a:pt x="14649" y="208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9" name="Line"/>
            <p:cNvSpPr/>
            <p:nvPr/>
          </p:nvSpPr>
          <p:spPr>
            <a:xfrm>
              <a:off x="4124414" y="8147050"/>
              <a:ext cx="12065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0" name="Line"/>
            <p:cNvSpPr/>
            <p:nvPr/>
          </p:nvSpPr>
          <p:spPr>
            <a:xfrm>
              <a:off x="4159521" y="8089899"/>
              <a:ext cx="104594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600" fill="norm" stroke="1" extrusionOk="0">
                  <a:moveTo>
                    <a:pt x="21347" y="0"/>
                  </a:moveTo>
                  <a:cubicBezTo>
                    <a:pt x="15299" y="4400"/>
                    <a:pt x="9251" y="8800"/>
                    <a:pt x="5579" y="12000"/>
                  </a:cubicBezTo>
                  <a:cubicBezTo>
                    <a:pt x="1907" y="15200"/>
                    <a:pt x="611" y="17200"/>
                    <a:pt x="179" y="18600"/>
                  </a:cubicBezTo>
                  <a:cubicBezTo>
                    <a:pt x="-253" y="20000"/>
                    <a:pt x="179" y="20800"/>
                    <a:pt x="61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1" name="Line"/>
            <p:cNvSpPr/>
            <p:nvPr/>
          </p:nvSpPr>
          <p:spPr>
            <a:xfrm>
              <a:off x="4245064" y="8267699"/>
              <a:ext cx="1" cy="3810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2" name="Line"/>
            <p:cNvSpPr/>
            <p:nvPr/>
          </p:nvSpPr>
          <p:spPr>
            <a:xfrm>
              <a:off x="4288879" y="8159750"/>
              <a:ext cx="127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3" name="Line"/>
            <p:cNvSpPr/>
            <p:nvPr/>
          </p:nvSpPr>
          <p:spPr>
            <a:xfrm>
              <a:off x="4353014" y="8191500"/>
              <a:ext cx="1587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4" name="Line"/>
            <p:cNvSpPr/>
            <p:nvPr/>
          </p:nvSpPr>
          <p:spPr>
            <a:xfrm>
              <a:off x="4537164" y="8121650"/>
              <a:ext cx="12700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80" y="3429"/>
                    <a:pt x="9360" y="6857"/>
                    <a:pt x="12960" y="10457"/>
                  </a:cubicBezTo>
                  <a:cubicBezTo>
                    <a:pt x="16560" y="14057"/>
                    <a:pt x="19080" y="1782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5" name="Line"/>
            <p:cNvSpPr/>
            <p:nvPr/>
          </p:nvSpPr>
          <p:spPr>
            <a:xfrm>
              <a:off x="4581614" y="8140700"/>
              <a:ext cx="7620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4500"/>
                    <a:pt x="10800" y="9000"/>
                    <a:pt x="7200" y="12600"/>
                  </a:cubicBezTo>
                  <a:cubicBezTo>
                    <a:pt x="3600" y="16200"/>
                    <a:pt x="1800" y="189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6" name="Line"/>
            <p:cNvSpPr/>
            <p:nvPr/>
          </p:nvSpPr>
          <p:spPr>
            <a:xfrm>
              <a:off x="4480014" y="8070850"/>
              <a:ext cx="2286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00" y="10800"/>
                    <a:pt x="8800" y="0"/>
                    <a:pt x="12400" y="0"/>
                  </a:cubicBezTo>
                  <a:cubicBezTo>
                    <a:pt x="16000" y="0"/>
                    <a:pt x="18800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7" name="Line"/>
            <p:cNvSpPr/>
            <p:nvPr/>
          </p:nvSpPr>
          <p:spPr>
            <a:xfrm>
              <a:off x="4753064" y="8083550"/>
              <a:ext cx="39983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0" h="21600" fill="norm" stroke="1" extrusionOk="0">
                  <a:moveTo>
                    <a:pt x="0" y="0"/>
                  </a:moveTo>
                  <a:cubicBezTo>
                    <a:pt x="6480" y="2025"/>
                    <a:pt x="12960" y="4050"/>
                    <a:pt x="16740" y="7200"/>
                  </a:cubicBezTo>
                  <a:cubicBezTo>
                    <a:pt x="20520" y="10350"/>
                    <a:pt x="21600" y="14625"/>
                    <a:pt x="18900" y="17212"/>
                  </a:cubicBezTo>
                  <a:cubicBezTo>
                    <a:pt x="16200" y="19800"/>
                    <a:pt x="9720" y="20700"/>
                    <a:pt x="324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8" name="Line"/>
            <p:cNvSpPr/>
            <p:nvPr/>
          </p:nvSpPr>
          <p:spPr>
            <a:xfrm>
              <a:off x="4797514" y="7980730"/>
              <a:ext cx="95251" cy="83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1" fill="norm" stroke="1" extrusionOk="0">
                  <a:moveTo>
                    <a:pt x="0" y="3551"/>
                  </a:moveTo>
                  <a:cubicBezTo>
                    <a:pt x="1920" y="1931"/>
                    <a:pt x="3840" y="311"/>
                    <a:pt x="6000" y="41"/>
                  </a:cubicBezTo>
                  <a:cubicBezTo>
                    <a:pt x="8160" y="-229"/>
                    <a:pt x="10560" y="851"/>
                    <a:pt x="12000" y="2741"/>
                  </a:cubicBezTo>
                  <a:cubicBezTo>
                    <a:pt x="13440" y="4631"/>
                    <a:pt x="13920" y="7331"/>
                    <a:pt x="13200" y="9761"/>
                  </a:cubicBezTo>
                  <a:cubicBezTo>
                    <a:pt x="12480" y="12191"/>
                    <a:pt x="10560" y="14351"/>
                    <a:pt x="8400" y="16241"/>
                  </a:cubicBezTo>
                  <a:cubicBezTo>
                    <a:pt x="6240" y="18131"/>
                    <a:pt x="3840" y="19751"/>
                    <a:pt x="4320" y="20561"/>
                  </a:cubicBezTo>
                  <a:cubicBezTo>
                    <a:pt x="4800" y="21371"/>
                    <a:pt x="8160" y="21371"/>
                    <a:pt x="11520" y="21371"/>
                  </a:cubicBezTo>
                  <a:cubicBezTo>
                    <a:pt x="14880" y="21371"/>
                    <a:pt x="18240" y="21371"/>
                    <a:pt x="21600" y="213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9" name="Line"/>
            <p:cNvSpPr/>
            <p:nvPr/>
          </p:nvSpPr>
          <p:spPr>
            <a:xfrm>
              <a:off x="4975314" y="8024739"/>
              <a:ext cx="111033" cy="281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404" fill="norm" stroke="1" extrusionOk="0">
                  <a:moveTo>
                    <a:pt x="2400" y="126"/>
                  </a:moveTo>
                  <a:cubicBezTo>
                    <a:pt x="5200" y="-35"/>
                    <a:pt x="8000" y="-196"/>
                    <a:pt x="11200" y="691"/>
                  </a:cubicBezTo>
                  <a:cubicBezTo>
                    <a:pt x="14400" y="1577"/>
                    <a:pt x="18000" y="3511"/>
                    <a:pt x="19800" y="5929"/>
                  </a:cubicBezTo>
                  <a:cubicBezTo>
                    <a:pt x="21600" y="8347"/>
                    <a:pt x="21600" y="11249"/>
                    <a:pt x="18000" y="13908"/>
                  </a:cubicBezTo>
                  <a:cubicBezTo>
                    <a:pt x="14400" y="16568"/>
                    <a:pt x="7200" y="18986"/>
                    <a:pt x="0" y="214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0" name="Line"/>
            <p:cNvSpPr/>
            <p:nvPr/>
          </p:nvSpPr>
          <p:spPr>
            <a:xfrm>
              <a:off x="5146764" y="8235950"/>
              <a:ext cx="127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1" name="Line"/>
            <p:cNvSpPr/>
            <p:nvPr/>
          </p:nvSpPr>
          <p:spPr>
            <a:xfrm>
              <a:off x="5325510" y="8014642"/>
              <a:ext cx="170505" cy="324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369" fill="norm" stroke="1" extrusionOk="0">
                  <a:moveTo>
                    <a:pt x="21481" y="774"/>
                  </a:moveTo>
                  <a:cubicBezTo>
                    <a:pt x="20414" y="356"/>
                    <a:pt x="19348" y="-62"/>
                    <a:pt x="17881" y="8"/>
                  </a:cubicBezTo>
                  <a:cubicBezTo>
                    <a:pt x="16414" y="77"/>
                    <a:pt x="14548" y="635"/>
                    <a:pt x="11881" y="2237"/>
                  </a:cubicBezTo>
                  <a:cubicBezTo>
                    <a:pt x="9214" y="3840"/>
                    <a:pt x="5748" y="6488"/>
                    <a:pt x="3481" y="9066"/>
                  </a:cubicBezTo>
                  <a:cubicBezTo>
                    <a:pt x="1214" y="11644"/>
                    <a:pt x="148" y="14152"/>
                    <a:pt x="14" y="16243"/>
                  </a:cubicBezTo>
                  <a:cubicBezTo>
                    <a:pt x="-119" y="18333"/>
                    <a:pt x="681" y="20005"/>
                    <a:pt x="2814" y="20772"/>
                  </a:cubicBezTo>
                  <a:cubicBezTo>
                    <a:pt x="4948" y="21538"/>
                    <a:pt x="8414" y="21399"/>
                    <a:pt x="11881" y="212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2" name="Line"/>
            <p:cNvSpPr/>
            <p:nvPr/>
          </p:nvSpPr>
          <p:spPr>
            <a:xfrm>
              <a:off x="5423730" y="8076684"/>
              <a:ext cx="222984" cy="219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317" fill="norm" stroke="1" extrusionOk="0">
                  <a:moveTo>
                    <a:pt x="20217" y="1901"/>
                  </a:moveTo>
                  <a:cubicBezTo>
                    <a:pt x="20822" y="1078"/>
                    <a:pt x="21428" y="255"/>
                    <a:pt x="21226" y="50"/>
                  </a:cubicBezTo>
                  <a:cubicBezTo>
                    <a:pt x="21024" y="-156"/>
                    <a:pt x="20015" y="255"/>
                    <a:pt x="17391" y="1593"/>
                  </a:cubicBezTo>
                  <a:cubicBezTo>
                    <a:pt x="14766" y="2930"/>
                    <a:pt x="10527" y="5193"/>
                    <a:pt x="7903" y="6530"/>
                  </a:cubicBezTo>
                  <a:cubicBezTo>
                    <a:pt x="5278" y="7867"/>
                    <a:pt x="4269" y="8278"/>
                    <a:pt x="4168" y="8793"/>
                  </a:cubicBezTo>
                  <a:cubicBezTo>
                    <a:pt x="4067" y="9307"/>
                    <a:pt x="4875" y="9924"/>
                    <a:pt x="5884" y="10335"/>
                  </a:cubicBezTo>
                  <a:cubicBezTo>
                    <a:pt x="6893" y="10747"/>
                    <a:pt x="8105" y="10953"/>
                    <a:pt x="9215" y="11261"/>
                  </a:cubicBezTo>
                  <a:cubicBezTo>
                    <a:pt x="10325" y="11570"/>
                    <a:pt x="11335" y="11981"/>
                    <a:pt x="11435" y="12495"/>
                  </a:cubicBezTo>
                  <a:cubicBezTo>
                    <a:pt x="11536" y="13010"/>
                    <a:pt x="10729" y="13627"/>
                    <a:pt x="8912" y="14655"/>
                  </a:cubicBezTo>
                  <a:cubicBezTo>
                    <a:pt x="7095" y="15684"/>
                    <a:pt x="4269" y="17124"/>
                    <a:pt x="2452" y="18255"/>
                  </a:cubicBezTo>
                  <a:cubicBezTo>
                    <a:pt x="635" y="19387"/>
                    <a:pt x="-172" y="20210"/>
                    <a:pt x="30" y="20724"/>
                  </a:cubicBezTo>
                  <a:cubicBezTo>
                    <a:pt x="232" y="21238"/>
                    <a:pt x="1443" y="21444"/>
                    <a:pt x="4774" y="21238"/>
                  </a:cubicBezTo>
                  <a:cubicBezTo>
                    <a:pt x="8105" y="21033"/>
                    <a:pt x="13555" y="20415"/>
                    <a:pt x="19006" y="197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3" name="Line"/>
            <p:cNvSpPr/>
            <p:nvPr/>
          </p:nvSpPr>
          <p:spPr>
            <a:xfrm>
              <a:off x="5680292" y="8082327"/>
              <a:ext cx="133223" cy="223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5" h="21514" fill="norm" stroke="1" extrusionOk="0">
                  <a:moveTo>
                    <a:pt x="20915" y="729"/>
                  </a:moveTo>
                  <a:cubicBezTo>
                    <a:pt x="19253" y="322"/>
                    <a:pt x="17592" y="-86"/>
                    <a:pt x="16097" y="16"/>
                  </a:cubicBezTo>
                  <a:cubicBezTo>
                    <a:pt x="14601" y="118"/>
                    <a:pt x="13272" y="729"/>
                    <a:pt x="10447" y="3276"/>
                  </a:cubicBezTo>
                  <a:cubicBezTo>
                    <a:pt x="7623" y="5823"/>
                    <a:pt x="3303" y="10306"/>
                    <a:pt x="1309" y="13057"/>
                  </a:cubicBezTo>
                  <a:cubicBezTo>
                    <a:pt x="-685" y="15808"/>
                    <a:pt x="-353" y="16827"/>
                    <a:pt x="1973" y="17948"/>
                  </a:cubicBezTo>
                  <a:cubicBezTo>
                    <a:pt x="4300" y="19069"/>
                    <a:pt x="8620" y="20291"/>
                    <a:pt x="12940" y="215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4" name="Line"/>
            <p:cNvSpPr/>
            <p:nvPr/>
          </p:nvSpPr>
          <p:spPr>
            <a:xfrm>
              <a:off x="5870664" y="8083550"/>
              <a:ext cx="952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6300"/>
                    <a:pt x="9600" y="12600"/>
                    <a:pt x="13200" y="16200"/>
                  </a:cubicBezTo>
                  <a:cubicBezTo>
                    <a:pt x="16800" y="19800"/>
                    <a:pt x="19200" y="207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5" name="Line"/>
            <p:cNvSpPr/>
            <p:nvPr/>
          </p:nvSpPr>
          <p:spPr>
            <a:xfrm>
              <a:off x="5921464" y="8096250"/>
              <a:ext cx="88901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1694"/>
                    <a:pt x="13371" y="3388"/>
                    <a:pt x="9771" y="6776"/>
                  </a:cubicBezTo>
                  <a:cubicBezTo>
                    <a:pt x="6171" y="10165"/>
                    <a:pt x="3086" y="15247"/>
                    <a:pt x="1543" y="18000"/>
                  </a:cubicBezTo>
                  <a:cubicBezTo>
                    <a:pt x="0" y="20753"/>
                    <a:pt x="0" y="2117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6" name="Line"/>
            <p:cNvSpPr/>
            <p:nvPr/>
          </p:nvSpPr>
          <p:spPr>
            <a:xfrm>
              <a:off x="5984964" y="8280400"/>
              <a:ext cx="63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7" name="Line"/>
            <p:cNvSpPr/>
            <p:nvPr/>
          </p:nvSpPr>
          <p:spPr>
            <a:xfrm>
              <a:off x="6010364" y="8197850"/>
              <a:ext cx="190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8" name="Line"/>
            <p:cNvSpPr/>
            <p:nvPr/>
          </p:nvSpPr>
          <p:spPr>
            <a:xfrm>
              <a:off x="6105614" y="8204200"/>
              <a:ext cx="1524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00" y="16200"/>
                    <a:pt x="7800" y="10800"/>
                    <a:pt x="11400" y="7200"/>
                  </a:cubicBezTo>
                  <a:cubicBezTo>
                    <a:pt x="15000" y="3600"/>
                    <a:pt x="18300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9" name="Line"/>
            <p:cNvSpPr/>
            <p:nvPr/>
          </p:nvSpPr>
          <p:spPr>
            <a:xfrm>
              <a:off x="6264364" y="8140700"/>
              <a:ext cx="10795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29" y="4926"/>
                    <a:pt x="11859" y="9853"/>
                    <a:pt x="15459" y="13453"/>
                  </a:cubicBezTo>
                  <a:cubicBezTo>
                    <a:pt x="19059" y="17053"/>
                    <a:pt x="20329" y="1932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0" name="Line"/>
            <p:cNvSpPr/>
            <p:nvPr/>
          </p:nvSpPr>
          <p:spPr>
            <a:xfrm>
              <a:off x="6334214" y="8172449"/>
              <a:ext cx="952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2700"/>
                    <a:pt x="12960" y="5400"/>
                    <a:pt x="9360" y="9000"/>
                  </a:cubicBezTo>
                  <a:cubicBezTo>
                    <a:pt x="5760" y="12600"/>
                    <a:pt x="2880" y="171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1" name="Line"/>
            <p:cNvSpPr/>
            <p:nvPr/>
          </p:nvSpPr>
          <p:spPr>
            <a:xfrm>
              <a:off x="6232614" y="8108950"/>
              <a:ext cx="1778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2" name="Line"/>
            <p:cNvSpPr/>
            <p:nvPr/>
          </p:nvSpPr>
          <p:spPr>
            <a:xfrm>
              <a:off x="6448514" y="8128000"/>
              <a:ext cx="70983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600" fill="norm" stroke="1" extrusionOk="0">
                  <a:moveTo>
                    <a:pt x="13341" y="0"/>
                  </a:moveTo>
                  <a:cubicBezTo>
                    <a:pt x="17153" y="3176"/>
                    <a:pt x="20965" y="6353"/>
                    <a:pt x="21282" y="9424"/>
                  </a:cubicBezTo>
                  <a:cubicBezTo>
                    <a:pt x="21600" y="12494"/>
                    <a:pt x="18424" y="15459"/>
                    <a:pt x="14294" y="17471"/>
                  </a:cubicBezTo>
                  <a:cubicBezTo>
                    <a:pt x="10165" y="19482"/>
                    <a:pt x="5082" y="2054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3" name="Line"/>
            <p:cNvSpPr/>
            <p:nvPr/>
          </p:nvSpPr>
          <p:spPr>
            <a:xfrm>
              <a:off x="6524714" y="8033808"/>
              <a:ext cx="127001" cy="103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3" fill="norm" stroke="1" extrusionOk="0">
                  <a:moveTo>
                    <a:pt x="0" y="4968"/>
                  </a:moveTo>
                  <a:cubicBezTo>
                    <a:pt x="1080" y="3240"/>
                    <a:pt x="2160" y="1512"/>
                    <a:pt x="4140" y="648"/>
                  </a:cubicBezTo>
                  <a:cubicBezTo>
                    <a:pt x="6120" y="-216"/>
                    <a:pt x="9000" y="-216"/>
                    <a:pt x="10980" y="648"/>
                  </a:cubicBezTo>
                  <a:cubicBezTo>
                    <a:pt x="12960" y="1512"/>
                    <a:pt x="14040" y="3240"/>
                    <a:pt x="13860" y="6048"/>
                  </a:cubicBezTo>
                  <a:cubicBezTo>
                    <a:pt x="13680" y="8856"/>
                    <a:pt x="12240" y="12744"/>
                    <a:pt x="10620" y="15336"/>
                  </a:cubicBezTo>
                  <a:cubicBezTo>
                    <a:pt x="9000" y="17928"/>
                    <a:pt x="7200" y="19224"/>
                    <a:pt x="7200" y="20088"/>
                  </a:cubicBezTo>
                  <a:cubicBezTo>
                    <a:pt x="7200" y="20952"/>
                    <a:pt x="9000" y="21384"/>
                    <a:pt x="11700" y="21168"/>
                  </a:cubicBezTo>
                  <a:cubicBezTo>
                    <a:pt x="14400" y="20952"/>
                    <a:pt x="18000" y="20088"/>
                    <a:pt x="21600" y="192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4" name="Line"/>
            <p:cNvSpPr/>
            <p:nvPr/>
          </p:nvSpPr>
          <p:spPr>
            <a:xfrm>
              <a:off x="6639014" y="8013700"/>
              <a:ext cx="93365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600" fill="norm" stroke="1" extrusionOk="0">
                  <a:moveTo>
                    <a:pt x="12960" y="0"/>
                  </a:moveTo>
                  <a:cubicBezTo>
                    <a:pt x="16800" y="2782"/>
                    <a:pt x="20640" y="5564"/>
                    <a:pt x="21120" y="8427"/>
                  </a:cubicBezTo>
                  <a:cubicBezTo>
                    <a:pt x="21600" y="11291"/>
                    <a:pt x="18720" y="14236"/>
                    <a:pt x="14640" y="16445"/>
                  </a:cubicBezTo>
                  <a:cubicBezTo>
                    <a:pt x="10560" y="18655"/>
                    <a:pt x="5280" y="2012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5" name="Line"/>
            <p:cNvSpPr/>
            <p:nvPr/>
          </p:nvSpPr>
          <p:spPr>
            <a:xfrm>
              <a:off x="6289764" y="7924800"/>
              <a:ext cx="4318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47" y="19800"/>
                    <a:pt x="5294" y="18000"/>
                    <a:pt x="8100" y="16200"/>
                  </a:cubicBezTo>
                  <a:cubicBezTo>
                    <a:pt x="10906" y="14400"/>
                    <a:pt x="13871" y="12600"/>
                    <a:pt x="16147" y="9900"/>
                  </a:cubicBezTo>
                  <a:cubicBezTo>
                    <a:pt x="18424" y="7200"/>
                    <a:pt x="20012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6" name="Line"/>
            <p:cNvSpPr/>
            <p:nvPr/>
          </p:nvSpPr>
          <p:spPr>
            <a:xfrm>
              <a:off x="8778964" y="6701074"/>
              <a:ext cx="190501" cy="252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8" fill="norm" stroke="1" extrusionOk="0">
                  <a:moveTo>
                    <a:pt x="0" y="382"/>
                  </a:moveTo>
                  <a:cubicBezTo>
                    <a:pt x="1440" y="25"/>
                    <a:pt x="2880" y="-332"/>
                    <a:pt x="5040" y="561"/>
                  </a:cubicBezTo>
                  <a:cubicBezTo>
                    <a:pt x="7200" y="1453"/>
                    <a:pt x="10080" y="3595"/>
                    <a:pt x="12960" y="7255"/>
                  </a:cubicBezTo>
                  <a:cubicBezTo>
                    <a:pt x="15840" y="10914"/>
                    <a:pt x="18720" y="16091"/>
                    <a:pt x="21600" y="212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7" name="Line"/>
            <p:cNvSpPr/>
            <p:nvPr/>
          </p:nvSpPr>
          <p:spPr>
            <a:xfrm>
              <a:off x="8804364" y="6705600"/>
              <a:ext cx="254001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520" y="0"/>
                    <a:pt x="19440" y="0"/>
                    <a:pt x="18000" y="851"/>
                  </a:cubicBezTo>
                  <a:cubicBezTo>
                    <a:pt x="16560" y="1702"/>
                    <a:pt x="14760" y="3404"/>
                    <a:pt x="12420" y="5956"/>
                  </a:cubicBezTo>
                  <a:cubicBezTo>
                    <a:pt x="10080" y="8509"/>
                    <a:pt x="7200" y="11913"/>
                    <a:pt x="5040" y="14662"/>
                  </a:cubicBezTo>
                  <a:cubicBezTo>
                    <a:pt x="2880" y="17411"/>
                    <a:pt x="1440" y="1950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8" name="Line"/>
            <p:cNvSpPr/>
            <p:nvPr/>
          </p:nvSpPr>
          <p:spPr>
            <a:xfrm>
              <a:off x="8817064" y="6565900"/>
              <a:ext cx="3302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77" y="17673"/>
                    <a:pt x="4154" y="13745"/>
                    <a:pt x="7754" y="10145"/>
                  </a:cubicBezTo>
                  <a:cubicBezTo>
                    <a:pt x="11354" y="6545"/>
                    <a:pt x="16477" y="327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9" name="Line"/>
            <p:cNvSpPr/>
            <p:nvPr/>
          </p:nvSpPr>
          <p:spPr>
            <a:xfrm>
              <a:off x="9159964" y="6769100"/>
              <a:ext cx="1270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0" name="Line"/>
            <p:cNvSpPr/>
            <p:nvPr/>
          </p:nvSpPr>
          <p:spPr>
            <a:xfrm>
              <a:off x="9217114" y="6858000"/>
              <a:ext cx="1333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1" name="Line"/>
            <p:cNvSpPr/>
            <p:nvPr/>
          </p:nvSpPr>
          <p:spPr>
            <a:xfrm>
              <a:off x="9599853" y="6580930"/>
              <a:ext cx="239562" cy="269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341" fill="norm" stroke="1" extrusionOk="0">
                  <a:moveTo>
                    <a:pt x="21444" y="821"/>
                  </a:moveTo>
                  <a:cubicBezTo>
                    <a:pt x="20686" y="318"/>
                    <a:pt x="19928" y="-184"/>
                    <a:pt x="17939" y="67"/>
                  </a:cubicBezTo>
                  <a:cubicBezTo>
                    <a:pt x="15949" y="318"/>
                    <a:pt x="12728" y="1323"/>
                    <a:pt x="9981" y="2495"/>
                  </a:cubicBezTo>
                  <a:cubicBezTo>
                    <a:pt x="7233" y="3667"/>
                    <a:pt x="4960" y="5007"/>
                    <a:pt x="3539" y="6011"/>
                  </a:cubicBezTo>
                  <a:cubicBezTo>
                    <a:pt x="2118" y="7016"/>
                    <a:pt x="1549" y="7686"/>
                    <a:pt x="1644" y="8272"/>
                  </a:cubicBezTo>
                  <a:cubicBezTo>
                    <a:pt x="1739" y="8858"/>
                    <a:pt x="2497" y="9360"/>
                    <a:pt x="3349" y="9695"/>
                  </a:cubicBezTo>
                  <a:cubicBezTo>
                    <a:pt x="4202" y="10030"/>
                    <a:pt x="5149" y="10197"/>
                    <a:pt x="6476" y="10616"/>
                  </a:cubicBezTo>
                  <a:cubicBezTo>
                    <a:pt x="7802" y="11035"/>
                    <a:pt x="9507" y="11704"/>
                    <a:pt x="10076" y="12374"/>
                  </a:cubicBezTo>
                  <a:cubicBezTo>
                    <a:pt x="10644" y="13044"/>
                    <a:pt x="10076" y="13714"/>
                    <a:pt x="8560" y="14635"/>
                  </a:cubicBezTo>
                  <a:cubicBezTo>
                    <a:pt x="7044" y="15556"/>
                    <a:pt x="4581" y="16728"/>
                    <a:pt x="2876" y="17649"/>
                  </a:cubicBezTo>
                  <a:cubicBezTo>
                    <a:pt x="1170" y="18569"/>
                    <a:pt x="223" y="19239"/>
                    <a:pt x="33" y="19909"/>
                  </a:cubicBezTo>
                  <a:cubicBezTo>
                    <a:pt x="-156" y="20579"/>
                    <a:pt x="412" y="21249"/>
                    <a:pt x="2686" y="21332"/>
                  </a:cubicBezTo>
                  <a:cubicBezTo>
                    <a:pt x="4960" y="21416"/>
                    <a:pt x="8939" y="20914"/>
                    <a:pt x="11686" y="20328"/>
                  </a:cubicBezTo>
                  <a:cubicBezTo>
                    <a:pt x="14433" y="19742"/>
                    <a:pt x="15949" y="19072"/>
                    <a:pt x="17465" y="184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2" name="Line"/>
            <p:cNvSpPr/>
            <p:nvPr/>
          </p:nvSpPr>
          <p:spPr>
            <a:xfrm>
              <a:off x="9820364" y="6676504"/>
              <a:ext cx="184151" cy="111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15" fill="norm" stroke="1" extrusionOk="0">
                  <a:moveTo>
                    <a:pt x="0" y="686"/>
                  </a:moveTo>
                  <a:cubicBezTo>
                    <a:pt x="1241" y="-100"/>
                    <a:pt x="2483" y="-885"/>
                    <a:pt x="6083" y="2453"/>
                  </a:cubicBezTo>
                  <a:cubicBezTo>
                    <a:pt x="9683" y="5791"/>
                    <a:pt x="15641" y="13253"/>
                    <a:pt x="21600" y="207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3" name="Line"/>
            <p:cNvSpPr/>
            <p:nvPr/>
          </p:nvSpPr>
          <p:spPr>
            <a:xfrm>
              <a:off x="9896564" y="6610350"/>
              <a:ext cx="127001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60" y="923"/>
                    <a:pt x="15120" y="1846"/>
                    <a:pt x="11520" y="4246"/>
                  </a:cubicBezTo>
                  <a:cubicBezTo>
                    <a:pt x="7920" y="6646"/>
                    <a:pt x="3960" y="10523"/>
                    <a:pt x="1980" y="13662"/>
                  </a:cubicBezTo>
                  <a:cubicBezTo>
                    <a:pt x="0" y="16800"/>
                    <a:pt x="0" y="192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4" name="Line"/>
            <p:cNvSpPr/>
            <p:nvPr/>
          </p:nvSpPr>
          <p:spPr>
            <a:xfrm>
              <a:off x="10036264" y="6813550"/>
              <a:ext cx="190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5" name="Line"/>
            <p:cNvSpPr/>
            <p:nvPr/>
          </p:nvSpPr>
          <p:spPr>
            <a:xfrm>
              <a:off x="10118814" y="6711950"/>
              <a:ext cx="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6" name="Line"/>
            <p:cNvSpPr/>
            <p:nvPr/>
          </p:nvSpPr>
          <p:spPr>
            <a:xfrm>
              <a:off x="9763214" y="6902399"/>
              <a:ext cx="438151" cy="25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4070" y="11670"/>
                    <a:pt x="8139" y="3363"/>
                    <a:pt x="11739" y="870"/>
                  </a:cubicBezTo>
                  <a:cubicBezTo>
                    <a:pt x="15339" y="-1622"/>
                    <a:pt x="18470" y="1701"/>
                    <a:pt x="21600" y="50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7" name="Line"/>
            <p:cNvSpPr/>
            <p:nvPr/>
          </p:nvSpPr>
          <p:spPr>
            <a:xfrm>
              <a:off x="9884489" y="7056583"/>
              <a:ext cx="160404" cy="176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1389" fill="norm" stroke="1" extrusionOk="0">
                  <a:moveTo>
                    <a:pt x="749" y="3646"/>
                  </a:moveTo>
                  <a:cubicBezTo>
                    <a:pt x="749" y="7503"/>
                    <a:pt x="749" y="11360"/>
                    <a:pt x="610" y="13932"/>
                  </a:cubicBezTo>
                  <a:cubicBezTo>
                    <a:pt x="472" y="16503"/>
                    <a:pt x="195" y="17789"/>
                    <a:pt x="56" y="17789"/>
                  </a:cubicBezTo>
                  <a:cubicBezTo>
                    <a:pt x="-82" y="17789"/>
                    <a:pt x="-82" y="16503"/>
                    <a:pt x="1441" y="13546"/>
                  </a:cubicBezTo>
                  <a:cubicBezTo>
                    <a:pt x="2964" y="10589"/>
                    <a:pt x="6010" y="5960"/>
                    <a:pt x="8364" y="3260"/>
                  </a:cubicBezTo>
                  <a:cubicBezTo>
                    <a:pt x="10718" y="560"/>
                    <a:pt x="12380" y="-211"/>
                    <a:pt x="14595" y="46"/>
                  </a:cubicBezTo>
                  <a:cubicBezTo>
                    <a:pt x="16810" y="303"/>
                    <a:pt x="19580" y="1589"/>
                    <a:pt x="20549" y="5318"/>
                  </a:cubicBezTo>
                  <a:cubicBezTo>
                    <a:pt x="21518" y="9046"/>
                    <a:pt x="20687" y="15218"/>
                    <a:pt x="19856" y="213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8" name="Line"/>
            <p:cNvSpPr/>
            <p:nvPr/>
          </p:nvSpPr>
          <p:spPr>
            <a:xfrm>
              <a:off x="8798014" y="7721600"/>
              <a:ext cx="13970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100"/>
                    <a:pt x="7200" y="10200"/>
                    <a:pt x="10636" y="13800"/>
                  </a:cubicBezTo>
                  <a:cubicBezTo>
                    <a:pt x="14073" y="17400"/>
                    <a:pt x="17345" y="19500"/>
                    <a:pt x="19145" y="20550"/>
                  </a:cubicBezTo>
                  <a:cubicBezTo>
                    <a:pt x="20945" y="21600"/>
                    <a:pt x="21273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9" name="Line"/>
            <p:cNvSpPr/>
            <p:nvPr/>
          </p:nvSpPr>
          <p:spPr>
            <a:xfrm>
              <a:off x="8893264" y="7753350"/>
              <a:ext cx="146051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70" y="432"/>
                    <a:pt x="15339" y="864"/>
                    <a:pt x="11896" y="2736"/>
                  </a:cubicBezTo>
                  <a:cubicBezTo>
                    <a:pt x="8452" y="4608"/>
                    <a:pt x="4696" y="7920"/>
                    <a:pt x="2661" y="11304"/>
                  </a:cubicBezTo>
                  <a:cubicBezTo>
                    <a:pt x="626" y="14688"/>
                    <a:pt x="313" y="1814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0" name="Line"/>
            <p:cNvSpPr/>
            <p:nvPr/>
          </p:nvSpPr>
          <p:spPr>
            <a:xfrm>
              <a:off x="8772614" y="7607300"/>
              <a:ext cx="3683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79" y="14400"/>
                    <a:pt x="5959" y="7200"/>
                    <a:pt x="9559" y="3600"/>
                  </a:cubicBezTo>
                  <a:cubicBezTo>
                    <a:pt x="13159" y="0"/>
                    <a:pt x="17379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1" name="Line"/>
            <p:cNvSpPr/>
            <p:nvPr/>
          </p:nvSpPr>
          <p:spPr>
            <a:xfrm>
              <a:off x="9121864" y="7861300"/>
              <a:ext cx="1714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2" name="Line"/>
            <p:cNvSpPr/>
            <p:nvPr/>
          </p:nvSpPr>
          <p:spPr>
            <a:xfrm>
              <a:off x="9128214" y="7950200"/>
              <a:ext cx="1905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3" name="Line"/>
            <p:cNvSpPr/>
            <p:nvPr/>
          </p:nvSpPr>
          <p:spPr>
            <a:xfrm>
              <a:off x="9618114" y="7606780"/>
              <a:ext cx="227651" cy="223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300" fill="norm" stroke="1" extrusionOk="0">
                  <a:moveTo>
                    <a:pt x="21510" y="1867"/>
                  </a:moveTo>
                  <a:cubicBezTo>
                    <a:pt x="20910" y="1059"/>
                    <a:pt x="20310" y="252"/>
                    <a:pt x="19410" y="50"/>
                  </a:cubicBezTo>
                  <a:cubicBezTo>
                    <a:pt x="18510" y="-152"/>
                    <a:pt x="17310" y="252"/>
                    <a:pt x="14610" y="1463"/>
                  </a:cubicBezTo>
                  <a:cubicBezTo>
                    <a:pt x="11910" y="2674"/>
                    <a:pt x="7710" y="4693"/>
                    <a:pt x="5210" y="6207"/>
                  </a:cubicBezTo>
                  <a:cubicBezTo>
                    <a:pt x="2710" y="7721"/>
                    <a:pt x="1910" y="8730"/>
                    <a:pt x="2010" y="9437"/>
                  </a:cubicBezTo>
                  <a:cubicBezTo>
                    <a:pt x="2110" y="10143"/>
                    <a:pt x="3110" y="10547"/>
                    <a:pt x="4210" y="10850"/>
                  </a:cubicBezTo>
                  <a:cubicBezTo>
                    <a:pt x="5310" y="11153"/>
                    <a:pt x="6510" y="11355"/>
                    <a:pt x="7810" y="11657"/>
                  </a:cubicBezTo>
                  <a:cubicBezTo>
                    <a:pt x="9110" y="11960"/>
                    <a:pt x="10510" y="12364"/>
                    <a:pt x="10710" y="12869"/>
                  </a:cubicBezTo>
                  <a:cubicBezTo>
                    <a:pt x="10910" y="13373"/>
                    <a:pt x="9910" y="13979"/>
                    <a:pt x="8210" y="14786"/>
                  </a:cubicBezTo>
                  <a:cubicBezTo>
                    <a:pt x="6510" y="15594"/>
                    <a:pt x="4110" y="16603"/>
                    <a:pt x="2510" y="17411"/>
                  </a:cubicBezTo>
                  <a:cubicBezTo>
                    <a:pt x="910" y="18218"/>
                    <a:pt x="110" y="18824"/>
                    <a:pt x="10" y="19530"/>
                  </a:cubicBezTo>
                  <a:cubicBezTo>
                    <a:pt x="-90" y="20237"/>
                    <a:pt x="510" y="21044"/>
                    <a:pt x="3210" y="21246"/>
                  </a:cubicBezTo>
                  <a:cubicBezTo>
                    <a:pt x="5910" y="21448"/>
                    <a:pt x="10710" y="21044"/>
                    <a:pt x="15510" y="206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4" name="Line"/>
            <p:cNvSpPr/>
            <p:nvPr/>
          </p:nvSpPr>
          <p:spPr>
            <a:xfrm>
              <a:off x="9915614" y="7607300"/>
              <a:ext cx="1206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32" y="3388"/>
                    <a:pt x="6063" y="6776"/>
                    <a:pt x="9663" y="10376"/>
                  </a:cubicBezTo>
                  <a:cubicBezTo>
                    <a:pt x="13263" y="13976"/>
                    <a:pt x="17432" y="1778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5" name="Line"/>
            <p:cNvSpPr/>
            <p:nvPr/>
          </p:nvSpPr>
          <p:spPr>
            <a:xfrm>
              <a:off x="9979114" y="7613650"/>
              <a:ext cx="107951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18" y="2965"/>
                    <a:pt x="11435" y="5929"/>
                    <a:pt x="7835" y="9529"/>
                  </a:cubicBezTo>
                  <a:cubicBezTo>
                    <a:pt x="4235" y="13129"/>
                    <a:pt x="2118" y="1736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6" name="Line"/>
            <p:cNvSpPr/>
            <p:nvPr/>
          </p:nvSpPr>
          <p:spPr>
            <a:xfrm>
              <a:off x="10074364" y="7804150"/>
              <a:ext cx="127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7" name="Line"/>
            <p:cNvSpPr/>
            <p:nvPr/>
          </p:nvSpPr>
          <p:spPr>
            <a:xfrm>
              <a:off x="10125164" y="7706783"/>
              <a:ext cx="52918" cy="21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21600"/>
                    <a:pt x="8640" y="21600"/>
                    <a:pt x="12960" y="19440"/>
                  </a:cubicBezTo>
                  <a:cubicBezTo>
                    <a:pt x="17280" y="17280"/>
                    <a:pt x="21600" y="12960"/>
                    <a:pt x="21600" y="8640"/>
                  </a:cubicBezTo>
                  <a:cubicBezTo>
                    <a:pt x="21600" y="4320"/>
                    <a:pt x="17280" y="0"/>
                    <a:pt x="12960" y="0"/>
                  </a:cubicBezTo>
                  <a:cubicBezTo>
                    <a:pt x="8640" y="0"/>
                    <a:pt x="4320" y="4320"/>
                    <a:pt x="0" y="86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8" name="Line"/>
            <p:cNvSpPr/>
            <p:nvPr/>
          </p:nvSpPr>
          <p:spPr>
            <a:xfrm>
              <a:off x="9598114" y="7969250"/>
              <a:ext cx="4635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60" y="18514"/>
                    <a:pt x="5721" y="15429"/>
                    <a:pt x="8975" y="12343"/>
                  </a:cubicBezTo>
                  <a:cubicBezTo>
                    <a:pt x="12230" y="9257"/>
                    <a:pt x="15879" y="6171"/>
                    <a:pt x="18049" y="4114"/>
                  </a:cubicBezTo>
                  <a:cubicBezTo>
                    <a:pt x="20219" y="2057"/>
                    <a:pt x="20910" y="1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9" name="Line"/>
            <p:cNvSpPr/>
            <p:nvPr/>
          </p:nvSpPr>
          <p:spPr>
            <a:xfrm>
              <a:off x="9831860" y="8077200"/>
              <a:ext cx="198055" cy="151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459" fill="norm" stroke="1" extrusionOk="0">
                  <a:moveTo>
                    <a:pt x="4267" y="0"/>
                  </a:moveTo>
                  <a:cubicBezTo>
                    <a:pt x="3348" y="5700"/>
                    <a:pt x="2429" y="11400"/>
                    <a:pt x="1624" y="15300"/>
                  </a:cubicBezTo>
                  <a:cubicBezTo>
                    <a:pt x="820" y="19200"/>
                    <a:pt x="131" y="21300"/>
                    <a:pt x="16" y="21450"/>
                  </a:cubicBezTo>
                  <a:cubicBezTo>
                    <a:pt x="-99" y="21600"/>
                    <a:pt x="361" y="19800"/>
                    <a:pt x="3003" y="16350"/>
                  </a:cubicBezTo>
                  <a:cubicBezTo>
                    <a:pt x="5646" y="12900"/>
                    <a:pt x="10471" y="7800"/>
                    <a:pt x="13573" y="5100"/>
                  </a:cubicBezTo>
                  <a:cubicBezTo>
                    <a:pt x="16675" y="2400"/>
                    <a:pt x="18054" y="2100"/>
                    <a:pt x="18973" y="3000"/>
                  </a:cubicBezTo>
                  <a:cubicBezTo>
                    <a:pt x="19892" y="3900"/>
                    <a:pt x="20352" y="6000"/>
                    <a:pt x="20697" y="8700"/>
                  </a:cubicBezTo>
                  <a:cubicBezTo>
                    <a:pt x="21041" y="11400"/>
                    <a:pt x="21271" y="14700"/>
                    <a:pt x="21501" y="180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050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759716" y="6478564"/>
              <a:ext cx="4713815" cy="209574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1" name="Drawing"/>
          <p:cNvGrpSpPr/>
          <p:nvPr/>
        </p:nvGrpSpPr>
        <p:grpSpPr>
          <a:xfrm>
            <a:off x="836430" y="1045331"/>
            <a:ext cx="12018865" cy="7905779"/>
            <a:chOff x="0" y="0"/>
            <a:chExt cx="12018864" cy="7905778"/>
          </a:xfrm>
        </p:grpSpPr>
        <p:sp>
          <p:nvSpPr>
            <p:cNvPr id="2054" name="Line"/>
            <p:cNvSpPr/>
            <p:nvPr/>
          </p:nvSpPr>
          <p:spPr>
            <a:xfrm>
              <a:off x="1957569" y="516768"/>
              <a:ext cx="1587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5" name="Line"/>
            <p:cNvSpPr/>
            <p:nvPr/>
          </p:nvSpPr>
          <p:spPr>
            <a:xfrm>
              <a:off x="1995669" y="662818"/>
              <a:ext cx="1143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6" name="Line"/>
            <p:cNvSpPr/>
            <p:nvPr/>
          </p:nvSpPr>
          <p:spPr>
            <a:xfrm>
              <a:off x="2412652" y="280599"/>
              <a:ext cx="167218" cy="429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7" fill="norm" stroke="1" extrusionOk="0">
                  <a:moveTo>
                    <a:pt x="21600" y="1967"/>
                  </a:moveTo>
                  <a:cubicBezTo>
                    <a:pt x="21053" y="1437"/>
                    <a:pt x="20506" y="908"/>
                    <a:pt x="18592" y="537"/>
                  </a:cubicBezTo>
                  <a:cubicBezTo>
                    <a:pt x="16678" y="167"/>
                    <a:pt x="13397" y="-45"/>
                    <a:pt x="11210" y="8"/>
                  </a:cubicBezTo>
                  <a:cubicBezTo>
                    <a:pt x="9023" y="61"/>
                    <a:pt x="7929" y="379"/>
                    <a:pt x="6835" y="961"/>
                  </a:cubicBezTo>
                  <a:cubicBezTo>
                    <a:pt x="5742" y="1543"/>
                    <a:pt x="4648" y="2390"/>
                    <a:pt x="5195" y="3290"/>
                  </a:cubicBezTo>
                  <a:cubicBezTo>
                    <a:pt x="5742" y="4190"/>
                    <a:pt x="7929" y="5143"/>
                    <a:pt x="9980" y="6043"/>
                  </a:cubicBezTo>
                  <a:cubicBezTo>
                    <a:pt x="12030" y="6943"/>
                    <a:pt x="13944" y="7790"/>
                    <a:pt x="14901" y="8479"/>
                  </a:cubicBezTo>
                  <a:cubicBezTo>
                    <a:pt x="15858" y="9167"/>
                    <a:pt x="15858" y="9696"/>
                    <a:pt x="14354" y="10437"/>
                  </a:cubicBezTo>
                  <a:cubicBezTo>
                    <a:pt x="12851" y="11179"/>
                    <a:pt x="9843" y="12131"/>
                    <a:pt x="7656" y="12767"/>
                  </a:cubicBezTo>
                  <a:cubicBezTo>
                    <a:pt x="5468" y="13402"/>
                    <a:pt x="4101" y="13720"/>
                    <a:pt x="2734" y="13931"/>
                  </a:cubicBezTo>
                  <a:cubicBezTo>
                    <a:pt x="1367" y="14143"/>
                    <a:pt x="0" y="14249"/>
                    <a:pt x="0" y="14408"/>
                  </a:cubicBezTo>
                  <a:cubicBezTo>
                    <a:pt x="0" y="14567"/>
                    <a:pt x="1367" y="14779"/>
                    <a:pt x="2597" y="15467"/>
                  </a:cubicBezTo>
                  <a:cubicBezTo>
                    <a:pt x="3828" y="16155"/>
                    <a:pt x="4922" y="17320"/>
                    <a:pt x="5878" y="18220"/>
                  </a:cubicBezTo>
                  <a:cubicBezTo>
                    <a:pt x="6835" y="19120"/>
                    <a:pt x="7656" y="19755"/>
                    <a:pt x="8476" y="20284"/>
                  </a:cubicBezTo>
                  <a:cubicBezTo>
                    <a:pt x="9296" y="20814"/>
                    <a:pt x="10116" y="21237"/>
                    <a:pt x="11073" y="21396"/>
                  </a:cubicBezTo>
                  <a:cubicBezTo>
                    <a:pt x="12030" y="21555"/>
                    <a:pt x="13124" y="21449"/>
                    <a:pt x="14218" y="213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7" name="Line"/>
            <p:cNvSpPr/>
            <p:nvPr/>
          </p:nvSpPr>
          <p:spPr>
            <a:xfrm>
              <a:off x="2668769" y="377068"/>
              <a:ext cx="1905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40" y="4200"/>
                    <a:pt x="7680" y="8400"/>
                    <a:pt x="10800" y="11900"/>
                  </a:cubicBezTo>
                  <a:cubicBezTo>
                    <a:pt x="13920" y="15400"/>
                    <a:pt x="16320" y="18200"/>
                    <a:pt x="18000" y="19700"/>
                  </a:cubicBezTo>
                  <a:cubicBezTo>
                    <a:pt x="19680" y="21200"/>
                    <a:pt x="20640" y="21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8" name="Line"/>
            <p:cNvSpPr/>
            <p:nvPr/>
          </p:nvSpPr>
          <p:spPr>
            <a:xfrm>
              <a:off x="2738619" y="370718"/>
              <a:ext cx="13335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57" y="1473"/>
                    <a:pt x="16114" y="2945"/>
                    <a:pt x="12857" y="5482"/>
                  </a:cubicBezTo>
                  <a:cubicBezTo>
                    <a:pt x="9600" y="8018"/>
                    <a:pt x="5829" y="11618"/>
                    <a:pt x="3600" y="14482"/>
                  </a:cubicBezTo>
                  <a:cubicBezTo>
                    <a:pt x="1371" y="17345"/>
                    <a:pt x="686" y="1947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9" name="Line"/>
            <p:cNvSpPr/>
            <p:nvPr/>
          </p:nvSpPr>
          <p:spPr>
            <a:xfrm>
              <a:off x="2960869" y="573918"/>
              <a:ext cx="127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0" name="Line"/>
            <p:cNvSpPr/>
            <p:nvPr/>
          </p:nvSpPr>
          <p:spPr>
            <a:xfrm>
              <a:off x="3075169" y="605105"/>
              <a:ext cx="1079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082" y="11375"/>
                    <a:pt x="10165" y="2735"/>
                    <a:pt x="13765" y="575"/>
                  </a:cubicBezTo>
                  <a:cubicBezTo>
                    <a:pt x="17365" y="-1585"/>
                    <a:pt x="19482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1" name="Line"/>
            <p:cNvSpPr/>
            <p:nvPr/>
          </p:nvSpPr>
          <p:spPr>
            <a:xfrm>
              <a:off x="3291069" y="591746"/>
              <a:ext cx="88901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5143" y="4868"/>
                    <a:pt x="10286" y="-1303"/>
                    <a:pt x="13886" y="240"/>
                  </a:cubicBezTo>
                  <a:cubicBezTo>
                    <a:pt x="17486" y="1783"/>
                    <a:pt x="19543" y="11040"/>
                    <a:pt x="21600" y="202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2" name="Line"/>
            <p:cNvSpPr/>
            <p:nvPr/>
          </p:nvSpPr>
          <p:spPr>
            <a:xfrm>
              <a:off x="3621269" y="336685"/>
              <a:ext cx="196851" cy="27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8" fill="norm" stroke="1" extrusionOk="0">
                  <a:moveTo>
                    <a:pt x="0" y="1662"/>
                  </a:moveTo>
                  <a:cubicBezTo>
                    <a:pt x="697" y="1002"/>
                    <a:pt x="1394" y="343"/>
                    <a:pt x="2323" y="95"/>
                  </a:cubicBezTo>
                  <a:cubicBezTo>
                    <a:pt x="3252" y="-152"/>
                    <a:pt x="4413" y="13"/>
                    <a:pt x="5923" y="1414"/>
                  </a:cubicBezTo>
                  <a:cubicBezTo>
                    <a:pt x="7432" y="2816"/>
                    <a:pt x="9290" y="5454"/>
                    <a:pt x="11381" y="8669"/>
                  </a:cubicBezTo>
                  <a:cubicBezTo>
                    <a:pt x="13471" y="11885"/>
                    <a:pt x="15794" y="15677"/>
                    <a:pt x="17535" y="17903"/>
                  </a:cubicBezTo>
                  <a:cubicBezTo>
                    <a:pt x="19277" y="20129"/>
                    <a:pt x="20439" y="20788"/>
                    <a:pt x="21600" y="214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3" name="Line"/>
            <p:cNvSpPr/>
            <p:nvPr/>
          </p:nvSpPr>
          <p:spPr>
            <a:xfrm>
              <a:off x="3729219" y="319918"/>
              <a:ext cx="13970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73" y="2581"/>
                    <a:pt x="13745" y="5162"/>
                    <a:pt x="10309" y="7879"/>
                  </a:cubicBezTo>
                  <a:cubicBezTo>
                    <a:pt x="6873" y="10596"/>
                    <a:pt x="3927" y="13449"/>
                    <a:pt x="2291" y="15758"/>
                  </a:cubicBezTo>
                  <a:cubicBezTo>
                    <a:pt x="655" y="18068"/>
                    <a:pt x="327" y="1983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4" name="Line"/>
            <p:cNvSpPr/>
            <p:nvPr/>
          </p:nvSpPr>
          <p:spPr>
            <a:xfrm>
              <a:off x="3879767" y="526626"/>
              <a:ext cx="116153" cy="131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375" fill="norm" stroke="1" extrusionOk="0">
                  <a:moveTo>
                    <a:pt x="7280" y="2518"/>
                  </a:moveTo>
                  <a:cubicBezTo>
                    <a:pt x="5737" y="7661"/>
                    <a:pt x="4195" y="12804"/>
                    <a:pt x="3037" y="16232"/>
                  </a:cubicBezTo>
                  <a:cubicBezTo>
                    <a:pt x="1880" y="19661"/>
                    <a:pt x="1109" y="21375"/>
                    <a:pt x="530" y="21375"/>
                  </a:cubicBezTo>
                  <a:cubicBezTo>
                    <a:pt x="-48" y="21375"/>
                    <a:pt x="-434" y="19661"/>
                    <a:pt x="916" y="16232"/>
                  </a:cubicBezTo>
                  <a:cubicBezTo>
                    <a:pt x="2266" y="12804"/>
                    <a:pt x="5352" y="7661"/>
                    <a:pt x="7666" y="4575"/>
                  </a:cubicBezTo>
                  <a:cubicBezTo>
                    <a:pt x="9980" y="1489"/>
                    <a:pt x="11523" y="461"/>
                    <a:pt x="13259" y="118"/>
                  </a:cubicBezTo>
                  <a:cubicBezTo>
                    <a:pt x="14995" y="-225"/>
                    <a:pt x="16923" y="118"/>
                    <a:pt x="18080" y="2004"/>
                  </a:cubicBezTo>
                  <a:cubicBezTo>
                    <a:pt x="19237" y="3889"/>
                    <a:pt x="19623" y="7318"/>
                    <a:pt x="20009" y="10746"/>
                  </a:cubicBezTo>
                  <a:cubicBezTo>
                    <a:pt x="20395" y="14175"/>
                    <a:pt x="20780" y="17604"/>
                    <a:pt x="21166" y="210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5" name="Line"/>
            <p:cNvSpPr/>
            <p:nvPr/>
          </p:nvSpPr>
          <p:spPr>
            <a:xfrm>
              <a:off x="4065769" y="203335"/>
              <a:ext cx="99827" cy="478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512" fill="norm" stroke="1" extrusionOk="0">
                  <a:moveTo>
                    <a:pt x="0" y="959"/>
                  </a:moveTo>
                  <a:cubicBezTo>
                    <a:pt x="1322" y="578"/>
                    <a:pt x="2645" y="197"/>
                    <a:pt x="4408" y="55"/>
                  </a:cubicBezTo>
                  <a:cubicBezTo>
                    <a:pt x="6171" y="-88"/>
                    <a:pt x="8376" y="7"/>
                    <a:pt x="10580" y="816"/>
                  </a:cubicBezTo>
                  <a:cubicBezTo>
                    <a:pt x="12784" y="1625"/>
                    <a:pt x="14988" y="3147"/>
                    <a:pt x="14988" y="4337"/>
                  </a:cubicBezTo>
                  <a:cubicBezTo>
                    <a:pt x="14988" y="5526"/>
                    <a:pt x="12784" y="6382"/>
                    <a:pt x="11461" y="7049"/>
                  </a:cubicBezTo>
                  <a:cubicBezTo>
                    <a:pt x="10139" y="7715"/>
                    <a:pt x="9698" y="8190"/>
                    <a:pt x="10800" y="8809"/>
                  </a:cubicBezTo>
                  <a:cubicBezTo>
                    <a:pt x="11902" y="9427"/>
                    <a:pt x="14547" y="10189"/>
                    <a:pt x="16971" y="11568"/>
                  </a:cubicBezTo>
                  <a:cubicBezTo>
                    <a:pt x="19396" y="12948"/>
                    <a:pt x="21600" y="14946"/>
                    <a:pt x="20498" y="16564"/>
                  </a:cubicBezTo>
                  <a:cubicBezTo>
                    <a:pt x="19396" y="18182"/>
                    <a:pt x="14988" y="19419"/>
                    <a:pt x="11241" y="20180"/>
                  </a:cubicBezTo>
                  <a:cubicBezTo>
                    <a:pt x="7494" y="20941"/>
                    <a:pt x="4408" y="21227"/>
                    <a:pt x="1322" y="215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6" name="Line"/>
            <p:cNvSpPr/>
            <p:nvPr/>
          </p:nvSpPr>
          <p:spPr>
            <a:xfrm>
              <a:off x="1510867" y="381135"/>
              <a:ext cx="151470" cy="40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1467" fill="norm" stroke="1" extrusionOk="0">
                  <a:moveTo>
                    <a:pt x="1164" y="4193"/>
                  </a:moveTo>
                  <a:cubicBezTo>
                    <a:pt x="2028" y="7925"/>
                    <a:pt x="2892" y="11657"/>
                    <a:pt x="3324" y="13862"/>
                  </a:cubicBezTo>
                  <a:cubicBezTo>
                    <a:pt x="3756" y="16068"/>
                    <a:pt x="3756" y="16746"/>
                    <a:pt x="3900" y="17425"/>
                  </a:cubicBezTo>
                  <a:cubicBezTo>
                    <a:pt x="4044" y="18103"/>
                    <a:pt x="4332" y="18782"/>
                    <a:pt x="4332" y="18612"/>
                  </a:cubicBezTo>
                  <a:cubicBezTo>
                    <a:pt x="4332" y="18443"/>
                    <a:pt x="4044" y="17425"/>
                    <a:pt x="3180" y="14937"/>
                  </a:cubicBezTo>
                  <a:cubicBezTo>
                    <a:pt x="2316" y="12449"/>
                    <a:pt x="876" y="8491"/>
                    <a:pt x="300" y="5946"/>
                  </a:cubicBezTo>
                  <a:cubicBezTo>
                    <a:pt x="-276" y="3402"/>
                    <a:pt x="12" y="2271"/>
                    <a:pt x="876" y="1479"/>
                  </a:cubicBezTo>
                  <a:cubicBezTo>
                    <a:pt x="1740" y="688"/>
                    <a:pt x="3180" y="235"/>
                    <a:pt x="4620" y="66"/>
                  </a:cubicBezTo>
                  <a:cubicBezTo>
                    <a:pt x="6060" y="-104"/>
                    <a:pt x="7500" y="9"/>
                    <a:pt x="10092" y="970"/>
                  </a:cubicBezTo>
                  <a:cubicBezTo>
                    <a:pt x="12684" y="1932"/>
                    <a:pt x="16428" y="3741"/>
                    <a:pt x="18588" y="6342"/>
                  </a:cubicBezTo>
                  <a:cubicBezTo>
                    <a:pt x="20748" y="8943"/>
                    <a:pt x="21324" y="12336"/>
                    <a:pt x="19596" y="14937"/>
                  </a:cubicBezTo>
                  <a:cubicBezTo>
                    <a:pt x="17868" y="17538"/>
                    <a:pt x="13836" y="19347"/>
                    <a:pt x="11100" y="20309"/>
                  </a:cubicBezTo>
                  <a:cubicBezTo>
                    <a:pt x="8364" y="21270"/>
                    <a:pt x="6924" y="21383"/>
                    <a:pt x="5340" y="21439"/>
                  </a:cubicBezTo>
                  <a:cubicBezTo>
                    <a:pt x="3756" y="21496"/>
                    <a:pt x="2028" y="21496"/>
                    <a:pt x="1020" y="21157"/>
                  </a:cubicBezTo>
                  <a:cubicBezTo>
                    <a:pt x="12" y="20817"/>
                    <a:pt x="-276" y="20139"/>
                    <a:pt x="1452" y="19573"/>
                  </a:cubicBezTo>
                  <a:cubicBezTo>
                    <a:pt x="3180" y="19008"/>
                    <a:pt x="6924" y="18556"/>
                    <a:pt x="10668" y="181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7" name="Line"/>
            <p:cNvSpPr/>
            <p:nvPr/>
          </p:nvSpPr>
          <p:spPr>
            <a:xfrm>
              <a:off x="1709919" y="739018"/>
              <a:ext cx="254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5891"/>
                    <a:pt x="3600" y="11782"/>
                    <a:pt x="7200" y="15382"/>
                  </a:cubicBezTo>
                  <a:cubicBezTo>
                    <a:pt x="10800" y="18982"/>
                    <a:pt x="16200" y="2029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8" name="Line"/>
            <p:cNvSpPr/>
            <p:nvPr/>
          </p:nvSpPr>
          <p:spPr>
            <a:xfrm>
              <a:off x="4427719" y="509221"/>
              <a:ext cx="266701" cy="90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6" fill="norm" stroke="1" extrusionOk="0">
                  <a:moveTo>
                    <a:pt x="0" y="20896"/>
                  </a:moveTo>
                  <a:cubicBezTo>
                    <a:pt x="171" y="15987"/>
                    <a:pt x="343" y="11078"/>
                    <a:pt x="771" y="7641"/>
                  </a:cubicBezTo>
                  <a:cubicBezTo>
                    <a:pt x="1200" y="4205"/>
                    <a:pt x="1886" y="2241"/>
                    <a:pt x="2743" y="1014"/>
                  </a:cubicBezTo>
                  <a:cubicBezTo>
                    <a:pt x="3600" y="-213"/>
                    <a:pt x="4629" y="-704"/>
                    <a:pt x="5571" y="1751"/>
                  </a:cubicBezTo>
                  <a:cubicBezTo>
                    <a:pt x="6514" y="4205"/>
                    <a:pt x="7371" y="9605"/>
                    <a:pt x="8057" y="13287"/>
                  </a:cubicBezTo>
                  <a:cubicBezTo>
                    <a:pt x="8743" y="16969"/>
                    <a:pt x="9257" y="18932"/>
                    <a:pt x="10371" y="19669"/>
                  </a:cubicBezTo>
                  <a:cubicBezTo>
                    <a:pt x="11486" y="20405"/>
                    <a:pt x="13200" y="19914"/>
                    <a:pt x="15171" y="16478"/>
                  </a:cubicBezTo>
                  <a:cubicBezTo>
                    <a:pt x="17143" y="13041"/>
                    <a:pt x="19371" y="6660"/>
                    <a:pt x="21600" y="2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9" name="Line"/>
            <p:cNvSpPr/>
            <p:nvPr/>
          </p:nvSpPr>
          <p:spPr>
            <a:xfrm>
              <a:off x="4453119" y="338968"/>
              <a:ext cx="63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0" name="Line"/>
            <p:cNvSpPr/>
            <p:nvPr/>
          </p:nvSpPr>
          <p:spPr>
            <a:xfrm>
              <a:off x="4491219" y="243718"/>
              <a:ext cx="6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1" name="Line"/>
            <p:cNvSpPr/>
            <p:nvPr/>
          </p:nvSpPr>
          <p:spPr>
            <a:xfrm>
              <a:off x="4554719" y="338968"/>
              <a:ext cx="63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2" name="Line"/>
            <p:cNvSpPr/>
            <p:nvPr/>
          </p:nvSpPr>
          <p:spPr>
            <a:xfrm>
              <a:off x="4586469" y="269118"/>
              <a:ext cx="38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3" name="Line"/>
            <p:cNvSpPr/>
            <p:nvPr/>
          </p:nvSpPr>
          <p:spPr>
            <a:xfrm>
              <a:off x="4644124" y="113457"/>
              <a:ext cx="111679" cy="304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114" fill="norm" stroke="1" extrusionOk="0">
                  <a:moveTo>
                    <a:pt x="18243" y="14333"/>
                  </a:moveTo>
                  <a:cubicBezTo>
                    <a:pt x="16205" y="14039"/>
                    <a:pt x="14167" y="13745"/>
                    <a:pt x="11314" y="14039"/>
                  </a:cubicBezTo>
                  <a:cubicBezTo>
                    <a:pt x="8461" y="14333"/>
                    <a:pt x="4794" y="15215"/>
                    <a:pt x="2756" y="16096"/>
                  </a:cubicBezTo>
                  <a:cubicBezTo>
                    <a:pt x="718" y="16978"/>
                    <a:pt x="311" y="17860"/>
                    <a:pt x="107" y="18668"/>
                  </a:cubicBezTo>
                  <a:cubicBezTo>
                    <a:pt x="-97" y="19476"/>
                    <a:pt x="-97" y="20211"/>
                    <a:pt x="922" y="20725"/>
                  </a:cubicBezTo>
                  <a:cubicBezTo>
                    <a:pt x="1941" y="21239"/>
                    <a:pt x="3978" y="21533"/>
                    <a:pt x="7443" y="19696"/>
                  </a:cubicBezTo>
                  <a:cubicBezTo>
                    <a:pt x="10907" y="17860"/>
                    <a:pt x="15797" y="13892"/>
                    <a:pt x="18446" y="10513"/>
                  </a:cubicBezTo>
                  <a:cubicBezTo>
                    <a:pt x="21095" y="7133"/>
                    <a:pt x="21503" y="4341"/>
                    <a:pt x="21503" y="2578"/>
                  </a:cubicBezTo>
                  <a:cubicBezTo>
                    <a:pt x="21503" y="815"/>
                    <a:pt x="21095" y="80"/>
                    <a:pt x="20280" y="6"/>
                  </a:cubicBezTo>
                  <a:cubicBezTo>
                    <a:pt x="19465" y="-67"/>
                    <a:pt x="18243" y="521"/>
                    <a:pt x="17224" y="2357"/>
                  </a:cubicBezTo>
                  <a:cubicBezTo>
                    <a:pt x="16205" y="4194"/>
                    <a:pt x="15390" y="7280"/>
                    <a:pt x="16001" y="9704"/>
                  </a:cubicBezTo>
                  <a:cubicBezTo>
                    <a:pt x="16612" y="12129"/>
                    <a:pt x="18650" y="13892"/>
                    <a:pt x="20688" y="156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4" name="Line"/>
            <p:cNvSpPr/>
            <p:nvPr/>
          </p:nvSpPr>
          <p:spPr>
            <a:xfrm>
              <a:off x="4929369" y="300868"/>
              <a:ext cx="146051" cy="29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4" fill="norm" stroke="1" extrusionOk="0">
                  <a:moveTo>
                    <a:pt x="0" y="0"/>
                  </a:moveTo>
                  <a:cubicBezTo>
                    <a:pt x="2191" y="3913"/>
                    <a:pt x="4383" y="7826"/>
                    <a:pt x="6887" y="11113"/>
                  </a:cubicBezTo>
                  <a:cubicBezTo>
                    <a:pt x="9391" y="14400"/>
                    <a:pt x="12209" y="17061"/>
                    <a:pt x="14087" y="18783"/>
                  </a:cubicBezTo>
                  <a:cubicBezTo>
                    <a:pt x="15965" y="20504"/>
                    <a:pt x="16904" y="21287"/>
                    <a:pt x="18000" y="21443"/>
                  </a:cubicBezTo>
                  <a:cubicBezTo>
                    <a:pt x="19096" y="21600"/>
                    <a:pt x="20348" y="21130"/>
                    <a:pt x="21600" y="206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5" name="Line"/>
            <p:cNvSpPr/>
            <p:nvPr/>
          </p:nvSpPr>
          <p:spPr>
            <a:xfrm>
              <a:off x="4916669" y="307218"/>
              <a:ext cx="18415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83" y="3471"/>
                    <a:pt x="12166" y="6943"/>
                    <a:pt x="8814" y="9643"/>
                  </a:cubicBezTo>
                  <a:cubicBezTo>
                    <a:pt x="5462" y="12343"/>
                    <a:pt x="3476" y="14271"/>
                    <a:pt x="2234" y="16136"/>
                  </a:cubicBezTo>
                  <a:cubicBezTo>
                    <a:pt x="993" y="18000"/>
                    <a:pt x="497" y="198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6" name="Line"/>
            <p:cNvSpPr/>
            <p:nvPr/>
          </p:nvSpPr>
          <p:spPr>
            <a:xfrm>
              <a:off x="6639636" y="176138"/>
              <a:ext cx="206074" cy="470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437" fill="norm" stroke="1" extrusionOk="0">
                  <a:moveTo>
                    <a:pt x="1728" y="4815"/>
                  </a:moveTo>
                  <a:cubicBezTo>
                    <a:pt x="1728" y="8479"/>
                    <a:pt x="1728" y="12143"/>
                    <a:pt x="1620" y="14506"/>
                  </a:cubicBezTo>
                  <a:cubicBezTo>
                    <a:pt x="1512" y="16868"/>
                    <a:pt x="1296" y="17929"/>
                    <a:pt x="1080" y="18701"/>
                  </a:cubicBezTo>
                  <a:cubicBezTo>
                    <a:pt x="864" y="19472"/>
                    <a:pt x="648" y="19954"/>
                    <a:pt x="432" y="19809"/>
                  </a:cubicBezTo>
                  <a:cubicBezTo>
                    <a:pt x="216" y="19665"/>
                    <a:pt x="0" y="18893"/>
                    <a:pt x="0" y="16820"/>
                  </a:cubicBezTo>
                  <a:cubicBezTo>
                    <a:pt x="0" y="14747"/>
                    <a:pt x="216" y="11372"/>
                    <a:pt x="1080" y="8576"/>
                  </a:cubicBezTo>
                  <a:cubicBezTo>
                    <a:pt x="1944" y="5779"/>
                    <a:pt x="3456" y="3561"/>
                    <a:pt x="4644" y="2211"/>
                  </a:cubicBezTo>
                  <a:cubicBezTo>
                    <a:pt x="5832" y="861"/>
                    <a:pt x="6696" y="379"/>
                    <a:pt x="7668" y="138"/>
                  </a:cubicBezTo>
                  <a:cubicBezTo>
                    <a:pt x="8640" y="-103"/>
                    <a:pt x="9720" y="-103"/>
                    <a:pt x="11772" y="765"/>
                  </a:cubicBezTo>
                  <a:cubicBezTo>
                    <a:pt x="13824" y="1633"/>
                    <a:pt x="16848" y="3368"/>
                    <a:pt x="18792" y="5876"/>
                  </a:cubicBezTo>
                  <a:cubicBezTo>
                    <a:pt x="20736" y="8383"/>
                    <a:pt x="21600" y="11661"/>
                    <a:pt x="20628" y="14265"/>
                  </a:cubicBezTo>
                  <a:cubicBezTo>
                    <a:pt x="19656" y="16868"/>
                    <a:pt x="16848" y="18797"/>
                    <a:pt x="14040" y="19906"/>
                  </a:cubicBezTo>
                  <a:cubicBezTo>
                    <a:pt x="11232" y="21015"/>
                    <a:pt x="8424" y="21304"/>
                    <a:pt x="6372" y="21401"/>
                  </a:cubicBezTo>
                  <a:cubicBezTo>
                    <a:pt x="4320" y="21497"/>
                    <a:pt x="3024" y="21401"/>
                    <a:pt x="2052" y="21159"/>
                  </a:cubicBezTo>
                  <a:cubicBezTo>
                    <a:pt x="1080" y="20918"/>
                    <a:pt x="432" y="20533"/>
                    <a:pt x="648" y="20099"/>
                  </a:cubicBezTo>
                  <a:cubicBezTo>
                    <a:pt x="864" y="19665"/>
                    <a:pt x="1944" y="19183"/>
                    <a:pt x="3024" y="187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7" name="Line"/>
            <p:cNvSpPr/>
            <p:nvPr/>
          </p:nvSpPr>
          <p:spPr>
            <a:xfrm>
              <a:off x="6885169" y="492280"/>
              <a:ext cx="146051" cy="187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2" fill="norm" stroke="1" extrusionOk="0">
                  <a:moveTo>
                    <a:pt x="0" y="5657"/>
                  </a:moveTo>
                  <a:cubicBezTo>
                    <a:pt x="0" y="4457"/>
                    <a:pt x="0" y="3257"/>
                    <a:pt x="626" y="2297"/>
                  </a:cubicBezTo>
                  <a:cubicBezTo>
                    <a:pt x="1252" y="1337"/>
                    <a:pt x="2504" y="617"/>
                    <a:pt x="4539" y="257"/>
                  </a:cubicBezTo>
                  <a:cubicBezTo>
                    <a:pt x="6574" y="-103"/>
                    <a:pt x="9391" y="-103"/>
                    <a:pt x="11270" y="377"/>
                  </a:cubicBezTo>
                  <a:cubicBezTo>
                    <a:pt x="13148" y="857"/>
                    <a:pt x="14087" y="1817"/>
                    <a:pt x="12835" y="4457"/>
                  </a:cubicBezTo>
                  <a:cubicBezTo>
                    <a:pt x="11583" y="7097"/>
                    <a:pt x="8139" y="11417"/>
                    <a:pt x="5791" y="14537"/>
                  </a:cubicBezTo>
                  <a:cubicBezTo>
                    <a:pt x="3443" y="17657"/>
                    <a:pt x="2191" y="19577"/>
                    <a:pt x="2348" y="20537"/>
                  </a:cubicBezTo>
                  <a:cubicBezTo>
                    <a:pt x="2504" y="21497"/>
                    <a:pt x="4070" y="21497"/>
                    <a:pt x="7513" y="20657"/>
                  </a:cubicBezTo>
                  <a:cubicBezTo>
                    <a:pt x="10957" y="19817"/>
                    <a:pt x="16278" y="18137"/>
                    <a:pt x="21600" y="164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8" name="Line"/>
            <p:cNvSpPr/>
            <p:nvPr/>
          </p:nvSpPr>
          <p:spPr>
            <a:xfrm>
              <a:off x="7139169" y="389768"/>
              <a:ext cx="1079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9" name="Line"/>
            <p:cNvSpPr/>
            <p:nvPr/>
          </p:nvSpPr>
          <p:spPr>
            <a:xfrm>
              <a:off x="7151869" y="491368"/>
              <a:ext cx="20320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7200"/>
                  </a:moveTo>
                  <a:cubicBezTo>
                    <a:pt x="900" y="14400"/>
                    <a:pt x="1800" y="21600"/>
                    <a:pt x="5400" y="20400"/>
                  </a:cubicBezTo>
                  <a:cubicBezTo>
                    <a:pt x="9000" y="19200"/>
                    <a:pt x="15300" y="9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0" name="Line"/>
            <p:cNvSpPr/>
            <p:nvPr/>
          </p:nvSpPr>
          <p:spPr>
            <a:xfrm>
              <a:off x="7407192" y="194442"/>
              <a:ext cx="182828" cy="363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431" fill="norm" stroke="1" extrusionOk="0">
                  <a:moveTo>
                    <a:pt x="21445" y="1408"/>
                  </a:moveTo>
                  <a:cubicBezTo>
                    <a:pt x="20700" y="909"/>
                    <a:pt x="19955" y="409"/>
                    <a:pt x="18217" y="160"/>
                  </a:cubicBezTo>
                  <a:cubicBezTo>
                    <a:pt x="16479" y="-90"/>
                    <a:pt x="13748" y="-90"/>
                    <a:pt x="11762" y="472"/>
                  </a:cubicBezTo>
                  <a:cubicBezTo>
                    <a:pt x="9776" y="1034"/>
                    <a:pt x="8535" y="2157"/>
                    <a:pt x="8286" y="3344"/>
                  </a:cubicBezTo>
                  <a:cubicBezTo>
                    <a:pt x="8038" y="4530"/>
                    <a:pt x="8783" y="5778"/>
                    <a:pt x="9404" y="7027"/>
                  </a:cubicBezTo>
                  <a:cubicBezTo>
                    <a:pt x="10024" y="8275"/>
                    <a:pt x="10521" y="9524"/>
                    <a:pt x="10273" y="10460"/>
                  </a:cubicBezTo>
                  <a:cubicBezTo>
                    <a:pt x="10024" y="11397"/>
                    <a:pt x="9031" y="12021"/>
                    <a:pt x="7914" y="12396"/>
                  </a:cubicBezTo>
                  <a:cubicBezTo>
                    <a:pt x="6797" y="12770"/>
                    <a:pt x="5555" y="12895"/>
                    <a:pt x="4438" y="12770"/>
                  </a:cubicBezTo>
                  <a:cubicBezTo>
                    <a:pt x="3321" y="12645"/>
                    <a:pt x="2328" y="12271"/>
                    <a:pt x="2328" y="11896"/>
                  </a:cubicBezTo>
                  <a:cubicBezTo>
                    <a:pt x="2328" y="11522"/>
                    <a:pt x="3321" y="11147"/>
                    <a:pt x="4438" y="11085"/>
                  </a:cubicBezTo>
                  <a:cubicBezTo>
                    <a:pt x="5555" y="11022"/>
                    <a:pt x="6797" y="11272"/>
                    <a:pt x="7417" y="11709"/>
                  </a:cubicBezTo>
                  <a:cubicBezTo>
                    <a:pt x="8038" y="12146"/>
                    <a:pt x="8038" y="12770"/>
                    <a:pt x="7293" y="13644"/>
                  </a:cubicBezTo>
                  <a:cubicBezTo>
                    <a:pt x="6548" y="14518"/>
                    <a:pt x="5059" y="15642"/>
                    <a:pt x="3693" y="16578"/>
                  </a:cubicBezTo>
                  <a:cubicBezTo>
                    <a:pt x="2328" y="17515"/>
                    <a:pt x="1086" y="18264"/>
                    <a:pt x="466" y="19013"/>
                  </a:cubicBezTo>
                  <a:cubicBezTo>
                    <a:pt x="-155" y="19762"/>
                    <a:pt x="-155" y="20511"/>
                    <a:pt x="466" y="20948"/>
                  </a:cubicBezTo>
                  <a:cubicBezTo>
                    <a:pt x="1086" y="21385"/>
                    <a:pt x="2328" y="21510"/>
                    <a:pt x="5183" y="21385"/>
                  </a:cubicBezTo>
                  <a:cubicBezTo>
                    <a:pt x="8038" y="21260"/>
                    <a:pt x="12507" y="20886"/>
                    <a:pt x="16976" y="205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1" name="Line"/>
            <p:cNvSpPr/>
            <p:nvPr/>
          </p:nvSpPr>
          <p:spPr>
            <a:xfrm>
              <a:off x="7628119" y="288168"/>
              <a:ext cx="1143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608"/>
                    <a:pt x="9600" y="9216"/>
                    <a:pt x="13200" y="12816"/>
                  </a:cubicBezTo>
                  <a:cubicBezTo>
                    <a:pt x="16800" y="16416"/>
                    <a:pt x="19200" y="1900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2" name="Line"/>
            <p:cNvSpPr/>
            <p:nvPr/>
          </p:nvSpPr>
          <p:spPr>
            <a:xfrm>
              <a:off x="7691068" y="272204"/>
              <a:ext cx="127552" cy="289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528" fill="norm" stroke="1" extrusionOk="0">
                  <a:moveTo>
                    <a:pt x="21338" y="1189"/>
                  </a:moveTo>
                  <a:cubicBezTo>
                    <a:pt x="20276" y="559"/>
                    <a:pt x="19213" y="-72"/>
                    <a:pt x="18151" y="7"/>
                  </a:cubicBezTo>
                  <a:cubicBezTo>
                    <a:pt x="17089" y="86"/>
                    <a:pt x="16027" y="874"/>
                    <a:pt x="13902" y="2924"/>
                  </a:cubicBezTo>
                  <a:cubicBezTo>
                    <a:pt x="11777" y="4973"/>
                    <a:pt x="8590" y="8284"/>
                    <a:pt x="6289" y="10886"/>
                  </a:cubicBezTo>
                  <a:cubicBezTo>
                    <a:pt x="3987" y="13487"/>
                    <a:pt x="2571" y="15379"/>
                    <a:pt x="1508" y="16798"/>
                  </a:cubicBezTo>
                  <a:cubicBezTo>
                    <a:pt x="446" y="18217"/>
                    <a:pt x="-262" y="19163"/>
                    <a:pt x="92" y="19873"/>
                  </a:cubicBezTo>
                  <a:cubicBezTo>
                    <a:pt x="446" y="20582"/>
                    <a:pt x="1863" y="21055"/>
                    <a:pt x="3279" y="215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3" name="Line"/>
            <p:cNvSpPr/>
            <p:nvPr/>
          </p:nvSpPr>
          <p:spPr>
            <a:xfrm>
              <a:off x="7805919" y="504068"/>
              <a:ext cx="127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4" name="Line"/>
            <p:cNvSpPr/>
            <p:nvPr/>
          </p:nvSpPr>
          <p:spPr>
            <a:xfrm>
              <a:off x="7882119" y="535818"/>
              <a:ext cx="762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5" name="Line"/>
            <p:cNvSpPr/>
            <p:nvPr/>
          </p:nvSpPr>
          <p:spPr>
            <a:xfrm>
              <a:off x="8040869" y="535818"/>
              <a:ext cx="6985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6" name="Line"/>
            <p:cNvSpPr/>
            <p:nvPr/>
          </p:nvSpPr>
          <p:spPr>
            <a:xfrm>
              <a:off x="8161519" y="535818"/>
              <a:ext cx="635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7" name="Line"/>
            <p:cNvSpPr/>
            <p:nvPr/>
          </p:nvSpPr>
          <p:spPr>
            <a:xfrm>
              <a:off x="8440919" y="214085"/>
              <a:ext cx="177801" cy="220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62"/>
                  </a:moveTo>
                  <a:cubicBezTo>
                    <a:pt x="771" y="831"/>
                    <a:pt x="1543" y="0"/>
                    <a:pt x="2700" y="0"/>
                  </a:cubicBezTo>
                  <a:cubicBezTo>
                    <a:pt x="3857" y="0"/>
                    <a:pt x="5400" y="831"/>
                    <a:pt x="7329" y="2804"/>
                  </a:cubicBezTo>
                  <a:cubicBezTo>
                    <a:pt x="9257" y="4777"/>
                    <a:pt x="11571" y="7892"/>
                    <a:pt x="14014" y="11215"/>
                  </a:cubicBezTo>
                  <a:cubicBezTo>
                    <a:pt x="16457" y="14538"/>
                    <a:pt x="19029" y="1806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8" name="Line"/>
            <p:cNvSpPr/>
            <p:nvPr/>
          </p:nvSpPr>
          <p:spPr>
            <a:xfrm>
              <a:off x="8537820" y="243718"/>
              <a:ext cx="188850" cy="333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537" fill="norm" stroke="1" extrusionOk="0">
                  <a:moveTo>
                    <a:pt x="21413" y="0"/>
                  </a:moveTo>
                  <a:cubicBezTo>
                    <a:pt x="18773" y="2324"/>
                    <a:pt x="16133" y="4648"/>
                    <a:pt x="13133" y="7451"/>
                  </a:cubicBezTo>
                  <a:cubicBezTo>
                    <a:pt x="10133" y="10253"/>
                    <a:pt x="6773" y="13534"/>
                    <a:pt x="4493" y="15722"/>
                  </a:cubicBezTo>
                  <a:cubicBezTo>
                    <a:pt x="2213" y="17909"/>
                    <a:pt x="1013" y="19003"/>
                    <a:pt x="413" y="19891"/>
                  </a:cubicBezTo>
                  <a:cubicBezTo>
                    <a:pt x="-187" y="20780"/>
                    <a:pt x="-187" y="21463"/>
                    <a:pt x="773" y="21532"/>
                  </a:cubicBezTo>
                  <a:cubicBezTo>
                    <a:pt x="1733" y="21600"/>
                    <a:pt x="3653" y="21053"/>
                    <a:pt x="5573" y="205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9" name="Line"/>
            <p:cNvSpPr/>
            <p:nvPr/>
          </p:nvSpPr>
          <p:spPr>
            <a:xfrm>
              <a:off x="8685715" y="447866"/>
              <a:ext cx="148905" cy="153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223" fill="norm" stroke="1" extrusionOk="0">
                  <a:moveTo>
                    <a:pt x="2236" y="7750"/>
                  </a:moveTo>
                  <a:cubicBezTo>
                    <a:pt x="2236" y="9210"/>
                    <a:pt x="2236" y="10669"/>
                    <a:pt x="1779" y="12858"/>
                  </a:cubicBezTo>
                  <a:cubicBezTo>
                    <a:pt x="1323" y="15047"/>
                    <a:pt x="410" y="17966"/>
                    <a:pt x="106" y="18550"/>
                  </a:cubicBezTo>
                  <a:cubicBezTo>
                    <a:pt x="-198" y="19134"/>
                    <a:pt x="106" y="17383"/>
                    <a:pt x="1627" y="14318"/>
                  </a:cubicBezTo>
                  <a:cubicBezTo>
                    <a:pt x="3148" y="11253"/>
                    <a:pt x="5887" y="6874"/>
                    <a:pt x="8625" y="4101"/>
                  </a:cubicBezTo>
                  <a:cubicBezTo>
                    <a:pt x="11363" y="1328"/>
                    <a:pt x="14101" y="161"/>
                    <a:pt x="16078" y="15"/>
                  </a:cubicBezTo>
                  <a:cubicBezTo>
                    <a:pt x="18056" y="-131"/>
                    <a:pt x="19272" y="745"/>
                    <a:pt x="20033" y="3810"/>
                  </a:cubicBezTo>
                  <a:cubicBezTo>
                    <a:pt x="20794" y="6874"/>
                    <a:pt x="21098" y="12128"/>
                    <a:pt x="21098" y="15485"/>
                  </a:cubicBezTo>
                  <a:cubicBezTo>
                    <a:pt x="21098" y="18842"/>
                    <a:pt x="20794" y="20301"/>
                    <a:pt x="20794" y="20885"/>
                  </a:cubicBezTo>
                  <a:cubicBezTo>
                    <a:pt x="20794" y="21469"/>
                    <a:pt x="21098" y="21177"/>
                    <a:pt x="21402" y="208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0" name="Line"/>
            <p:cNvSpPr/>
            <p:nvPr/>
          </p:nvSpPr>
          <p:spPr>
            <a:xfrm>
              <a:off x="8961619" y="190008"/>
              <a:ext cx="68114" cy="43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534" fill="norm" stroke="1" extrusionOk="0">
                  <a:moveTo>
                    <a:pt x="0" y="1717"/>
                  </a:moveTo>
                  <a:cubicBezTo>
                    <a:pt x="0" y="1192"/>
                    <a:pt x="0" y="668"/>
                    <a:pt x="1636" y="353"/>
                  </a:cubicBezTo>
                  <a:cubicBezTo>
                    <a:pt x="3273" y="39"/>
                    <a:pt x="6545" y="-66"/>
                    <a:pt x="9491" y="39"/>
                  </a:cubicBezTo>
                  <a:cubicBezTo>
                    <a:pt x="12436" y="144"/>
                    <a:pt x="15055" y="458"/>
                    <a:pt x="17345" y="1507"/>
                  </a:cubicBezTo>
                  <a:cubicBezTo>
                    <a:pt x="19636" y="2555"/>
                    <a:pt x="21600" y="4338"/>
                    <a:pt x="19964" y="5963"/>
                  </a:cubicBezTo>
                  <a:cubicBezTo>
                    <a:pt x="18327" y="7588"/>
                    <a:pt x="13091" y="9056"/>
                    <a:pt x="11127" y="10472"/>
                  </a:cubicBezTo>
                  <a:cubicBezTo>
                    <a:pt x="9164" y="11887"/>
                    <a:pt x="10473" y="13251"/>
                    <a:pt x="12764" y="14509"/>
                  </a:cubicBezTo>
                  <a:cubicBezTo>
                    <a:pt x="15055" y="15767"/>
                    <a:pt x="18327" y="16920"/>
                    <a:pt x="19964" y="17864"/>
                  </a:cubicBezTo>
                  <a:cubicBezTo>
                    <a:pt x="21600" y="18808"/>
                    <a:pt x="21600" y="19542"/>
                    <a:pt x="18655" y="20118"/>
                  </a:cubicBezTo>
                  <a:cubicBezTo>
                    <a:pt x="15709" y="20695"/>
                    <a:pt x="9818" y="21115"/>
                    <a:pt x="3927" y="215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1" name="Line"/>
            <p:cNvSpPr/>
            <p:nvPr/>
          </p:nvSpPr>
          <p:spPr>
            <a:xfrm>
              <a:off x="9293272" y="412677"/>
              <a:ext cx="309698" cy="97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0780" fill="norm" stroke="1" extrusionOk="0">
                  <a:moveTo>
                    <a:pt x="1662" y="20780"/>
                  </a:moveTo>
                  <a:cubicBezTo>
                    <a:pt x="1075" y="19430"/>
                    <a:pt x="487" y="18080"/>
                    <a:pt x="193" y="16280"/>
                  </a:cubicBezTo>
                  <a:cubicBezTo>
                    <a:pt x="-101" y="14480"/>
                    <a:pt x="-101" y="12230"/>
                    <a:pt x="487" y="9080"/>
                  </a:cubicBezTo>
                  <a:cubicBezTo>
                    <a:pt x="1075" y="5930"/>
                    <a:pt x="2250" y="1880"/>
                    <a:pt x="3572" y="530"/>
                  </a:cubicBezTo>
                  <a:cubicBezTo>
                    <a:pt x="4895" y="-820"/>
                    <a:pt x="6364" y="530"/>
                    <a:pt x="7540" y="3230"/>
                  </a:cubicBezTo>
                  <a:cubicBezTo>
                    <a:pt x="8715" y="5930"/>
                    <a:pt x="9597" y="9980"/>
                    <a:pt x="10405" y="12680"/>
                  </a:cubicBezTo>
                  <a:cubicBezTo>
                    <a:pt x="11213" y="15380"/>
                    <a:pt x="11948" y="16730"/>
                    <a:pt x="12683" y="17180"/>
                  </a:cubicBezTo>
                  <a:cubicBezTo>
                    <a:pt x="13417" y="17630"/>
                    <a:pt x="14152" y="17180"/>
                    <a:pt x="15548" y="14480"/>
                  </a:cubicBezTo>
                  <a:cubicBezTo>
                    <a:pt x="16944" y="11780"/>
                    <a:pt x="19001" y="6830"/>
                    <a:pt x="20103" y="4130"/>
                  </a:cubicBezTo>
                  <a:cubicBezTo>
                    <a:pt x="21205" y="1430"/>
                    <a:pt x="21352" y="980"/>
                    <a:pt x="21499" y="5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2" name="Line"/>
            <p:cNvSpPr/>
            <p:nvPr/>
          </p:nvSpPr>
          <p:spPr>
            <a:xfrm>
              <a:off x="9425169" y="250068"/>
              <a:ext cx="127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3" name="Line"/>
            <p:cNvSpPr/>
            <p:nvPr/>
          </p:nvSpPr>
          <p:spPr>
            <a:xfrm>
              <a:off x="9437869" y="173868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4" name="Line"/>
            <p:cNvSpPr/>
            <p:nvPr/>
          </p:nvSpPr>
          <p:spPr>
            <a:xfrm>
              <a:off x="9507719" y="250068"/>
              <a:ext cx="1" cy="8255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5" name="Line"/>
            <p:cNvSpPr/>
            <p:nvPr/>
          </p:nvSpPr>
          <p:spPr>
            <a:xfrm>
              <a:off x="9520419" y="192918"/>
              <a:ext cx="31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6" name="Line"/>
            <p:cNvSpPr/>
            <p:nvPr/>
          </p:nvSpPr>
          <p:spPr>
            <a:xfrm>
              <a:off x="9559965" y="-1"/>
              <a:ext cx="217895" cy="361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191" fill="norm" stroke="1" extrusionOk="0">
                  <a:moveTo>
                    <a:pt x="12320" y="15411"/>
                  </a:moveTo>
                  <a:cubicBezTo>
                    <a:pt x="11489" y="14915"/>
                    <a:pt x="10658" y="14418"/>
                    <a:pt x="9204" y="14418"/>
                  </a:cubicBezTo>
                  <a:cubicBezTo>
                    <a:pt x="7750" y="14418"/>
                    <a:pt x="5673" y="14915"/>
                    <a:pt x="4012" y="15784"/>
                  </a:cubicBezTo>
                  <a:cubicBezTo>
                    <a:pt x="2350" y="16653"/>
                    <a:pt x="1104" y="17894"/>
                    <a:pt x="481" y="18825"/>
                  </a:cubicBezTo>
                  <a:cubicBezTo>
                    <a:pt x="-142" y="19756"/>
                    <a:pt x="-142" y="20377"/>
                    <a:pt x="377" y="20811"/>
                  </a:cubicBezTo>
                  <a:cubicBezTo>
                    <a:pt x="896" y="21246"/>
                    <a:pt x="1935" y="21494"/>
                    <a:pt x="4012" y="20501"/>
                  </a:cubicBezTo>
                  <a:cubicBezTo>
                    <a:pt x="6089" y="19508"/>
                    <a:pt x="9204" y="17273"/>
                    <a:pt x="12112" y="14294"/>
                  </a:cubicBezTo>
                  <a:cubicBezTo>
                    <a:pt x="15020" y="11315"/>
                    <a:pt x="17720" y="7591"/>
                    <a:pt x="19277" y="5356"/>
                  </a:cubicBezTo>
                  <a:cubicBezTo>
                    <a:pt x="20835" y="3122"/>
                    <a:pt x="21250" y="2377"/>
                    <a:pt x="21354" y="1632"/>
                  </a:cubicBezTo>
                  <a:cubicBezTo>
                    <a:pt x="21458" y="887"/>
                    <a:pt x="21250" y="142"/>
                    <a:pt x="20731" y="18"/>
                  </a:cubicBezTo>
                  <a:cubicBezTo>
                    <a:pt x="20212" y="-106"/>
                    <a:pt x="19381" y="391"/>
                    <a:pt x="18343" y="2501"/>
                  </a:cubicBezTo>
                  <a:cubicBezTo>
                    <a:pt x="17304" y="4611"/>
                    <a:pt x="16058" y="8335"/>
                    <a:pt x="15539" y="11004"/>
                  </a:cubicBezTo>
                  <a:cubicBezTo>
                    <a:pt x="15020" y="13673"/>
                    <a:pt x="15227" y="15287"/>
                    <a:pt x="15435" y="169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7" name="Line"/>
            <p:cNvSpPr/>
            <p:nvPr/>
          </p:nvSpPr>
          <p:spPr>
            <a:xfrm>
              <a:off x="9990319" y="224668"/>
              <a:ext cx="12700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1482"/>
                    <a:pt x="5760" y="2965"/>
                    <a:pt x="8640" y="5824"/>
                  </a:cubicBezTo>
                  <a:cubicBezTo>
                    <a:pt x="11520" y="8682"/>
                    <a:pt x="14400" y="12918"/>
                    <a:pt x="16560" y="15776"/>
                  </a:cubicBezTo>
                  <a:cubicBezTo>
                    <a:pt x="18720" y="18635"/>
                    <a:pt x="20160" y="2011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8" name="Line"/>
            <p:cNvSpPr/>
            <p:nvPr/>
          </p:nvSpPr>
          <p:spPr>
            <a:xfrm>
              <a:off x="10070282" y="243718"/>
              <a:ext cx="186738" cy="338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21411" y="0"/>
                  </a:moveTo>
                  <a:cubicBezTo>
                    <a:pt x="20198" y="0"/>
                    <a:pt x="18984" y="0"/>
                    <a:pt x="17649" y="675"/>
                  </a:cubicBezTo>
                  <a:cubicBezTo>
                    <a:pt x="16314" y="1350"/>
                    <a:pt x="14858" y="2700"/>
                    <a:pt x="12310" y="5603"/>
                  </a:cubicBezTo>
                  <a:cubicBezTo>
                    <a:pt x="9762" y="8505"/>
                    <a:pt x="6121" y="12960"/>
                    <a:pt x="3937" y="15660"/>
                  </a:cubicBezTo>
                  <a:cubicBezTo>
                    <a:pt x="1753" y="18360"/>
                    <a:pt x="1024" y="19305"/>
                    <a:pt x="539" y="20115"/>
                  </a:cubicBezTo>
                  <a:cubicBezTo>
                    <a:pt x="54" y="20925"/>
                    <a:pt x="-189" y="21600"/>
                    <a:pt x="175" y="21600"/>
                  </a:cubicBezTo>
                  <a:cubicBezTo>
                    <a:pt x="539" y="21600"/>
                    <a:pt x="1510" y="20925"/>
                    <a:pt x="2481" y="202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9" name="Line"/>
            <p:cNvSpPr/>
            <p:nvPr/>
          </p:nvSpPr>
          <p:spPr>
            <a:xfrm>
              <a:off x="2075912" y="1456568"/>
              <a:ext cx="220795" cy="407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548" fill="norm" stroke="1" extrusionOk="0">
                  <a:moveTo>
                    <a:pt x="4502" y="0"/>
                  </a:moveTo>
                  <a:cubicBezTo>
                    <a:pt x="4094" y="4812"/>
                    <a:pt x="3687" y="9625"/>
                    <a:pt x="3381" y="12982"/>
                  </a:cubicBezTo>
                  <a:cubicBezTo>
                    <a:pt x="3075" y="16340"/>
                    <a:pt x="2872" y="18242"/>
                    <a:pt x="2770" y="19530"/>
                  </a:cubicBezTo>
                  <a:cubicBezTo>
                    <a:pt x="2668" y="20817"/>
                    <a:pt x="2668" y="21488"/>
                    <a:pt x="2566" y="21544"/>
                  </a:cubicBezTo>
                  <a:cubicBezTo>
                    <a:pt x="2464" y="21600"/>
                    <a:pt x="2260" y="21040"/>
                    <a:pt x="1853" y="20145"/>
                  </a:cubicBezTo>
                  <a:cubicBezTo>
                    <a:pt x="1445" y="19250"/>
                    <a:pt x="834" y="18019"/>
                    <a:pt x="426" y="17067"/>
                  </a:cubicBezTo>
                  <a:cubicBezTo>
                    <a:pt x="19" y="16116"/>
                    <a:pt x="-185" y="15445"/>
                    <a:pt x="223" y="15109"/>
                  </a:cubicBezTo>
                  <a:cubicBezTo>
                    <a:pt x="630" y="14773"/>
                    <a:pt x="1649" y="14773"/>
                    <a:pt x="3279" y="14437"/>
                  </a:cubicBezTo>
                  <a:cubicBezTo>
                    <a:pt x="4909" y="14102"/>
                    <a:pt x="7151" y="13430"/>
                    <a:pt x="9596" y="11919"/>
                  </a:cubicBezTo>
                  <a:cubicBezTo>
                    <a:pt x="12041" y="10408"/>
                    <a:pt x="14690" y="8058"/>
                    <a:pt x="16321" y="6547"/>
                  </a:cubicBezTo>
                  <a:cubicBezTo>
                    <a:pt x="17951" y="5036"/>
                    <a:pt x="18562" y="4365"/>
                    <a:pt x="19275" y="3693"/>
                  </a:cubicBezTo>
                  <a:cubicBezTo>
                    <a:pt x="19989" y="3022"/>
                    <a:pt x="20804" y="2350"/>
                    <a:pt x="21109" y="2406"/>
                  </a:cubicBezTo>
                  <a:cubicBezTo>
                    <a:pt x="21415" y="2462"/>
                    <a:pt x="21211" y="3246"/>
                    <a:pt x="20804" y="5316"/>
                  </a:cubicBezTo>
                  <a:cubicBezTo>
                    <a:pt x="20396" y="7387"/>
                    <a:pt x="19785" y="10744"/>
                    <a:pt x="19581" y="13598"/>
                  </a:cubicBezTo>
                  <a:cubicBezTo>
                    <a:pt x="19377" y="16452"/>
                    <a:pt x="19581" y="18802"/>
                    <a:pt x="19785" y="211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0" name="Line"/>
            <p:cNvSpPr/>
            <p:nvPr/>
          </p:nvSpPr>
          <p:spPr>
            <a:xfrm>
              <a:off x="2330784" y="1761368"/>
              <a:ext cx="57674" cy="113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4" h="21377" fill="norm" stroke="1" extrusionOk="0">
                  <a:moveTo>
                    <a:pt x="16146" y="1200"/>
                  </a:moveTo>
                  <a:cubicBezTo>
                    <a:pt x="10187" y="6000"/>
                    <a:pt x="4229" y="10800"/>
                    <a:pt x="1622" y="14200"/>
                  </a:cubicBezTo>
                  <a:cubicBezTo>
                    <a:pt x="-985" y="17600"/>
                    <a:pt x="-240" y="19600"/>
                    <a:pt x="2367" y="20600"/>
                  </a:cubicBezTo>
                  <a:cubicBezTo>
                    <a:pt x="4974" y="21600"/>
                    <a:pt x="9443" y="21600"/>
                    <a:pt x="12794" y="20800"/>
                  </a:cubicBezTo>
                  <a:cubicBezTo>
                    <a:pt x="16146" y="20000"/>
                    <a:pt x="18381" y="18400"/>
                    <a:pt x="19498" y="15600"/>
                  </a:cubicBezTo>
                  <a:cubicBezTo>
                    <a:pt x="20615" y="12800"/>
                    <a:pt x="20615" y="8800"/>
                    <a:pt x="19125" y="6000"/>
                  </a:cubicBezTo>
                  <a:cubicBezTo>
                    <a:pt x="17636" y="3200"/>
                    <a:pt x="14656" y="1600"/>
                    <a:pt x="1167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1" name="Line"/>
            <p:cNvSpPr/>
            <p:nvPr/>
          </p:nvSpPr>
          <p:spPr>
            <a:xfrm>
              <a:off x="2586219" y="1526418"/>
              <a:ext cx="25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2" name="Line"/>
            <p:cNvSpPr/>
            <p:nvPr/>
          </p:nvSpPr>
          <p:spPr>
            <a:xfrm>
              <a:off x="2560819" y="1786768"/>
              <a:ext cx="381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3" name="Line"/>
            <p:cNvSpPr/>
            <p:nvPr/>
          </p:nvSpPr>
          <p:spPr>
            <a:xfrm>
              <a:off x="3053856" y="1546629"/>
              <a:ext cx="154664" cy="233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301" fill="norm" stroke="1" extrusionOk="0">
                  <a:moveTo>
                    <a:pt x="312" y="1630"/>
                  </a:moveTo>
                  <a:cubicBezTo>
                    <a:pt x="20" y="665"/>
                    <a:pt x="-272" y="-299"/>
                    <a:pt x="458" y="87"/>
                  </a:cubicBezTo>
                  <a:cubicBezTo>
                    <a:pt x="1187" y="472"/>
                    <a:pt x="2939" y="2208"/>
                    <a:pt x="6004" y="5583"/>
                  </a:cubicBezTo>
                  <a:cubicBezTo>
                    <a:pt x="9069" y="8958"/>
                    <a:pt x="13447" y="13972"/>
                    <a:pt x="16220" y="16865"/>
                  </a:cubicBezTo>
                  <a:cubicBezTo>
                    <a:pt x="18993" y="19758"/>
                    <a:pt x="20160" y="20530"/>
                    <a:pt x="21328" y="213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4" name="Line"/>
            <p:cNvSpPr/>
            <p:nvPr/>
          </p:nvSpPr>
          <p:spPr>
            <a:xfrm>
              <a:off x="3098125" y="1539118"/>
              <a:ext cx="110395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600" fill="norm" stroke="1" extrusionOk="0">
                  <a:moveTo>
                    <a:pt x="21256" y="0"/>
                  </a:moveTo>
                  <a:cubicBezTo>
                    <a:pt x="19218" y="180"/>
                    <a:pt x="17181" y="360"/>
                    <a:pt x="14531" y="1800"/>
                  </a:cubicBezTo>
                  <a:cubicBezTo>
                    <a:pt x="11882" y="3240"/>
                    <a:pt x="8622" y="5940"/>
                    <a:pt x="5973" y="8550"/>
                  </a:cubicBezTo>
                  <a:cubicBezTo>
                    <a:pt x="3324" y="11160"/>
                    <a:pt x="1286" y="13680"/>
                    <a:pt x="471" y="15840"/>
                  </a:cubicBezTo>
                  <a:cubicBezTo>
                    <a:pt x="-344" y="18000"/>
                    <a:pt x="64" y="19800"/>
                    <a:pt x="47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5" name="Line"/>
            <p:cNvSpPr/>
            <p:nvPr/>
          </p:nvSpPr>
          <p:spPr>
            <a:xfrm>
              <a:off x="3492814" y="1509712"/>
              <a:ext cx="153856" cy="228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217" fill="norm" stroke="1" extrusionOk="0">
                  <a:moveTo>
                    <a:pt x="21217" y="15688"/>
                  </a:moveTo>
                  <a:cubicBezTo>
                    <a:pt x="18298" y="14903"/>
                    <a:pt x="15379" y="14118"/>
                    <a:pt x="13336" y="12154"/>
                  </a:cubicBezTo>
                  <a:cubicBezTo>
                    <a:pt x="11293" y="10190"/>
                    <a:pt x="10125" y="7048"/>
                    <a:pt x="9687" y="4987"/>
                  </a:cubicBezTo>
                  <a:cubicBezTo>
                    <a:pt x="9249" y="2925"/>
                    <a:pt x="9541" y="1943"/>
                    <a:pt x="10271" y="1158"/>
                  </a:cubicBezTo>
                  <a:cubicBezTo>
                    <a:pt x="11001" y="372"/>
                    <a:pt x="12168" y="-217"/>
                    <a:pt x="13044" y="78"/>
                  </a:cubicBezTo>
                  <a:cubicBezTo>
                    <a:pt x="13920" y="372"/>
                    <a:pt x="14503" y="1550"/>
                    <a:pt x="13628" y="3907"/>
                  </a:cubicBezTo>
                  <a:cubicBezTo>
                    <a:pt x="12752" y="6263"/>
                    <a:pt x="10417" y="9798"/>
                    <a:pt x="7936" y="12448"/>
                  </a:cubicBezTo>
                  <a:cubicBezTo>
                    <a:pt x="5455" y="15099"/>
                    <a:pt x="2828" y="16867"/>
                    <a:pt x="1368" y="18241"/>
                  </a:cubicBezTo>
                  <a:cubicBezTo>
                    <a:pt x="-91" y="19616"/>
                    <a:pt x="-383" y="20598"/>
                    <a:pt x="493" y="20990"/>
                  </a:cubicBezTo>
                  <a:cubicBezTo>
                    <a:pt x="1368" y="21383"/>
                    <a:pt x="3412" y="21187"/>
                    <a:pt x="6185" y="20990"/>
                  </a:cubicBezTo>
                  <a:cubicBezTo>
                    <a:pt x="8958" y="20794"/>
                    <a:pt x="12460" y="20598"/>
                    <a:pt x="15963" y="204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6" name="Line"/>
            <p:cNvSpPr/>
            <p:nvPr/>
          </p:nvSpPr>
          <p:spPr>
            <a:xfrm>
              <a:off x="3799069" y="1481968"/>
              <a:ext cx="1016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50" y="6000"/>
                    <a:pt x="9900" y="12000"/>
                    <a:pt x="13500" y="15600"/>
                  </a:cubicBezTo>
                  <a:cubicBezTo>
                    <a:pt x="17100" y="19200"/>
                    <a:pt x="19350" y="20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7" name="Line"/>
            <p:cNvSpPr/>
            <p:nvPr/>
          </p:nvSpPr>
          <p:spPr>
            <a:xfrm>
              <a:off x="3873376" y="1513718"/>
              <a:ext cx="97144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600" fill="norm" stroke="1" extrusionOk="0">
                  <a:moveTo>
                    <a:pt x="21092" y="0"/>
                  </a:moveTo>
                  <a:cubicBezTo>
                    <a:pt x="17875" y="1405"/>
                    <a:pt x="14658" y="2810"/>
                    <a:pt x="10981" y="5883"/>
                  </a:cubicBezTo>
                  <a:cubicBezTo>
                    <a:pt x="7305" y="8956"/>
                    <a:pt x="3169" y="13698"/>
                    <a:pt x="1330" y="16595"/>
                  </a:cubicBezTo>
                  <a:cubicBezTo>
                    <a:pt x="-508" y="19493"/>
                    <a:pt x="-48" y="20546"/>
                    <a:pt x="41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8" name="Line"/>
            <p:cNvSpPr/>
            <p:nvPr/>
          </p:nvSpPr>
          <p:spPr>
            <a:xfrm>
              <a:off x="4192240" y="1575102"/>
              <a:ext cx="375180" cy="154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fill="norm" stroke="1" extrusionOk="0">
                  <a:moveTo>
                    <a:pt x="6947" y="18937"/>
                  </a:moveTo>
                  <a:cubicBezTo>
                    <a:pt x="6340" y="15386"/>
                    <a:pt x="5734" y="11836"/>
                    <a:pt x="5127" y="10060"/>
                  </a:cubicBezTo>
                  <a:cubicBezTo>
                    <a:pt x="4520" y="8285"/>
                    <a:pt x="3913" y="8285"/>
                    <a:pt x="3125" y="9173"/>
                  </a:cubicBezTo>
                  <a:cubicBezTo>
                    <a:pt x="2336" y="10060"/>
                    <a:pt x="1365" y="11836"/>
                    <a:pt x="758" y="13463"/>
                  </a:cubicBezTo>
                  <a:cubicBezTo>
                    <a:pt x="152" y="15090"/>
                    <a:pt x="-91" y="16570"/>
                    <a:pt x="30" y="17753"/>
                  </a:cubicBezTo>
                  <a:cubicBezTo>
                    <a:pt x="152" y="18937"/>
                    <a:pt x="637" y="19825"/>
                    <a:pt x="1183" y="19973"/>
                  </a:cubicBezTo>
                  <a:cubicBezTo>
                    <a:pt x="1729" y="20121"/>
                    <a:pt x="2336" y="19529"/>
                    <a:pt x="2821" y="18641"/>
                  </a:cubicBezTo>
                  <a:cubicBezTo>
                    <a:pt x="3307" y="17753"/>
                    <a:pt x="3671" y="16570"/>
                    <a:pt x="4096" y="16422"/>
                  </a:cubicBezTo>
                  <a:cubicBezTo>
                    <a:pt x="4520" y="16274"/>
                    <a:pt x="5006" y="17162"/>
                    <a:pt x="5491" y="18049"/>
                  </a:cubicBezTo>
                  <a:cubicBezTo>
                    <a:pt x="5976" y="18937"/>
                    <a:pt x="6462" y="19825"/>
                    <a:pt x="6947" y="19825"/>
                  </a:cubicBezTo>
                  <a:cubicBezTo>
                    <a:pt x="7433" y="19825"/>
                    <a:pt x="7918" y="18937"/>
                    <a:pt x="8525" y="15978"/>
                  </a:cubicBezTo>
                  <a:cubicBezTo>
                    <a:pt x="9131" y="13019"/>
                    <a:pt x="9860" y="7989"/>
                    <a:pt x="10224" y="4734"/>
                  </a:cubicBezTo>
                  <a:cubicBezTo>
                    <a:pt x="10588" y="1479"/>
                    <a:pt x="10588" y="0"/>
                    <a:pt x="10709" y="0"/>
                  </a:cubicBezTo>
                  <a:cubicBezTo>
                    <a:pt x="10830" y="0"/>
                    <a:pt x="11073" y="1479"/>
                    <a:pt x="11255" y="2959"/>
                  </a:cubicBezTo>
                  <a:cubicBezTo>
                    <a:pt x="11437" y="4438"/>
                    <a:pt x="11558" y="5918"/>
                    <a:pt x="11437" y="7545"/>
                  </a:cubicBezTo>
                  <a:cubicBezTo>
                    <a:pt x="11316" y="9173"/>
                    <a:pt x="10952" y="10948"/>
                    <a:pt x="10770" y="12575"/>
                  </a:cubicBezTo>
                  <a:cubicBezTo>
                    <a:pt x="10588" y="14203"/>
                    <a:pt x="10588" y="15682"/>
                    <a:pt x="10891" y="16422"/>
                  </a:cubicBezTo>
                  <a:cubicBezTo>
                    <a:pt x="11194" y="17162"/>
                    <a:pt x="11801" y="17162"/>
                    <a:pt x="12651" y="16570"/>
                  </a:cubicBezTo>
                  <a:cubicBezTo>
                    <a:pt x="13500" y="15978"/>
                    <a:pt x="14592" y="14795"/>
                    <a:pt x="15442" y="13611"/>
                  </a:cubicBezTo>
                  <a:cubicBezTo>
                    <a:pt x="16291" y="12427"/>
                    <a:pt x="16898" y="11244"/>
                    <a:pt x="17505" y="9468"/>
                  </a:cubicBezTo>
                  <a:cubicBezTo>
                    <a:pt x="18111" y="7693"/>
                    <a:pt x="18718" y="5326"/>
                    <a:pt x="18718" y="4586"/>
                  </a:cubicBezTo>
                  <a:cubicBezTo>
                    <a:pt x="18718" y="3847"/>
                    <a:pt x="18111" y="4734"/>
                    <a:pt x="17565" y="6510"/>
                  </a:cubicBezTo>
                  <a:cubicBezTo>
                    <a:pt x="17019" y="8285"/>
                    <a:pt x="16534" y="10948"/>
                    <a:pt x="16291" y="13019"/>
                  </a:cubicBezTo>
                  <a:cubicBezTo>
                    <a:pt x="16048" y="15090"/>
                    <a:pt x="16048" y="16570"/>
                    <a:pt x="16958" y="17901"/>
                  </a:cubicBezTo>
                  <a:cubicBezTo>
                    <a:pt x="17869" y="19233"/>
                    <a:pt x="19689" y="20416"/>
                    <a:pt x="2150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9" name="Line"/>
            <p:cNvSpPr/>
            <p:nvPr/>
          </p:nvSpPr>
          <p:spPr>
            <a:xfrm>
              <a:off x="4821889" y="1583568"/>
              <a:ext cx="177894" cy="134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443" fill="norm" stroke="1" extrusionOk="0">
                  <a:moveTo>
                    <a:pt x="2231" y="7087"/>
                  </a:moveTo>
                  <a:cubicBezTo>
                    <a:pt x="1723" y="10800"/>
                    <a:pt x="1215" y="14512"/>
                    <a:pt x="833" y="17212"/>
                  </a:cubicBezTo>
                  <a:cubicBezTo>
                    <a:pt x="452" y="19912"/>
                    <a:pt x="198" y="21600"/>
                    <a:pt x="71" y="21431"/>
                  </a:cubicBezTo>
                  <a:cubicBezTo>
                    <a:pt x="-56" y="21262"/>
                    <a:pt x="-56" y="19237"/>
                    <a:pt x="452" y="16538"/>
                  </a:cubicBezTo>
                  <a:cubicBezTo>
                    <a:pt x="960" y="13838"/>
                    <a:pt x="1977" y="10462"/>
                    <a:pt x="2993" y="7594"/>
                  </a:cubicBezTo>
                  <a:cubicBezTo>
                    <a:pt x="4010" y="4725"/>
                    <a:pt x="5026" y="2362"/>
                    <a:pt x="6043" y="1856"/>
                  </a:cubicBezTo>
                  <a:cubicBezTo>
                    <a:pt x="7059" y="1350"/>
                    <a:pt x="8076" y="2700"/>
                    <a:pt x="8457" y="5231"/>
                  </a:cubicBezTo>
                  <a:cubicBezTo>
                    <a:pt x="8838" y="7762"/>
                    <a:pt x="8584" y="11475"/>
                    <a:pt x="8457" y="14175"/>
                  </a:cubicBezTo>
                  <a:cubicBezTo>
                    <a:pt x="8330" y="16875"/>
                    <a:pt x="8330" y="18563"/>
                    <a:pt x="8965" y="19069"/>
                  </a:cubicBezTo>
                  <a:cubicBezTo>
                    <a:pt x="9600" y="19575"/>
                    <a:pt x="10871" y="18900"/>
                    <a:pt x="12269" y="17044"/>
                  </a:cubicBezTo>
                  <a:cubicBezTo>
                    <a:pt x="13666" y="15187"/>
                    <a:pt x="15191" y="12150"/>
                    <a:pt x="16335" y="9956"/>
                  </a:cubicBezTo>
                  <a:cubicBezTo>
                    <a:pt x="17478" y="7762"/>
                    <a:pt x="18240" y="6412"/>
                    <a:pt x="18749" y="4894"/>
                  </a:cubicBezTo>
                  <a:cubicBezTo>
                    <a:pt x="19257" y="3375"/>
                    <a:pt x="19511" y="1687"/>
                    <a:pt x="19130" y="1350"/>
                  </a:cubicBezTo>
                  <a:cubicBezTo>
                    <a:pt x="18749" y="1012"/>
                    <a:pt x="17732" y="2025"/>
                    <a:pt x="17097" y="3544"/>
                  </a:cubicBezTo>
                  <a:cubicBezTo>
                    <a:pt x="16462" y="5062"/>
                    <a:pt x="16208" y="7087"/>
                    <a:pt x="16080" y="8944"/>
                  </a:cubicBezTo>
                  <a:cubicBezTo>
                    <a:pt x="15953" y="10800"/>
                    <a:pt x="15953" y="12487"/>
                    <a:pt x="16462" y="13838"/>
                  </a:cubicBezTo>
                  <a:cubicBezTo>
                    <a:pt x="16970" y="15187"/>
                    <a:pt x="17986" y="16200"/>
                    <a:pt x="19003" y="16200"/>
                  </a:cubicBezTo>
                  <a:cubicBezTo>
                    <a:pt x="20019" y="16200"/>
                    <a:pt x="21036" y="15187"/>
                    <a:pt x="21290" y="12319"/>
                  </a:cubicBezTo>
                  <a:cubicBezTo>
                    <a:pt x="21544" y="9450"/>
                    <a:pt x="21036" y="4725"/>
                    <a:pt x="2052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0" name="Line"/>
            <p:cNvSpPr/>
            <p:nvPr/>
          </p:nvSpPr>
          <p:spPr>
            <a:xfrm>
              <a:off x="5101877" y="1390952"/>
              <a:ext cx="43393" cy="284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344" fill="norm" stroke="1" extrusionOk="0">
                  <a:moveTo>
                    <a:pt x="8743" y="1588"/>
                  </a:moveTo>
                  <a:cubicBezTo>
                    <a:pt x="10800" y="794"/>
                    <a:pt x="12857" y="0"/>
                    <a:pt x="13372" y="0"/>
                  </a:cubicBezTo>
                  <a:cubicBezTo>
                    <a:pt x="13886" y="0"/>
                    <a:pt x="12857" y="794"/>
                    <a:pt x="10286" y="3732"/>
                  </a:cubicBezTo>
                  <a:cubicBezTo>
                    <a:pt x="7715" y="6671"/>
                    <a:pt x="3600" y="11753"/>
                    <a:pt x="1543" y="14929"/>
                  </a:cubicBezTo>
                  <a:cubicBezTo>
                    <a:pt x="-514" y="18106"/>
                    <a:pt x="-514" y="19376"/>
                    <a:pt x="1543" y="20250"/>
                  </a:cubicBezTo>
                  <a:cubicBezTo>
                    <a:pt x="3600" y="21124"/>
                    <a:pt x="7715" y="21600"/>
                    <a:pt x="11315" y="21203"/>
                  </a:cubicBezTo>
                  <a:cubicBezTo>
                    <a:pt x="14915" y="20806"/>
                    <a:pt x="18000" y="19535"/>
                    <a:pt x="21086" y="182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1" name="Line"/>
            <p:cNvSpPr/>
            <p:nvPr/>
          </p:nvSpPr>
          <p:spPr>
            <a:xfrm>
              <a:off x="5083659" y="1551818"/>
              <a:ext cx="14416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600" fill="norm" stroke="1" extrusionOk="0">
                  <a:moveTo>
                    <a:pt x="5356" y="21600"/>
                  </a:moveTo>
                  <a:cubicBezTo>
                    <a:pt x="2851" y="18000"/>
                    <a:pt x="347" y="14400"/>
                    <a:pt x="34" y="11400"/>
                  </a:cubicBezTo>
                  <a:cubicBezTo>
                    <a:pt x="-279" y="8400"/>
                    <a:pt x="1599" y="6000"/>
                    <a:pt x="5512" y="4200"/>
                  </a:cubicBezTo>
                  <a:cubicBezTo>
                    <a:pt x="9425" y="2400"/>
                    <a:pt x="15373" y="1200"/>
                    <a:pt x="2132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2" name="Line"/>
            <p:cNvSpPr/>
            <p:nvPr/>
          </p:nvSpPr>
          <p:spPr>
            <a:xfrm>
              <a:off x="5535565" y="1490020"/>
              <a:ext cx="117705" cy="147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165" fill="norm" stroke="1" extrusionOk="0">
                  <a:moveTo>
                    <a:pt x="9878" y="1580"/>
                  </a:moveTo>
                  <a:cubicBezTo>
                    <a:pt x="8335" y="668"/>
                    <a:pt x="6792" y="-245"/>
                    <a:pt x="5442" y="59"/>
                  </a:cubicBezTo>
                  <a:cubicBezTo>
                    <a:pt x="4092" y="363"/>
                    <a:pt x="2935" y="1885"/>
                    <a:pt x="1970" y="4775"/>
                  </a:cubicBezTo>
                  <a:cubicBezTo>
                    <a:pt x="1006" y="7665"/>
                    <a:pt x="235" y="11924"/>
                    <a:pt x="42" y="14814"/>
                  </a:cubicBezTo>
                  <a:cubicBezTo>
                    <a:pt x="-151" y="17704"/>
                    <a:pt x="235" y="19225"/>
                    <a:pt x="3128" y="20138"/>
                  </a:cubicBezTo>
                  <a:cubicBezTo>
                    <a:pt x="6020" y="21051"/>
                    <a:pt x="11420" y="21355"/>
                    <a:pt x="14892" y="21051"/>
                  </a:cubicBezTo>
                  <a:cubicBezTo>
                    <a:pt x="18363" y="20747"/>
                    <a:pt x="19906" y="19834"/>
                    <a:pt x="21449" y="189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3" name="Line"/>
            <p:cNvSpPr/>
            <p:nvPr/>
          </p:nvSpPr>
          <p:spPr>
            <a:xfrm>
              <a:off x="5689252" y="1494668"/>
              <a:ext cx="78318" cy="113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0982" fill="norm" stroke="1" extrusionOk="0">
                  <a:moveTo>
                    <a:pt x="21032" y="0"/>
                  </a:moveTo>
                  <a:cubicBezTo>
                    <a:pt x="18190" y="0"/>
                    <a:pt x="15348" y="0"/>
                    <a:pt x="11937" y="1964"/>
                  </a:cubicBezTo>
                  <a:cubicBezTo>
                    <a:pt x="8527" y="3927"/>
                    <a:pt x="4548" y="7855"/>
                    <a:pt x="2274" y="11193"/>
                  </a:cubicBezTo>
                  <a:cubicBezTo>
                    <a:pt x="0" y="14531"/>
                    <a:pt x="-568" y="17280"/>
                    <a:pt x="569" y="19047"/>
                  </a:cubicBezTo>
                  <a:cubicBezTo>
                    <a:pt x="1706" y="20815"/>
                    <a:pt x="4548" y="21600"/>
                    <a:pt x="7390" y="20422"/>
                  </a:cubicBezTo>
                  <a:cubicBezTo>
                    <a:pt x="10232" y="19244"/>
                    <a:pt x="13074" y="16102"/>
                    <a:pt x="13927" y="12567"/>
                  </a:cubicBezTo>
                  <a:cubicBezTo>
                    <a:pt x="14779" y="9033"/>
                    <a:pt x="13643" y="5105"/>
                    <a:pt x="12506" y="11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4" name="Line"/>
            <p:cNvSpPr/>
            <p:nvPr/>
          </p:nvSpPr>
          <p:spPr>
            <a:xfrm>
              <a:off x="5748519" y="1481968"/>
              <a:ext cx="146051" cy="126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3" fill="norm" stroke="1" extrusionOk="0">
                  <a:moveTo>
                    <a:pt x="0" y="2125"/>
                  </a:moveTo>
                  <a:cubicBezTo>
                    <a:pt x="1252" y="1062"/>
                    <a:pt x="2504" y="0"/>
                    <a:pt x="4539" y="0"/>
                  </a:cubicBezTo>
                  <a:cubicBezTo>
                    <a:pt x="6574" y="0"/>
                    <a:pt x="9391" y="1062"/>
                    <a:pt x="11426" y="3718"/>
                  </a:cubicBezTo>
                  <a:cubicBezTo>
                    <a:pt x="13461" y="6374"/>
                    <a:pt x="14713" y="10623"/>
                    <a:pt x="15183" y="13633"/>
                  </a:cubicBezTo>
                  <a:cubicBezTo>
                    <a:pt x="15652" y="16643"/>
                    <a:pt x="15339" y="18413"/>
                    <a:pt x="14243" y="19652"/>
                  </a:cubicBezTo>
                  <a:cubicBezTo>
                    <a:pt x="13148" y="20892"/>
                    <a:pt x="11270" y="21600"/>
                    <a:pt x="10174" y="20892"/>
                  </a:cubicBezTo>
                  <a:cubicBezTo>
                    <a:pt x="9078" y="20184"/>
                    <a:pt x="8765" y="18059"/>
                    <a:pt x="10800" y="14341"/>
                  </a:cubicBezTo>
                  <a:cubicBezTo>
                    <a:pt x="12835" y="10623"/>
                    <a:pt x="17217" y="531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5" name="Line"/>
            <p:cNvSpPr/>
            <p:nvPr/>
          </p:nvSpPr>
          <p:spPr>
            <a:xfrm>
              <a:off x="5926319" y="1469268"/>
              <a:ext cx="95251" cy="125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4" fill="norm" stroke="1" extrusionOk="0">
                  <a:moveTo>
                    <a:pt x="0" y="0"/>
                  </a:moveTo>
                  <a:cubicBezTo>
                    <a:pt x="2880" y="2880"/>
                    <a:pt x="5760" y="5760"/>
                    <a:pt x="7440" y="8100"/>
                  </a:cubicBezTo>
                  <a:cubicBezTo>
                    <a:pt x="9120" y="10440"/>
                    <a:pt x="9600" y="12240"/>
                    <a:pt x="9840" y="14400"/>
                  </a:cubicBezTo>
                  <a:cubicBezTo>
                    <a:pt x="10080" y="16560"/>
                    <a:pt x="10080" y="19080"/>
                    <a:pt x="8880" y="20340"/>
                  </a:cubicBezTo>
                  <a:cubicBezTo>
                    <a:pt x="7680" y="21600"/>
                    <a:pt x="5280" y="21600"/>
                    <a:pt x="4320" y="20160"/>
                  </a:cubicBezTo>
                  <a:cubicBezTo>
                    <a:pt x="3360" y="18720"/>
                    <a:pt x="3840" y="15840"/>
                    <a:pt x="6960" y="12240"/>
                  </a:cubicBezTo>
                  <a:cubicBezTo>
                    <a:pt x="10080" y="8640"/>
                    <a:pt x="15840" y="43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6" name="Line"/>
            <p:cNvSpPr/>
            <p:nvPr/>
          </p:nvSpPr>
          <p:spPr>
            <a:xfrm>
              <a:off x="6044812" y="1260245"/>
              <a:ext cx="502863" cy="374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219" fill="norm" stroke="1" extrusionOk="0">
                  <a:moveTo>
                    <a:pt x="363" y="14010"/>
                  </a:moveTo>
                  <a:cubicBezTo>
                    <a:pt x="544" y="14610"/>
                    <a:pt x="724" y="15210"/>
                    <a:pt x="1041" y="15390"/>
                  </a:cubicBezTo>
                  <a:cubicBezTo>
                    <a:pt x="1357" y="15570"/>
                    <a:pt x="1809" y="15330"/>
                    <a:pt x="2125" y="14910"/>
                  </a:cubicBezTo>
                  <a:cubicBezTo>
                    <a:pt x="2442" y="14490"/>
                    <a:pt x="2622" y="13890"/>
                    <a:pt x="2713" y="13290"/>
                  </a:cubicBezTo>
                  <a:cubicBezTo>
                    <a:pt x="2803" y="12690"/>
                    <a:pt x="2803" y="12090"/>
                    <a:pt x="2532" y="11910"/>
                  </a:cubicBezTo>
                  <a:cubicBezTo>
                    <a:pt x="2261" y="11730"/>
                    <a:pt x="1719" y="11970"/>
                    <a:pt x="1221" y="12870"/>
                  </a:cubicBezTo>
                  <a:cubicBezTo>
                    <a:pt x="724" y="13770"/>
                    <a:pt x="273" y="15330"/>
                    <a:pt x="92" y="16830"/>
                  </a:cubicBezTo>
                  <a:cubicBezTo>
                    <a:pt x="-89" y="18330"/>
                    <a:pt x="1" y="19770"/>
                    <a:pt x="318" y="20550"/>
                  </a:cubicBezTo>
                  <a:cubicBezTo>
                    <a:pt x="634" y="21330"/>
                    <a:pt x="1176" y="21450"/>
                    <a:pt x="2035" y="20790"/>
                  </a:cubicBezTo>
                  <a:cubicBezTo>
                    <a:pt x="2893" y="20130"/>
                    <a:pt x="4068" y="18690"/>
                    <a:pt x="5198" y="16470"/>
                  </a:cubicBezTo>
                  <a:cubicBezTo>
                    <a:pt x="6328" y="14250"/>
                    <a:pt x="7412" y="11250"/>
                    <a:pt x="8090" y="9090"/>
                  </a:cubicBezTo>
                  <a:cubicBezTo>
                    <a:pt x="8768" y="6930"/>
                    <a:pt x="9039" y="5610"/>
                    <a:pt x="9265" y="4650"/>
                  </a:cubicBezTo>
                  <a:cubicBezTo>
                    <a:pt x="9491" y="3690"/>
                    <a:pt x="9672" y="3090"/>
                    <a:pt x="9491" y="3750"/>
                  </a:cubicBezTo>
                  <a:cubicBezTo>
                    <a:pt x="9310" y="4410"/>
                    <a:pt x="8768" y="6330"/>
                    <a:pt x="8361" y="8550"/>
                  </a:cubicBezTo>
                  <a:cubicBezTo>
                    <a:pt x="7955" y="10770"/>
                    <a:pt x="7683" y="13290"/>
                    <a:pt x="7548" y="14910"/>
                  </a:cubicBezTo>
                  <a:cubicBezTo>
                    <a:pt x="7412" y="16530"/>
                    <a:pt x="7412" y="17250"/>
                    <a:pt x="7548" y="17850"/>
                  </a:cubicBezTo>
                  <a:cubicBezTo>
                    <a:pt x="7683" y="18450"/>
                    <a:pt x="7955" y="18930"/>
                    <a:pt x="8316" y="19110"/>
                  </a:cubicBezTo>
                  <a:cubicBezTo>
                    <a:pt x="8678" y="19290"/>
                    <a:pt x="9129" y="19170"/>
                    <a:pt x="9672" y="18630"/>
                  </a:cubicBezTo>
                  <a:cubicBezTo>
                    <a:pt x="10214" y="18090"/>
                    <a:pt x="10847" y="17130"/>
                    <a:pt x="11253" y="16230"/>
                  </a:cubicBezTo>
                  <a:cubicBezTo>
                    <a:pt x="11660" y="15330"/>
                    <a:pt x="11841" y="14490"/>
                    <a:pt x="11705" y="14130"/>
                  </a:cubicBezTo>
                  <a:cubicBezTo>
                    <a:pt x="11570" y="13770"/>
                    <a:pt x="11118" y="13890"/>
                    <a:pt x="10621" y="14670"/>
                  </a:cubicBezTo>
                  <a:cubicBezTo>
                    <a:pt x="10124" y="15450"/>
                    <a:pt x="9581" y="16890"/>
                    <a:pt x="9310" y="17910"/>
                  </a:cubicBezTo>
                  <a:cubicBezTo>
                    <a:pt x="9039" y="18930"/>
                    <a:pt x="9039" y="19530"/>
                    <a:pt x="9265" y="19830"/>
                  </a:cubicBezTo>
                  <a:cubicBezTo>
                    <a:pt x="9491" y="20130"/>
                    <a:pt x="9943" y="20130"/>
                    <a:pt x="10440" y="19650"/>
                  </a:cubicBezTo>
                  <a:cubicBezTo>
                    <a:pt x="10937" y="19170"/>
                    <a:pt x="11479" y="18210"/>
                    <a:pt x="11886" y="17490"/>
                  </a:cubicBezTo>
                  <a:cubicBezTo>
                    <a:pt x="12293" y="16770"/>
                    <a:pt x="12564" y="16290"/>
                    <a:pt x="12835" y="16410"/>
                  </a:cubicBezTo>
                  <a:cubicBezTo>
                    <a:pt x="13106" y="16530"/>
                    <a:pt x="13377" y="17250"/>
                    <a:pt x="13739" y="17490"/>
                  </a:cubicBezTo>
                  <a:cubicBezTo>
                    <a:pt x="14100" y="17730"/>
                    <a:pt x="14552" y="17490"/>
                    <a:pt x="15320" y="16110"/>
                  </a:cubicBezTo>
                  <a:cubicBezTo>
                    <a:pt x="16088" y="14730"/>
                    <a:pt x="17173" y="12210"/>
                    <a:pt x="18167" y="9690"/>
                  </a:cubicBezTo>
                  <a:cubicBezTo>
                    <a:pt x="19161" y="7170"/>
                    <a:pt x="20065" y="4650"/>
                    <a:pt x="20652" y="2910"/>
                  </a:cubicBezTo>
                  <a:cubicBezTo>
                    <a:pt x="21240" y="1170"/>
                    <a:pt x="21511" y="210"/>
                    <a:pt x="21466" y="30"/>
                  </a:cubicBezTo>
                  <a:cubicBezTo>
                    <a:pt x="21421" y="-150"/>
                    <a:pt x="21059" y="450"/>
                    <a:pt x="20291" y="2550"/>
                  </a:cubicBezTo>
                  <a:cubicBezTo>
                    <a:pt x="19523" y="4650"/>
                    <a:pt x="18348" y="8250"/>
                    <a:pt x="17670" y="10950"/>
                  </a:cubicBezTo>
                  <a:cubicBezTo>
                    <a:pt x="16992" y="13650"/>
                    <a:pt x="16811" y="15450"/>
                    <a:pt x="16902" y="16950"/>
                  </a:cubicBezTo>
                  <a:cubicBezTo>
                    <a:pt x="16992" y="18450"/>
                    <a:pt x="17354" y="19650"/>
                    <a:pt x="17806" y="20190"/>
                  </a:cubicBezTo>
                  <a:cubicBezTo>
                    <a:pt x="18257" y="20730"/>
                    <a:pt x="18800" y="20610"/>
                    <a:pt x="19297" y="20130"/>
                  </a:cubicBezTo>
                  <a:cubicBezTo>
                    <a:pt x="19794" y="19650"/>
                    <a:pt x="20246" y="18810"/>
                    <a:pt x="20698" y="179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7" name="Line"/>
            <p:cNvSpPr/>
            <p:nvPr/>
          </p:nvSpPr>
          <p:spPr>
            <a:xfrm>
              <a:off x="6443606" y="1472941"/>
              <a:ext cx="73264" cy="47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8" h="20910" fill="norm" stroke="1" extrusionOk="0">
                  <a:moveTo>
                    <a:pt x="9968" y="1188"/>
                  </a:moveTo>
                  <a:cubicBezTo>
                    <a:pt x="5768" y="249"/>
                    <a:pt x="1568" y="-690"/>
                    <a:pt x="368" y="719"/>
                  </a:cubicBezTo>
                  <a:cubicBezTo>
                    <a:pt x="-832" y="2127"/>
                    <a:pt x="968" y="5884"/>
                    <a:pt x="4868" y="9640"/>
                  </a:cubicBezTo>
                  <a:cubicBezTo>
                    <a:pt x="8768" y="13397"/>
                    <a:pt x="14768" y="17153"/>
                    <a:pt x="20768" y="209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8" name="Line"/>
            <p:cNvSpPr/>
            <p:nvPr/>
          </p:nvSpPr>
          <p:spPr>
            <a:xfrm>
              <a:off x="6557511" y="1255105"/>
              <a:ext cx="326009" cy="355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495" fill="norm" stroke="1" extrusionOk="0">
                  <a:moveTo>
                    <a:pt x="3157" y="15232"/>
                  </a:moveTo>
                  <a:cubicBezTo>
                    <a:pt x="3572" y="14593"/>
                    <a:pt x="3988" y="13954"/>
                    <a:pt x="4334" y="13251"/>
                  </a:cubicBezTo>
                  <a:cubicBezTo>
                    <a:pt x="4680" y="12548"/>
                    <a:pt x="4957" y="11781"/>
                    <a:pt x="4680" y="11462"/>
                  </a:cubicBezTo>
                  <a:cubicBezTo>
                    <a:pt x="4403" y="11142"/>
                    <a:pt x="3572" y="11270"/>
                    <a:pt x="2672" y="11845"/>
                  </a:cubicBezTo>
                  <a:cubicBezTo>
                    <a:pt x="1772" y="12420"/>
                    <a:pt x="803" y="13443"/>
                    <a:pt x="319" y="14593"/>
                  </a:cubicBezTo>
                  <a:cubicBezTo>
                    <a:pt x="-166" y="15744"/>
                    <a:pt x="-166" y="17022"/>
                    <a:pt x="803" y="17916"/>
                  </a:cubicBezTo>
                  <a:cubicBezTo>
                    <a:pt x="1772" y="18811"/>
                    <a:pt x="3711" y="19322"/>
                    <a:pt x="5926" y="19194"/>
                  </a:cubicBezTo>
                  <a:cubicBezTo>
                    <a:pt x="8142" y="19067"/>
                    <a:pt x="10634" y="18300"/>
                    <a:pt x="12226" y="17597"/>
                  </a:cubicBezTo>
                  <a:cubicBezTo>
                    <a:pt x="13819" y="16894"/>
                    <a:pt x="14511" y="16255"/>
                    <a:pt x="14926" y="15616"/>
                  </a:cubicBezTo>
                  <a:cubicBezTo>
                    <a:pt x="15342" y="14977"/>
                    <a:pt x="15480" y="14338"/>
                    <a:pt x="15203" y="14082"/>
                  </a:cubicBezTo>
                  <a:cubicBezTo>
                    <a:pt x="14926" y="13826"/>
                    <a:pt x="14234" y="13954"/>
                    <a:pt x="13196" y="14465"/>
                  </a:cubicBezTo>
                  <a:cubicBezTo>
                    <a:pt x="12157" y="14977"/>
                    <a:pt x="10772" y="15871"/>
                    <a:pt x="9942" y="16702"/>
                  </a:cubicBezTo>
                  <a:cubicBezTo>
                    <a:pt x="9111" y="17533"/>
                    <a:pt x="8834" y="18300"/>
                    <a:pt x="8696" y="19003"/>
                  </a:cubicBezTo>
                  <a:cubicBezTo>
                    <a:pt x="8557" y="19706"/>
                    <a:pt x="8557" y="20345"/>
                    <a:pt x="8903" y="20792"/>
                  </a:cubicBezTo>
                  <a:cubicBezTo>
                    <a:pt x="9249" y="21239"/>
                    <a:pt x="9942" y="21495"/>
                    <a:pt x="10634" y="21495"/>
                  </a:cubicBezTo>
                  <a:cubicBezTo>
                    <a:pt x="11326" y="21495"/>
                    <a:pt x="12019" y="21239"/>
                    <a:pt x="13265" y="19706"/>
                  </a:cubicBezTo>
                  <a:cubicBezTo>
                    <a:pt x="14511" y="18172"/>
                    <a:pt x="16311" y="15360"/>
                    <a:pt x="17765" y="12101"/>
                  </a:cubicBezTo>
                  <a:cubicBezTo>
                    <a:pt x="19219" y="8842"/>
                    <a:pt x="20326" y="5135"/>
                    <a:pt x="20880" y="2962"/>
                  </a:cubicBezTo>
                  <a:cubicBezTo>
                    <a:pt x="21434" y="790"/>
                    <a:pt x="21434" y="151"/>
                    <a:pt x="21088" y="23"/>
                  </a:cubicBezTo>
                  <a:cubicBezTo>
                    <a:pt x="20742" y="-105"/>
                    <a:pt x="20049" y="278"/>
                    <a:pt x="19149" y="1748"/>
                  </a:cubicBezTo>
                  <a:cubicBezTo>
                    <a:pt x="18249" y="3218"/>
                    <a:pt x="17142" y="5774"/>
                    <a:pt x="16519" y="8011"/>
                  </a:cubicBezTo>
                  <a:cubicBezTo>
                    <a:pt x="15896" y="10248"/>
                    <a:pt x="15757" y="12165"/>
                    <a:pt x="15896" y="13699"/>
                  </a:cubicBezTo>
                  <a:cubicBezTo>
                    <a:pt x="16034" y="15232"/>
                    <a:pt x="16449" y="16383"/>
                    <a:pt x="16865" y="175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9" name="Line"/>
            <p:cNvSpPr/>
            <p:nvPr/>
          </p:nvSpPr>
          <p:spPr>
            <a:xfrm>
              <a:off x="8395250" y="1183704"/>
              <a:ext cx="284060" cy="32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386" fill="norm" stroke="1" extrusionOk="0">
                  <a:moveTo>
                    <a:pt x="2972" y="9126"/>
                  </a:moveTo>
                  <a:cubicBezTo>
                    <a:pt x="2172" y="9126"/>
                    <a:pt x="1372" y="9126"/>
                    <a:pt x="812" y="8780"/>
                  </a:cubicBezTo>
                  <a:cubicBezTo>
                    <a:pt x="252" y="8434"/>
                    <a:pt x="-68" y="7741"/>
                    <a:pt x="12" y="6495"/>
                  </a:cubicBezTo>
                  <a:cubicBezTo>
                    <a:pt x="92" y="5249"/>
                    <a:pt x="572" y="3449"/>
                    <a:pt x="1052" y="2203"/>
                  </a:cubicBezTo>
                  <a:cubicBezTo>
                    <a:pt x="1532" y="957"/>
                    <a:pt x="2012" y="264"/>
                    <a:pt x="2972" y="57"/>
                  </a:cubicBezTo>
                  <a:cubicBezTo>
                    <a:pt x="3932" y="-151"/>
                    <a:pt x="5372" y="126"/>
                    <a:pt x="6332" y="2272"/>
                  </a:cubicBezTo>
                  <a:cubicBezTo>
                    <a:pt x="7292" y="4418"/>
                    <a:pt x="7772" y="8434"/>
                    <a:pt x="7612" y="11757"/>
                  </a:cubicBezTo>
                  <a:cubicBezTo>
                    <a:pt x="7452" y="15080"/>
                    <a:pt x="6652" y="17711"/>
                    <a:pt x="6012" y="19303"/>
                  </a:cubicBezTo>
                  <a:cubicBezTo>
                    <a:pt x="5372" y="20895"/>
                    <a:pt x="4892" y="21449"/>
                    <a:pt x="4332" y="21380"/>
                  </a:cubicBezTo>
                  <a:cubicBezTo>
                    <a:pt x="3772" y="21311"/>
                    <a:pt x="3132" y="20618"/>
                    <a:pt x="2732" y="19857"/>
                  </a:cubicBezTo>
                  <a:cubicBezTo>
                    <a:pt x="2332" y="19095"/>
                    <a:pt x="2172" y="18264"/>
                    <a:pt x="2092" y="17295"/>
                  </a:cubicBezTo>
                  <a:cubicBezTo>
                    <a:pt x="2012" y="16326"/>
                    <a:pt x="2012" y="15218"/>
                    <a:pt x="2412" y="14595"/>
                  </a:cubicBezTo>
                  <a:cubicBezTo>
                    <a:pt x="2812" y="13972"/>
                    <a:pt x="3612" y="13834"/>
                    <a:pt x="5292" y="13626"/>
                  </a:cubicBezTo>
                  <a:cubicBezTo>
                    <a:pt x="6972" y="13418"/>
                    <a:pt x="9532" y="13141"/>
                    <a:pt x="12012" y="11964"/>
                  </a:cubicBezTo>
                  <a:cubicBezTo>
                    <a:pt x="14492" y="10787"/>
                    <a:pt x="16892" y="8711"/>
                    <a:pt x="18412" y="7118"/>
                  </a:cubicBezTo>
                  <a:cubicBezTo>
                    <a:pt x="19932" y="5526"/>
                    <a:pt x="20572" y="4418"/>
                    <a:pt x="20972" y="3311"/>
                  </a:cubicBezTo>
                  <a:cubicBezTo>
                    <a:pt x="21372" y="2203"/>
                    <a:pt x="21532" y="1095"/>
                    <a:pt x="21452" y="887"/>
                  </a:cubicBezTo>
                  <a:cubicBezTo>
                    <a:pt x="21372" y="680"/>
                    <a:pt x="21052" y="1372"/>
                    <a:pt x="20172" y="3518"/>
                  </a:cubicBezTo>
                  <a:cubicBezTo>
                    <a:pt x="19292" y="5664"/>
                    <a:pt x="17852" y="9264"/>
                    <a:pt x="16972" y="11895"/>
                  </a:cubicBezTo>
                  <a:cubicBezTo>
                    <a:pt x="16092" y="14526"/>
                    <a:pt x="15772" y="16187"/>
                    <a:pt x="15452" y="178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0" name="Line"/>
            <p:cNvSpPr/>
            <p:nvPr/>
          </p:nvSpPr>
          <p:spPr>
            <a:xfrm>
              <a:off x="8682219" y="1412118"/>
              <a:ext cx="63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1" name="Line"/>
            <p:cNvSpPr/>
            <p:nvPr/>
          </p:nvSpPr>
          <p:spPr>
            <a:xfrm>
              <a:off x="8809219" y="1291468"/>
              <a:ext cx="1" cy="3175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2" name="Line"/>
            <p:cNvSpPr/>
            <p:nvPr/>
          </p:nvSpPr>
          <p:spPr>
            <a:xfrm>
              <a:off x="8815569" y="1405768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3" name="Line"/>
            <p:cNvSpPr/>
            <p:nvPr/>
          </p:nvSpPr>
          <p:spPr>
            <a:xfrm>
              <a:off x="9069569" y="1234318"/>
              <a:ext cx="1079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35" y="4431"/>
                    <a:pt x="8471" y="8862"/>
                    <a:pt x="12071" y="12462"/>
                  </a:cubicBezTo>
                  <a:cubicBezTo>
                    <a:pt x="15671" y="16062"/>
                    <a:pt x="18635" y="1883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4" name="Line"/>
            <p:cNvSpPr/>
            <p:nvPr/>
          </p:nvSpPr>
          <p:spPr>
            <a:xfrm>
              <a:off x="9082269" y="1256231"/>
              <a:ext cx="139701" cy="27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9" fill="norm" stroke="1" extrusionOk="0">
                  <a:moveTo>
                    <a:pt x="21600" y="761"/>
                  </a:moveTo>
                  <a:cubicBezTo>
                    <a:pt x="20291" y="270"/>
                    <a:pt x="18982" y="-221"/>
                    <a:pt x="17345" y="106"/>
                  </a:cubicBezTo>
                  <a:cubicBezTo>
                    <a:pt x="15709" y="434"/>
                    <a:pt x="13745" y="1579"/>
                    <a:pt x="10964" y="4034"/>
                  </a:cubicBezTo>
                  <a:cubicBezTo>
                    <a:pt x="8182" y="6488"/>
                    <a:pt x="4582" y="10252"/>
                    <a:pt x="2618" y="13361"/>
                  </a:cubicBezTo>
                  <a:cubicBezTo>
                    <a:pt x="655" y="16470"/>
                    <a:pt x="327" y="18924"/>
                    <a:pt x="0" y="213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5" name="Line"/>
            <p:cNvSpPr/>
            <p:nvPr/>
          </p:nvSpPr>
          <p:spPr>
            <a:xfrm>
              <a:off x="9340693" y="1217664"/>
              <a:ext cx="179727" cy="263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342" fill="norm" stroke="1" extrusionOk="0">
                  <a:moveTo>
                    <a:pt x="21326" y="15235"/>
                  </a:moveTo>
                  <a:cubicBezTo>
                    <a:pt x="18563" y="13006"/>
                    <a:pt x="15800" y="10777"/>
                    <a:pt x="14670" y="8377"/>
                  </a:cubicBezTo>
                  <a:cubicBezTo>
                    <a:pt x="13540" y="5977"/>
                    <a:pt x="14042" y="3406"/>
                    <a:pt x="14796" y="1863"/>
                  </a:cubicBezTo>
                  <a:cubicBezTo>
                    <a:pt x="15549" y="320"/>
                    <a:pt x="16554" y="-194"/>
                    <a:pt x="17056" y="63"/>
                  </a:cubicBezTo>
                  <a:cubicBezTo>
                    <a:pt x="17559" y="320"/>
                    <a:pt x="17559" y="1349"/>
                    <a:pt x="16303" y="3663"/>
                  </a:cubicBezTo>
                  <a:cubicBezTo>
                    <a:pt x="15047" y="5977"/>
                    <a:pt x="12535" y="9577"/>
                    <a:pt x="9647" y="12320"/>
                  </a:cubicBezTo>
                  <a:cubicBezTo>
                    <a:pt x="6759" y="15063"/>
                    <a:pt x="3493" y="16949"/>
                    <a:pt x="1735" y="18320"/>
                  </a:cubicBezTo>
                  <a:cubicBezTo>
                    <a:pt x="-23" y="19692"/>
                    <a:pt x="-274" y="20549"/>
                    <a:pt x="228" y="20977"/>
                  </a:cubicBezTo>
                  <a:cubicBezTo>
                    <a:pt x="731" y="21406"/>
                    <a:pt x="1986" y="21406"/>
                    <a:pt x="4624" y="21235"/>
                  </a:cubicBezTo>
                  <a:cubicBezTo>
                    <a:pt x="7261" y="21063"/>
                    <a:pt x="11279" y="20720"/>
                    <a:pt x="15298" y="203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6" name="Line"/>
            <p:cNvSpPr/>
            <p:nvPr/>
          </p:nvSpPr>
          <p:spPr>
            <a:xfrm>
              <a:off x="9653769" y="1215268"/>
              <a:ext cx="825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38" y="5506"/>
                    <a:pt x="11077" y="11012"/>
                    <a:pt x="14677" y="14612"/>
                  </a:cubicBezTo>
                  <a:cubicBezTo>
                    <a:pt x="18277" y="18212"/>
                    <a:pt x="19938" y="1990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7" name="Line"/>
            <p:cNvSpPr/>
            <p:nvPr/>
          </p:nvSpPr>
          <p:spPr>
            <a:xfrm>
              <a:off x="9730911" y="1227968"/>
              <a:ext cx="100659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21400" y="0"/>
                  </a:moveTo>
                  <a:cubicBezTo>
                    <a:pt x="15550" y="2560"/>
                    <a:pt x="9700" y="5120"/>
                    <a:pt x="5875" y="7840"/>
                  </a:cubicBezTo>
                  <a:cubicBezTo>
                    <a:pt x="2050" y="10560"/>
                    <a:pt x="250" y="13440"/>
                    <a:pt x="25" y="15760"/>
                  </a:cubicBezTo>
                  <a:cubicBezTo>
                    <a:pt x="-200" y="18080"/>
                    <a:pt x="1150" y="19840"/>
                    <a:pt x="25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8" name="Line"/>
            <p:cNvSpPr/>
            <p:nvPr/>
          </p:nvSpPr>
          <p:spPr>
            <a:xfrm>
              <a:off x="10027904" y="1214137"/>
              <a:ext cx="464066" cy="252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310" fill="norm" stroke="1" extrusionOk="0">
                  <a:moveTo>
                    <a:pt x="8861" y="12948"/>
                  </a:moveTo>
                  <a:cubicBezTo>
                    <a:pt x="8861" y="12056"/>
                    <a:pt x="8861" y="11163"/>
                    <a:pt x="8517" y="10092"/>
                  </a:cubicBezTo>
                  <a:cubicBezTo>
                    <a:pt x="8173" y="9021"/>
                    <a:pt x="7486" y="7772"/>
                    <a:pt x="6161" y="8218"/>
                  </a:cubicBezTo>
                  <a:cubicBezTo>
                    <a:pt x="4835" y="8664"/>
                    <a:pt x="2871" y="10806"/>
                    <a:pt x="1693" y="12681"/>
                  </a:cubicBezTo>
                  <a:cubicBezTo>
                    <a:pt x="515" y="14555"/>
                    <a:pt x="122" y="16162"/>
                    <a:pt x="24" y="17411"/>
                  </a:cubicBezTo>
                  <a:cubicBezTo>
                    <a:pt x="-74" y="18661"/>
                    <a:pt x="122" y="19553"/>
                    <a:pt x="761" y="19732"/>
                  </a:cubicBezTo>
                  <a:cubicBezTo>
                    <a:pt x="1399" y="19910"/>
                    <a:pt x="2479" y="19375"/>
                    <a:pt x="3264" y="18750"/>
                  </a:cubicBezTo>
                  <a:cubicBezTo>
                    <a:pt x="4050" y="18125"/>
                    <a:pt x="4541" y="17411"/>
                    <a:pt x="4982" y="16429"/>
                  </a:cubicBezTo>
                  <a:cubicBezTo>
                    <a:pt x="5424" y="15448"/>
                    <a:pt x="5817" y="14198"/>
                    <a:pt x="5915" y="14109"/>
                  </a:cubicBezTo>
                  <a:cubicBezTo>
                    <a:pt x="6013" y="14019"/>
                    <a:pt x="5817" y="15091"/>
                    <a:pt x="5670" y="16072"/>
                  </a:cubicBezTo>
                  <a:cubicBezTo>
                    <a:pt x="5522" y="17054"/>
                    <a:pt x="5424" y="17947"/>
                    <a:pt x="5375" y="18929"/>
                  </a:cubicBezTo>
                  <a:cubicBezTo>
                    <a:pt x="5326" y="19910"/>
                    <a:pt x="5326" y="20981"/>
                    <a:pt x="5571" y="21249"/>
                  </a:cubicBezTo>
                  <a:cubicBezTo>
                    <a:pt x="5817" y="21517"/>
                    <a:pt x="6308" y="20981"/>
                    <a:pt x="7290" y="18125"/>
                  </a:cubicBezTo>
                  <a:cubicBezTo>
                    <a:pt x="8271" y="15269"/>
                    <a:pt x="9744" y="10092"/>
                    <a:pt x="10579" y="6968"/>
                  </a:cubicBezTo>
                  <a:cubicBezTo>
                    <a:pt x="11413" y="3844"/>
                    <a:pt x="11610" y="2773"/>
                    <a:pt x="11806" y="1791"/>
                  </a:cubicBezTo>
                  <a:cubicBezTo>
                    <a:pt x="12002" y="810"/>
                    <a:pt x="12199" y="-83"/>
                    <a:pt x="12248" y="6"/>
                  </a:cubicBezTo>
                  <a:cubicBezTo>
                    <a:pt x="12297" y="96"/>
                    <a:pt x="12199" y="1167"/>
                    <a:pt x="12248" y="2595"/>
                  </a:cubicBezTo>
                  <a:cubicBezTo>
                    <a:pt x="12297" y="4023"/>
                    <a:pt x="12493" y="5808"/>
                    <a:pt x="12739" y="7057"/>
                  </a:cubicBezTo>
                  <a:cubicBezTo>
                    <a:pt x="12984" y="8307"/>
                    <a:pt x="13279" y="9021"/>
                    <a:pt x="13230" y="10271"/>
                  </a:cubicBezTo>
                  <a:cubicBezTo>
                    <a:pt x="13181" y="11520"/>
                    <a:pt x="12788" y="13305"/>
                    <a:pt x="12542" y="14823"/>
                  </a:cubicBezTo>
                  <a:cubicBezTo>
                    <a:pt x="12297" y="16340"/>
                    <a:pt x="12199" y="17590"/>
                    <a:pt x="12395" y="18304"/>
                  </a:cubicBezTo>
                  <a:cubicBezTo>
                    <a:pt x="12591" y="19018"/>
                    <a:pt x="13082" y="19196"/>
                    <a:pt x="14162" y="18125"/>
                  </a:cubicBezTo>
                  <a:cubicBezTo>
                    <a:pt x="15242" y="17054"/>
                    <a:pt x="16911" y="14734"/>
                    <a:pt x="17942" y="13216"/>
                  </a:cubicBezTo>
                  <a:cubicBezTo>
                    <a:pt x="18973" y="11699"/>
                    <a:pt x="19366" y="10985"/>
                    <a:pt x="19808" y="10003"/>
                  </a:cubicBezTo>
                  <a:cubicBezTo>
                    <a:pt x="20250" y="9021"/>
                    <a:pt x="20741" y="7772"/>
                    <a:pt x="20741" y="7236"/>
                  </a:cubicBezTo>
                  <a:cubicBezTo>
                    <a:pt x="20741" y="6700"/>
                    <a:pt x="20250" y="6879"/>
                    <a:pt x="19464" y="8307"/>
                  </a:cubicBezTo>
                  <a:cubicBezTo>
                    <a:pt x="18679" y="9735"/>
                    <a:pt x="17599" y="12413"/>
                    <a:pt x="17010" y="14377"/>
                  </a:cubicBezTo>
                  <a:cubicBezTo>
                    <a:pt x="16421" y="16340"/>
                    <a:pt x="16322" y="17590"/>
                    <a:pt x="16911" y="18661"/>
                  </a:cubicBezTo>
                  <a:cubicBezTo>
                    <a:pt x="17501" y="19732"/>
                    <a:pt x="18777" y="20624"/>
                    <a:pt x="19661" y="20981"/>
                  </a:cubicBezTo>
                  <a:cubicBezTo>
                    <a:pt x="20544" y="21338"/>
                    <a:pt x="21035" y="21160"/>
                    <a:pt x="21526" y="209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9" name="Line"/>
            <p:cNvSpPr/>
            <p:nvPr/>
          </p:nvSpPr>
          <p:spPr>
            <a:xfrm>
              <a:off x="10687418" y="1312849"/>
              <a:ext cx="115702" cy="102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4" h="20469" fill="norm" stroke="1" extrusionOk="0">
                  <a:moveTo>
                    <a:pt x="16455" y="2075"/>
                  </a:moveTo>
                  <a:cubicBezTo>
                    <a:pt x="14913" y="805"/>
                    <a:pt x="13370" y="-466"/>
                    <a:pt x="10670" y="169"/>
                  </a:cubicBezTo>
                  <a:cubicBezTo>
                    <a:pt x="7970" y="805"/>
                    <a:pt x="4113" y="3346"/>
                    <a:pt x="1991" y="5675"/>
                  </a:cubicBezTo>
                  <a:cubicBezTo>
                    <a:pt x="-130" y="8005"/>
                    <a:pt x="-516" y="10122"/>
                    <a:pt x="641" y="12875"/>
                  </a:cubicBezTo>
                  <a:cubicBezTo>
                    <a:pt x="1798" y="15628"/>
                    <a:pt x="4498" y="19016"/>
                    <a:pt x="8163" y="20075"/>
                  </a:cubicBezTo>
                  <a:cubicBezTo>
                    <a:pt x="11827" y="21134"/>
                    <a:pt x="16455" y="19863"/>
                    <a:pt x="21084" y="185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0" name="Line"/>
            <p:cNvSpPr/>
            <p:nvPr/>
          </p:nvSpPr>
          <p:spPr>
            <a:xfrm>
              <a:off x="10825084" y="1064613"/>
              <a:ext cx="867543" cy="34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364" fill="norm" stroke="1" extrusionOk="0">
                  <a:moveTo>
                    <a:pt x="1662" y="17354"/>
                  </a:moveTo>
                  <a:cubicBezTo>
                    <a:pt x="1819" y="16578"/>
                    <a:pt x="1977" y="15802"/>
                    <a:pt x="1925" y="15414"/>
                  </a:cubicBezTo>
                  <a:cubicBezTo>
                    <a:pt x="1872" y="15026"/>
                    <a:pt x="1609" y="15026"/>
                    <a:pt x="1294" y="15479"/>
                  </a:cubicBezTo>
                  <a:cubicBezTo>
                    <a:pt x="979" y="15931"/>
                    <a:pt x="611" y="16837"/>
                    <a:pt x="374" y="17613"/>
                  </a:cubicBezTo>
                  <a:cubicBezTo>
                    <a:pt x="138" y="18389"/>
                    <a:pt x="33" y="19036"/>
                    <a:pt x="6" y="19682"/>
                  </a:cubicBezTo>
                  <a:cubicBezTo>
                    <a:pt x="-20" y="20329"/>
                    <a:pt x="33" y="20976"/>
                    <a:pt x="190" y="21234"/>
                  </a:cubicBezTo>
                  <a:cubicBezTo>
                    <a:pt x="348" y="21493"/>
                    <a:pt x="611" y="21364"/>
                    <a:pt x="926" y="20846"/>
                  </a:cubicBezTo>
                  <a:cubicBezTo>
                    <a:pt x="1241" y="20329"/>
                    <a:pt x="1609" y="19424"/>
                    <a:pt x="1872" y="18712"/>
                  </a:cubicBezTo>
                  <a:cubicBezTo>
                    <a:pt x="2135" y="18001"/>
                    <a:pt x="2292" y="17483"/>
                    <a:pt x="2345" y="16837"/>
                  </a:cubicBezTo>
                  <a:cubicBezTo>
                    <a:pt x="2398" y="16190"/>
                    <a:pt x="2345" y="15414"/>
                    <a:pt x="2450" y="15220"/>
                  </a:cubicBezTo>
                  <a:cubicBezTo>
                    <a:pt x="2555" y="15026"/>
                    <a:pt x="2818" y="15414"/>
                    <a:pt x="3054" y="16190"/>
                  </a:cubicBezTo>
                  <a:cubicBezTo>
                    <a:pt x="3291" y="16966"/>
                    <a:pt x="3501" y="18130"/>
                    <a:pt x="3606" y="18647"/>
                  </a:cubicBezTo>
                  <a:cubicBezTo>
                    <a:pt x="3711" y="19165"/>
                    <a:pt x="3711" y="19036"/>
                    <a:pt x="3922" y="18518"/>
                  </a:cubicBezTo>
                  <a:cubicBezTo>
                    <a:pt x="4132" y="18001"/>
                    <a:pt x="4552" y="17095"/>
                    <a:pt x="4999" y="16578"/>
                  </a:cubicBezTo>
                  <a:cubicBezTo>
                    <a:pt x="5446" y="16061"/>
                    <a:pt x="5919" y="15931"/>
                    <a:pt x="6181" y="16190"/>
                  </a:cubicBezTo>
                  <a:cubicBezTo>
                    <a:pt x="6444" y="16449"/>
                    <a:pt x="6497" y="17095"/>
                    <a:pt x="6497" y="17936"/>
                  </a:cubicBezTo>
                  <a:cubicBezTo>
                    <a:pt x="6497" y="18777"/>
                    <a:pt x="6444" y="19812"/>
                    <a:pt x="6392" y="20006"/>
                  </a:cubicBezTo>
                  <a:cubicBezTo>
                    <a:pt x="6339" y="20200"/>
                    <a:pt x="6287" y="19553"/>
                    <a:pt x="6418" y="18518"/>
                  </a:cubicBezTo>
                  <a:cubicBezTo>
                    <a:pt x="6549" y="17483"/>
                    <a:pt x="6865" y="16061"/>
                    <a:pt x="7154" y="15285"/>
                  </a:cubicBezTo>
                  <a:cubicBezTo>
                    <a:pt x="7443" y="14509"/>
                    <a:pt x="7706" y="14379"/>
                    <a:pt x="7968" y="14315"/>
                  </a:cubicBezTo>
                  <a:cubicBezTo>
                    <a:pt x="8231" y="14250"/>
                    <a:pt x="8494" y="14250"/>
                    <a:pt x="8704" y="14509"/>
                  </a:cubicBezTo>
                  <a:cubicBezTo>
                    <a:pt x="8914" y="14767"/>
                    <a:pt x="9072" y="15285"/>
                    <a:pt x="9282" y="15414"/>
                  </a:cubicBezTo>
                  <a:cubicBezTo>
                    <a:pt x="9492" y="15543"/>
                    <a:pt x="9755" y="15285"/>
                    <a:pt x="9939" y="14832"/>
                  </a:cubicBezTo>
                  <a:cubicBezTo>
                    <a:pt x="10123" y="14379"/>
                    <a:pt x="10228" y="13733"/>
                    <a:pt x="10123" y="13409"/>
                  </a:cubicBezTo>
                  <a:cubicBezTo>
                    <a:pt x="10018" y="13086"/>
                    <a:pt x="9703" y="13086"/>
                    <a:pt x="9361" y="13539"/>
                  </a:cubicBezTo>
                  <a:cubicBezTo>
                    <a:pt x="9019" y="13991"/>
                    <a:pt x="8652" y="14897"/>
                    <a:pt x="8441" y="15673"/>
                  </a:cubicBezTo>
                  <a:cubicBezTo>
                    <a:pt x="8231" y="16449"/>
                    <a:pt x="8179" y="17095"/>
                    <a:pt x="8152" y="17742"/>
                  </a:cubicBezTo>
                  <a:cubicBezTo>
                    <a:pt x="8126" y="18389"/>
                    <a:pt x="8126" y="19036"/>
                    <a:pt x="8310" y="19424"/>
                  </a:cubicBezTo>
                  <a:cubicBezTo>
                    <a:pt x="8494" y="19812"/>
                    <a:pt x="8862" y="19941"/>
                    <a:pt x="9335" y="19488"/>
                  </a:cubicBezTo>
                  <a:cubicBezTo>
                    <a:pt x="9808" y="19036"/>
                    <a:pt x="10386" y="18001"/>
                    <a:pt x="11174" y="15867"/>
                  </a:cubicBezTo>
                  <a:cubicBezTo>
                    <a:pt x="11962" y="13733"/>
                    <a:pt x="12961" y="10499"/>
                    <a:pt x="13565" y="8236"/>
                  </a:cubicBezTo>
                  <a:cubicBezTo>
                    <a:pt x="14170" y="5972"/>
                    <a:pt x="14380" y="4679"/>
                    <a:pt x="14380" y="4226"/>
                  </a:cubicBezTo>
                  <a:cubicBezTo>
                    <a:pt x="14380" y="3773"/>
                    <a:pt x="14170" y="4161"/>
                    <a:pt x="13802" y="5907"/>
                  </a:cubicBezTo>
                  <a:cubicBezTo>
                    <a:pt x="13434" y="7653"/>
                    <a:pt x="12908" y="10758"/>
                    <a:pt x="12646" y="12633"/>
                  </a:cubicBezTo>
                  <a:cubicBezTo>
                    <a:pt x="12383" y="14509"/>
                    <a:pt x="12383" y="15155"/>
                    <a:pt x="12541" y="15931"/>
                  </a:cubicBezTo>
                  <a:cubicBezTo>
                    <a:pt x="12698" y="16707"/>
                    <a:pt x="13014" y="17613"/>
                    <a:pt x="13329" y="17807"/>
                  </a:cubicBezTo>
                  <a:cubicBezTo>
                    <a:pt x="13644" y="18001"/>
                    <a:pt x="13960" y="17483"/>
                    <a:pt x="14196" y="16966"/>
                  </a:cubicBezTo>
                  <a:cubicBezTo>
                    <a:pt x="14433" y="16449"/>
                    <a:pt x="14590" y="15931"/>
                    <a:pt x="14538" y="15737"/>
                  </a:cubicBezTo>
                  <a:cubicBezTo>
                    <a:pt x="14485" y="15543"/>
                    <a:pt x="14222" y="15673"/>
                    <a:pt x="14012" y="15996"/>
                  </a:cubicBezTo>
                  <a:cubicBezTo>
                    <a:pt x="13802" y="16319"/>
                    <a:pt x="13644" y="16837"/>
                    <a:pt x="13565" y="17419"/>
                  </a:cubicBezTo>
                  <a:cubicBezTo>
                    <a:pt x="13487" y="18001"/>
                    <a:pt x="13487" y="18647"/>
                    <a:pt x="13618" y="18842"/>
                  </a:cubicBezTo>
                  <a:cubicBezTo>
                    <a:pt x="13749" y="19036"/>
                    <a:pt x="14012" y="18777"/>
                    <a:pt x="14433" y="18518"/>
                  </a:cubicBezTo>
                  <a:cubicBezTo>
                    <a:pt x="14853" y="18259"/>
                    <a:pt x="15431" y="18001"/>
                    <a:pt x="16272" y="16449"/>
                  </a:cubicBezTo>
                  <a:cubicBezTo>
                    <a:pt x="17113" y="14897"/>
                    <a:pt x="18216" y="12051"/>
                    <a:pt x="19110" y="9335"/>
                  </a:cubicBezTo>
                  <a:cubicBezTo>
                    <a:pt x="20003" y="6619"/>
                    <a:pt x="20687" y="4032"/>
                    <a:pt x="21081" y="2415"/>
                  </a:cubicBezTo>
                  <a:cubicBezTo>
                    <a:pt x="21475" y="798"/>
                    <a:pt x="21580" y="152"/>
                    <a:pt x="21527" y="22"/>
                  </a:cubicBezTo>
                  <a:cubicBezTo>
                    <a:pt x="21475" y="-107"/>
                    <a:pt x="21265" y="281"/>
                    <a:pt x="20792" y="2092"/>
                  </a:cubicBezTo>
                  <a:cubicBezTo>
                    <a:pt x="20319" y="3903"/>
                    <a:pt x="19583" y="7136"/>
                    <a:pt x="19110" y="9917"/>
                  </a:cubicBezTo>
                  <a:cubicBezTo>
                    <a:pt x="18637" y="12698"/>
                    <a:pt x="18427" y="15026"/>
                    <a:pt x="18348" y="16513"/>
                  </a:cubicBezTo>
                  <a:cubicBezTo>
                    <a:pt x="18269" y="18001"/>
                    <a:pt x="18322" y="18647"/>
                    <a:pt x="18479" y="18906"/>
                  </a:cubicBezTo>
                  <a:cubicBezTo>
                    <a:pt x="18637" y="19165"/>
                    <a:pt x="18900" y="19036"/>
                    <a:pt x="19110" y="18777"/>
                  </a:cubicBezTo>
                  <a:cubicBezTo>
                    <a:pt x="19320" y="18518"/>
                    <a:pt x="19478" y="18130"/>
                    <a:pt x="19635" y="177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1" name="Line"/>
            <p:cNvSpPr/>
            <p:nvPr/>
          </p:nvSpPr>
          <p:spPr>
            <a:xfrm>
              <a:off x="11557277" y="1246968"/>
              <a:ext cx="45943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4" h="19978" fill="norm" stroke="1" extrusionOk="0">
                  <a:moveTo>
                    <a:pt x="11932" y="19978"/>
                  </a:moveTo>
                  <a:cubicBezTo>
                    <a:pt x="5358" y="11670"/>
                    <a:pt x="-1216" y="3363"/>
                    <a:pt x="193" y="870"/>
                  </a:cubicBezTo>
                  <a:cubicBezTo>
                    <a:pt x="1601" y="-1622"/>
                    <a:pt x="10993" y="1701"/>
                    <a:pt x="20384" y="50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2" name="Line"/>
            <p:cNvSpPr/>
            <p:nvPr/>
          </p:nvSpPr>
          <p:spPr>
            <a:xfrm>
              <a:off x="11671497" y="1074437"/>
              <a:ext cx="347368" cy="284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363" fill="norm" stroke="1" extrusionOk="0">
                  <a:moveTo>
                    <a:pt x="4000" y="16285"/>
                  </a:moveTo>
                  <a:cubicBezTo>
                    <a:pt x="4390" y="15650"/>
                    <a:pt x="4781" y="15014"/>
                    <a:pt x="4781" y="14379"/>
                  </a:cubicBezTo>
                  <a:cubicBezTo>
                    <a:pt x="4781" y="13744"/>
                    <a:pt x="4390" y="13108"/>
                    <a:pt x="3870" y="12950"/>
                  </a:cubicBezTo>
                  <a:cubicBezTo>
                    <a:pt x="3349" y="12791"/>
                    <a:pt x="2699" y="13108"/>
                    <a:pt x="1983" y="14061"/>
                  </a:cubicBezTo>
                  <a:cubicBezTo>
                    <a:pt x="1267" y="15014"/>
                    <a:pt x="487" y="16602"/>
                    <a:pt x="161" y="17794"/>
                  </a:cubicBezTo>
                  <a:cubicBezTo>
                    <a:pt x="-164" y="18985"/>
                    <a:pt x="-34" y="19779"/>
                    <a:pt x="877" y="20335"/>
                  </a:cubicBezTo>
                  <a:cubicBezTo>
                    <a:pt x="1788" y="20891"/>
                    <a:pt x="3479" y="21208"/>
                    <a:pt x="5626" y="20891"/>
                  </a:cubicBezTo>
                  <a:cubicBezTo>
                    <a:pt x="7773" y="20573"/>
                    <a:pt x="10376" y="19620"/>
                    <a:pt x="11937" y="18826"/>
                  </a:cubicBezTo>
                  <a:cubicBezTo>
                    <a:pt x="13499" y="18032"/>
                    <a:pt x="14019" y="17397"/>
                    <a:pt x="14084" y="16761"/>
                  </a:cubicBezTo>
                  <a:cubicBezTo>
                    <a:pt x="14149" y="16126"/>
                    <a:pt x="13759" y="15491"/>
                    <a:pt x="13238" y="15252"/>
                  </a:cubicBezTo>
                  <a:cubicBezTo>
                    <a:pt x="12718" y="15014"/>
                    <a:pt x="12067" y="15173"/>
                    <a:pt x="11222" y="15808"/>
                  </a:cubicBezTo>
                  <a:cubicBezTo>
                    <a:pt x="10376" y="16444"/>
                    <a:pt x="9335" y="17555"/>
                    <a:pt x="8749" y="18588"/>
                  </a:cubicBezTo>
                  <a:cubicBezTo>
                    <a:pt x="8164" y="19620"/>
                    <a:pt x="8034" y="20573"/>
                    <a:pt x="8294" y="21050"/>
                  </a:cubicBezTo>
                  <a:cubicBezTo>
                    <a:pt x="8554" y="21526"/>
                    <a:pt x="9205" y="21526"/>
                    <a:pt x="10311" y="20573"/>
                  </a:cubicBezTo>
                  <a:cubicBezTo>
                    <a:pt x="11417" y="19620"/>
                    <a:pt x="12978" y="17714"/>
                    <a:pt x="14735" y="14855"/>
                  </a:cubicBezTo>
                  <a:cubicBezTo>
                    <a:pt x="16491" y="11997"/>
                    <a:pt x="18443" y="8185"/>
                    <a:pt x="19614" y="5802"/>
                  </a:cubicBezTo>
                  <a:cubicBezTo>
                    <a:pt x="20785" y="3420"/>
                    <a:pt x="21176" y="2467"/>
                    <a:pt x="21306" y="1594"/>
                  </a:cubicBezTo>
                  <a:cubicBezTo>
                    <a:pt x="21436" y="720"/>
                    <a:pt x="21306" y="-74"/>
                    <a:pt x="20850" y="5"/>
                  </a:cubicBezTo>
                  <a:cubicBezTo>
                    <a:pt x="20395" y="85"/>
                    <a:pt x="19614" y="1038"/>
                    <a:pt x="18313" y="4055"/>
                  </a:cubicBezTo>
                  <a:cubicBezTo>
                    <a:pt x="17012" y="7073"/>
                    <a:pt x="15190" y="12155"/>
                    <a:pt x="13369" y="172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3" name="Line"/>
            <p:cNvSpPr/>
            <p:nvPr/>
          </p:nvSpPr>
          <p:spPr>
            <a:xfrm>
              <a:off x="11958819" y="1354968"/>
              <a:ext cx="444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4" name="Line"/>
            <p:cNvSpPr/>
            <p:nvPr/>
          </p:nvSpPr>
          <p:spPr>
            <a:xfrm>
              <a:off x="11488919" y="1202568"/>
              <a:ext cx="1714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67" y="14400"/>
                    <a:pt x="8533" y="7200"/>
                    <a:pt x="12133" y="3600"/>
                  </a:cubicBezTo>
                  <a:cubicBezTo>
                    <a:pt x="15733" y="0"/>
                    <a:pt x="18667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5" name="Line"/>
            <p:cNvSpPr/>
            <p:nvPr/>
          </p:nvSpPr>
          <p:spPr>
            <a:xfrm>
              <a:off x="784854" y="3047868"/>
              <a:ext cx="301320" cy="376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6" h="21447" fill="norm" stroke="1" extrusionOk="0">
                  <a:moveTo>
                    <a:pt x="14605" y="1593"/>
                  </a:moveTo>
                  <a:cubicBezTo>
                    <a:pt x="14158" y="1111"/>
                    <a:pt x="13711" y="628"/>
                    <a:pt x="13115" y="326"/>
                  </a:cubicBezTo>
                  <a:cubicBezTo>
                    <a:pt x="12519" y="25"/>
                    <a:pt x="11774" y="-96"/>
                    <a:pt x="10508" y="85"/>
                  </a:cubicBezTo>
                  <a:cubicBezTo>
                    <a:pt x="9242" y="266"/>
                    <a:pt x="7454" y="749"/>
                    <a:pt x="5667" y="2498"/>
                  </a:cubicBezTo>
                  <a:cubicBezTo>
                    <a:pt x="3879" y="4248"/>
                    <a:pt x="2091" y="7265"/>
                    <a:pt x="1049" y="10342"/>
                  </a:cubicBezTo>
                  <a:cubicBezTo>
                    <a:pt x="6" y="13419"/>
                    <a:pt x="-292" y="16557"/>
                    <a:pt x="304" y="18548"/>
                  </a:cubicBezTo>
                  <a:cubicBezTo>
                    <a:pt x="900" y="20539"/>
                    <a:pt x="2389" y="21383"/>
                    <a:pt x="4475" y="21444"/>
                  </a:cubicBezTo>
                  <a:cubicBezTo>
                    <a:pt x="6560" y="21504"/>
                    <a:pt x="9242" y="20780"/>
                    <a:pt x="11178" y="19694"/>
                  </a:cubicBezTo>
                  <a:cubicBezTo>
                    <a:pt x="13115" y="18608"/>
                    <a:pt x="14307" y="17160"/>
                    <a:pt x="14902" y="16134"/>
                  </a:cubicBezTo>
                  <a:cubicBezTo>
                    <a:pt x="15498" y="15108"/>
                    <a:pt x="15498" y="14505"/>
                    <a:pt x="15126" y="14264"/>
                  </a:cubicBezTo>
                  <a:cubicBezTo>
                    <a:pt x="14754" y="14022"/>
                    <a:pt x="14009" y="14143"/>
                    <a:pt x="13413" y="14445"/>
                  </a:cubicBezTo>
                  <a:cubicBezTo>
                    <a:pt x="12817" y="14746"/>
                    <a:pt x="12370" y="15229"/>
                    <a:pt x="12072" y="15772"/>
                  </a:cubicBezTo>
                  <a:cubicBezTo>
                    <a:pt x="11774" y="16315"/>
                    <a:pt x="11625" y="16919"/>
                    <a:pt x="11551" y="17522"/>
                  </a:cubicBezTo>
                  <a:cubicBezTo>
                    <a:pt x="11476" y="18125"/>
                    <a:pt x="11476" y="18729"/>
                    <a:pt x="11923" y="19272"/>
                  </a:cubicBezTo>
                  <a:cubicBezTo>
                    <a:pt x="12370" y="19815"/>
                    <a:pt x="13264" y="20297"/>
                    <a:pt x="14456" y="20418"/>
                  </a:cubicBezTo>
                  <a:cubicBezTo>
                    <a:pt x="15647" y="20539"/>
                    <a:pt x="17137" y="20297"/>
                    <a:pt x="18329" y="19634"/>
                  </a:cubicBezTo>
                  <a:cubicBezTo>
                    <a:pt x="19520" y="18970"/>
                    <a:pt x="20414" y="17884"/>
                    <a:pt x="20861" y="17039"/>
                  </a:cubicBezTo>
                  <a:cubicBezTo>
                    <a:pt x="21308" y="16195"/>
                    <a:pt x="21308" y="15591"/>
                    <a:pt x="20936" y="15108"/>
                  </a:cubicBezTo>
                  <a:cubicBezTo>
                    <a:pt x="20563" y="14626"/>
                    <a:pt x="19818" y="14264"/>
                    <a:pt x="19074" y="14203"/>
                  </a:cubicBezTo>
                  <a:cubicBezTo>
                    <a:pt x="18329" y="14143"/>
                    <a:pt x="17584" y="14384"/>
                    <a:pt x="16839" y="146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6" name="Line"/>
            <p:cNvSpPr/>
            <p:nvPr/>
          </p:nvSpPr>
          <p:spPr>
            <a:xfrm>
              <a:off x="1106669" y="3236524"/>
              <a:ext cx="209551" cy="177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5" fill="norm" stroke="1" extrusionOk="0">
                  <a:moveTo>
                    <a:pt x="0" y="4339"/>
                  </a:moveTo>
                  <a:cubicBezTo>
                    <a:pt x="1091" y="4847"/>
                    <a:pt x="2182" y="5356"/>
                    <a:pt x="2727" y="7007"/>
                  </a:cubicBezTo>
                  <a:cubicBezTo>
                    <a:pt x="3273" y="8659"/>
                    <a:pt x="3273" y="11454"/>
                    <a:pt x="3273" y="13614"/>
                  </a:cubicBezTo>
                  <a:cubicBezTo>
                    <a:pt x="3273" y="15774"/>
                    <a:pt x="3273" y="17299"/>
                    <a:pt x="3164" y="18697"/>
                  </a:cubicBezTo>
                  <a:cubicBezTo>
                    <a:pt x="3055" y="20094"/>
                    <a:pt x="2836" y="21365"/>
                    <a:pt x="2727" y="21365"/>
                  </a:cubicBezTo>
                  <a:cubicBezTo>
                    <a:pt x="2618" y="21365"/>
                    <a:pt x="2618" y="20094"/>
                    <a:pt x="3164" y="17172"/>
                  </a:cubicBezTo>
                  <a:cubicBezTo>
                    <a:pt x="3709" y="14250"/>
                    <a:pt x="4800" y="9676"/>
                    <a:pt x="5782" y="7007"/>
                  </a:cubicBezTo>
                  <a:cubicBezTo>
                    <a:pt x="6764" y="4339"/>
                    <a:pt x="7636" y="3577"/>
                    <a:pt x="8291" y="3831"/>
                  </a:cubicBezTo>
                  <a:cubicBezTo>
                    <a:pt x="8945" y="4085"/>
                    <a:pt x="9382" y="5356"/>
                    <a:pt x="9600" y="6626"/>
                  </a:cubicBezTo>
                  <a:cubicBezTo>
                    <a:pt x="9818" y="7897"/>
                    <a:pt x="9818" y="9167"/>
                    <a:pt x="9818" y="10438"/>
                  </a:cubicBezTo>
                  <a:cubicBezTo>
                    <a:pt x="9818" y="11709"/>
                    <a:pt x="9818" y="12979"/>
                    <a:pt x="9927" y="12979"/>
                  </a:cubicBezTo>
                  <a:cubicBezTo>
                    <a:pt x="10036" y="12979"/>
                    <a:pt x="10255" y="11709"/>
                    <a:pt x="10909" y="9803"/>
                  </a:cubicBezTo>
                  <a:cubicBezTo>
                    <a:pt x="11564" y="7897"/>
                    <a:pt x="12655" y="5356"/>
                    <a:pt x="13636" y="3577"/>
                  </a:cubicBezTo>
                  <a:cubicBezTo>
                    <a:pt x="14618" y="1798"/>
                    <a:pt x="15491" y="781"/>
                    <a:pt x="16473" y="273"/>
                  </a:cubicBezTo>
                  <a:cubicBezTo>
                    <a:pt x="17455" y="-235"/>
                    <a:pt x="18545" y="-235"/>
                    <a:pt x="19418" y="2052"/>
                  </a:cubicBezTo>
                  <a:cubicBezTo>
                    <a:pt x="20291" y="4339"/>
                    <a:pt x="20945" y="8913"/>
                    <a:pt x="21600" y="134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7" name="Line"/>
            <p:cNvSpPr/>
            <p:nvPr/>
          </p:nvSpPr>
          <p:spPr>
            <a:xfrm>
              <a:off x="236719" y="3228218"/>
              <a:ext cx="444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8" name="Line"/>
            <p:cNvSpPr/>
            <p:nvPr/>
          </p:nvSpPr>
          <p:spPr>
            <a:xfrm>
              <a:off x="319269" y="3173399"/>
              <a:ext cx="111930" cy="289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7" h="21428" fill="norm" stroke="1" extrusionOk="0">
                  <a:moveTo>
                    <a:pt x="0" y="767"/>
                  </a:moveTo>
                  <a:cubicBezTo>
                    <a:pt x="1571" y="298"/>
                    <a:pt x="3142" y="-172"/>
                    <a:pt x="6087" y="63"/>
                  </a:cubicBezTo>
                  <a:cubicBezTo>
                    <a:pt x="9033" y="298"/>
                    <a:pt x="13353" y="1237"/>
                    <a:pt x="16495" y="2958"/>
                  </a:cubicBezTo>
                  <a:cubicBezTo>
                    <a:pt x="19636" y="4680"/>
                    <a:pt x="21600" y="7185"/>
                    <a:pt x="20422" y="10158"/>
                  </a:cubicBezTo>
                  <a:cubicBezTo>
                    <a:pt x="19244" y="13132"/>
                    <a:pt x="14924" y="16576"/>
                    <a:pt x="11978" y="18532"/>
                  </a:cubicBezTo>
                  <a:cubicBezTo>
                    <a:pt x="9033" y="20489"/>
                    <a:pt x="7462" y="20958"/>
                    <a:pt x="5891" y="214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9" name="Line"/>
            <p:cNvSpPr/>
            <p:nvPr/>
          </p:nvSpPr>
          <p:spPr>
            <a:xfrm>
              <a:off x="68709" y="3228218"/>
              <a:ext cx="19341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3844" y="0"/>
                  </a:moveTo>
                  <a:cubicBezTo>
                    <a:pt x="2670" y="185"/>
                    <a:pt x="1496" y="369"/>
                    <a:pt x="792" y="1015"/>
                  </a:cubicBezTo>
                  <a:cubicBezTo>
                    <a:pt x="88" y="1662"/>
                    <a:pt x="-147" y="2769"/>
                    <a:pt x="88" y="5169"/>
                  </a:cubicBezTo>
                  <a:cubicBezTo>
                    <a:pt x="323" y="7569"/>
                    <a:pt x="1027" y="11262"/>
                    <a:pt x="2788" y="14215"/>
                  </a:cubicBezTo>
                  <a:cubicBezTo>
                    <a:pt x="4549" y="17169"/>
                    <a:pt x="7366" y="19385"/>
                    <a:pt x="10653" y="20492"/>
                  </a:cubicBezTo>
                  <a:cubicBezTo>
                    <a:pt x="13940" y="21600"/>
                    <a:pt x="17696" y="21600"/>
                    <a:pt x="2145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0" name="Line"/>
            <p:cNvSpPr/>
            <p:nvPr/>
          </p:nvSpPr>
          <p:spPr>
            <a:xfrm>
              <a:off x="1398769" y="3172798"/>
              <a:ext cx="99264" cy="406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1408" fill="norm" stroke="1" extrusionOk="0">
                  <a:moveTo>
                    <a:pt x="1350" y="3583"/>
                  </a:moveTo>
                  <a:cubicBezTo>
                    <a:pt x="3150" y="8260"/>
                    <a:pt x="4950" y="12936"/>
                    <a:pt x="5850" y="15552"/>
                  </a:cubicBezTo>
                  <a:cubicBezTo>
                    <a:pt x="6750" y="18169"/>
                    <a:pt x="6750" y="18725"/>
                    <a:pt x="6525" y="19505"/>
                  </a:cubicBezTo>
                  <a:cubicBezTo>
                    <a:pt x="6300" y="20284"/>
                    <a:pt x="5850" y="21286"/>
                    <a:pt x="5175" y="21398"/>
                  </a:cubicBezTo>
                  <a:cubicBezTo>
                    <a:pt x="4500" y="21509"/>
                    <a:pt x="3600" y="20730"/>
                    <a:pt x="2925" y="18614"/>
                  </a:cubicBezTo>
                  <a:cubicBezTo>
                    <a:pt x="2250" y="16499"/>
                    <a:pt x="1800" y="13047"/>
                    <a:pt x="2250" y="9930"/>
                  </a:cubicBezTo>
                  <a:cubicBezTo>
                    <a:pt x="2700" y="6812"/>
                    <a:pt x="4050" y="4029"/>
                    <a:pt x="5400" y="2358"/>
                  </a:cubicBezTo>
                  <a:cubicBezTo>
                    <a:pt x="6750" y="688"/>
                    <a:pt x="8100" y="132"/>
                    <a:pt x="9675" y="20"/>
                  </a:cubicBezTo>
                  <a:cubicBezTo>
                    <a:pt x="11250" y="-91"/>
                    <a:pt x="13050" y="243"/>
                    <a:pt x="15300" y="1301"/>
                  </a:cubicBezTo>
                  <a:cubicBezTo>
                    <a:pt x="17550" y="2358"/>
                    <a:pt x="20250" y="4140"/>
                    <a:pt x="20925" y="5587"/>
                  </a:cubicBezTo>
                  <a:cubicBezTo>
                    <a:pt x="21600" y="7035"/>
                    <a:pt x="20250" y="8148"/>
                    <a:pt x="18675" y="8872"/>
                  </a:cubicBezTo>
                  <a:cubicBezTo>
                    <a:pt x="17100" y="9596"/>
                    <a:pt x="15300" y="9930"/>
                    <a:pt x="12375" y="9985"/>
                  </a:cubicBezTo>
                  <a:cubicBezTo>
                    <a:pt x="9450" y="10041"/>
                    <a:pt x="5400" y="9818"/>
                    <a:pt x="3150" y="9262"/>
                  </a:cubicBezTo>
                  <a:cubicBezTo>
                    <a:pt x="900" y="8705"/>
                    <a:pt x="450" y="7814"/>
                    <a:pt x="0" y="69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1" name="Line"/>
            <p:cNvSpPr/>
            <p:nvPr/>
          </p:nvSpPr>
          <p:spPr>
            <a:xfrm>
              <a:off x="1494019" y="2964641"/>
              <a:ext cx="412751" cy="356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9" fill="norm" stroke="1" extrusionOk="0">
                  <a:moveTo>
                    <a:pt x="0" y="14382"/>
                  </a:moveTo>
                  <a:cubicBezTo>
                    <a:pt x="443" y="13998"/>
                    <a:pt x="886" y="13615"/>
                    <a:pt x="1385" y="13615"/>
                  </a:cubicBezTo>
                  <a:cubicBezTo>
                    <a:pt x="1883" y="13615"/>
                    <a:pt x="2437" y="13998"/>
                    <a:pt x="2714" y="14509"/>
                  </a:cubicBezTo>
                  <a:cubicBezTo>
                    <a:pt x="2991" y="15021"/>
                    <a:pt x="2991" y="15660"/>
                    <a:pt x="3046" y="16682"/>
                  </a:cubicBezTo>
                  <a:cubicBezTo>
                    <a:pt x="3102" y="17705"/>
                    <a:pt x="3212" y="19111"/>
                    <a:pt x="3434" y="20069"/>
                  </a:cubicBezTo>
                  <a:cubicBezTo>
                    <a:pt x="3655" y="21028"/>
                    <a:pt x="3988" y="21539"/>
                    <a:pt x="4320" y="21539"/>
                  </a:cubicBezTo>
                  <a:cubicBezTo>
                    <a:pt x="4652" y="21539"/>
                    <a:pt x="4985" y="21028"/>
                    <a:pt x="5317" y="20069"/>
                  </a:cubicBezTo>
                  <a:cubicBezTo>
                    <a:pt x="5649" y="19111"/>
                    <a:pt x="5982" y="17705"/>
                    <a:pt x="6203" y="16682"/>
                  </a:cubicBezTo>
                  <a:cubicBezTo>
                    <a:pt x="6425" y="15660"/>
                    <a:pt x="6535" y="15021"/>
                    <a:pt x="6646" y="15085"/>
                  </a:cubicBezTo>
                  <a:cubicBezTo>
                    <a:pt x="6757" y="15148"/>
                    <a:pt x="6868" y="15915"/>
                    <a:pt x="7034" y="16746"/>
                  </a:cubicBezTo>
                  <a:cubicBezTo>
                    <a:pt x="7200" y="17577"/>
                    <a:pt x="7422" y="18472"/>
                    <a:pt x="7754" y="19238"/>
                  </a:cubicBezTo>
                  <a:cubicBezTo>
                    <a:pt x="8086" y="20005"/>
                    <a:pt x="8529" y="20644"/>
                    <a:pt x="9028" y="20836"/>
                  </a:cubicBezTo>
                  <a:cubicBezTo>
                    <a:pt x="9526" y="21028"/>
                    <a:pt x="10080" y="20772"/>
                    <a:pt x="10855" y="18983"/>
                  </a:cubicBezTo>
                  <a:cubicBezTo>
                    <a:pt x="11631" y="17193"/>
                    <a:pt x="12628" y="13870"/>
                    <a:pt x="13237" y="10803"/>
                  </a:cubicBezTo>
                  <a:cubicBezTo>
                    <a:pt x="13846" y="7735"/>
                    <a:pt x="14068" y="4924"/>
                    <a:pt x="14234" y="3006"/>
                  </a:cubicBezTo>
                  <a:cubicBezTo>
                    <a:pt x="14400" y="1089"/>
                    <a:pt x="14511" y="67"/>
                    <a:pt x="14511" y="3"/>
                  </a:cubicBezTo>
                  <a:cubicBezTo>
                    <a:pt x="14511" y="-61"/>
                    <a:pt x="14400" y="834"/>
                    <a:pt x="14068" y="2943"/>
                  </a:cubicBezTo>
                  <a:cubicBezTo>
                    <a:pt x="13735" y="5051"/>
                    <a:pt x="13182" y="8375"/>
                    <a:pt x="12849" y="11059"/>
                  </a:cubicBezTo>
                  <a:cubicBezTo>
                    <a:pt x="12517" y="13743"/>
                    <a:pt x="12406" y="15788"/>
                    <a:pt x="12517" y="17257"/>
                  </a:cubicBezTo>
                  <a:cubicBezTo>
                    <a:pt x="12628" y="18727"/>
                    <a:pt x="12960" y="19622"/>
                    <a:pt x="13403" y="20133"/>
                  </a:cubicBezTo>
                  <a:cubicBezTo>
                    <a:pt x="13846" y="20644"/>
                    <a:pt x="14400" y="20772"/>
                    <a:pt x="15231" y="20069"/>
                  </a:cubicBezTo>
                  <a:cubicBezTo>
                    <a:pt x="16062" y="19366"/>
                    <a:pt x="17169" y="17832"/>
                    <a:pt x="17834" y="16682"/>
                  </a:cubicBezTo>
                  <a:cubicBezTo>
                    <a:pt x="18498" y="15532"/>
                    <a:pt x="18720" y="14765"/>
                    <a:pt x="18886" y="14062"/>
                  </a:cubicBezTo>
                  <a:cubicBezTo>
                    <a:pt x="19052" y="13359"/>
                    <a:pt x="19163" y="12720"/>
                    <a:pt x="18997" y="12720"/>
                  </a:cubicBezTo>
                  <a:cubicBezTo>
                    <a:pt x="18831" y="12720"/>
                    <a:pt x="18388" y="13359"/>
                    <a:pt x="18000" y="14573"/>
                  </a:cubicBezTo>
                  <a:cubicBezTo>
                    <a:pt x="17612" y="15788"/>
                    <a:pt x="17280" y="17577"/>
                    <a:pt x="17225" y="18791"/>
                  </a:cubicBezTo>
                  <a:cubicBezTo>
                    <a:pt x="17169" y="20005"/>
                    <a:pt x="17391" y="20644"/>
                    <a:pt x="17834" y="20964"/>
                  </a:cubicBezTo>
                  <a:cubicBezTo>
                    <a:pt x="18277" y="21283"/>
                    <a:pt x="18942" y="21283"/>
                    <a:pt x="19606" y="20964"/>
                  </a:cubicBezTo>
                  <a:cubicBezTo>
                    <a:pt x="20271" y="20644"/>
                    <a:pt x="20935" y="20005"/>
                    <a:pt x="21600" y="193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2" name="Line"/>
            <p:cNvSpPr/>
            <p:nvPr/>
          </p:nvSpPr>
          <p:spPr>
            <a:xfrm>
              <a:off x="1690869" y="3069468"/>
              <a:ext cx="2222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3" name="Line"/>
            <p:cNvSpPr/>
            <p:nvPr/>
          </p:nvSpPr>
          <p:spPr>
            <a:xfrm>
              <a:off x="2713219" y="2881394"/>
              <a:ext cx="179155" cy="352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282" fill="norm" stroke="1" extrusionOk="0">
                  <a:moveTo>
                    <a:pt x="0" y="8673"/>
                  </a:moveTo>
                  <a:cubicBezTo>
                    <a:pt x="5274" y="8289"/>
                    <a:pt x="10549" y="7906"/>
                    <a:pt x="13814" y="7011"/>
                  </a:cubicBezTo>
                  <a:cubicBezTo>
                    <a:pt x="17079" y="6117"/>
                    <a:pt x="18335" y="4711"/>
                    <a:pt x="18460" y="3305"/>
                  </a:cubicBezTo>
                  <a:cubicBezTo>
                    <a:pt x="18586" y="1899"/>
                    <a:pt x="17581" y="493"/>
                    <a:pt x="15070" y="109"/>
                  </a:cubicBezTo>
                  <a:cubicBezTo>
                    <a:pt x="12558" y="-274"/>
                    <a:pt x="8540" y="365"/>
                    <a:pt x="5526" y="1835"/>
                  </a:cubicBezTo>
                  <a:cubicBezTo>
                    <a:pt x="2512" y="3305"/>
                    <a:pt x="502" y="5605"/>
                    <a:pt x="377" y="7714"/>
                  </a:cubicBezTo>
                  <a:cubicBezTo>
                    <a:pt x="251" y="9823"/>
                    <a:pt x="2009" y="11740"/>
                    <a:pt x="4898" y="13274"/>
                  </a:cubicBezTo>
                  <a:cubicBezTo>
                    <a:pt x="7786" y="14808"/>
                    <a:pt x="11805" y="15958"/>
                    <a:pt x="14819" y="16789"/>
                  </a:cubicBezTo>
                  <a:cubicBezTo>
                    <a:pt x="17833" y="17619"/>
                    <a:pt x="19842" y="18131"/>
                    <a:pt x="20721" y="18706"/>
                  </a:cubicBezTo>
                  <a:cubicBezTo>
                    <a:pt x="21600" y="19281"/>
                    <a:pt x="21349" y="19920"/>
                    <a:pt x="20344" y="20367"/>
                  </a:cubicBezTo>
                  <a:cubicBezTo>
                    <a:pt x="19340" y="20815"/>
                    <a:pt x="17581" y="21070"/>
                    <a:pt x="15447" y="21198"/>
                  </a:cubicBezTo>
                  <a:cubicBezTo>
                    <a:pt x="13312" y="21326"/>
                    <a:pt x="10800" y="21326"/>
                    <a:pt x="9042" y="21070"/>
                  </a:cubicBezTo>
                  <a:cubicBezTo>
                    <a:pt x="7284" y="20815"/>
                    <a:pt x="6279" y="20304"/>
                    <a:pt x="5274" y="197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4" name="Line"/>
            <p:cNvSpPr/>
            <p:nvPr/>
          </p:nvSpPr>
          <p:spPr>
            <a:xfrm>
              <a:off x="2738619" y="2652764"/>
              <a:ext cx="107951" cy="105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1" fill="norm" stroke="1" extrusionOk="0">
                  <a:moveTo>
                    <a:pt x="0" y="7145"/>
                  </a:moveTo>
                  <a:cubicBezTo>
                    <a:pt x="0" y="9262"/>
                    <a:pt x="0" y="11380"/>
                    <a:pt x="0" y="13497"/>
                  </a:cubicBezTo>
                  <a:cubicBezTo>
                    <a:pt x="0" y="15615"/>
                    <a:pt x="0" y="17733"/>
                    <a:pt x="424" y="17733"/>
                  </a:cubicBezTo>
                  <a:cubicBezTo>
                    <a:pt x="847" y="17733"/>
                    <a:pt x="1694" y="15615"/>
                    <a:pt x="2118" y="13286"/>
                  </a:cubicBezTo>
                  <a:cubicBezTo>
                    <a:pt x="2541" y="10956"/>
                    <a:pt x="2541" y="8415"/>
                    <a:pt x="3388" y="5874"/>
                  </a:cubicBezTo>
                  <a:cubicBezTo>
                    <a:pt x="4235" y="3333"/>
                    <a:pt x="5929" y="792"/>
                    <a:pt x="7624" y="156"/>
                  </a:cubicBezTo>
                  <a:cubicBezTo>
                    <a:pt x="9318" y="-479"/>
                    <a:pt x="11012" y="792"/>
                    <a:pt x="13341" y="4603"/>
                  </a:cubicBezTo>
                  <a:cubicBezTo>
                    <a:pt x="15671" y="8415"/>
                    <a:pt x="18635" y="14768"/>
                    <a:pt x="21600" y="211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5" name="Line"/>
            <p:cNvSpPr/>
            <p:nvPr/>
          </p:nvSpPr>
          <p:spPr>
            <a:xfrm>
              <a:off x="2967219" y="3132968"/>
              <a:ext cx="1397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2541"/>
                    <a:pt x="7200" y="5082"/>
                    <a:pt x="10800" y="8682"/>
                  </a:cubicBezTo>
                  <a:cubicBezTo>
                    <a:pt x="14400" y="12282"/>
                    <a:pt x="18000" y="1694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6" name="Line"/>
            <p:cNvSpPr/>
            <p:nvPr/>
          </p:nvSpPr>
          <p:spPr>
            <a:xfrm>
              <a:off x="3024369" y="3139318"/>
              <a:ext cx="825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23" y="2400"/>
                    <a:pt x="13846" y="4800"/>
                    <a:pt x="10246" y="8400"/>
                  </a:cubicBezTo>
                  <a:cubicBezTo>
                    <a:pt x="6646" y="12000"/>
                    <a:pt x="3323" y="168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7" name="Line"/>
            <p:cNvSpPr/>
            <p:nvPr/>
          </p:nvSpPr>
          <p:spPr>
            <a:xfrm>
              <a:off x="3145019" y="3247268"/>
              <a:ext cx="6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8" name="Line"/>
            <p:cNvSpPr/>
            <p:nvPr/>
          </p:nvSpPr>
          <p:spPr>
            <a:xfrm>
              <a:off x="3233919" y="3082168"/>
              <a:ext cx="762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4800"/>
                    <a:pt x="10800" y="9600"/>
                    <a:pt x="14400" y="13200"/>
                  </a:cubicBezTo>
                  <a:cubicBezTo>
                    <a:pt x="18000" y="16800"/>
                    <a:pt x="19800" y="19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9" name="Line"/>
            <p:cNvSpPr/>
            <p:nvPr/>
          </p:nvSpPr>
          <p:spPr>
            <a:xfrm>
              <a:off x="3278369" y="3094868"/>
              <a:ext cx="8890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4235"/>
                    <a:pt x="9257" y="8471"/>
                    <a:pt x="5657" y="12071"/>
                  </a:cubicBezTo>
                  <a:cubicBezTo>
                    <a:pt x="2057" y="15671"/>
                    <a:pt x="1029" y="1863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0" name="Line"/>
            <p:cNvSpPr/>
            <p:nvPr/>
          </p:nvSpPr>
          <p:spPr>
            <a:xfrm>
              <a:off x="146596" y="4437804"/>
              <a:ext cx="248874" cy="248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324" fill="norm" stroke="1" extrusionOk="0">
                  <a:moveTo>
                    <a:pt x="655" y="6270"/>
                  </a:moveTo>
                  <a:cubicBezTo>
                    <a:pt x="289" y="5362"/>
                    <a:pt x="-77" y="4455"/>
                    <a:pt x="15" y="3638"/>
                  </a:cubicBezTo>
                  <a:cubicBezTo>
                    <a:pt x="106" y="2821"/>
                    <a:pt x="655" y="2095"/>
                    <a:pt x="1662" y="1369"/>
                  </a:cubicBezTo>
                  <a:cubicBezTo>
                    <a:pt x="2669" y="643"/>
                    <a:pt x="4133" y="-83"/>
                    <a:pt x="5689" y="8"/>
                  </a:cubicBezTo>
                  <a:cubicBezTo>
                    <a:pt x="7245" y="99"/>
                    <a:pt x="8892" y="1006"/>
                    <a:pt x="8892" y="3729"/>
                  </a:cubicBezTo>
                  <a:cubicBezTo>
                    <a:pt x="8892" y="6451"/>
                    <a:pt x="7245" y="10989"/>
                    <a:pt x="6055" y="13712"/>
                  </a:cubicBezTo>
                  <a:cubicBezTo>
                    <a:pt x="4865" y="16435"/>
                    <a:pt x="4133" y="17342"/>
                    <a:pt x="3492" y="18341"/>
                  </a:cubicBezTo>
                  <a:cubicBezTo>
                    <a:pt x="2852" y="19339"/>
                    <a:pt x="2303" y="20428"/>
                    <a:pt x="2577" y="20972"/>
                  </a:cubicBezTo>
                  <a:cubicBezTo>
                    <a:pt x="2852" y="21517"/>
                    <a:pt x="3950" y="21517"/>
                    <a:pt x="7245" y="20337"/>
                  </a:cubicBezTo>
                  <a:cubicBezTo>
                    <a:pt x="10540" y="19157"/>
                    <a:pt x="16031" y="16798"/>
                    <a:pt x="21523" y="144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1" name="Line"/>
            <p:cNvSpPr/>
            <p:nvPr/>
          </p:nvSpPr>
          <p:spPr>
            <a:xfrm>
              <a:off x="414519" y="4383918"/>
              <a:ext cx="12067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1" h="21600" fill="norm" stroke="1" extrusionOk="0">
                  <a:moveTo>
                    <a:pt x="2197" y="0"/>
                  </a:moveTo>
                  <a:cubicBezTo>
                    <a:pt x="6956" y="1584"/>
                    <a:pt x="11715" y="3168"/>
                    <a:pt x="15376" y="5400"/>
                  </a:cubicBezTo>
                  <a:cubicBezTo>
                    <a:pt x="19037" y="7632"/>
                    <a:pt x="21600" y="10512"/>
                    <a:pt x="20685" y="13176"/>
                  </a:cubicBezTo>
                  <a:cubicBezTo>
                    <a:pt x="19769" y="15840"/>
                    <a:pt x="15376" y="18288"/>
                    <a:pt x="11349" y="19656"/>
                  </a:cubicBezTo>
                  <a:cubicBezTo>
                    <a:pt x="7322" y="21024"/>
                    <a:pt x="3661" y="2131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2" name="Line"/>
            <p:cNvSpPr/>
            <p:nvPr/>
          </p:nvSpPr>
          <p:spPr>
            <a:xfrm>
              <a:off x="0" y="4378520"/>
              <a:ext cx="166870" cy="386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547" fill="norm" stroke="1" extrusionOk="0">
                  <a:moveTo>
                    <a:pt x="12223" y="1009"/>
                  </a:moveTo>
                  <a:cubicBezTo>
                    <a:pt x="11423" y="537"/>
                    <a:pt x="10623" y="65"/>
                    <a:pt x="9690" y="6"/>
                  </a:cubicBezTo>
                  <a:cubicBezTo>
                    <a:pt x="8756" y="-53"/>
                    <a:pt x="7690" y="301"/>
                    <a:pt x="5823" y="2131"/>
                  </a:cubicBezTo>
                  <a:cubicBezTo>
                    <a:pt x="3956" y="3960"/>
                    <a:pt x="1290" y="7265"/>
                    <a:pt x="356" y="10393"/>
                  </a:cubicBezTo>
                  <a:cubicBezTo>
                    <a:pt x="-577" y="13521"/>
                    <a:pt x="223" y="16472"/>
                    <a:pt x="3956" y="18301"/>
                  </a:cubicBezTo>
                  <a:cubicBezTo>
                    <a:pt x="7690" y="20131"/>
                    <a:pt x="14356" y="20839"/>
                    <a:pt x="21023" y="215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3" name="Line"/>
            <p:cNvSpPr/>
            <p:nvPr/>
          </p:nvSpPr>
          <p:spPr>
            <a:xfrm>
              <a:off x="1311976" y="4295967"/>
              <a:ext cx="340794" cy="680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570" fill="norm" stroke="1" extrusionOk="0">
                  <a:moveTo>
                    <a:pt x="5434" y="3794"/>
                  </a:moveTo>
                  <a:cubicBezTo>
                    <a:pt x="4772" y="3861"/>
                    <a:pt x="4109" y="3928"/>
                    <a:pt x="3380" y="3995"/>
                  </a:cubicBezTo>
                  <a:cubicBezTo>
                    <a:pt x="2651" y="4062"/>
                    <a:pt x="1856" y="4129"/>
                    <a:pt x="1326" y="3827"/>
                  </a:cubicBezTo>
                  <a:cubicBezTo>
                    <a:pt x="796" y="3525"/>
                    <a:pt x="531" y="2854"/>
                    <a:pt x="862" y="2251"/>
                  </a:cubicBezTo>
                  <a:cubicBezTo>
                    <a:pt x="1194" y="1647"/>
                    <a:pt x="2121" y="1110"/>
                    <a:pt x="2983" y="708"/>
                  </a:cubicBezTo>
                  <a:cubicBezTo>
                    <a:pt x="3844" y="305"/>
                    <a:pt x="4639" y="37"/>
                    <a:pt x="5302" y="4"/>
                  </a:cubicBezTo>
                  <a:cubicBezTo>
                    <a:pt x="5964" y="-30"/>
                    <a:pt x="6494" y="171"/>
                    <a:pt x="6826" y="909"/>
                  </a:cubicBezTo>
                  <a:cubicBezTo>
                    <a:pt x="7157" y="1647"/>
                    <a:pt x="7289" y="2922"/>
                    <a:pt x="7289" y="4632"/>
                  </a:cubicBezTo>
                  <a:cubicBezTo>
                    <a:pt x="7289" y="6343"/>
                    <a:pt x="7157" y="8489"/>
                    <a:pt x="6627" y="10099"/>
                  </a:cubicBezTo>
                  <a:cubicBezTo>
                    <a:pt x="6097" y="11709"/>
                    <a:pt x="5169" y="12782"/>
                    <a:pt x="4374" y="13420"/>
                  </a:cubicBezTo>
                  <a:cubicBezTo>
                    <a:pt x="3579" y="14057"/>
                    <a:pt x="2916" y="14258"/>
                    <a:pt x="2254" y="14292"/>
                  </a:cubicBezTo>
                  <a:cubicBezTo>
                    <a:pt x="1591" y="14325"/>
                    <a:pt x="929" y="14191"/>
                    <a:pt x="465" y="13722"/>
                  </a:cubicBezTo>
                  <a:cubicBezTo>
                    <a:pt x="1" y="13252"/>
                    <a:pt x="-264" y="12447"/>
                    <a:pt x="399" y="11407"/>
                  </a:cubicBezTo>
                  <a:cubicBezTo>
                    <a:pt x="1061" y="10368"/>
                    <a:pt x="2651" y="9093"/>
                    <a:pt x="5169" y="7517"/>
                  </a:cubicBezTo>
                  <a:cubicBezTo>
                    <a:pt x="7687" y="5940"/>
                    <a:pt x="11132" y="4062"/>
                    <a:pt x="13120" y="2989"/>
                  </a:cubicBezTo>
                  <a:cubicBezTo>
                    <a:pt x="15108" y="1915"/>
                    <a:pt x="15638" y="1647"/>
                    <a:pt x="15969" y="1312"/>
                  </a:cubicBezTo>
                  <a:cubicBezTo>
                    <a:pt x="16300" y="976"/>
                    <a:pt x="16433" y="574"/>
                    <a:pt x="16234" y="473"/>
                  </a:cubicBezTo>
                  <a:cubicBezTo>
                    <a:pt x="16035" y="372"/>
                    <a:pt x="15505" y="574"/>
                    <a:pt x="14710" y="1613"/>
                  </a:cubicBezTo>
                  <a:cubicBezTo>
                    <a:pt x="13915" y="2653"/>
                    <a:pt x="12855" y="4531"/>
                    <a:pt x="11861" y="6712"/>
                  </a:cubicBezTo>
                  <a:cubicBezTo>
                    <a:pt x="10867" y="8892"/>
                    <a:pt x="9940" y="11374"/>
                    <a:pt x="9277" y="13654"/>
                  </a:cubicBezTo>
                  <a:cubicBezTo>
                    <a:pt x="8615" y="15935"/>
                    <a:pt x="8217" y="18015"/>
                    <a:pt x="8084" y="19256"/>
                  </a:cubicBezTo>
                  <a:cubicBezTo>
                    <a:pt x="7952" y="20497"/>
                    <a:pt x="8084" y="20899"/>
                    <a:pt x="8482" y="21168"/>
                  </a:cubicBezTo>
                  <a:cubicBezTo>
                    <a:pt x="8880" y="21436"/>
                    <a:pt x="9542" y="21570"/>
                    <a:pt x="10205" y="21570"/>
                  </a:cubicBezTo>
                  <a:cubicBezTo>
                    <a:pt x="10867" y="21570"/>
                    <a:pt x="11530" y="21436"/>
                    <a:pt x="12590" y="20430"/>
                  </a:cubicBezTo>
                  <a:cubicBezTo>
                    <a:pt x="13650" y="19423"/>
                    <a:pt x="15108" y="17545"/>
                    <a:pt x="15837" y="16237"/>
                  </a:cubicBezTo>
                  <a:cubicBezTo>
                    <a:pt x="16565" y="14929"/>
                    <a:pt x="16565" y="14191"/>
                    <a:pt x="16433" y="13621"/>
                  </a:cubicBezTo>
                  <a:cubicBezTo>
                    <a:pt x="16300" y="13051"/>
                    <a:pt x="16035" y="12648"/>
                    <a:pt x="16168" y="12346"/>
                  </a:cubicBezTo>
                  <a:cubicBezTo>
                    <a:pt x="16300" y="12045"/>
                    <a:pt x="16830" y="11843"/>
                    <a:pt x="17758" y="11642"/>
                  </a:cubicBezTo>
                  <a:cubicBezTo>
                    <a:pt x="18686" y="11441"/>
                    <a:pt x="20011" y="11240"/>
                    <a:pt x="21336" y="110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4" name="Line"/>
            <p:cNvSpPr/>
            <p:nvPr/>
          </p:nvSpPr>
          <p:spPr>
            <a:xfrm>
              <a:off x="2686603" y="4322234"/>
              <a:ext cx="154141" cy="312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1420" fill="norm" stroke="1" extrusionOk="0">
                  <a:moveTo>
                    <a:pt x="4485" y="5095"/>
                  </a:moveTo>
                  <a:cubicBezTo>
                    <a:pt x="5637" y="5530"/>
                    <a:pt x="6789" y="5965"/>
                    <a:pt x="8805" y="6110"/>
                  </a:cubicBezTo>
                  <a:cubicBezTo>
                    <a:pt x="10821" y="6255"/>
                    <a:pt x="13701" y="6110"/>
                    <a:pt x="15861" y="5385"/>
                  </a:cubicBezTo>
                  <a:cubicBezTo>
                    <a:pt x="18021" y="4660"/>
                    <a:pt x="19461" y="3355"/>
                    <a:pt x="20037" y="2340"/>
                  </a:cubicBezTo>
                  <a:cubicBezTo>
                    <a:pt x="20613" y="1326"/>
                    <a:pt x="20325" y="601"/>
                    <a:pt x="17733" y="238"/>
                  </a:cubicBezTo>
                  <a:cubicBezTo>
                    <a:pt x="15141" y="-124"/>
                    <a:pt x="10245" y="-124"/>
                    <a:pt x="6789" y="601"/>
                  </a:cubicBezTo>
                  <a:cubicBezTo>
                    <a:pt x="3333" y="1326"/>
                    <a:pt x="1317" y="2775"/>
                    <a:pt x="453" y="4225"/>
                  </a:cubicBezTo>
                  <a:cubicBezTo>
                    <a:pt x="-411" y="5675"/>
                    <a:pt x="-123" y="7124"/>
                    <a:pt x="2037" y="8646"/>
                  </a:cubicBezTo>
                  <a:cubicBezTo>
                    <a:pt x="4197" y="10169"/>
                    <a:pt x="8229" y="11763"/>
                    <a:pt x="11541" y="13140"/>
                  </a:cubicBezTo>
                  <a:cubicBezTo>
                    <a:pt x="14853" y="14518"/>
                    <a:pt x="17445" y="15677"/>
                    <a:pt x="19029" y="16620"/>
                  </a:cubicBezTo>
                  <a:cubicBezTo>
                    <a:pt x="20613" y="17562"/>
                    <a:pt x="21189" y="18287"/>
                    <a:pt x="20901" y="18939"/>
                  </a:cubicBezTo>
                  <a:cubicBezTo>
                    <a:pt x="20613" y="19591"/>
                    <a:pt x="19461" y="20171"/>
                    <a:pt x="17301" y="20606"/>
                  </a:cubicBezTo>
                  <a:cubicBezTo>
                    <a:pt x="15141" y="21041"/>
                    <a:pt x="11973" y="21331"/>
                    <a:pt x="9669" y="21404"/>
                  </a:cubicBezTo>
                  <a:cubicBezTo>
                    <a:pt x="7365" y="21476"/>
                    <a:pt x="5925" y="21331"/>
                    <a:pt x="4773" y="20751"/>
                  </a:cubicBezTo>
                  <a:cubicBezTo>
                    <a:pt x="3621" y="20171"/>
                    <a:pt x="2757" y="19157"/>
                    <a:pt x="1893" y="181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5" name="Line"/>
            <p:cNvSpPr/>
            <p:nvPr/>
          </p:nvSpPr>
          <p:spPr>
            <a:xfrm>
              <a:off x="2739413" y="4105564"/>
              <a:ext cx="113507" cy="125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0402" fill="norm" stroke="1" extrusionOk="0">
                  <a:moveTo>
                    <a:pt x="3450" y="9088"/>
                  </a:moveTo>
                  <a:cubicBezTo>
                    <a:pt x="2250" y="10459"/>
                    <a:pt x="1050" y="11831"/>
                    <a:pt x="450" y="13373"/>
                  </a:cubicBezTo>
                  <a:cubicBezTo>
                    <a:pt x="-150" y="14916"/>
                    <a:pt x="-150" y="16631"/>
                    <a:pt x="450" y="16459"/>
                  </a:cubicBezTo>
                  <a:cubicBezTo>
                    <a:pt x="1050" y="16288"/>
                    <a:pt x="2250" y="14231"/>
                    <a:pt x="3650" y="11316"/>
                  </a:cubicBezTo>
                  <a:cubicBezTo>
                    <a:pt x="5050" y="8402"/>
                    <a:pt x="6650" y="4631"/>
                    <a:pt x="8250" y="2231"/>
                  </a:cubicBezTo>
                  <a:cubicBezTo>
                    <a:pt x="9850" y="-169"/>
                    <a:pt x="11450" y="-1198"/>
                    <a:pt x="13650" y="2059"/>
                  </a:cubicBezTo>
                  <a:cubicBezTo>
                    <a:pt x="15850" y="5316"/>
                    <a:pt x="18650" y="12859"/>
                    <a:pt x="21450" y="204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6" name="Line"/>
            <p:cNvSpPr/>
            <p:nvPr/>
          </p:nvSpPr>
          <p:spPr>
            <a:xfrm>
              <a:off x="2878319" y="4630072"/>
              <a:ext cx="101601" cy="90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5" fill="norm" stroke="1" extrusionOk="0">
                  <a:moveTo>
                    <a:pt x="0" y="347"/>
                  </a:moveTo>
                  <a:cubicBezTo>
                    <a:pt x="2250" y="-144"/>
                    <a:pt x="4500" y="-635"/>
                    <a:pt x="8100" y="2801"/>
                  </a:cubicBezTo>
                  <a:cubicBezTo>
                    <a:pt x="11700" y="6238"/>
                    <a:pt x="16650" y="13601"/>
                    <a:pt x="21600" y="209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7" name="Line"/>
            <p:cNvSpPr/>
            <p:nvPr/>
          </p:nvSpPr>
          <p:spPr>
            <a:xfrm>
              <a:off x="2903719" y="4612518"/>
              <a:ext cx="762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00" y="2945"/>
                    <a:pt x="13200" y="5891"/>
                    <a:pt x="9600" y="9491"/>
                  </a:cubicBezTo>
                  <a:cubicBezTo>
                    <a:pt x="6000" y="13091"/>
                    <a:pt x="3000" y="1734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8" name="Line"/>
            <p:cNvSpPr/>
            <p:nvPr/>
          </p:nvSpPr>
          <p:spPr>
            <a:xfrm>
              <a:off x="2998969" y="4701418"/>
              <a:ext cx="190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9" name="Line"/>
            <p:cNvSpPr/>
            <p:nvPr/>
          </p:nvSpPr>
          <p:spPr>
            <a:xfrm>
              <a:off x="3068819" y="4593468"/>
              <a:ext cx="825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69" y="0"/>
                    <a:pt x="5538" y="0"/>
                    <a:pt x="9138" y="3600"/>
                  </a:cubicBezTo>
                  <a:cubicBezTo>
                    <a:pt x="12738" y="7200"/>
                    <a:pt x="17169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0" name="Line"/>
            <p:cNvSpPr/>
            <p:nvPr/>
          </p:nvSpPr>
          <p:spPr>
            <a:xfrm>
              <a:off x="3139914" y="4593468"/>
              <a:ext cx="49556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8" h="21600" fill="norm" stroke="1" extrusionOk="0">
                  <a:moveTo>
                    <a:pt x="20228" y="0"/>
                  </a:moveTo>
                  <a:cubicBezTo>
                    <a:pt x="12452" y="4320"/>
                    <a:pt x="4676" y="8640"/>
                    <a:pt x="1652" y="12240"/>
                  </a:cubicBezTo>
                  <a:cubicBezTo>
                    <a:pt x="-1372" y="15840"/>
                    <a:pt x="356" y="18720"/>
                    <a:pt x="208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1" name="Line"/>
            <p:cNvSpPr/>
            <p:nvPr/>
          </p:nvSpPr>
          <p:spPr>
            <a:xfrm>
              <a:off x="3430769" y="4128790"/>
              <a:ext cx="18688" cy="598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564" fill="norm" stroke="1" extrusionOk="0">
                  <a:moveTo>
                    <a:pt x="0" y="956"/>
                  </a:moveTo>
                  <a:cubicBezTo>
                    <a:pt x="2400" y="498"/>
                    <a:pt x="4800" y="40"/>
                    <a:pt x="7200" y="2"/>
                  </a:cubicBezTo>
                  <a:cubicBezTo>
                    <a:pt x="9600" y="-36"/>
                    <a:pt x="12000" y="346"/>
                    <a:pt x="14400" y="2101"/>
                  </a:cubicBezTo>
                  <a:cubicBezTo>
                    <a:pt x="16800" y="3857"/>
                    <a:pt x="19200" y="6986"/>
                    <a:pt x="20400" y="9963"/>
                  </a:cubicBezTo>
                  <a:cubicBezTo>
                    <a:pt x="21600" y="12939"/>
                    <a:pt x="21600" y="15763"/>
                    <a:pt x="19200" y="17671"/>
                  </a:cubicBezTo>
                  <a:cubicBezTo>
                    <a:pt x="16800" y="19580"/>
                    <a:pt x="12000" y="20572"/>
                    <a:pt x="7200" y="215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2" name="Line"/>
            <p:cNvSpPr/>
            <p:nvPr/>
          </p:nvSpPr>
          <p:spPr>
            <a:xfrm>
              <a:off x="2529069" y="4148968"/>
              <a:ext cx="82551" cy="72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69" y="1579"/>
                    <a:pt x="5538" y="3158"/>
                    <a:pt x="7754" y="5021"/>
                  </a:cubicBezTo>
                  <a:cubicBezTo>
                    <a:pt x="9969" y="6884"/>
                    <a:pt x="11631" y="9032"/>
                    <a:pt x="13292" y="11211"/>
                  </a:cubicBezTo>
                  <a:cubicBezTo>
                    <a:pt x="14954" y="13389"/>
                    <a:pt x="16615" y="15600"/>
                    <a:pt x="18000" y="17337"/>
                  </a:cubicBezTo>
                  <a:cubicBezTo>
                    <a:pt x="19385" y="19074"/>
                    <a:pt x="20492" y="2033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3" name="Line"/>
            <p:cNvSpPr/>
            <p:nvPr/>
          </p:nvSpPr>
          <p:spPr>
            <a:xfrm>
              <a:off x="3964169" y="4244218"/>
              <a:ext cx="270656" cy="330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499" fill="norm" stroke="1" extrusionOk="0">
                  <a:moveTo>
                    <a:pt x="0" y="0"/>
                  </a:moveTo>
                  <a:cubicBezTo>
                    <a:pt x="2512" y="1513"/>
                    <a:pt x="5023" y="3027"/>
                    <a:pt x="7870" y="4265"/>
                  </a:cubicBezTo>
                  <a:cubicBezTo>
                    <a:pt x="10716" y="5503"/>
                    <a:pt x="13898" y="6466"/>
                    <a:pt x="15823" y="7154"/>
                  </a:cubicBezTo>
                  <a:cubicBezTo>
                    <a:pt x="17749" y="7842"/>
                    <a:pt x="18419" y="8255"/>
                    <a:pt x="19256" y="8874"/>
                  </a:cubicBezTo>
                  <a:cubicBezTo>
                    <a:pt x="20093" y="9493"/>
                    <a:pt x="21098" y="10318"/>
                    <a:pt x="21349" y="11075"/>
                  </a:cubicBezTo>
                  <a:cubicBezTo>
                    <a:pt x="21600" y="11832"/>
                    <a:pt x="21098" y="12520"/>
                    <a:pt x="19591" y="13758"/>
                  </a:cubicBezTo>
                  <a:cubicBezTo>
                    <a:pt x="18084" y="14996"/>
                    <a:pt x="15572" y="16785"/>
                    <a:pt x="13981" y="17954"/>
                  </a:cubicBezTo>
                  <a:cubicBezTo>
                    <a:pt x="12391" y="19124"/>
                    <a:pt x="11721" y="19674"/>
                    <a:pt x="11051" y="20224"/>
                  </a:cubicBezTo>
                  <a:cubicBezTo>
                    <a:pt x="10381" y="20775"/>
                    <a:pt x="9712" y="21325"/>
                    <a:pt x="10047" y="21462"/>
                  </a:cubicBezTo>
                  <a:cubicBezTo>
                    <a:pt x="10381" y="21600"/>
                    <a:pt x="11721" y="21325"/>
                    <a:pt x="13060" y="210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4" name="Line"/>
            <p:cNvSpPr/>
            <p:nvPr/>
          </p:nvSpPr>
          <p:spPr>
            <a:xfrm>
              <a:off x="4717567" y="4244218"/>
              <a:ext cx="193733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600" fill="norm" stroke="1" extrusionOk="0">
                  <a:moveTo>
                    <a:pt x="12653" y="0"/>
                  </a:moveTo>
                  <a:cubicBezTo>
                    <a:pt x="10815" y="157"/>
                    <a:pt x="8976" y="313"/>
                    <a:pt x="7368" y="1096"/>
                  </a:cubicBezTo>
                  <a:cubicBezTo>
                    <a:pt x="5759" y="1878"/>
                    <a:pt x="4381" y="3287"/>
                    <a:pt x="3117" y="5870"/>
                  </a:cubicBezTo>
                  <a:cubicBezTo>
                    <a:pt x="1853" y="8452"/>
                    <a:pt x="704" y="12209"/>
                    <a:pt x="245" y="14870"/>
                  </a:cubicBezTo>
                  <a:cubicBezTo>
                    <a:pt x="-215" y="17530"/>
                    <a:pt x="15" y="19096"/>
                    <a:pt x="589" y="20113"/>
                  </a:cubicBezTo>
                  <a:cubicBezTo>
                    <a:pt x="1164" y="21130"/>
                    <a:pt x="2083" y="21600"/>
                    <a:pt x="4151" y="21600"/>
                  </a:cubicBezTo>
                  <a:cubicBezTo>
                    <a:pt x="6219" y="21600"/>
                    <a:pt x="9436" y="21130"/>
                    <a:pt x="12538" y="19409"/>
                  </a:cubicBezTo>
                  <a:cubicBezTo>
                    <a:pt x="15640" y="17687"/>
                    <a:pt x="18628" y="14713"/>
                    <a:pt x="20006" y="11817"/>
                  </a:cubicBezTo>
                  <a:cubicBezTo>
                    <a:pt x="21385" y="8922"/>
                    <a:pt x="21155" y="6104"/>
                    <a:pt x="20581" y="4383"/>
                  </a:cubicBezTo>
                  <a:cubicBezTo>
                    <a:pt x="20006" y="2661"/>
                    <a:pt x="19087" y="2035"/>
                    <a:pt x="18053" y="1722"/>
                  </a:cubicBezTo>
                  <a:cubicBezTo>
                    <a:pt x="17019" y="1409"/>
                    <a:pt x="15870" y="1409"/>
                    <a:pt x="14721" y="2504"/>
                  </a:cubicBezTo>
                  <a:cubicBezTo>
                    <a:pt x="13572" y="3600"/>
                    <a:pt x="12423" y="5791"/>
                    <a:pt x="11274" y="79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5" name="Line"/>
            <p:cNvSpPr/>
            <p:nvPr/>
          </p:nvSpPr>
          <p:spPr>
            <a:xfrm>
              <a:off x="5050019" y="4422018"/>
              <a:ext cx="12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6" name="Line"/>
            <p:cNvSpPr/>
            <p:nvPr/>
          </p:nvSpPr>
          <p:spPr>
            <a:xfrm>
              <a:off x="5254424" y="4173730"/>
              <a:ext cx="84257" cy="359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5" h="21329" fill="norm" stroke="1" extrusionOk="0">
                  <a:moveTo>
                    <a:pt x="19304" y="1545"/>
                  </a:moveTo>
                  <a:cubicBezTo>
                    <a:pt x="17797" y="1043"/>
                    <a:pt x="16290" y="540"/>
                    <a:pt x="13528" y="227"/>
                  </a:cubicBezTo>
                  <a:cubicBezTo>
                    <a:pt x="10765" y="-87"/>
                    <a:pt x="6746" y="-213"/>
                    <a:pt x="3732" y="792"/>
                  </a:cubicBezTo>
                  <a:cubicBezTo>
                    <a:pt x="718" y="1796"/>
                    <a:pt x="-1291" y="3931"/>
                    <a:pt x="969" y="6254"/>
                  </a:cubicBezTo>
                  <a:cubicBezTo>
                    <a:pt x="3230" y="8578"/>
                    <a:pt x="9760" y="11089"/>
                    <a:pt x="13779" y="13099"/>
                  </a:cubicBezTo>
                  <a:cubicBezTo>
                    <a:pt x="17797" y="15108"/>
                    <a:pt x="19304" y="16615"/>
                    <a:pt x="19807" y="17682"/>
                  </a:cubicBezTo>
                  <a:cubicBezTo>
                    <a:pt x="20309" y="18750"/>
                    <a:pt x="19807" y="19378"/>
                    <a:pt x="18300" y="20006"/>
                  </a:cubicBezTo>
                  <a:cubicBezTo>
                    <a:pt x="16793" y="20634"/>
                    <a:pt x="14281" y="21261"/>
                    <a:pt x="11267" y="21324"/>
                  </a:cubicBezTo>
                  <a:cubicBezTo>
                    <a:pt x="8253" y="21387"/>
                    <a:pt x="4737" y="20885"/>
                    <a:pt x="1221" y="203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7" name="Line"/>
            <p:cNvSpPr/>
            <p:nvPr/>
          </p:nvSpPr>
          <p:spPr>
            <a:xfrm>
              <a:off x="5208769" y="4174368"/>
              <a:ext cx="2540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40" y="15200"/>
                    <a:pt x="4680" y="8800"/>
                    <a:pt x="8280" y="5200"/>
                  </a:cubicBezTo>
                  <a:cubicBezTo>
                    <a:pt x="11880" y="1600"/>
                    <a:pt x="16740" y="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8" name="Line"/>
            <p:cNvSpPr/>
            <p:nvPr/>
          </p:nvSpPr>
          <p:spPr>
            <a:xfrm>
              <a:off x="5850119" y="4656968"/>
              <a:ext cx="889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9" name="Line"/>
            <p:cNvSpPr/>
            <p:nvPr/>
          </p:nvSpPr>
          <p:spPr>
            <a:xfrm>
              <a:off x="6326369" y="4282318"/>
              <a:ext cx="234951" cy="213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6" fill="norm" stroke="1" extrusionOk="0">
                  <a:moveTo>
                    <a:pt x="0" y="3775"/>
                  </a:moveTo>
                  <a:cubicBezTo>
                    <a:pt x="195" y="2726"/>
                    <a:pt x="389" y="1678"/>
                    <a:pt x="973" y="1258"/>
                  </a:cubicBezTo>
                  <a:cubicBezTo>
                    <a:pt x="1557" y="839"/>
                    <a:pt x="2530" y="1049"/>
                    <a:pt x="4281" y="2517"/>
                  </a:cubicBezTo>
                  <a:cubicBezTo>
                    <a:pt x="6032" y="3984"/>
                    <a:pt x="8562" y="6711"/>
                    <a:pt x="9924" y="9542"/>
                  </a:cubicBezTo>
                  <a:cubicBezTo>
                    <a:pt x="11286" y="12373"/>
                    <a:pt x="11481" y="15309"/>
                    <a:pt x="11189" y="17196"/>
                  </a:cubicBezTo>
                  <a:cubicBezTo>
                    <a:pt x="10897" y="19083"/>
                    <a:pt x="10119" y="19922"/>
                    <a:pt x="9243" y="20551"/>
                  </a:cubicBezTo>
                  <a:cubicBezTo>
                    <a:pt x="8368" y="21181"/>
                    <a:pt x="7395" y="21600"/>
                    <a:pt x="6811" y="20027"/>
                  </a:cubicBezTo>
                  <a:cubicBezTo>
                    <a:pt x="6227" y="18454"/>
                    <a:pt x="6032" y="14889"/>
                    <a:pt x="7784" y="11324"/>
                  </a:cubicBezTo>
                  <a:cubicBezTo>
                    <a:pt x="9535" y="7759"/>
                    <a:pt x="13232" y="4194"/>
                    <a:pt x="15859" y="2307"/>
                  </a:cubicBezTo>
                  <a:cubicBezTo>
                    <a:pt x="18486" y="419"/>
                    <a:pt x="20043" y="21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0" name="Line"/>
            <p:cNvSpPr/>
            <p:nvPr/>
          </p:nvSpPr>
          <p:spPr>
            <a:xfrm>
              <a:off x="6554969" y="4271543"/>
              <a:ext cx="244248" cy="315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323" fill="norm" stroke="1" extrusionOk="0">
                  <a:moveTo>
                    <a:pt x="0" y="5020"/>
                  </a:moveTo>
                  <a:cubicBezTo>
                    <a:pt x="931" y="5163"/>
                    <a:pt x="1862" y="5306"/>
                    <a:pt x="2979" y="4877"/>
                  </a:cubicBezTo>
                  <a:cubicBezTo>
                    <a:pt x="4097" y="4447"/>
                    <a:pt x="5400" y="3446"/>
                    <a:pt x="6145" y="2516"/>
                  </a:cubicBezTo>
                  <a:cubicBezTo>
                    <a:pt x="6890" y="1587"/>
                    <a:pt x="7076" y="728"/>
                    <a:pt x="6610" y="299"/>
                  </a:cubicBezTo>
                  <a:cubicBezTo>
                    <a:pt x="6145" y="-130"/>
                    <a:pt x="5028" y="-130"/>
                    <a:pt x="3817" y="514"/>
                  </a:cubicBezTo>
                  <a:cubicBezTo>
                    <a:pt x="2607" y="1157"/>
                    <a:pt x="1303" y="2445"/>
                    <a:pt x="931" y="3947"/>
                  </a:cubicBezTo>
                  <a:cubicBezTo>
                    <a:pt x="559" y="5449"/>
                    <a:pt x="1117" y="7165"/>
                    <a:pt x="2793" y="8238"/>
                  </a:cubicBezTo>
                  <a:cubicBezTo>
                    <a:pt x="4469" y="9311"/>
                    <a:pt x="7262" y="9740"/>
                    <a:pt x="10241" y="9096"/>
                  </a:cubicBezTo>
                  <a:cubicBezTo>
                    <a:pt x="13221" y="8453"/>
                    <a:pt x="16386" y="6736"/>
                    <a:pt x="18248" y="5449"/>
                  </a:cubicBezTo>
                  <a:cubicBezTo>
                    <a:pt x="20110" y="4161"/>
                    <a:pt x="20669" y="3303"/>
                    <a:pt x="21041" y="2516"/>
                  </a:cubicBezTo>
                  <a:cubicBezTo>
                    <a:pt x="21414" y="1730"/>
                    <a:pt x="21600" y="1014"/>
                    <a:pt x="21414" y="1014"/>
                  </a:cubicBezTo>
                  <a:cubicBezTo>
                    <a:pt x="21228" y="1014"/>
                    <a:pt x="20669" y="1730"/>
                    <a:pt x="20297" y="4376"/>
                  </a:cubicBezTo>
                  <a:cubicBezTo>
                    <a:pt x="19924" y="7022"/>
                    <a:pt x="19738" y="11600"/>
                    <a:pt x="19645" y="14675"/>
                  </a:cubicBezTo>
                  <a:cubicBezTo>
                    <a:pt x="19552" y="17751"/>
                    <a:pt x="19552" y="19324"/>
                    <a:pt x="19086" y="20254"/>
                  </a:cubicBezTo>
                  <a:cubicBezTo>
                    <a:pt x="18621" y="21184"/>
                    <a:pt x="17690" y="21470"/>
                    <a:pt x="17131" y="21255"/>
                  </a:cubicBezTo>
                  <a:cubicBezTo>
                    <a:pt x="16572" y="21041"/>
                    <a:pt x="16386" y="20326"/>
                    <a:pt x="16200" y="19610"/>
                  </a:cubicBezTo>
                  <a:cubicBezTo>
                    <a:pt x="16014" y="18895"/>
                    <a:pt x="15828" y="18180"/>
                    <a:pt x="15641" y="174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1" name="Line"/>
            <p:cNvSpPr/>
            <p:nvPr/>
          </p:nvSpPr>
          <p:spPr>
            <a:xfrm>
              <a:off x="6770869" y="4199768"/>
              <a:ext cx="508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2" name="Line"/>
            <p:cNvSpPr/>
            <p:nvPr/>
          </p:nvSpPr>
          <p:spPr>
            <a:xfrm>
              <a:off x="6890728" y="4197868"/>
              <a:ext cx="81633" cy="16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8" h="21302" fill="norm" stroke="1" extrusionOk="0">
                  <a:moveTo>
                    <a:pt x="8099" y="11582"/>
                  </a:moveTo>
                  <a:cubicBezTo>
                    <a:pt x="11260" y="8882"/>
                    <a:pt x="14421" y="6182"/>
                    <a:pt x="16792" y="4157"/>
                  </a:cubicBezTo>
                  <a:cubicBezTo>
                    <a:pt x="19163" y="2132"/>
                    <a:pt x="20743" y="782"/>
                    <a:pt x="20216" y="242"/>
                  </a:cubicBezTo>
                  <a:cubicBezTo>
                    <a:pt x="19689" y="-298"/>
                    <a:pt x="17055" y="-28"/>
                    <a:pt x="13367" y="1997"/>
                  </a:cubicBezTo>
                  <a:cubicBezTo>
                    <a:pt x="9680" y="4022"/>
                    <a:pt x="4938" y="7802"/>
                    <a:pt x="2304" y="10637"/>
                  </a:cubicBezTo>
                  <a:cubicBezTo>
                    <a:pt x="-330" y="13472"/>
                    <a:pt x="-857" y="15362"/>
                    <a:pt x="1514" y="16982"/>
                  </a:cubicBezTo>
                  <a:cubicBezTo>
                    <a:pt x="3884" y="18602"/>
                    <a:pt x="9153" y="19952"/>
                    <a:pt x="14421" y="213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3" name="Line"/>
            <p:cNvSpPr/>
            <p:nvPr/>
          </p:nvSpPr>
          <p:spPr>
            <a:xfrm>
              <a:off x="7024150" y="4212468"/>
              <a:ext cx="140420" cy="137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336" fill="norm" stroke="1" extrusionOk="0">
                  <a:moveTo>
                    <a:pt x="17261" y="0"/>
                  </a:moveTo>
                  <a:cubicBezTo>
                    <a:pt x="14085" y="0"/>
                    <a:pt x="10908" y="0"/>
                    <a:pt x="7891" y="2455"/>
                  </a:cubicBezTo>
                  <a:cubicBezTo>
                    <a:pt x="4873" y="4909"/>
                    <a:pt x="2014" y="9818"/>
                    <a:pt x="744" y="13091"/>
                  </a:cubicBezTo>
                  <a:cubicBezTo>
                    <a:pt x="-527" y="16364"/>
                    <a:pt x="-209" y="18000"/>
                    <a:pt x="2014" y="19309"/>
                  </a:cubicBezTo>
                  <a:cubicBezTo>
                    <a:pt x="4238" y="20618"/>
                    <a:pt x="8367" y="21600"/>
                    <a:pt x="11861" y="21273"/>
                  </a:cubicBezTo>
                  <a:cubicBezTo>
                    <a:pt x="15355" y="20945"/>
                    <a:pt x="18214" y="19309"/>
                    <a:pt x="21073" y="176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4" name="Line"/>
            <p:cNvSpPr/>
            <p:nvPr/>
          </p:nvSpPr>
          <p:spPr>
            <a:xfrm>
              <a:off x="7236070" y="4002918"/>
              <a:ext cx="87250" cy="342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445" fill="norm" stroke="1" extrusionOk="0">
                  <a:moveTo>
                    <a:pt x="21199" y="0"/>
                  </a:moveTo>
                  <a:cubicBezTo>
                    <a:pt x="16570" y="1590"/>
                    <a:pt x="11942" y="3180"/>
                    <a:pt x="8342" y="5897"/>
                  </a:cubicBezTo>
                  <a:cubicBezTo>
                    <a:pt x="4742" y="8613"/>
                    <a:pt x="2170" y="12456"/>
                    <a:pt x="885" y="14908"/>
                  </a:cubicBezTo>
                  <a:cubicBezTo>
                    <a:pt x="-401" y="17360"/>
                    <a:pt x="-401" y="18420"/>
                    <a:pt x="1656" y="19347"/>
                  </a:cubicBezTo>
                  <a:cubicBezTo>
                    <a:pt x="3713" y="20275"/>
                    <a:pt x="7828" y="21070"/>
                    <a:pt x="11170" y="21335"/>
                  </a:cubicBezTo>
                  <a:cubicBezTo>
                    <a:pt x="14513" y="21600"/>
                    <a:pt x="17085" y="21335"/>
                    <a:pt x="19656" y="210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5" name="Line"/>
            <p:cNvSpPr/>
            <p:nvPr/>
          </p:nvSpPr>
          <p:spPr>
            <a:xfrm>
              <a:off x="7240497" y="4155318"/>
              <a:ext cx="209823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600" fill="norm" stroke="1" extrusionOk="0">
                  <a:moveTo>
                    <a:pt x="1972" y="21600"/>
                  </a:moveTo>
                  <a:cubicBezTo>
                    <a:pt x="892" y="19200"/>
                    <a:pt x="-188" y="16800"/>
                    <a:pt x="28" y="14400"/>
                  </a:cubicBezTo>
                  <a:cubicBezTo>
                    <a:pt x="244" y="12000"/>
                    <a:pt x="1756" y="9600"/>
                    <a:pt x="5536" y="7200"/>
                  </a:cubicBezTo>
                  <a:cubicBezTo>
                    <a:pt x="9316" y="4800"/>
                    <a:pt x="15364" y="2400"/>
                    <a:pt x="2141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6" name="Line"/>
            <p:cNvSpPr/>
            <p:nvPr/>
          </p:nvSpPr>
          <p:spPr>
            <a:xfrm>
              <a:off x="8136119" y="4021968"/>
              <a:ext cx="9525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20" y="4080"/>
                    <a:pt x="11040" y="8160"/>
                    <a:pt x="7440" y="11760"/>
                  </a:cubicBezTo>
                  <a:cubicBezTo>
                    <a:pt x="3840" y="15360"/>
                    <a:pt x="1920" y="1848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7" name="Line"/>
            <p:cNvSpPr/>
            <p:nvPr/>
          </p:nvSpPr>
          <p:spPr>
            <a:xfrm>
              <a:off x="8136119" y="4052589"/>
              <a:ext cx="259075" cy="350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539" fill="norm" stroke="1" extrusionOk="0">
                  <a:moveTo>
                    <a:pt x="0" y="12561"/>
                  </a:moveTo>
                  <a:cubicBezTo>
                    <a:pt x="1756" y="12821"/>
                    <a:pt x="3512" y="13081"/>
                    <a:pt x="5883" y="12300"/>
                  </a:cubicBezTo>
                  <a:cubicBezTo>
                    <a:pt x="8254" y="11520"/>
                    <a:pt x="11239" y="9698"/>
                    <a:pt x="13698" y="7746"/>
                  </a:cubicBezTo>
                  <a:cubicBezTo>
                    <a:pt x="16156" y="5794"/>
                    <a:pt x="18088" y="3712"/>
                    <a:pt x="19317" y="2281"/>
                  </a:cubicBezTo>
                  <a:cubicBezTo>
                    <a:pt x="20546" y="850"/>
                    <a:pt x="21073" y="69"/>
                    <a:pt x="21337" y="4"/>
                  </a:cubicBezTo>
                  <a:cubicBezTo>
                    <a:pt x="21600" y="-61"/>
                    <a:pt x="21600" y="590"/>
                    <a:pt x="20810" y="2802"/>
                  </a:cubicBezTo>
                  <a:cubicBezTo>
                    <a:pt x="20020" y="5014"/>
                    <a:pt x="18439" y="8787"/>
                    <a:pt x="17473" y="12170"/>
                  </a:cubicBezTo>
                  <a:cubicBezTo>
                    <a:pt x="16507" y="15553"/>
                    <a:pt x="16156" y="18546"/>
                    <a:pt x="15805" y="215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8" name="Line"/>
            <p:cNvSpPr/>
            <p:nvPr/>
          </p:nvSpPr>
          <p:spPr>
            <a:xfrm>
              <a:off x="8406619" y="4333118"/>
              <a:ext cx="86502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8" h="21600" fill="norm" stroke="1" extrusionOk="0">
                  <a:moveTo>
                    <a:pt x="6634" y="0"/>
                  </a:moveTo>
                  <a:cubicBezTo>
                    <a:pt x="4624" y="2160"/>
                    <a:pt x="2615" y="4320"/>
                    <a:pt x="1359" y="7200"/>
                  </a:cubicBezTo>
                  <a:cubicBezTo>
                    <a:pt x="103" y="10080"/>
                    <a:pt x="-399" y="13680"/>
                    <a:pt x="354" y="16560"/>
                  </a:cubicBezTo>
                  <a:cubicBezTo>
                    <a:pt x="1108" y="19440"/>
                    <a:pt x="3117" y="21600"/>
                    <a:pt x="6634" y="21600"/>
                  </a:cubicBezTo>
                  <a:cubicBezTo>
                    <a:pt x="10150" y="21600"/>
                    <a:pt x="15173" y="19440"/>
                    <a:pt x="17936" y="16560"/>
                  </a:cubicBezTo>
                  <a:cubicBezTo>
                    <a:pt x="20699" y="13680"/>
                    <a:pt x="21201" y="10080"/>
                    <a:pt x="19694" y="7560"/>
                  </a:cubicBezTo>
                  <a:cubicBezTo>
                    <a:pt x="18187" y="5040"/>
                    <a:pt x="14671" y="3600"/>
                    <a:pt x="11154" y="2520"/>
                  </a:cubicBezTo>
                  <a:cubicBezTo>
                    <a:pt x="7638" y="1440"/>
                    <a:pt x="4122" y="720"/>
                    <a:pt x="60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179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599169" y="4634925"/>
              <a:ext cx="673101" cy="149044"/>
            </a:xfrm>
            <a:prstGeom prst="rect">
              <a:avLst/>
            </a:prstGeom>
            <a:effectLst/>
          </p:spPr>
        </p:pic>
        <p:pic>
          <p:nvPicPr>
            <p:cNvPr id="2181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673252" y="4777618"/>
              <a:ext cx="579968" cy="135080"/>
            </a:xfrm>
            <a:prstGeom prst="rect">
              <a:avLst/>
            </a:prstGeom>
            <a:effectLst/>
          </p:spPr>
        </p:pic>
        <p:pic>
          <p:nvPicPr>
            <p:cNvPr id="2183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728286" y="5090810"/>
              <a:ext cx="175684" cy="203171"/>
            </a:xfrm>
            <a:prstGeom prst="rect">
              <a:avLst/>
            </a:prstGeom>
            <a:effectLst/>
          </p:spPr>
        </p:pic>
        <p:pic>
          <p:nvPicPr>
            <p:cNvPr id="2185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891269" y="5050668"/>
              <a:ext cx="190501" cy="197982"/>
            </a:xfrm>
            <a:prstGeom prst="rect">
              <a:avLst/>
            </a:prstGeom>
            <a:effectLst/>
          </p:spPr>
        </p:pic>
        <p:pic>
          <p:nvPicPr>
            <p:cNvPr id="2187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097384" y="4949068"/>
              <a:ext cx="105036" cy="322672"/>
            </a:xfrm>
            <a:prstGeom prst="rect">
              <a:avLst/>
            </a:prstGeom>
            <a:effectLst/>
          </p:spPr>
        </p:pic>
        <p:pic>
          <p:nvPicPr>
            <p:cNvPr id="2189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240519" y="5114168"/>
              <a:ext cx="44451" cy="114301"/>
            </a:xfrm>
            <a:prstGeom prst="rect">
              <a:avLst/>
            </a:prstGeom>
            <a:effectLst/>
          </p:spPr>
        </p:pic>
        <p:pic>
          <p:nvPicPr>
            <p:cNvPr id="2191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221469" y="5044318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2193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345034" y="4885568"/>
              <a:ext cx="98686" cy="338090"/>
            </a:xfrm>
            <a:prstGeom prst="rect">
              <a:avLst/>
            </a:prstGeom>
            <a:effectLst/>
          </p:spPr>
        </p:pic>
        <p:pic>
          <p:nvPicPr>
            <p:cNvPr id="2195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314275" y="5006689"/>
              <a:ext cx="525397" cy="319467"/>
            </a:xfrm>
            <a:prstGeom prst="rect">
              <a:avLst/>
            </a:prstGeom>
            <a:effectLst/>
          </p:spPr>
        </p:pic>
        <p:pic>
          <p:nvPicPr>
            <p:cNvPr id="2197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040619" y="4949068"/>
              <a:ext cx="171451" cy="168330"/>
            </a:xfrm>
            <a:prstGeom prst="rect">
              <a:avLst/>
            </a:prstGeom>
            <a:effectLst/>
          </p:spPr>
        </p:pic>
        <p:pic>
          <p:nvPicPr>
            <p:cNvPr id="2199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195934" y="4752737"/>
              <a:ext cx="536836" cy="341374"/>
            </a:xfrm>
            <a:prstGeom prst="rect">
              <a:avLst/>
            </a:prstGeom>
            <a:effectLst/>
          </p:spPr>
        </p:pic>
        <p:sp>
          <p:nvSpPr>
            <p:cNvPr id="2201" name="Line"/>
            <p:cNvSpPr/>
            <p:nvPr/>
          </p:nvSpPr>
          <p:spPr>
            <a:xfrm>
              <a:off x="2826493" y="5743207"/>
              <a:ext cx="337577" cy="537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279" fill="norm" stroke="1" extrusionOk="0">
                  <a:moveTo>
                    <a:pt x="6908" y="3501"/>
                  </a:moveTo>
                  <a:cubicBezTo>
                    <a:pt x="6371" y="3836"/>
                    <a:pt x="5834" y="4171"/>
                    <a:pt x="5096" y="4422"/>
                  </a:cubicBezTo>
                  <a:cubicBezTo>
                    <a:pt x="4358" y="4673"/>
                    <a:pt x="3419" y="4841"/>
                    <a:pt x="2816" y="4715"/>
                  </a:cubicBezTo>
                  <a:cubicBezTo>
                    <a:pt x="2212" y="4589"/>
                    <a:pt x="1944" y="4171"/>
                    <a:pt x="1944" y="3501"/>
                  </a:cubicBezTo>
                  <a:cubicBezTo>
                    <a:pt x="1944" y="2831"/>
                    <a:pt x="2212" y="1910"/>
                    <a:pt x="2614" y="1324"/>
                  </a:cubicBezTo>
                  <a:cubicBezTo>
                    <a:pt x="3017" y="738"/>
                    <a:pt x="3554" y="487"/>
                    <a:pt x="4224" y="278"/>
                  </a:cubicBezTo>
                  <a:cubicBezTo>
                    <a:pt x="4895" y="68"/>
                    <a:pt x="5700" y="-99"/>
                    <a:pt x="6170" y="68"/>
                  </a:cubicBezTo>
                  <a:cubicBezTo>
                    <a:pt x="6639" y="236"/>
                    <a:pt x="6773" y="738"/>
                    <a:pt x="6572" y="1994"/>
                  </a:cubicBezTo>
                  <a:cubicBezTo>
                    <a:pt x="6371" y="3250"/>
                    <a:pt x="5834" y="5259"/>
                    <a:pt x="5096" y="6724"/>
                  </a:cubicBezTo>
                  <a:cubicBezTo>
                    <a:pt x="4358" y="8189"/>
                    <a:pt x="3419" y="9110"/>
                    <a:pt x="2413" y="9864"/>
                  </a:cubicBezTo>
                  <a:cubicBezTo>
                    <a:pt x="1407" y="10617"/>
                    <a:pt x="334" y="11203"/>
                    <a:pt x="65" y="11161"/>
                  </a:cubicBezTo>
                  <a:cubicBezTo>
                    <a:pt x="-203" y="11120"/>
                    <a:pt x="334" y="10450"/>
                    <a:pt x="2145" y="9236"/>
                  </a:cubicBezTo>
                  <a:cubicBezTo>
                    <a:pt x="3956" y="8022"/>
                    <a:pt x="7042" y="6264"/>
                    <a:pt x="9591" y="4799"/>
                  </a:cubicBezTo>
                  <a:cubicBezTo>
                    <a:pt x="12140" y="3334"/>
                    <a:pt x="14152" y="2161"/>
                    <a:pt x="15427" y="1450"/>
                  </a:cubicBezTo>
                  <a:cubicBezTo>
                    <a:pt x="16701" y="738"/>
                    <a:pt x="17238" y="487"/>
                    <a:pt x="17104" y="613"/>
                  </a:cubicBezTo>
                  <a:cubicBezTo>
                    <a:pt x="16970" y="738"/>
                    <a:pt x="16165" y="1241"/>
                    <a:pt x="14890" y="2748"/>
                  </a:cubicBezTo>
                  <a:cubicBezTo>
                    <a:pt x="13616" y="4254"/>
                    <a:pt x="11872" y="6766"/>
                    <a:pt x="10597" y="9320"/>
                  </a:cubicBezTo>
                  <a:cubicBezTo>
                    <a:pt x="9322" y="11873"/>
                    <a:pt x="8517" y="14468"/>
                    <a:pt x="8316" y="16478"/>
                  </a:cubicBezTo>
                  <a:cubicBezTo>
                    <a:pt x="8115" y="18487"/>
                    <a:pt x="8517" y="19910"/>
                    <a:pt x="9390" y="20664"/>
                  </a:cubicBezTo>
                  <a:cubicBezTo>
                    <a:pt x="10262" y="21417"/>
                    <a:pt x="11603" y="21501"/>
                    <a:pt x="12945" y="20789"/>
                  </a:cubicBezTo>
                  <a:cubicBezTo>
                    <a:pt x="14286" y="20078"/>
                    <a:pt x="15628" y="18571"/>
                    <a:pt x="16031" y="17148"/>
                  </a:cubicBezTo>
                  <a:cubicBezTo>
                    <a:pt x="16433" y="15724"/>
                    <a:pt x="15896" y="14385"/>
                    <a:pt x="15293" y="13631"/>
                  </a:cubicBezTo>
                  <a:cubicBezTo>
                    <a:pt x="14689" y="12878"/>
                    <a:pt x="14018" y="12710"/>
                    <a:pt x="13951" y="12752"/>
                  </a:cubicBezTo>
                  <a:cubicBezTo>
                    <a:pt x="13884" y="12794"/>
                    <a:pt x="14421" y="13045"/>
                    <a:pt x="15762" y="13129"/>
                  </a:cubicBezTo>
                  <a:cubicBezTo>
                    <a:pt x="17104" y="13213"/>
                    <a:pt x="19250" y="13129"/>
                    <a:pt x="21397" y="130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2" name="Line"/>
            <p:cNvSpPr/>
            <p:nvPr/>
          </p:nvSpPr>
          <p:spPr>
            <a:xfrm>
              <a:off x="3700793" y="5808056"/>
              <a:ext cx="138254" cy="314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7" h="21402" fill="norm" stroke="1" extrusionOk="0">
                  <a:moveTo>
                    <a:pt x="5143" y="5066"/>
                  </a:moveTo>
                  <a:cubicBezTo>
                    <a:pt x="8586" y="4490"/>
                    <a:pt x="12030" y="3914"/>
                    <a:pt x="14378" y="3410"/>
                  </a:cubicBezTo>
                  <a:cubicBezTo>
                    <a:pt x="16725" y="2906"/>
                    <a:pt x="17978" y="2474"/>
                    <a:pt x="18760" y="1898"/>
                  </a:cubicBezTo>
                  <a:cubicBezTo>
                    <a:pt x="19543" y="1322"/>
                    <a:pt x="19856" y="602"/>
                    <a:pt x="19230" y="242"/>
                  </a:cubicBezTo>
                  <a:cubicBezTo>
                    <a:pt x="18604" y="-118"/>
                    <a:pt x="17038" y="-118"/>
                    <a:pt x="13752" y="530"/>
                  </a:cubicBezTo>
                  <a:cubicBezTo>
                    <a:pt x="10465" y="1178"/>
                    <a:pt x="5456" y="2474"/>
                    <a:pt x="2638" y="4058"/>
                  </a:cubicBezTo>
                  <a:cubicBezTo>
                    <a:pt x="-179" y="5642"/>
                    <a:pt x="-805" y="7514"/>
                    <a:pt x="1073" y="9458"/>
                  </a:cubicBezTo>
                  <a:cubicBezTo>
                    <a:pt x="2952" y="11402"/>
                    <a:pt x="7334" y="13418"/>
                    <a:pt x="10308" y="14714"/>
                  </a:cubicBezTo>
                  <a:cubicBezTo>
                    <a:pt x="13282" y="16010"/>
                    <a:pt x="14847" y="16586"/>
                    <a:pt x="16412" y="17234"/>
                  </a:cubicBezTo>
                  <a:cubicBezTo>
                    <a:pt x="17978" y="17882"/>
                    <a:pt x="19543" y="18602"/>
                    <a:pt x="20169" y="19322"/>
                  </a:cubicBezTo>
                  <a:cubicBezTo>
                    <a:pt x="20795" y="20042"/>
                    <a:pt x="20482" y="20762"/>
                    <a:pt x="17978" y="21122"/>
                  </a:cubicBezTo>
                  <a:cubicBezTo>
                    <a:pt x="15473" y="21482"/>
                    <a:pt x="10778" y="21482"/>
                    <a:pt x="7647" y="21194"/>
                  </a:cubicBezTo>
                  <a:cubicBezTo>
                    <a:pt x="4517" y="20906"/>
                    <a:pt x="2952" y="20330"/>
                    <a:pt x="1386" y="197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3" name="Line"/>
            <p:cNvSpPr/>
            <p:nvPr/>
          </p:nvSpPr>
          <p:spPr>
            <a:xfrm>
              <a:off x="3732124" y="5623880"/>
              <a:ext cx="98696" cy="70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086" fill="norm" stroke="1" extrusionOk="0">
                  <a:moveTo>
                    <a:pt x="4884" y="5204"/>
                  </a:moveTo>
                  <a:cubicBezTo>
                    <a:pt x="3506" y="8380"/>
                    <a:pt x="2127" y="11557"/>
                    <a:pt x="1208" y="14733"/>
                  </a:cubicBezTo>
                  <a:cubicBezTo>
                    <a:pt x="289" y="17910"/>
                    <a:pt x="-171" y="21086"/>
                    <a:pt x="59" y="21086"/>
                  </a:cubicBezTo>
                  <a:cubicBezTo>
                    <a:pt x="289" y="21086"/>
                    <a:pt x="1208" y="17910"/>
                    <a:pt x="2357" y="15051"/>
                  </a:cubicBezTo>
                  <a:cubicBezTo>
                    <a:pt x="3506" y="12192"/>
                    <a:pt x="4884" y="9651"/>
                    <a:pt x="6723" y="6792"/>
                  </a:cubicBezTo>
                  <a:cubicBezTo>
                    <a:pt x="8561" y="3933"/>
                    <a:pt x="10859" y="757"/>
                    <a:pt x="12927" y="121"/>
                  </a:cubicBezTo>
                  <a:cubicBezTo>
                    <a:pt x="14995" y="-514"/>
                    <a:pt x="16833" y="1392"/>
                    <a:pt x="18212" y="4568"/>
                  </a:cubicBezTo>
                  <a:cubicBezTo>
                    <a:pt x="19591" y="7745"/>
                    <a:pt x="20510" y="12192"/>
                    <a:pt x="21429" y="166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4" name="Line"/>
            <p:cNvSpPr/>
            <p:nvPr/>
          </p:nvSpPr>
          <p:spPr>
            <a:xfrm>
              <a:off x="3887969" y="6034918"/>
              <a:ext cx="1270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5" name="Line"/>
            <p:cNvSpPr/>
            <p:nvPr/>
          </p:nvSpPr>
          <p:spPr>
            <a:xfrm>
              <a:off x="3900669" y="6047618"/>
              <a:ext cx="825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62" y="2945"/>
                    <a:pt x="10523" y="5891"/>
                    <a:pt x="6923" y="9491"/>
                  </a:cubicBezTo>
                  <a:cubicBezTo>
                    <a:pt x="3323" y="13091"/>
                    <a:pt x="1662" y="1734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6" name="Line"/>
            <p:cNvSpPr/>
            <p:nvPr/>
          </p:nvSpPr>
          <p:spPr>
            <a:xfrm>
              <a:off x="4008619" y="6123818"/>
              <a:ext cx="317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7" name="Line"/>
            <p:cNvSpPr/>
            <p:nvPr/>
          </p:nvSpPr>
          <p:spPr>
            <a:xfrm>
              <a:off x="4129269" y="5977768"/>
              <a:ext cx="952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80" y="6000"/>
                    <a:pt x="10560" y="12000"/>
                    <a:pt x="14160" y="15600"/>
                  </a:cubicBezTo>
                  <a:cubicBezTo>
                    <a:pt x="17760" y="19200"/>
                    <a:pt x="19680" y="20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8" name="Line"/>
            <p:cNvSpPr/>
            <p:nvPr/>
          </p:nvSpPr>
          <p:spPr>
            <a:xfrm>
              <a:off x="4173719" y="6003168"/>
              <a:ext cx="952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20" y="3120"/>
                    <a:pt x="11040" y="6240"/>
                    <a:pt x="7440" y="9840"/>
                  </a:cubicBezTo>
                  <a:cubicBezTo>
                    <a:pt x="3840" y="13440"/>
                    <a:pt x="1920" y="1752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9" name="Line"/>
            <p:cNvSpPr/>
            <p:nvPr/>
          </p:nvSpPr>
          <p:spPr>
            <a:xfrm>
              <a:off x="4662669" y="5838068"/>
              <a:ext cx="1968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10" y="4255"/>
                    <a:pt x="10219" y="8509"/>
                    <a:pt x="13471" y="11291"/>
                  </a:cubicBezTo>
                  <a:cubicBezTo>
                    <a:pt x="16723" y="14073"/>
                    <a:pt x="18116" y="15382"/>
                    <a:pt x="19161" y="16691"/>
                  </a:cubicBezTo>
                  <a:cubicBezTo>
                    <a:pt x="20206" y="18000"/>
                    <a:pt x="20903" y="19309"/>
                    <a:pt x="21252" y="20127"/>
                  </a:cubicBezTo>
                  <a:cubicBezTo>
                    <a:pt x="21600" y="20945"/>
                    <a:pt x="21600" y="2127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0" name="Line"/>
            <p:cNvSpPr/>
            <p:nvPr/>
          </p:nvSpPr>
          <p:spPr>
            <a:xfrm>
              <a:off x="4732519" y="5965068"/>
              <a:ext cx="1270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6000"/>
                    <a:pt x="10800" y="12000"/>
                    <a:pt x="7200" y="15600"/>
                  </a:cubicBezTo>
                  <a:cubicBezTo>
                    <a:pt x="3600" y="19200"/>
                    <a:pt x="1800" y="20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1" name="Line"/>
            <p:cNvSpPr/>
            <p:nvPr/>
          </p:nvSpPr>
          <p:spPr>
            <a:xfrm>
              <a:off x="5012448" y="5825979"/>
              <a:ext cx="154075" cy="196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4" h="21533" fill="norm" stroke="1" extrusionOk="0">
                  <a:moveTo>
                    <a:pt x="13752" y="3417"/>
                  </a:moveTo>
                  <a:cubicBezTo>
                    <a:pt x="12312" y="2720"/>
                    <a:pt x="10872" y="2023"/>
                    <a:pt x="8712" y="3068"/>
                  </a:cubicBezTo>
                  <a:cubicBezTo>
                    <a:pt x="6552" y="4114"/>
                    <a:pt x="3672" y="6901"/>
                    <a:pt x="1944" y="9572"/>
                  </a:cubicBezTo>
                  <a:cubicBezTo>
                    <a:pt x="216" y="12243"/>
                    <a:pt x="-360" y="14798"/>
                    <a:pt x="216" y="17120"/>
                  </a:cubicBezTo>
                  <a:cubicBezTo>
                    <a:pt x="792" y="19443"/>
                    <a:pt x="2520" y="21533"/>
                    <a:pt x="5544" y="21533"/>
                  </a:cubicBezTo>
                  <a:cubicBezTo>
                    <a:pt x="8568" y="21533"/>
                    <a:pt x="12888" y="19443"/>
                    <a:pt x="15768" y="16307"/>
                  </a:cubicBezTo>
                  <a:cubicBezTo>
                    <a:pt x="18648" y="13172"/>
                    <a:pt x="20088" y="8991"/>
                    <a:pt x="20664" y="6204"/>
                  </a:cubicBezTo>
                  <a:cubicBezTo>
                    <a:pt x="21240" y="3417"/>
                    <a:pt x="20952" y="2023"/>
                    <a:pt x="20088" y="1210"/>
                  </a:cubicBezTo>
                  <a:cubicBezTo>
                    <a:pt x="19224" y="398"/>
                    <a:pt x="17784" y="165"/>
                    <a:pt x="16344" y="49"/>
                  </a:cubicBezTo>
                  <a:cubicBezTo>
                    <a:pt x="14904" y="-67"/>
                    <a:pt x="13464" y="-67"/>
                    <a:pt x="12024" y="1094"/>
                  </a:cubicBezTo>
                  <a:cubicBezTo>
                    <a:pt x="10584" y="2256"/>
                    <a:pt x="9144" y="4578"/>
                    <a:pt x="7704" y="69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2" name="Line"/>
            <p:cNvSpPr/>
            <p:nvPr/>
          </p:nvSpPr>
          <p:spPr>
            <a:xfrm>
              <a:off x="5215119" y="5933318"/>
              <a:ext cx="444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3" name="Line"/>
            <p:cNvSpPr/>
            <p:nvPr/>
          </p:nvSpPr>
          <p:spPr>
            <a:xfrm>
              <a:off x="5400989" y="5797291"/>
              <a:ext cx="85575" cy="216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8" h="21219" fill="norm" stroke="1" extrusionOk="0">
                  <a:moveTo>
                    <a:pt x="19183" y="262"/>
                  </a:moveTo>
                  <a:cubicBezTo>
                    <a:pt x="13657" y="55"/>
                    <a:pt x="8132" y="-153"/>
                    <a:pt x="4615" y="159"/>
                  </a:cubicBezTo>
                  <a:cubicBezTo>
                    <a:pt x="1099" y="470"/>
                    <a:pt x="-408" y="1301"/>
                    <a:pt x="94" y="2755"/>
                  </a:cubicBezTo>
                  <a:cubicBezTo>
                    <a:pt x="597" y="4209"/>
                    <a:pt x="3108" y="6285"/>
                    <a:pt x="6625" y="8466"/>
                  </a:cubicBezTo>
                  <a:cubicBezTo>
                    <a:pt x="10141" y="10647"/>
                    <a:pt x="14662" y="12932"/>
                    <a:pt x="17425" y="14593"/>
                  </a:cubicBezTo>
                  <a:cubicBezTo>
                    <a:pt x="20187" y="16255"/>
                    <a:pt x="21192" y="17293"/>
                    <a:pt x="19434" y="18435"/>
                  </a:cubicBezTo>
                  <a:cubicBezTo>
                    <a:pt x="17676" y="19578"/>
                    <a:pt x="13155" y="20824"/>
                    <a:pt x="9639" y="21135"/>
                  </a:cubicBezTo>
                  <a:cubicBezTo>
                    <a:pt x="6122" y="21447"/>
                    <a:pt x="3611" y="20824"/>
                    <a:pt x="1099" y="202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4" name="Line"/>
            <p:cNvSpPr/>
            <p:nvPr/>
          </p:nvSpPr>
          <p:spPr>
            <a:xfrm>
              <a:off x="5380219" y="5780918"/>
              <a:ext cx="2921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52" y="15120"/>
                    <a:pt x="9704" y="8640"/>
                    <a:pt x="13304" y="5040"/>
                  </a:cubicBezTo>
                  <a:cubicBezTo>
                    <a:pt x="16904" y="1440"/>
                    <a:pt x="19252" y="7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5" name="Line"/>
            <p:cNvSpPr/>
            <p:nvPr/>
          </p:nvSpPr>
          <p:spPr>
            <a:xfrm>
              <a:off x="6377169" y="5761868"/>
              <a:ext cx="3048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4400"/>
                    <a:pt x="10800" y="7200"/>
                    <a:pt x="14400" y="3600"/>
                  </a:cubicBezTo>
                  <a:cubicBezTo>
                    <a:pt x="18000" y="0"/>
                    <a:pt x="198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6" name="Line"/>
            <p:cNvSpPr/>
            <p:nvPr/>
          </p:nvSpPr>
          <p:spPr>
            <a:xfrm>
              <a:off x="6402569" y="5838068"/>
              <a:ext cx="3175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28" y="16800"/>
                    <a:pt x="10656" y="12000"/>
                    <a:pt x="14256" y="8400"/>
                  </a:cubicBezTo>
                  <a:cubicBezTo>
                    <a:pt x="17856" y="4800"/>
                    <a:pt x="19728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7" name="Line"/>
            <p:cNvSpPr/>
            <p:nvPr/>
          </p:nvSpPr>
          <p:spPr>
            <a:xfrm>
              <a:off x="6624819" y="5692018"/>
              <a:ext cx="17893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600" fill="norm" stroke="1" extrusionOk="0">
                  <a:moveTo>
                    <a:pt x="0" y="0"/>
                  </a:moveTo>
                  <a:cubicBezTo>
                    <a:pt x="6353" y="1800"/>
                    <a:pt x="12706" y="3600"/>
                    <a:pt x="16518" y="5400"/>
                  </a:cubicBezTo>
                  <a:cubicBezTo>
                    <a:pt x="20329" y="7200"/>
                    <a:pt x="21600" y="9000"/>
                    <a:pt x="21473" y="10890"/>
                  </a:cubicBezTo>
                  <a:cubicBezTo>
                    <a:pt x="21346" y="12780"/>
                    <a:pt x="19821" y="14760"/>
                    <a:pt x="17534" y="16560"/>
                  </a:cubicBezTo>
                  <a:cubicBezTo>
                    <a:pt x="15247" y="18360"/>
                    <a:pt x="12198" y="19980"/>
                    <a:pt x="914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8" name="Line"/>
            <p:cNvSpPr/>
            <p:nvPr/>
          </p:nvSpPr>
          <p:spPr>
            <a:xfrm>
              <a:off x="7202669" y="5761868"/>
              <a:ext cx="2286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18000"/>
                    <a:pt x="12000" y="14400"/>
                    <a:pt x="15600" y="10800"/>
                  </a:cubicBezTo>
                  <a:cubicBezTo>
                    <a:pt x="19200" y="7200"/>
                    <a:pt x="20400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9" name="Line"/>
            <p:cNvSpPr/>
            <p:nvPr/>
          </p:nvSpPr>
          <p:spPr>
            <a:xfrm>
              <a:off x="7304269" y="5685668"/>
              <a:ext cx="57151" cy="173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0" fill="norm" stroke="1" extrusionOk="0">
                  <a:moveTo>
                    <a:pt x="0" y="0"/>
                  </a:moveTo>
                  <a:cubicBezTo>
                    <a:pt x="1600" y="5986"/>
                    <a:pt x="3200" y="11971"/>
                    <a:pt x="4800" y="15614"/>
                  </a:cubicBezTo>
                  <a:cubicBezTo>
                    <a:pt x="6400" y="19258"/>
                    <a:pt x="8000" y="20559"/>
                    <a:pt x="10800" y="21080"/>
                  </a:cubicBezTo>
                  <a:cubicBezTo>
                    <a:pt x="13600" y="21600"/>
                    <a:pt x="17600" y="21340"/>
                    <a:pt x="21600" y="210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0" name="Line"/>
            <p:cNvSpPr/>
            <p:nvPr/>
          </p:nvSpPr>
          <p:spPr>
            <a:xfrm>
              <a:off x="7456669" y="5685668"/>
              <a:ext cx="120651" cy="162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3" fill="norm" stroke="1" extrusionOk="0">
                  <a:moveTo>
                    <a:pt x="0" y="4154"/>
                  </a:moveTo>
                  <a:cubicBezTo>
                    <a:pt x="0" y="8585"/>
                    <a:pt x="0" y="13015"/>
                    <a:pt x="189" y="16062"/>
                  </a:cubicBezTo>
                  <a:cubicBezTo>
                    <a:pt x="379" y="19108"/>
                    <a:pt x="758" y="20769"/>
                    <a:pt x="1895" y="21185"/>
                  </a:cubicBezTo>
                  <a:cubicBezTo>
                    <a:pt x="3032" y="21600"/>
                    <a:pt x="4926" y="20769"/>
                    <a:pt x="7579" y="17446"/>
                  </a:cubicBezTo>
                  <a:cubicBezTo>
                    <a:pt x="10232" y="14123"/>
                    <a:pt x="13642" y="8308"/>
                    <a:pt x="16105" y="4985"/>
                  </a:cubicBezTo>
                  <a:cubicBezTo>
                    <a:pt x="18568" y="1662"/>
                    <a:pt x="20084" y="83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1" name="Line"/>
            <p:cNvSpPr/>
            <p:nvPr/>
          </p:nvSpPr>
          <p:spPr>
            <a:xfrm>
              <a:off x="7576161" y="5674523"/>
              <a:ext cx="191659" cy="169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404" fill="norm" stroke="1" extrusionOk="0">
                  <a:moveTo>
                    <a:pt x="2946" y="10204"/>
                  </a:moveTo>
                  <a:cubicBezTo>
                    <a:pt x="3650" y="11271"/>
                    <a:pt x="4355" y="12337"/>
                    <a:pt x="5294" y="12737"/>
                  </a:cubicBezTo>
                  <a:cubicBezTo>
                    <a:pt x="6233" y="13137"/>
                    <a:pt x="7407" y="12871"/>
                    <a:pt x="8816" y="11271"/>
                  </a:cubicBezTo>
                  <a:cubicBezTo>
                    <a:pt x="10224" y="9671"/>
                    <a:pt x="11868" y="6737"/>
                    <a:pt x="12689" y="4604"/>
                  </a:cubicBezTo>
                  <a:cubicBezTo>
                    <a:pt x="13511" y="2471"/>
                    <a:pt x="13511" y="1137"/>
                    <a:pt x="12924" y="471"/>
                  </a:cubicBezTo>
                  <a:cubicBezTo>
                    <a:pt x="12337" y="-196"/>
                    <a:pt x="11163" y="-196"/>
                    <a:pt x="9520" y="737"/>
                  </a:cubicBezTo>
                  <a:cubicBezTo>
                    <a:pt x="7876" y="1671"/>
                    <a:pt x="5763" y="3537"/>
                    <a:pt x="4002" y="5937"/>
                  </a:cubicBezTo>
                  <a:cubicBezTo>
                    <a:pt x="2242" y="8337"/>
                    <a:pt x="833" y="11271"/>
                    <a:pt x="246" y="13537"/>
                  </a:cubicBezTo>
                  <a:cubicBezTo>
                    <a:pt x="-341" y="15804"/>
                    <a:pt x="-106" y="17404"/>
                    <a:pt x="3533" y="18604"/>
                  </a:cubicBezTo>
                  <a:cubicBezTo>
                    <a:pt x="7172" y="19804"/>
                    <a:pt x="14216" y="20604"/>
                    <a:pt x="21259" y="214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2" name="Line"/>
            <p:cNvSpPr/>
            <p:nvPr/>
          </p:nvSpPr>
          <p:spPr>
            <a:xfrm>
              <a:off x="8199619" y="5476118"/>
              <a:ext cx="6350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729"/>
                    <a:pt x="14400" y="7457"/>
                    <a:pt x="10800" y="11057"/>
                  </a:cubicBezTo>
                  <a:cubicBezTo>
                    <a:pt x="7200" y="14657"/>
                    <a:pt x="3600" y="1812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3" name="Line"/>
            <p:cNvSpPr/>
            <p:nvPr/>
          </p:nvSpPr>
          <p:spPr>
            <a:xfrm>
              <a:off x="8275819" y="5723768"/>
              <a:ext cx="6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4" name="Line"/>
            <p:cNvSpPr/>
            <p:nvPr/>
          </p:nvSpPr>
          <p:spPr>
            <a:xfrm>
              <a:off x="8282169" y="5628518"/>
              <a:ext cx="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5" name="Line"/>
            <p:cNvSpPr/>
            <p:nvPr/>
          </p:nvSpPr>
          <p:spPr>
            <a:xfrm>
              <a:off x="8318017" y="5658152"/>
              <a:ext cx="110203" cy="103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223" fill="norm" stroke="1" extrusionOk="0">
                  <a:moveTo>
                    <a:pt x="5325" y="1728"/>
                  </a:moveTo>
                  <a:cubicBezTo>
                    <a:pt x="5325" y="6048"/>
                    <a:pt x="5325" y="10368"/>
                    <a:pt x="4510" y="14040"/>
                  </a:cubicBezTo>
                  <a:cubicBezTo>
                    <a:pt x="3694" y="17712"/>
                    <a:pt x="2064" y="20736"/>
                    <a:pt x="1045" y="21168"/>
                  </a:cubicBezTo>
                  <a:cubicBezTo>
                    <a:pt x="27" y="21600"/>
                    <a:pt x="-381" y="19440"/>
                    <a:pt x="434" y="16200"/>
                  </a:cubicBezTo>
                  <a:cubicBezTo>
                    <a:pt x="1249" y="12960"/>
                    <a:pt x="3287" y="8640"/>
                    <a:pt x="5732" y="5400"/>
                  </a:cubicBezTo>
                  <a:cubicBezTo>
                    <a:pt x="8177" y="2160"/>
                    <a:pt x="11030" y="0"/>
                    <a:pt x="13272" y="0"/>
                  </a:cubicBezTo>
                  <a:cubicBezTo>
                    <a:pt x="15513" y="0"/>
                    <a:pt x="17144" y="2160"/>
                    <a:pt x="18366" y="5832"/>
                  </a:cubicBezTo>
                  <a:cubicBezTo>
                    <a:pt x="19589" y="9504"/>
                    <a:pt x="20404" y="14688"/>
                    <a:pt x="21219" y="198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6" name="Line"/>
            <p:cNvSpPr/>
            <p:nvPr/>
          </p:nvSpPr>
          <p:spPr>
            <a:xfrm>
              <a:off x="8428219" y="5662385"/>
              <a:ext cx="234951" cy="104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7" fill="norm" stroke="1" extrusionOk="0">
                  <a:moveTo>
                    <a:pt x="0" y="19008"/>
                  </a:moveTo>
                  <a:cubicBezTo>
                    <a:pt x="2530" y="16848"/>
                    <a:pt x="5059" y="14688"/>
                    <a:pt x="6616" y="12744"/>
                  </a:cubicBezTo>
                  <a:cubicBezTo>
                    <a:pt x="8173" y="10800"/>
                    <a:pt x="8757" y="9072"/>
                    <a:pt x="9049" y="7128"/>
                  </a:cubicBezTo>
                  <a:cubicBezTo>
                    <a:pt x="9341" y="5184"/>
                    <a:pt x="9341" y="3024"/>
                    <a:pt x="8854" y="1728"/>
                  </a:cubicBezTo>
                  <a:cubicBezTo>
                    <a:pt x="8368" y="432"/>
                    <a:pt x="7395" y="0"/>
                    <a:pt x="6422" y="0"/>
                  </a:cubicBezTo>
                  <a:cubicBezTo>
                    <a:pt x="5449" y="0"/>
                    <a:pt x="4476" y="432"/>
                    <a:pt x="3600" y="3240"/>
                  </a:cubicBezTo>
                  <a:cubicBezTo>
                    <a:pt x="2724" y="6048"/>
                    <a:pt x="1946" y="11232"/>
                    <a:pt x="2432" y="15120"/>
                  </a:cubicBezTo>
                  <a:cubicBezTo>
                    <a:pt x="2919" y="19008"/>
                    <a:pt x="4670" y="21600"/>
                    <a:pt x="7297" y="21384"/>
                  </a:cubicBezTo>
                  <a:cubicBezTo>
                    <a:pt x="9924" y="21168"/>
                    <a:pt x="13427" y="18144"/>
                    <a:pt x="15470" y="15552"/>
                  </a:cubicBezTo>
                  <a:cubicBezTo>
                    <a:pt x="17514" y="12960"/>
                    <a:pt x="18097" y="10800"/>
                    <a:pt x="18486" y="8640"/>
                  </a:cubicBezTo>
                  <a:cubicBezTo>
                    <a:pt x="18876" y="6480"/>
                    <a:pt x="19070" y="4320"/>
                    <a:pt x="18681" y="2808"/>
                  </a:cubicBezTo>
                  <a:cubicBezTo>
                    <a:pt x="18292" y="1296"/>
                    <a:pt x="17319" y="432"/>
                    <a:pt x="15859" y="1296"/>
                  </a:cubicBezTo>
                  <a:cubicBezTo>
                    <a:pt x="14400" y="2160"/>
                    <a:pt x="12454" y="4752"/>
                    <a:pt x="11384" y="7128"/>
                  </a:cubicBezTo>
                  <a:cubicBezTo>
                    <a:pt x="10314" y="9504"/>
                    <a:pt x="10119" y="11664"/>
                    <a:pt x="10411" y="13392"/>
                  </a:cubicBezTo>
                  <a:cubicBezTo>
                    <a:pt x="10703" y="15120"/>
                    <a:pt x="11481" y="16416"/>
                    <a:pt x="12941" y="15984"/>
                  </a:cubicBezTo>
                  <a:cubicBezTo>
                    <a:pt x="14400" y="15552"/>
                    <a:pt x="16541" y="13392"/>
                    <a:pt x="18097" y="11664"/>
                  </a:cubicBezTo>
                  <a:cubicBezTo>
                    <a:pt x="19654" y="9936"/>
                    <a:pt x="20627" y="8640"/>
                    <a:pt x="21600" y="73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7" name="Line"/>
            <p:cNvSpPr/>
            <p:nvPr/>
          </p:nvSpPr>
          <p:spPr>
            <a:xfrm>
              <a:off x="8707619" y="5596768"/>
              <a:ext cx="133351" cy="182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8" fill="norm" stroke="1" extrusionOk="0">
                  <a:moveTo>
                    <a:pt x="0" y="8938"/>
                  </a:moveTo>
                  <a:cubicBezTo>
                    <a:pt x="1714" y="9683"/>
                    <a:pt x="3429" y="10428"/>
                    <a:pt x="4800" y="12290"/>
                  </a:cubicBezTo>
                  <a:cubicBezTo>
                    <a:pt x="6171" y="14152"/>
                    <a:pt x="7200" y="17131"/>
                    <a:pt x="7029" y="18993"/>
                  </a:cubicBezTo>
                  <a:cubicBezTo>
                    <a:pt x="6857" y="20855"/>
                    <a:pt x="5486" y="21600"/>
                    <a:pt x="4457" y="21352"/>
                  </a:cubicBezTo>
                  <a:cubicBezTo>
                    <a:pt x="3429" y="21103"/>
                    <a:pt x="2743" y="19862"/>
                    <a:pt x="3086" y="17503"/>
                  </a:cubicBezTo>
                  <a:cubicBezTo>
                    <a:pt x="3429" y="15145"/>
                    <a:pt x="4800" y="11669"/>
                    <a:pt x="8057" y="8566"/>
                  </a:cubicBezTo>
                  <a:cubicBezTo>
                    <a:pt x="11314" y="5462"/>
                    <a:pt x="16457" y="273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8" name="Line"/>
            <p:cNvSpPr/>
            <p:nvPr/>
          </p:nvSpPr>
          <p:spPr>
            <a:xfrm>
              <a:off x="8879069" y="5450718"/>
              <a:ext cx="7620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00" y="300"/>
                    <a:pt x="15600" y="600"/>
                    <a:pt x="12000" y="2475"/>
                  </a:cubicBezTo>
                  <a:cubicBezTo>
                    <a:pt x="8400" y="4350"/>
                    <a:pt x="4200" y="7800"/>
                    <a:pt x="2100" y="11250"/>
                  </a:cubicBezTo>
                  <a:cubicBezTo>
                    <a:pt x="0" y="14700"/>
                    <a:pt x="0" y="1815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9" name="Line"/>
            <p:cNvSpPr/>
            <p:nvPr/>
          </p:nvSpPr>
          <p:spPr>
            <a:xfrm>
              <a:off x="8936219" y="5635354"/>
              <a:ext cx="149482" cy="258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244" fill="norm" stroke="1" extrusionOk="0">
                  <a:moveTo>
                    <a:pt x="0" y="1528"/>
                  </a:moveTo>
                  <a:cubicBezTo>
                    <a:pt x="0" y="657"/>
                    <a:pt x="0" y="-214"/>
                    <a:pt x="0" y="47"/>
                  </a:cubicBezTo>
                  <a:cubicBezTo>
                    <a:pt x="0" y="309"/>
                    <a:pt x="0" y="1702"/>
                    <a:pt x="456" y="2747"/>
                  </a:cubicBezTo>
                  <a:cubicBezTo>
                    <a:pt x="913" y="3792"/>
                    <a:pt x="1825" y="4489"/>
                    <a:pt x="4107" y="4576"/>
                  </a:cubicBezTo>
                  <a:cubicBezTo>
                    <a:pt x="6389" y="4663"/>
                    <a:pt x="10039" y="4141"/>
                    <a:pt x="12625" y="3618"/>
                  </a:cubicBezTo>
                  <a:cubicBezTo>
                    <a:pt x="15211" y="3096"/>
                    <a:pt x="16732" y="2573"/>
                    <a:pt x="18101" y="2051"/>
                  </a:cubicBezTo>
                  <a:cubicBezTo>
                    <a:pt x="19470" y="1528"/>
                    <a:pt x="20687" y="1005"/>
                    <a:pt x="20992" y="1267"/>
                  </a:cubicBezTo>
                  <a:cubicBezTo>
                    <a:pt x="21296" y="1528"/>
                    <a:pt x="20687" y="2573"/>
                    <a:pt x="20687" y="4925"/>
                  </a:cubicBezTo>
                  <a:cubicBezTo>
                    <a:pt x="20687" y="7276"/>
                    <a:pt x="21296" y="10934"/>
                    <a:pt x="21448" y="13721"/>
                  </a:cubicBezTo>
                  <a:cubicBezTo>
                    <a:pt x="21600" y="16509"/>
                    <a:pt x="21296" y="18425"/>
                    <a:pt x="20231" y="19644"/>
                  </a:cubicBezTo>
                  <a:cubicBezTo>
                    <a:pt x="19166" y="20863"/>
                    <a:pt x="17341" y="21386"/>
                    <a:pt x="14451" y="21212"/>
                  </a:cubicBezTo>
                  <a:cubicBezTo>
                    <a:pt x="11561" y="21038"/>
                    <a:pt x="7606" y="20167"/>
                    <a:pt x="6085" y="18338"/>
                  </a:cubicBezTo>
                  <a:cubicBezTo>
                    <a:pt x="4563" y="16509"/>
                    <a:pt x="5476" y="13721"/>
                    <a:pt x="6389" y="109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0" name="Line"/>
            <p:cNvSpPr/>
            <p:nvPr/>
          </p:nvSpPr>
          <p:spPr>
            <a:xfrm>
              <a:off x="9409075" y="5592131"/>
              <a:ext cx="162145" cy="153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5" h="20372" fill="norm" stroke="1" extrusionOk="0">
                  <a:moveTo>
                    <a:pt x="20945" y="1456"/>
                  </a:moveTo>
                  <a:cubicBezTo>
                    <a:pt x="17937" y="334"/>
                    <a:pt x="14930" y="-788"/>
                    <a:pt x="11512" y="755"/>
                  </a:cubicBezTo>
                  <a:cubicBezTo>
                    <a:pt x="8094" y="2298"/>
                    <a:pt x="4267" y="6506"/>
                    <a:pt x="2079" y="9311"/>
                  </a:cubicBezTo>
                  <a:cubicBezTo>
                    <a:pt x="-108" y="12116"/>
                    <a:pt x="-655" y="13518"/>
                    <a:pt x="849" y="15342"/>
                  </a:cubicBezTo>
                  <a:cubicBezTo>
                    <a:pt x="2353" y="17165"/>
                    <a:pt x="5907" y="19409"/>
                    <a:pt x="9325" y="20111"/>
                  </a:cubicBezTo>
                  <a:cubicBezTo>
                    <a:pt x="12742" y="20812"/>
                    <a:pt x="16023" y="19970"/>
                    <a:pt x="19304" y="191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1" name="Line"/>
            <p:cNvSpPr/>
            <p:nvPr/>
          </p:nvSpPr>
          <p:spPr>
            <a:xfrm>
              <a:off x="9605086" y="5609468"/>
              <a:ext cx="118099" cy="121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441" fill="norm" stroke="1" extrusionOk="0">
                  <a:moveTo>
                    <a:pt x="15537" y="0"/>
                  </a:moveTo>
                  <a:cubicBezTo>
                    <a:pt x="11368" y="2234"/>
                    <a:pt x="7200" y="4469"/>
                    <a:pt x="4358" y="7634"/>
                  </a:cubicBezTo>
                  <a:cubicBezTo>
                    <a:pt x="1516" y="10800"/>
                    <a:pt x="0" y="14897"/>
                    <a:pt x="0" y="17503"/>
                  </a:cubicBezTo>
                  <a:cubicBezTo>
                    <a:pt x="0" y="20110"/>
                    <a:pt x="1516" y="21228"/>
                    <a:pt x="4358" y="21414"/>
                  </a:cubicBezTo>
                  <a:cubicBezTo>
                    <a:pt x="7200" y="21600"/>
                    <a:pt x="11368" y="20855"/>
                    <a:pt x="14589" y="18434"/>
                  </a:cubicBezTo>
                  <a:cubicBezTo>
                    <a:pt x="17811" y="16014"/>
                    <a:pt x="20084" y="11917"/>
                    <a:pt x="20842" y="8938"/>
                  </a:cubicBezTo>
                  <a:cubicBezTo>
                    <a:pt x="21600" y="5959"/>
                    <a:pt x="20842" y="4097"/>
                    <a:pt x="19516" y="3352"/>
                  </a:cubicBezTo>
                  <a:cubicBezTo>
                    <a:pt x="18189" y="2607"/>
                    <a:pt x="16295" y="2979"/>
                    <a:pt x="14400" y="33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2" name="Line"/>
            <p:cNvSpPr/>
            <p:nvPr/>
          </p:nvSpPr>
          <p:spPr>
            <a:xfrm>
              <a:off x="9729969" y="5577718"/>
              <a:ext cx="152401" cy="123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1" fill="norm" stroke="1" extrusionOk="0">
                  <a:moveTo>
                    <a:pt x="0" y="8786"/>
                  </a:moveTo>
                  <a:cubicBezTo>
                    <a:pt x="1500" y="8054"/>
                    <a:pt x="3000" y="7322"/>
                    <a:pt x="5400" y="8420"/>
                  </a:cubicBezTo>
                  <a:cubicBezTo>
                    <a:pt x="7800" y="9519"/>
                    <a:pt x="11100" y="12447"/>
                    <a:pt x="12900" y="14827"/>
                  </a:cubicBezTo>
                  <a:cubicBezTo>
                    <a:pt x="14700" y="17207"/>
                    <a:pt x="15000" y="19037"/>
                    <a:pt x="14400" y="20136"/>
                  </a:cubicBezTo>
                  <a:cubicBezTo>
                    <a:pt x="13800" y="21234"/>
                    <a:pt x="12300" y="21600"/>
                    <a:pt x="10950" y="21234"/>
                  </a:cubicBezTo>
                  <a:cubicBezTo>
                    <a:pt x="9600" y="20868"/>
                    <a:pt x="8400" y="19769"/>
                    <a:pt x="7800" y="17207"/>
                  </a:cubicBezTo>
                  <a:cubicBezTo>
                    <a:pt x="7200" y="14644"/>
                    <a:pt x="7200" y="10617"/>
                    <a:pt x="9600" y="7505"/>
                  </a:cubicBezTo>
                  <a:cubicBezTo>
                    <a:pt x="12000" y="4393"/>
                    <a:pt x="16800" y="219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3" name="Line"/>
            <p:cNvSpPr/>
            <p:nvPr/>
          </p:nvSpPr>
          <p:spPr>
            <a:xfrm>
              <a:off x="9911867" y="5550805"/>
              <a:ext cx="332453" cy="167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0803" fill="norm" stroke="1" extrusionOk="0">
                  <a:moveTo>
                    <a:pt x="556" y="4929"/>
                  </a:moveTo>
                  <a:cubicBezTo>
                    <a:pt x="966" y="8090"/>
                    <a:pt x="1376" y="11251"/>
                    <a:pt x="1581" y="13622"/>
                  </a:cubicBezTo>
                  <a:cubicBezTo>
                    <a:pt x="1786" y="15993"/>
                    <a:pt x="1786" y="17573"/>
                    <a:pt x="1513" y="18759"/>
                  </a:cubicBezTo>
                  <a:cubicBezTo>
                    <a:pt x="1239" y="19944"/>
                    <a:pt x="692" y="20734"/>
                    <a:pt x="350" y="20471"/>
                  </a:cubicBezTo>
                  <a:cubicBezTo>
                    <a:pt x="9" y="20207"/>
                    <a:pt x="-128" y="18890"/>
                    <a:pt x="145" y="16651"/>
                  </a:cubicBezTo>
                  <a:cubicBezTo>
                    <a:pt x="419" y="14412"/>
                    <a:pt x="1102" y="11251"/>
                    <a:pt x="2128" y="9012"/>
                  </a:cubicBezTo>
                  <a:cubicBezTo>
                    <a:pt x="3153" y="6773"/>
                    <a:pt x="4520" y="5456"/>
                    <a:pt x="5545" y="4929"/>
                  </a:cubicBezTo>
                  <a:cubicBezTo>
                    <a:pt x="6571" y="4402"/>
                    <a:pt x="7254" y="4666"/>
                    <a:pt x="7801" y="6115"/>
                  </a:cubicBezTo>
                  <a:cubicBezTo>
                    <a:pt x="8348" y="7563"/>
                    <a:pt x="8758" y="10198"/>
                    <a:pt x="9305" y="11383"/>
                  </a:cubicBezTo>
                  <a:cubicBezTo>
                    <a:pt x="9852" y="12568"/>
                    <a:pt x="10535" y="12305"/>
                    <a:pt x="11287" y="10988"/>
                  </a:cubicBezTo>
                  <a:cubicBezTo>
                    <a:pt x="12039" y="9671"/>
                    <a:pt x="12859" y="7300"/>
                    <a:pt x="13338" y="5193"/>
                  </a:cubicBezTo>
                  <a:cubicBezTo>
                    <a:pt x="13816" y="3085"/>
                    <a:pt x="13953" y="1241"/>
                    <a:pt x="13680" y="451"/>
                  </a:cubicBezTo>
                  <a:cubicBezTo>
                    <a:pt x="13406" y="-339"/>
                    <a:pt x="12723" y="-76"/>
                    <a:pt x="11902" y="1110"/>
                  </a:cubicBezTo>
                  <a:cubicBezTo>
                    <a:pt x="11082" y="2295"/>
                    <a:pt x="10125" y="4402"/>
                    <a:pt x="9510" y="7037"/>
                  </a:cubicBezTo>
                  <a:cubicBezTo>
                    <a:pt x="8895" y="9671"/>
                    <a:pt x="8621" y="12832"/>
                    <a:pt x="8485" y="15202"/>
                  </a:cubicBezTo>
                  <a:cubicBezTo>
                    <a:pt x="8348" y="17573"/>
                    <a:pt x="8348" y="19154"/>
                    <a:pt x="8758" y="20076"/>
                  </a:cubicBezTo>
                  <a:cubicBezTo>
                    <a:pt x="9168" y="20998"/>
                    <a:pt x="9988" y="21261"/>
                    <a:pt x="11629" y="19549"/>
                  </a:cubicBezTo>
                  <a:cubicBezTo>
                    <a:pt x="13269" y="17837"/>
                    <a:pt x="15730" y="14149"/>
                    <a:pt x="17507" y="10593"/>
                  </a:cubicBezTo>
                  <a:cubicBezTo>
                    <a:pt x="19285" y="7037"/>
                    <a:pt x="20378" y="3612"/>
                    <a:pt x="21472" y="1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4" name="Line"/>
            <p:cNvSpPr/>
            <p:nvPr/>
          </p:nvSpPr>
          <p:spPr>
            <a:xfrm>
              <a:off x="10197752" y="5343990"/>
              <a:ext cx="309035" cy="336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2" fill="norm" stroke="1" extrusionOk="0">
                  <a:moveTo>
                    <a:pt x="6362" y="7923"/>
                  </a:moveTo>
                  <a:cubicBezTo>
                    <a:pt x="6805" y="6990"/>
                    <a:pt x="7249" y="6057"/>
                    <a:pt x="7471" y="5190"/>
                  </a:cubicBezTo>
                  <a:cubicBezTo>
                    <a:pt x="7693" y="4323"/>
                    <a:pt x="7693" y="3523"/>
                    <a:pt x="7323" y="3323"/>
                  </a:cubicBezTo>
                  <a:cubicBezTo>
                    <a:pt x="6953" y="3123"/>
                    <a:pt x="6214" y="3523"/>
                    <a:pt x="5030" y="5123"/>
                  </a:cubicBezTo>
                  <a:cubicBezTo>
                    <a:pt x="3847" y="6723"/>
                    <a:pt x="2219" y="9523"/>
                    <a:pt x="1258" y="11990"/>
                  </a:cubicBezTo>
                  <a:cubicBezTo>
                    <a:pt x="296" y="14457"/>
                    <a:pt x="0" y="16590"/>
                    <a:pt x="0" y="17990"/>
                  </a:cubicBezTo>
                  <a:cubicBezTo>
                    <a:pt x="0" y="19390"/>
                    <a:pt x="296" y="20057"/>
                    <a:pt x="1479" y="20057"/>
                  </a:cubicBezTo>
                  <a:cubicBezTo>
                    <a:pt x="2663" y="20057"/>
                    <a:pt x="4734" y="19390"/>
                    <a:pt x="5844" y="18723"/>
                  </a:cubicBezTo>
                  <a:cubicBezTo>
                    <a:pt x="6953" y="18057"/>
                    <a:pt x="7101" y="17390"/>
                    <a:pt x="6805" y="17057"/>
                  </a:cubicBezTo>
                  <a:cubicBezTo>
                    <a:pt x="6510" y="16723"/>
                    <a:pt x="5770" y="16723"/>
                    <a:pt x="5104" y="17057"/>
                  </a:cubicBezTo>
                  <a:cubicBezTo>
                    <a:pt x="4438" y="17390"/>
                    <a:pt x="3847" y="18057"/>
                    <a:pt x="3477" y="18857"/>
                  </a:cubicBezTo>
                  <a:cubicBezTo>
                    <a:pt x="3107" y="19657"/>
                    <a:pt x="2959" y="20590"/>
                    <a:pt x="3255" y="20990"/>
                  </a:cubicBezTo>
                  <a:cubicBezTo>
                    <a:pt x="3551" y="21390"/>
                    <a:pt x="4290" y="21257"/>
                    <a:pt x="5770" y="20723"/>
                  </a:cubicBezTo>
                  <a:cubicBezTo>
                    <a:pt x="7249" y="20190"/>
                    <a:pt x="9468" y="19257"/>
                    <a:pt x="11614" y="17457"/>
                  </a:cubicBezTo>
                  <a:cubicBezTo>
                    <a:pt x="13759" y="15657"/>
                    <a:pt x="15830" y="12990"/>
                    <a:pt x="17384" y="10390"/>
                  </a:cubicBezTo>
                  <a:cubicBezTo>
                    <a:pt x="18937" y="7790"/>
                    <a:pt x="19973" y="5257"/>
                    <a:pt x="20638" y="3390"/>
                  </a:cubicBezTo>
                  <a:cubicBezTo>
                    <a:pt x="21304" y="1523"/>
                    <a:pt x="21600" y="323"/>
                    <a:pt x="21600" y="57"/>
                  </a:cubicBezTo>
                  <a:cubicBezTo>
                    <a:pt x="21600" y="-210"/>
                    <a:pt x="21304" y="457"/>
                    <a:pt x="20195" y="2323"/>
                  </a:cubicBezTo>
                  <a:cubicBezTo>
                    <a:pt x="19085" y="4190"/>
                    <a:pt x="17162" y="7257"/>
                    <a:pt x="16052" y="10190"/>
                  </a:cubicBezTo>
                  <a:cubicBezTo>
                    <a:pt x="14942" y="13123"/>
                    <a:pt x="14647" y="15923"/>
                    <a:pt x="14647" y="17657"/>
                  </a:cubicBezTo>
                  <a:cubicBezTo>
                    <a:pt x="14647" y="19390"/>
                    <a:pt x="14942" y="20057"/>
                    <a:pt x="15608" y="20257"/>
                  </a:cubicBezTo>
                  <a:cubicBezTo>
                    <a:pt x="16274" y="20457"/>
                    <a:pt x="17310" y="20190"/>
                    <a:pt x="18345" y="199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5" name="Line"/>
            <p:cNvSpPr/>
            <p:nvPr/>
          </p:nvSpPr>
          <p:spPr>
            <a:xfrm>
              <a:off x="10396719" y="5514218"/>
              <a:ext cx="889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6" name="Line"/>
            <p:cNvSpPr/>
            <p:nvPr/>
          </p:nvSpPr>
          <p:spPr>
            <a:xfrm>
              <a:off x="10557189" y="5342368"/>
              <a:ext cx="394568" cy="335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235" fill="norm" stroke="1" extrusionOk="0">
                  <a:moveTo>
                    <a:pt x="5422" y="14112"/>
                  </a:moveTo>
                  <a:cubicBezTo>
                    <a:pt x="5652" y="13441"/>
                    <a:pt x="5881" y="12771"/>
                    <a:pt x="5709" y="12234"/>
                  </a:cubicBezTo>
                  <a:cubicBezTo>
                    <a:pt x="5537" y="11697"/>
                    <a:pt x="4962" y="11295"/>
                    <a:pt x="4043" y="11429"/>
                  </a:cubicBezTo>
                  <a:cubicBezTo>
                    <a:pt x="3124" y="11563"/>
                    <a:pt x="1860" y="12234"/>
                    <a:pt x="1056" y="12905"/>
                  </a:cubicBezTo>
                  <a:cubicBezTo>
                    <a:pt x="252" y="13576"/>
                    <a:pt x="-93" y="14246"/>
                    <a:pt x="22" y="15387"/>
                  </a:cubicBezTo>
                  <a:cubicBezTo>
                    <a:pt x="137" y="16527"/>
                    <a:pt x="711" y="18137"/>
                    <a:pt x="2147" y="18808"/>
                  </a:cubicBezTo>
                  <a:cubicBezTo>
                    <a:pt x="3584" y="19479"/>
                    <a:pt x="5881" y="19210"/>
                    <a:pt x="7662" y="18540"/>
                  </a:cubicBezTo>
                  <a:cubicBezTo>
                    <a:pt x="9443" y="17869"/>
                    <a:pt x="10707" y="16796"/>
                    <a:pt x="11569" y="15991"/>
                  </a:cubicBezTo>
                  <a:cubicBezTo>
                    <a:pt x="12430" y="15186"/>
                    <a:pt x="12890" y="14649"/>
                    <a:pt x="12890" y="14179"/>
                  </a:cubicBezTo>
                  <a:cubicBezTo>
                    <a:pt x="12890" y="13710"/>
                    <a:pt x="12430" y="13307"/>
                    <a:pt x="11626" y="13643"/>
                  </a:cubicBezTo>
                  <a:cubicBezTo>
                    <a:pt x="10822" y="13978"/>
                    <a:pt x="9673" y="15051"/>
                    <a:pt x="8984" y="16058"/>
                  </a:cubicBezTo>
                  <a:cubicBezTo>
                    <a:pt x="8294" y="17064"/>
                    <a:pt x="8064" y="18003"/>
                    <a:pt x="7950" y="18875"/>
                  </a:cubicBezTo>
                  <a:cubicBezTo>
                    <a:pt x="7835" y="19747"/>
                    <a:pt x="7835" y="20552"/>
                    <a:pt x="8179" y="20955"/>
                  </a:cubicBezTo>
                  <a:cubicBezTo>
                    <a:pt x="8524" y="21357"/>
                    <a:pt x="9213" y="21357"/>
                    <a:pt x="10362" y="20753"/>
                  </a:cubicBezTo>
                  <a:cubicBezTo>
                    <a:pt x="11511" y="20150"/>
                    <a:pt x="13120" y="18942"/>
                    <a:pt x="14843" y="16326"/>
                  </a:cubicBezTo>
                  <a:cubicBezTo>
                    <a:pt x="16567" y="13710"/>
                    <a:pt x="18405" y="9685"/>
                    <a:pt x="19496" y="7203"/>
                  </a:cubicBezTo>
                  <a:cubicBezTo>
                    <a:pt x="20588" y="4721"/>
                    <a:pt x="20933" y="3782"/>
                    <a:pt x="21162" y="2709"/>
                  </a:cubicBezTo>
                  <a:cubicBezTo>
                    <a:pt x="21392" y="1635"/>
                    <a:pt x="21507" y="428"/>
                    <a:pt x="21335" y="92"/>
                  </a:cubicBezTo>
                  <a:cubicBezTo>
                    <a:pt x="21162" y="-243"/>
                    <a:pt x="20703" y="294"/>
                    <a:pt x="19841" y="2373"/>
                  </a:cubicBezTo>
                  <a:cubicBezTo>
                    <a:pt x="18979" y="4453"/>
                    <a:pt x="17716" y="8075"/>
                    <a:pt x="16739" y="10758"/>
                  </a:cubicBezTo>
                  <a:cubicBezTo>
                    <a:pt x="15762" y="13441"/>
                    <a:pt x="15073" y="15186"/>
                    <a:pt x="14384" y="169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7" name="Line"/>
            <p:cNvSpPr/>
            <p:nvPr/>
          </p:nvSpPr>
          <p:spPr>
            <a:xfrm>
              <a:off x="10536419" y="5571368"/>
              <a:ext cx="508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1440"/>
                    <a:pt x="12600" y="2880"/>
                    <a:pt x="9000" y="6480"/>
                  </a:cubicBezTo>
                  <a:cubicBezTo>
                    <a:pt x="5400" y="10080"/>
                    <a:pt x="2700" y="1584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8" name="Line"/>
            <p:cNvSpPr/>
            <p:nvPr/>
          </p:nvSpPr>
          <p:spPr>
            <a:xfrm>
              <a:off x="5313263" y="1402346"/>
              <a:ext cx="86007" cy="99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0785" fill="norm" stroke="1" extrusionOk="0">
                  <a:moveTo>
                    <a:pt x="2441" y="16582"/>
                  </a:moveTo>
                  <a:cubicBezTo>
                    <a:pt x="1914" y="18786"/>
                    <a:pt x="1387" y="20990"/>
                    <a:pt x="861" y="20770"/>
                  </a:cubicBezTo>
                  <a:cubicBezTo>
                    <a:pt x="334" y="20549"/>
                    <a:pt x="-193" y="17904"/>
                    <a:pt x="70" y="15259"/>
                  </a:cubicBezTo>
                  <a:cubicBezTo>
                    <a:pt x="334" y="12614"/>
                    <a:pt x="1387" y="9970"/>
                    <a:pt x="3231" y="7104"/>
                  </a:cubicBezTo>
                  <a:cubicBezTo>
                    <a:pt x="5075" y="4239"/>
                    <a:pt x="7709" y="1153"/>
                    <a:pt x="10080" y="272"/>
                  </a:cubicBezTo>
                  <a:cubicBezTo>
                    <a:pt x="12451" y="-610"/>
                    <a:pt x="14558" y="712"/>
                    <a:pt x="16402" y="3357"/>
                  </a:cubicBezTo>
                  <a:cubicBezTo>
                    <a:pt x="18246" y="6002"/>
                    <a:pt x="19827" y="9970"/>
                    <a:pt x="21407" y="139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9" name="Line"/>
            <p:cNvSpPr/>
            <p:nvPr/>
          </p:nvSpPr>
          <p:spPr>
            <a:xfrm>
              <a:off x="5335769" y="1056518"/>
              <a:ext cx="317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5600"/>
                    <a:pt x="5760" y="11200"/>
                    <a:pt x="7920" y="14600"/>
                  </a:cubicBezTo>
                  <a:cubicBezTo>
                    <a:pt x="10080" y="18000"/>
                    <a:pt x="11520" y="19200"/>
                    <a:pt x="13680" y="20000"/>
                  </a:cubicBezTo>
                  <a:cubicBezTo>
                    <a:pt x="15840" y="20800"/>
                    <a:pt x="18720" y="21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0" name="Line"/>
            <p:cNvSpPr/>
            <p:nvPr/>
          </p:nvSpPr>
          <p:spPr>
            <a:xfrm>
              <a:off x="5418319" y="1158118"/>
              <a:ext cx="127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1" name="Line"/>
            <p:cNvSpPr/>
            <p:nvPr/>
          </p:nvSpPr>
          <p:spPr>
            <a:xfrm>
              <a:off x="5424669" y="1100968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2" name="Line"/>
            <p:cNvSpPr/>
            <p:nvPr/>
          </p:nvSpPr>
          <p:spPr>
            <a:xfrm>
              <a:off x="5488169" y="1100968"/>
              <a:ext cx="107951" cy="90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6" fill="norm" stroke="1" extrusionOk="0">
                  <a:moveTo>
                    <a:pt x="0" y="0"/>
                  </a:moveTo>
                  <a:cubicBezTo>
                    <a:pt x="1271" y="5023"/>
                    <a:pt x="2541" y="10047"/>
                    <a:pt x="3388" y="14065"/>
                  </a:cubicBezTo>
                  <a:cubicBezTo>
                    <a:pt x="4235" y="18084"/>
                    <a:pt x="4659" y="21098"/>
                    <a:pt x="4659" y="21349"/>
                  </a:cubicBezTo>
                  <a:cubicBezTo>
                    <a:pt x="4659" y="21600"/>
                    <a:pt x="4235" y="19088"/>
                    <a:pt x="4024" y="16577"/>
                  </a:cubicBezTo>
                  <a:cubicBezTo>
                    <a:pt x="3812" y="14065"/>
                    <a:pt x="3812" y="11553"/>
                    <a:pt x="4447" y="9042"/>
                  </a:cubicBezTo>
                  <a:cubicBezTo>
                    <a:pt x="5082" y="6530"/>
                    <a:pt x="6353" y="4019"/>
                    <a:pt x="8047" y="2763"/>
                  </a:cubicBezTo>
                  <a:cubicBezTo>
                    <a:pt x="9741" y="1507"/>
                    <a:pt x="11859" y="1507"/>
                    <a:pt x="14188" y="4521"/>
                  </a:cubicBezTo>
                  <a:cubicBezTo>
                    <a:pt x="16518" y="7535"/>
                    <a:pt x="19059" y="13563"/>
                    <a:pt x="21600" y="195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3" name="Line"/>
            <p:cNvSpPr/>
            <p:nvPr/>
          </p:nvSpPr>
          <p:spPr>
            <a:xfrm>
              <a:off x="5621519" y="1054402"/>
              <a:ext cx="146051" cy="106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92" fill="norm" stroke="1" extrusionOk="0">
                  <a:moveTo>
                    <a:pt x="0" y="17524"/>
                  </a:moveTo>
                  <a:cubicBezTo>
                    <a:pt x="2504" y="15079"/>
                    <a:pt x="5009" y="12634"/>
                    <a:pt x="6887" y="10596"/>
                  </a:cubicBezTo>
                  <a:cubicBezTo>
                    <a:pt x="8765" y="8558"/>
                    <a:pt x="10017" y="6928"/>
                    <a:pt x="10643" y="5094"/>
                  </a:cubicBezTo>
                  <a:cubicBezTo>
                    <a:pt x="11270" y="3260"/>
                    <a:pt x="11270" y="1222"/>
                    <a:pt x="10487" y="407"/>
                  </a:cubicBezTo>
                  <a:cubicBezTo>
                    <a:pt x="9704" y="-408"/>
                    <a:pt x="8139" y="0"/>
                    <a:pt x="6887" y="1630"/>
                  </a:cubicBezTo>
                  <a:cubicBezTo>
                    <a:pt x="5635" y="3260"/>
                    <a:pt x="4696" y="6113"/>
                    <a:pt x="4696" y="10188"/>
                  </a:cubicBezTo>
                  <a:cubicBezTo>
                    <a:pt x="4696" y="14264"/>
                    <a:pt x="5635" y="19562"/>
                    <a:pt x="8609" y="20377"/>
                  </a:cubicBezTo>
                  <a:cubicBezTo>
                    <a:pt x="11583" y="21192"/>
                    <a:pt x="16591" y="17524"/>
                    <a:pt x="21600" y="138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4" name="Line"/>
            <p:cNvSpPr/>
            <p:nvPr/>
          </p:nvSpPr>
          <p:spPr>
            <a:xfrm>
              <a:off x="5746212" y="1060928"/>
              <a:ext cx="103908" cy="74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0088" fill="norm" stroke="1" extrusionOk="0">
                  <a:moveTo>
                    <a:pt x="8247" y="9047"/>
                  </a:moveTo>
                  <a:cubicBezTo>
                    <a:pt x="9111" y="6205"/>
                    <a:pt x="9975" y="3363"/>
                    <a:pt x="9327" y="1658"/>
                  </a:cubicBezTo>
                  <a:cubicBezTo>
                    <a:pt x="8679" y="-48"/>
                    <a:pt x="6519" y="-616"/>
                    <a:pt x="4791" y="805"/>
                  </a:cubicBezTo>
                  <a:cubicBezTo>
                    <a:pt x="3063" y="2226"/>
                    <a:pt x="1767" y="5637"/>
                    <a:pt x="903" y="9616"/>
                  </a:cubicBezTo>
                  <a:cubicBezTo>
                    <a:pt x="39" y="13595"/>
                    <a:pt x="-393" y="18142"/>
                    <a:pt x="471" y="19563"/>
                  </a:cubicBezTo>
                  <a:cubicBezTo>
                    <a:pt x="1335" y="20984"/>
                    <a:pt x="3495" y="19279"/>
                    <a:pt x="5439" y="17289"/>
                  </a:cubicBezTo>
                  <a:cubicBezTo>
                    <a:pt x="7383" y="15300"/>
                    <a:pt x="9111" y="13026"/>
                    <a:pt x="11703" y="12458"/>
                  </a:cubicBezTo>
                  <a:cubicBezTo>
                    <a:pt x="14295" y="11889"/>
                    <a:pt x="17751" y="13026"/>
                    <a:pt x="21207" y="141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5" name="Line"/>
            <p:cNvSpPr/>
            <p:nvPr/>
          </p:nvSpPr>
          <p:spPr>
            <a:xfrm>
              <a:off x="5860142" y="980318"/>
              <a:ext cx="66178" cy="151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234" fill="norm" stroke="1" extrusionOk="0">
                  <a:moveTo>
                    <a:pt x="854" y="13315"/>
                  </a:moveTo>
                  <a:cubicBezTo>
                    <a:pt x="179" y="11836"/>
                    <a:pt x="-496" y="10356"/>
                    <a:pt x="516" y="10060"/>
                  </a:cubicBezTo>
                  <a:cubicBezTo>
                    <a:pt x="1529" y="9764"/>
                    <a:pt x="4229" y="10652"/>
                    <a:pt x="6254" y="11836"/>
                  </a:cubicBezTo>
                  <a:cubicBezTo>
                    <a:pt x="8279" y="13019"/>
                    <a:pt x="9629" y="14499"/>
                    <a:pt x="10304" y="16422"/>
                  </a:cubicBezTo>
                  <a:cubicBezTo>
                    <a:pt x="10979" y="18345"/>
                    <a:pt x="10979" y="20712"/>
                    <a:pt x="9967" y="21156"/>
                  </a:cubicBezTo>
                  <a:cubicBezTo>
                    <a:pt x="8954" y="21600"/>
                    <a:pt x="6929" y="20121"/>
                    <a:pt x="6254" y="17605"/>
                  </a:cubicBezTo>
                  <a:cubicBezTo>
                    <a:pt x="5579" y="15090"/>
                    <a:pt x="6254" y="11540"/>
                    <a:pt x="8954" y="8433"/>
                  </a:cubicBezTo>
                  <a:cubicBezTo>
                    <a:pt x="11654" y="5326"/>
                    <a:pt x="16379" y="2663"/>
                    <a:pt x="2110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6" name="Line"/>
            <p:cNvSpPr/>
            <p:nvPr/>
          </p:nvSpPr>
          <p:spPr>
            <a:xfrm>
              <a:off x="5958863" y="929518"/>
              <a:ext cx="131549" cy="233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500" fill="norm" stroke="1" extrusionOk="0">
                  <a:moveTo>
                    <a:pt x="2957" y="0"/>
                  </a:moveTo>
                  <a:cubicBezTo>
                    <a:pt x="1928" y="2141"/>
                    <a:pt x="900" y="4281"/>
                    <a:pt x="385" y="5838"/>
                  </a:cubicBezTo>
                  <a:cubicBezTo>
                    <a:pt x="-129" y="7395"/>
                    <a:pt x="-129" y="8368"/>
                    <a:pt x="385" y="9243"/>
                  </a:cubicBezTo>
                  <a:cubicBezTo>
                    <a:pt x="900" y="10119"/>
                    <a:pt x="1928" y="10897"/>
                    <a:pt x="3300" y="10800"/>
                  </a:cubicBezTo>
                  <a:cubicBezTo>
                    <a:pt x="4671" y="10703"/>
                    <a:pt x="6385" y="9730"/>
                    <a:pt x="8100" y="9438"/>
                  </a:cubicBezTo>
                  <a:cubicBezTo>
                    <a:pt x="9814" y="9146"/>
                    <a:pt x="11528" y="9535"/>
                    <a:pt x="13242" y="9730"/>
                  </a:cubicBezTo>
                  <a:cubicBezTo>
                    <a:pt x="14957" y="9924"/>
                    <a:pt x="16671" y="9924"/>
                    <a:pt x="17528" y="10411"/>
                  </a:cubicBezTo>
                  <a:cubicBezTo>
                    <a:pt x="18385" y="10897"/>
                    <a:pt x="18385" y="11870"/>
                    <a:pt x="18385" y="12843"/>
                  </a:cubicBezTo>
                  <a:cubicBezTo>
                    <a:pt x="18385" y="13816"/>
                    <a:pt x="18385" y="14789"/>
                    <a:pt x="18900" y="15665"/>
                  </a:cubicBezTo>
                  <a:cubicBezTo>
                    <a:pt x="19414" y="16541"/>
                    <a:pt x="20442" y="17319"/>
                    <a:pt x="20957" y="18292"/>
                  </a:cubicBezTo>
                  <a:cubicBezTo>
                    <a:pt x="21471" y="19265"/>
                    <a:pt x="21471" y="20432"/>
                    <a:pt x="20614" y="21016"/>
                  </a:cubicBezTo>
                  <a:cubicBezTo>
                    <a:pt x="19757" y="21600"/>
                    <a:pt x="18042" y="21600"/>
                    <a:pt x="16500" y="21308"/>
                  </a:cubicBezTo>
                  <a:cubicBezTo>
                    <a:pt x="14957" y="21016"/>
                    <a:pt x="13585" y="20432"/>
                    <a:pt x="12900" y="19459"/>
                  </a:cubicBezTo>
                  <a:cubicBezTo>
                    <a:pt x="12214" y="18486"/>
                    <a:pt x="12214" y="17124"/>
                    <a:pt x="12214" y="157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7" name="Line"/>
            <p:cNvSpPr/>
            <p:nvPr/>
          </p:nvSpPr>
          <p:spPr>
            <a:xfrm>
              <a:off x="10568963" y="1253368"/>
              <a:ext cx="75407" cy="78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600" fill="norm" stroke="1" extrusionOk="0">
                  <a:moveTo>
                    <a:pt x="5175" y="15762"/>
                  </a:moveTo>
                  <a:cubicBezTo>
                    <a:pt x="3375" y="18681"/>
                    <a:pt x="1575" y="21600"/>
                    <a:pt x="675" y="21600"/>
                  </a:cubicBezTo>
                  <a:cubicBezTo>
                    <a:pt x="-225" y="21600"/>
                    <a:pt x="-225" y="18681"/>
                    <a:pt x="675" y="15762"/>
                  </a:cubicBezTo>
                  <a:cubicBezTo>
                    <a:pt x="1575" y="12843"/>
                    <a:pt x="3375" y="9924"/>
                    <a:pt x="6075" y="6714"/>
                  </a:cubicBezTo>
                  <a:cubicBezTo>
                    <a:pt x="8775" y="3503"/>
                    <a:pt x="12375" y="0"/>
                    <a:pt x="14475" y="0"/>
                  </a:cubicBezTo>
                  <a:cubicBezTo>
                    <a:pt x="16575" y="0"/>
                    <a:pt x="17175" y="3503"/>
                    <a:pt x="18075" y="7297"/>
                  </a:cubicBezTo>
                  <a:cubicBezTo>
                    <a:pt x="18975" y="11092"/>
                    <a:pt x="20175" y="15178"/>
                    <a:pt x="21375" y="192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8" name="Line"/>
            <p:cNvSpPr/>
            <p:nvPr/>
          </p:nvSpPr>
          <p:spPr>
            <a:xfrm>
              <a:off x="10561819" y="859668"/>
              <a:ext cx="127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9" name="Line"/>
            <p:cNvSpPr/>
            <p:nvPr/>
          </p:nvSpPr>
          <p:spPr>
            <a:xfrm>
              <a:off x="10618969" y="967618"/>
              <a:ext cx="254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0" name="Line"/>
            <p:cNvSpPr/>
            <p:nvPr/>
          </p:nvSpPr>
          <p:spPr>
            <a:xfrm>
              <a:off x="10631669" y="929518"/>
              <a:ext cx="1" cy="635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1" name="Line"/>
            <p:cNvSpPr/>
            <p:nvPr/>
          </p:nvSpPr>
          <p:spPr>
            <a:xfrm>
              <a:off x="10676119" y="930732"/>
              <a:ext cx="95251" cy="74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1" fill="norm" stroke="1" extrusionOk="0">
                  <a:moveTo>
                    <a:pt x="0" y="4919"/>
                  </a:moveTo>
                  <a:cubicBezTo>
                    <a:pt x="960" y="7838"/>
                    <a:pt x="1920" y="10757"/>
                    <a:pt x="3840" y="10173"/>
                  </a:cubicBezTo>
                  <a:cubicBezTo>
                    <a:pt x="5760" y="9589"/>
                    <a:pt x="8640" y="5503"/>
                    <a:pt x="11280" y="2876"/>
                  </a:cubicBezTo>
                  <a:cubicBezTo>
                    <a:pt x="13920" y="249"/>
                    <a:pt x="16320" y="-919"/>
                    <a:pt x="17760" y="832"/>
                  </a:cubicBezTo>
                  <a:cubicBezTo>
                    <a:pt x="19200" y="2584"/>
                    <a:pt x="19680" y="7254"/>
                    <a:pt x="20160" y="11049"/>
                  </a:cubicBezTo>
                  <a:cubicBezTo>
                    <a:pt x="20640" y="14843"/>
                    <a:pt x="21120" y="17762"/>
                    <a:pt x="21600" y="206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2" name="Line"/>
            <p:cNvSpPr/>
            <p:nvPr/>
          </p:nvSpPr>
          <p:spPr>
            <a:xfrm>
              <a:off x="10834869" y="904118"/>
              <a:ext cx="203201" cy="95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0" fill="norm" stroke="1" extrusionOk="0">
                  <a:moveTo>
                    <a:pt x="0" y="14087"/>
                  </a:moveTo>
                  <a:cubicBezTo>
                    <a:pt x="900" y="12678"/>
                    <a:pt x="1800" y="11270"/>
                    <a:pt x="2475" y="9157"/>
                  </a:cubicBezTo>
                  <a:cubicBezTo>
                    <a:pt x="3150" y="7043"/>
                    <a:pt x="3600" y="4226"/>
                    <a:pt x="3375" y="3522"/>
                  </a:cubicBezTo>
                  <a:cubicBezTo>
                    <a:pt x="3150" y="2817"/>
                    <a:pt x="2250" y="4226"/>
                    <a:pt x="1575" y="6104"/>
                  </a:cubicBezTo>
                  <a:cubicBezTo>
                    <a:pt x="900" y="7983"/>
                    <a:pt x="450" y="10330"/>
                    <a:pt x="225" y="12678"/>
                  </a:cubicBezTo>
                  <a:cubicBezTo>
                    <a:pt x="0" y="15026"/>
                    <a:pt x="0" y="17374"/>
                    <a:pt x="562" y="18783"/>
                  </a:cubicBezTo>
                  <a:cubicBezTo>
                    <a:pt x="1125" y="20191"/>
                    <a:pt x="2250" y="20661"/>
                    <a:pt x="3938" y="20191"/>
                  </a:cubicBezTo>
                  <a:cubicBezTo>
                    <a:pt x="5625" y="19722"/>
                    <a:pt x="7875" y="18313"/>
                    <a:pt x="9225" y="16435"/>
                  </a:cubicBezTo>
                  <a:cubicBezTo>
                    <a:pt x="10575" y="14557"/>
                    <a:pt x="11025" y="12209"/>
                    <a:pt x="11250" y="9861"/>
                  </a:cubicBezTo>
                  <a:cubicBezTo>
                    <a:pt x="11475" y="7513"/>
                    <a:pt x="11475" y="5165"/>
                    <a:pt x="11025" y="4696"/>
                  </a:cubicBezTo>
                  <a:cubicBezTo>
                    <a:pt x="10575" y="4226"/>
                    <a:pt x="9675" y="5635"/>
                    <a:pt x="9225" y="7748"/>
                  </a:cubicBezTo>
                  <a:cubicBezTo>
                    <a:pt x="8775" y="9861"/>
                    <a:pt x="8775" y="12678"/>
                    <a:pt x="9225" y="13383"/>
                  </a:cubicBezTo>
                  <a:cubicBezTo>
                    <a:pt x="9675" y="14087"/>
                    <a:pt x="10575" y="12678"/>
                    <a:pt x="11475" y="11270"/>
                  </a:cubicBezTo>
                  <a:cubicBezTo>
                    <a:pt x="12375" y="9861"/>
                    <a:pt x="13275" y="8452"/>
                    <a:pt x="14287" y="7748"/>
                  </a:cubicBezTo>
                  <a:cubicBezTo>
                    <a:pt x="15300" y="7043"/>
                    <a:pt x="16425" y="7043"/>
                    <a:pt x="17212" y="8217"/>
                  </a:cubicBezTo>
                  <a:cubicBezTo>
                    <a:pt x="18000" y="9391"/>
                    <a:pt x="18450" y="11739"/>
                    <a:pt x="18675" y="14557"/>
                  </a:cubicBezTo>
                  <a:cubicBezTo>
                    <a:pt x="18900" y="17374"/>
                    <a:pt x="18900" y="20661"/>
                    <a:pt x="18788" y="21130"/>
                  </a:cubicBezTo>
                  <a:cubicBezTo>
                    <a:pt x="18675" y="21600"/>
                    <a:pt x="18450" y="19252"/>
                    <a:pt x="18900" y="15261"/>
                  </a:cubicBezTo>
                  <a:cubicBezTo>
                    <a:pt x="19350" y="11270"/>
                    <a:pt x="20475" y="563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3" name="Line"/>
            <p:cNvSpPr/>
            <p:nvPr/>
          </p:nvSpPr>
          <p:spPr>
            <a:xfrm>
              <a:off x="11096013" y="758068"/>
              <a:ext cx="118978" cy="388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550" fill="norm" stroke="1" extrusionOk="0">
                  <a:moveTo>
                    <a:pt x="8798" y="0"/>
                  </a:moveTo>
                  <a:cubicBezTo>
                    <a:pt x="6563" y="939"/>
                    <a:pt x="4329" y="1878"/>
                    <a:pt x="2839" y="2993"/>
                  </a:cubicBezTo>
                  <a:cubicBezTo>
                    <a:pt x="1350" y="4109"/>
                    <a:pt x="605" y="5400"/>
                    <a:pt x="232" y="6457"/>
                  </a:cubicBezTo>
                  <a:cubicBezTo>
                    <a:pt x="-140" y="7513"/>
                    <a:pt x="-140" y="8335"/>
                    <a:pt x="791" y="8628"/>
                  </a:cubicBezTo>
                  <a:cubicBezTo>
                    <a:pt x="1722" y="8922"/>
                    <a:pt x="3584" y="8687"/>
                    <a:pt x="5074" y="8335"/>
                  </a:cubicBezTo>
                  <a:cubicBezTo>
                    <a:pt x="6563" y="7983"/>
                    <a:pt x="7681" y="7513"/>
                    <a:pt x="8984" y="7454"/>
                  </a:cubicBezTo>
                  <a:cubicBezTo>
                    <a:pt x="10288" y="7396"/>
                    <a:pt x="11777" y="7748"/>
                    <a:pt x="14012" y="7983"/>
                  </a:cubicBezTo>
                  <a:cubicBezTo>
                    <a:pt x="16246" y="8217"/>
                    <a:pt x="19226" y="8335"/>
                    <a:pt x="20343" y="8746"/>
                  </a:cubicBezTo>
                  <a:cubicBezTo>
                    <a:pt x="21460" y="9157"/>
                    <a:pt x="20715" y="9861"/>
                    <a:pt x="20343" y="11446"/>
                  </a:cubicBezTo>
                  <a:cubicBezTo>
                    <a:pt x="19970" y="13030"/>
                    <a:pt x="19970" y="15496"/>
                    <a:pt x="19412" y="17198"/>
                  </a:cubicBezTo>
                  <a:cubicBezTo>
                    <a:pt x="18853" y="18900"/>
                    <a:pt x="17736" y="19839"/>
                    <a:pt x="16246" y="20485"/>
                  </a:cubicBezTo>
                  <a:cubicBezTo>
                    <a:pt x="14757" y="21130"/>
                    <a:pt x="12894" y="21483"/>
                    <a:pt x="11032" y="21541"/>
                  </a:cubicBezTo>
                  <a:cubicBezTo>
                    <a:pt x="9170" y="21600"/>
                    <a:pt x="7308" y="21365"/>
                    <a:pt x="6377" y="20837"/>
                  </a:cubicBezTo>
                  <a:cubicBezTo>
                    <a:pt x="5446" y="20309"/>
                    <a:pt x="5446" y="19487"/>
                    <a:pt x="5446" y="186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4" name="Line"/>
            <p:cNvSpPr/>
            <p:nvPr/>
          </p:nvSpPr>
          <p:spPr>
            <a:xfrm>
              <a:off x="2804044" y="6519909"/>
              <a:ext cx="277476" cy="537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347" fill="norm" stroke="1" extrusionOk="0">
                  <a:moveTo>
                    <a:pt x="5251" y="4696"/>
                  </a:moveTo>
                  <a:cubicBezTo>
                    <a:pt x="4433" y="4864"/>
                    <a:pt x="3615" y="5032"/>
                    <a:pt x="2715" y="5158"/>
                  </a:cubicBezTo>
                  <a:cubicBezTo>
                    <a:pt x="1815" y="5284"/>
                    <a:pt x="833" y="5368"/>
                    <a:pt x="342" y="5158"/>
                  </a:cubicBezTo>
                  <a:cubicBezTo>
                    <a:pt x="-149" y="4948"/>
                    <a:pt x="-149" y="4444"/>
                    <a:pt x="587" y="3603"/>
                  </a:cubicBezTo>
                  <a:cubicBezTo>
                    <a:pt x="1324" y="2763"/>
                    <a:pt x="2796" y="1586"/>
                    <a:pt x="3860" y="872"/>
                  </a:cubicBezTo>
                  <a:cubicBezTo>
                    <a:pt x="4924" y="157"/>
                    <a:pt x="5578" y="-95"/>
                    <a:pt x="6233" y="31"/>
                  </a:cubicBezTo>
                  <a:cubicBezTo>
                    <a:pt x="6887" y="157"/>
                    <a:pt x="7542" y="661"/>
                    <a:pt x="7951" y="1796"/>
                  </a:cubicBezTo>
                  <a:cubicBezTo>
                    <a:pt x="8360" y="2931"/>
                    <a:pt x="8524" y="4696"/>
                    <a:pt x="7951" y="6503"/>
                  </a:cubicBezTo>
                  <a:cubicBezTo>
                    <a:pt x="7378" y="8310"/>
                    <a:pt x="6069" y="10159"/>
                    <a:pt x="5006" y="11335"/>
                  </a:cubicBezTo>
                  <a:cubicBezTo>
                    <a:pt x="3942" y="12512"/>
                    <a:pt x="3124" y="13016"/>
                    <a:pt x="2306" y="13352"/>
                  </a:cubicBezTo>
                  <a:cubicBezTo>
                    <a:pt x="1487" y="13689"/>
                    <a:pt x="669" y="13857"/>
                    <a:pt x="260" y="13605"/>
                  </a:cubicBezTo>
                  <a:cubicBezTo>
                    <a:pt x="-149" y="13352"/>
                    <a:pt x="-149" y="12680"/>
                    <a:pt x="1324" y="11251"/>
                  </a:cubicBezTo>
                  <a:cubicBezTo>
                    <a:pt x="2796" y="9823"/>
                    <a:pt x="5742" y="7637"/>
                    <a:pt x="8115" y="5998"/>
                  </a:cubicBezTo>
                  <a:cubicBezTo>
                    <a:pt x="10487" y="4359"/>
                    <a:pt x="12287" y="3267"/>
                    <a:pt x="13515" y="2552"/>
                  </a:cubicBezTo>
                  <a:cubicBezTo>
                    <a:pt x="14742" y="1838"/>
                    <a:pt x="15396" y="1502"/>
                    <a:pt x="15233" y="1628"/>
                  </a:cubicBezTo>
                  <a:cubicBezTo>
                    <a:pt x="15069" y="1754"/>
                    <a:pt x="14087" y="2342"/>
                    <a:pt x="12778" y="3729"/>
                  </a:cubicBezTo>
                  <a:cubicBezTo>
                    <a:pt x="11469" y="5116"/>
                    <a:pt x="9833" y="7301"/>
                    <a:pt x="8606" y="9823"/>
                  </a:cubicBezTo>
                  <a:cubicBezTo>
                    <a:pt x="7378" y="12344"/>
                    <a:pt x="6560" y="15201"/>
                    <a:pt x="6478" y="17177"/>
                  </a:cubicBezTo>
                  <a:cubicBezTo>
                    <a:pt x="6396" y="19152"/>
                    <a:pt x="7051" y="20244"/>
                    <a:pt x="7787" y="20833"/>
                  </a:cubicBezTo>
                  <a:cubicBezTo>
                    <a:pt x="8524" y="21421"/>
                    <a:pt x="9342" y="21505"/>
                    <a:pt x="10324" y="21085"/>
                  </a:cubicBezTo>
                  <a:cubicBezTo>
                    <a:pt x="11306" y="20665"/>
                    <a:pt x="12451" y="19740"/>
                    <a:pt x="13106" y="18395"/>
                  </a:cubicBezTo>
                  <a:cubicBezTo>
                    <a:pt x="13760" y="17051"/>
                    <a:pt x="13924" y="15286"/>
                    <a:pt x="13596" y="14193"/>
                  </a:cubicBezTo>
                  <a:cubicBezTo>
                    <a:pt x="13269" y="13100"/>
                    <a:pt x="12451" y="12680"/>
                    <a:pt x="12451" y="12470"/>
                  </a:cubicBezTo>
                  <a:cubicBezTo>
                    <a:pt x="12451" y="12260"/>
                    <a:pt x="13269" y="12260"/>
                    <a:pt x="14906" y="12260"/>
                  </a:cubicBezTo>
                  <a:cubicBezTo>
                    <a:pt x="16542" y="12260"/>
                    <a:pt x="18996" y="12260"/>
                    <a:pt x="21451" y="122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5" name="Line"/>
            <p:cNvSpPr/>
            <p:nvPr/>
          </p:nvSpPr>
          <p:spPr>
            <a:xfrm>
              <a:off x="3564119" y="6678084"/>
              <a:ext cx="135277" cy="281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462" fill="norm" stroke="1" extrusionOk="0">
                  <a:moveTo>
                    <a:pt x="7975" y="5665"/>
                  </a:moveTo>
                  <a:cubicBezTo>
                    <a:pt x="12295" y="4537"/>
                    <a:pt x="16615" y="3408"/>
                    <a:pt x="18942" y="2441"/>
                  </a:cubicBezTo>
                  <a:cubicBezTo>
                    <a:pt x="21268" y="1474"/>
                    <a:pt x="21600" y="668"/>
                    <a:pt x="20935" y="265"/>
                  </a:cubicBezTo>
                  <a:cubicBezTo>
                    <a:pt x="20271" y="-138"/>
                    <a:pt x="18609" y="-138"/>
                    <a:pt x="15618" y="668"/>
                  </a:cubicBezTo>
                  <a:cubicBezTo>
                    <a:pt x="12628" y="1474"/>
                    <a:pt x="8308" y="3086"/>
                    <a:pt x="5815" y="4859"/>
                  </a:cubicBezTo>
                  <a:cubicBezTo>
                    <a:pt x="3323" y="6632"/>
                    <a:pt x="2658" y="8566"/>
                    <a:pt x="4486" y="10501"/>
                  </a:cubicBezTo>
                  <a:cubicBezTo>
                    <a:pt x="6314" y="12435"/>
                    <a:pt x="10634" y="14369"/>
                    <a:pt x="13458" y="15578"/>
                  </a:cubicBezTo>
                  <a:cubicBezTo>
                    <a:pt x="16283" y="16787"/>
                    <a:pt x="17612" y="17271"/>
                    <a:pt x="18443" y="17916"/>
                  </a:cubicBezTo>
                  <a:cubicBezTo>
                    <a:pt x="19274" y="18561"/>
                    <a:pt x="19606" y="19366"/>
                    <a:pt x="17114" y="20092"/>
                  </a:cubicBezTo>
                  <a:cubicBezTo>
                    <a:pt x="14622" y="20817"/>
                    <a:pt x="9305" y="21462"/>
                    <a:pt x="5982" y="21462"/>
                  </a:cubicBezTo>
                  <a:cubicBezTo>
                    <a:pt x="2658" y="21462"/>
                    <a:pt x="1329" y="20817"/>
                    <a:pt x="0" y="201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6" name="Line"/>
            <p:cNvSpPr/>
            <p:nvPr/>
          </p:nvSpPr>
          <p:spPr>
            <a:xfrm>
              <a:off x="3624354" y="6520393"/>
              <a:ext cx="98516" cy="86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0902" fill="norm" stroke="1" extrusionOk="0">
                  <a:moveTo>
                    <a:pt x="3467" y="7016"/>
                  </a:moveTo>
                  <a:cubicBezTo>
                    <a:pt x="1628" y="8559"/>
                    <a:pt x="-210" y="10102"/>
                    <a:pt x="20" y="10359"/>
                  </a:cubicBezTo>
                  <a:cubicBezTo>
                    <a:pt x="250" y="10616"/>
                    <a:pt x="2547" y="9588"/>
                    <a:pt x="4386" y="8045"/>
                  </a:cubicBezTo>
                  <a:cubicBezTo>
                    <a:pt x="6224" y="6502"/>
                    <a:pt x="7603" y="4445"/>
                    <a:pt x="9211" y="2645"/>
                  </a:cubicBezTo>
                  <a:cubicBezTo>
                    <a:pt x="10820" y="845"/>
                    <a:pt x="12658" y="-698"/>
                    <a:pt x="14037" y="331"/>
                  </a:cubicBezTo>
                  <a:cubicBezTo>
                    <a:pt x="15416" y="1359"/>
                    <a:pt x="16335" y="4959"/>
                    <a:pt x="17484" y="8816"/>
                  </a:cubicBezTo>
                  <a:cubicBezTo>
                    <a:pt x="18633" y="12673"/>
                    <a:pt x="20011" y="16788"/>
                    <a:pt x="21390" y="209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7" name="Line"/>
            <p:cNvSpPr/>
            <p:nvPr/>
          </p:nvSpPr>
          <p:spPr>
            <a:xfrm>
              <a:off x="3754619" y="6847718"/>
              <a:ext cx="1016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8" name="Line"/>
            <p:cNvSpPr/>
            <p:nvPr/>
          </p:nvSpPr>
          <p:spPr>
            <a:xfrm>
              <a:off x="3786369" y="6860418"/>
              <a:ext cx="698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055" y="4680"/>
                    <a:pt x="8509" y="9360"/>
                    <a:pt x="4909" y="12960"/>
                  </a:cubicBezTo>
                  <a:cubicBezTo>
                    <a:pt x="1309" y="16560"/>
                    <a:pt x="655" y="1908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9" name="Line"/>
            <p:cNvSpPr/>
            <p:nvPr/>
          </p:nvSpPr>
          <p:spPr>
            <a:xfrm>
              <a:off x="3894319" y="6968368"/>
              <a:ext cx="317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0" name="Line"/>
            <p:cNvSpPr/>
            <p:nvPr/>
          </p:nvSpPr>
          <p:spPr>
            <a:xfrm>
              <a:off x="3989569" y="6815968"/>
              <a:ext cx="1206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95" y="0"/>
                    <a:pt x="3789" y="0"/>
                    <a:pt x="6063" y="1964"/>
                  </a:cubicBezTo>
                  <a:cubicBezTo>
                    <a:pt x="8337" y="3927"/>
                    <a:pt x="10989" y="7855"/>
                    <a:pt x="13642" y="11455"/>
                  </a:cubicBezTo>
                  <a:cubicBezTo>
                    <a:pt x="16295" y="15055"/>
                    <a:pt x="18947" y="1832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1" name="Line"/>
            <p:cNvSpPr/>
            <p:nvPr/>
          </p:nvSpPr>
          <p:spPr>
            <a:xfrm>
              <a:off x="4059419" y="6841368"/>
              <a:ext cx="952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3948"/>
                    <a:pt x="12000" y="7897"/>
                    <a:pt x="8400" y="11497"/>
                  </a:cubicBezTo>
                  <a:cubicBezTo>
                    <a:pt x="4800" y="15097"/>
                    <a:pt x="2400" y="1834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2" name="Line"/>
            <p:cNvSpPr/>
            <p:nvPr/>
          </p:nvSpPr>
          <p:spPr>
            <a:xfrm>
              <a:off x="4484318" y="6771518"/>
              <a:ext cx="260902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21471" y="0"/>
                  </a:moveTo>
                  <a:cubicBezTo>
                    <a:pt x="16942" y="2724"/>
                    <a:pt x="12413" y="5449"/>
                    <a:pt x="9277" y="7297"/>
                  </a:cubicBezTo>
                  <a:cubicBezTo>
                    <a:pt x="6142" y="9146"/>
                    <a:pt x="4400" y="10119"/>
                    <a:pt x="3181" y="10897"/>
                  </a:cubicBezTo>
                  <a:cubicBezTo>
                    <a:pt x="1961" y="11676"/>
                    <a:pt x="1265" y="12259"/>
                    <a:pt x="742" y="13038"/>
                  </a:cubicBezTo>
                  <a:cubicBezTo>
                    <a:pt x="219" y="13816"/>
                    <a:pt x="-129" y="14789"/>
                    <a:pt x="45" y="15568"/>
                  </a:cubicBezTo>
                  <a:cubicBezTo>
                    <a:pt x="219" y="16346"/>
                    <a:pt x="916" y="16930"/>
                    <a:pt x="3529" y="17611"/>
                  </a:cubicBezTo>
                  <a:cubicBezTo>
                    <a:pt x="6142" y="18292"/>
                    <a:pt x="10671" y="19070"/>
                    <a:pt x="13894" y="19751"/>
                  </a:cubicBezTo>
                  <a:cubicBezTo>
                    <a:pt x="17116" y="20432"/>
                    <a:pt x="19032" y="21016"/>
                    <a:pt x="2094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3" name="Line"/>
            <p:cNvSpPr/>
            <p:nvPr/>
          </p:nvSpPr>
          <p:spPr>
            <a:xfrm>
              <a:off x="4986519" y="6904868"/>
              <a:ext cx="165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15" y="18000"/>
                    <a:pt x="11631" y="14400"/>
                    <a:pt x="15231" y="10800"/>
                  </a:cubicBezTo>
                  <a:cubicBezTo>
                    <a:pt x="18831" y="7200"/>
                    <a:pt x="20215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4" name="Line"/>
            <p:cNvSpPr/>
            <p:nvPr/>
          </p:nvSpPr>
          <p:spPr>
            <a:xfrm>
              <a:off x="5328700" y="6756519"/>
              <a:ext cx="168170" cy="173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8" h="20806" fill="norm" stroke="1" extrusionOk="0">
                  <a:moveTo>
                    <a:pt x="16685" y="2563"/>
                  </a:moveTo>
                  <a:cubicBezTo>
                    <a:pt x="15895" y="1547"/>
                    <a:pt x="15104" y="530"/>
                    <a:pt x="14051" y="149"/>
                  </a:cubicBezTo>
                  <a:cubicBezTo>
                    <a:pt x="12997" y="-232"/>
                    <a:pt x="11680" y="22"/>
                    <a:pt x="9309" y="2055"/>
                  </a:cubicBezTo>
                  <a:cubicBezTo>
                    <a:pt x="6939" y="4088"/>
                    <a:pt x="3514" y="7900"/>
                    <a:pt x="1670" y="11076"/>
                  </a:cubicBezTo>
                  <a:cubicBezTo>
                    <a:pt x="-174" y="14253"/>
                    <a:pt x="-437" y="16794"/>
                    <a:pt x="617" y="18573"/>
                  </a:cubicBezTo>
                  <a:cubicBezTo>
                    <a:pt x="1670" y="20352"/>
                    <a:pt x="4041" y="21368"/>
                    <a:pt x="7202" y="20479"/>
                  </a:cubicBezTo>
                  <a:cubicBezTo>
                    <a:pt x="10363" y="19589"/>
                    <a:pt x="14314" y="16794"/>
                    <a:pt x="16817" y="14507"/>
                  </a:cubicBezTo>
                  <a:cubicBezTo>
                    <a:pt x="19319" y="12220"/>
                    <a:pt x="20373" y="10441"/>
                    <a:pt x="20768" y="8789"/>
                  </a:cubicBezTo>
                  <a:cubicBezTo>
                    <a:pt x="21163" y="7137"/>
                    <a:pt x="20900" y="5613"/>
                    <a:pt x="19187" y="4723"/>
                  </a:cubicBezTo>
                  <a:cubicBezTo>
                    <a:pt x="17475" y="3834"/>
                    <a:pt x="14314" y="3580"/>
                    <a:pt x="12207" y="3834"/>
                  </a:cubicBezTo>
                  <a:cubicBezTo>
                    <a:pt x="10100" y="4088"/>
                    <a:pt x="9046" y="4850"/>
                    <a:pt x="7992" y="56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5" name="Line"/>
            <p:cNvSpPr/>
            <p:nvPr/>
          </p:nvSpPr>
          <p:spPr>
            <a:xfrm>
              <a:off x="5532619" y="6904868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6" name="Line"/>
            <p:cNvSpPr/>
            <p:nvPr/>
          </p:nvSpPr>
          <p:spPr>
            <a:xfrm>
              <a:off x="5746743" y="6714318"/>
              <a:ext cx="102848" cy="21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9" h="21393" fill="norm" stroke="1" extrusionOk="0">
                  <a:moveTo>
                    <a:pt x="10520" y="640"/>
                  </a:moveTo>
                  <a:cubicBezTo>
                    <a:pt x="7132" y="217"/>
                    <a:pt x="3743" y="-207"/>
                    <a:pt x="1837" y="111"/>
                  </a:cubicBezTo>
                  <a:cubicBezTo>
                    <a:pt x="-68" y="428"/>
                    <a:pt x="-492" y="1487"/>
                    <a:pt x="567" y="2969"/>
                  </a:cubicBezTo>
                  <a:cubicBezTo>
                    <a:pt x="1626" y="4452"/>
                    <a:pt x="4167" y="6358"/>
                    <a:pt x="7555" y="8793"/>
                  </a:cubicBezTo>
                  <a:cubicBezTo>
                    <a:pt x="10943" y="11228"/>
                    <a:pt x="15179" y="14193"/>
                    <a:pt x="17720" y="16311"/>
                  </a:cubicBezTo>
                  <a:cubicBezTo>
                    <a:pt x="20261" y="18428"/>
                    <a:pt x="21108" y="19699"/>
                    <a:pt x="20261" y="20440"/>
                  </a:cubicBezTo>
                  <a:cubicBezTo>
                    <a:pt x="19414" y="21181"/>
                    <a:pt x="16873" y="21393"/>
                    <a:pt x="13908" y="21393"/>
                  </a:cubicBezTo>
                  <a:cubicBezTo>
                    <a:pt x="10943" y="21393"/>
                    <a:pt x="7555" y="21181"/>
                    <a:pt x="4167" y="209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7" name="Line"/>
            <p:cNvSpPr/>
            <p:nvPr/>
          </p:nvSpPr>
          <p:spPr>
            <a:xfrm>
              <a:off x="5754869" y="6676268"/>
              <a:ext cx="260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8" name="Line"/>
            <p:cNvSpPr/>
            <p:nvPr/>
          </p:nvSpPr>
          <p:spPr>
            <a:xfrm>
              <a:off x="6440669" y="6736312"/>
              <a:ext cx="260351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6322" y="11375"/>
                    <a:pt x="12644" y="2735"/>
                    <a:pt x="16244" y="575"/>
                  </a:cubicBezTo>
                  <a:cubicBezTo>
                    <a:pt x="19844" y="-1585"/>
                    <a:pt x="20722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9" name="Line"/>
            <p:cNvSpPr/>
            <p:nvPr/>
          </p:nvSpPr>
          <p:spPr>
            <a:xfrm>
              <a:off x="6440669" y="6765168"/>
              <a:ext cx="3111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96" y="17169"/>
                    <a:pt x="9992" y="12738"/>
                    <a:pt x="13592" y="9138"/>
                  </a:cubicBezTo>
                  <a:cubicBezTo>
                    <a:pt x="17192" y="5538"/>
                    <a:pt x="19396" y="276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0" name="Line"/>
            <p:cNvSpPr/>
            <p:nvPr/>
          </p:nvSpPr>
          <p:spPr>
            <a:xfrm>
              <a:off x="6675619" y="6663568"/>
              <a:ext cx="16454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600" fill="norm" stroke="1" extrusionOk="0">
                  <a:moveTo>
                    <a:pt x="0" y="0"/>
                  </a:moveTo>
                  <a:cubicBezTo>
                    <a:pt x="5742" y="1680"/>
                    <a:pt x="11484" y="3360"/>
                    <a:pt x="15175" y="5280"/>
                  </a:cubicBezTo>
                  <a:cubicBezTo>
                    <a:pt x="18866" y="7200"/>
                    <a:pt x="20506" y="9360"/>
                    <a:pt x="21053" y="11040"/>
                  </a:cubicBezTo>
                  <a:cubicBezTo>
                    <a:pt x="21600" y="12720"/>
                    <a:pt x="21053" y="13920"/>
                    <a:pt x="19139" y="15600"/>
                  </a:cubicBezTo>
                  <a:cubicBezTo>
                    <a:pt x="17225" y="17280"/>
                    <a:pt x="13944" y="19440"/>
                    <a:pt x="1066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1" name="Line"/>
            <p:cNvSpPr/>
            <p:nvPr/>
          </p:nvSpPr>
          <p:spPr>
            <a:xfrm>
              <a:off x="7209019" y="6739768"/>
              <a:ext cx="158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2" name="Line"/>
            <p:cNvSpPr/>
            <p:nvPr/>
          </p:nvSpPr>
          <p:spPr>
            <a:xfrm>
              <a:off x="7476144" y="6619118"/>
              <a:ext cx="120226" cy="13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453" fill="norm" stroke="1" extrusionOk="0">
                  <a:moveTo>
                    <a:pt x="1061" y="1964"/>
                  </a:moveTo>
                  <a:cubicBezTo>
                    <a:pt x="682" y="5891"/>
                    <a:pt x="303" y="9818"/>
                    <a:pt x="113" y="12600"/>
                  </a:cubicBezTo>
                  <a:cubicBezTo>
                    <a:pt x="-76" y="15382"/>
                    <a:pt x="-76" y="17018"/>
                    <a:pt x="492" y="18491"/>
                  </a:cubicBezTo>
                  <a:cubicBezTo>
                    <a:pt x="1061" y="19964"/>
                    <a:pt x="2198" y="21273"/>
                    <a:pt x="3524" y="21436"/>
                  </a:cubicBezTo>
                  <a:cubicBezTo>
                    <a:pt x="4850" y="21600"/>
                    <a:pt x="6366" y="20618"/>
                    <a:pt x="8450" y="17345"/>
                  </a:cubicBezTo>
                  <a:cubicBezTo>
                    <a:pt x="10535" y="14073"/>
                    <a:pt x="13187" y="8509"/>
                    <a:pt x="15461" y="5236"/>
                  </a:cubicBezTo>
                  <a:cubicBezTo>
                    <a:pt x="17735" y="1964"/>
                    <a:pt x="19629" y="982"/>
                    <a:pt x="2152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3" name="Line"/>
            <p:cNvSpPr/>
            <p:nvPr/>
          </p:nvSpPr>
          <p:spPr>
            <a:xfrm>
              <a:off x="7603936" y="6595606"/>
              <a:ext cx="138484" cy="163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2" h="21353" fill="norm" stroke="1" extrusionOk="0">
                  <a:moveTo>
                    <a:pt x="3629" y="10553"/>
                  </a:moveTo>
                  <a:cubicBezTo>
                    <a:pt x="5217" y="10830"/>
                    <a:pt x="6806" y="11107"/>
                    <a:pt x="8235" y="10691"/>
                  </a:cubicBezTo>
                  <a:cubicBezTo>
                    <a:pt x="9664" y="10276"/>
                    <a:pt x="10935" y="9168"/>
                    <a:pt x="11888" y="7922"/>
                  </a:cubicBezTo>
                  <a:cubicBezTo>
                    <a:pt x="12841" y="6676"/>
                    <a:pt x="13476" y="5291"/>
                    <a:pt x="13953" y="3907"/>
                  </a:cubicBezTo>
                  <a:cubicBezTo>
                    <a:pt x="14429" y="2522"/>
                    <a:pt x="14747" y="1138"/>
                    <a:pt x="14111" y="445"/>
                  </a:cubicBezTo>
                  <a:cubicBezTo>
                    <a:pt x="13476" y="-247"/>
                    <a:pt x="11888" y="-247"/>
                    <a:pt x="9347" y="1276"/>
                  </a:cubicBezTo>
                  <a:cubicBezTo>
                    <a:pt x="6806" y="2799"/>
                    <a:pt x="3311" y="5845"/>
                    <a:pt x="1406" y="8615"/>
                  </a:cubicBezTo>
                  <a:cubicBezTo>
                    <a:pt x="-500" y="11384"/>
                    <a:pt x="-818" y="13876"/>
                    <a:pt x="2676" y="15953"/>
                  </a:cubicBezTo>
                  <a:cubicBezTo>
                    <a:pt x="6170" y="18030"/>
                    <a:pt x="13476" y="19691"/>
                    <a:pt x="20782" y="213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4" name="Line"/>
            <p:cNvSpPr/>
            <p:nvPr/>
          </p:nvSpPr>
          <p:spPr>
            <a:xfrm>
              <a:off x="8580619" y="6587368"/>
              <a:ext cx="444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0"/>
                    <a:pt x="10286" y="0"/>
                    <a:pt x="13371" y="1800"/>
                  </a:cubicBezTo>
                  <a:cubicBezTo>
                    <a:pt x="16457" y="3600"/>
                    <a:pt x="17486" y="7200"/>
                    <a:pt x="18514" y="10800"/>
                  </a:cubicBezTo>
                  <a:cubicBezTo>
                    <a:pt x="19543" y="14400"/>
                    <a:pt x="20571" y="18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5" name="Line"/>
            <p:cNvSpPr/>
            <p:nvPr/>
          </p:nvSpPr>
          <p:spPr>
            <a:xfrm>
              <a:off x="8637769" y="6619118"/>
              <a:ext cx="317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4800"/>
                    <a:pt x="2880" y="9600"/>
                    <a:pt x="6480" y="13200"/>
                  </a:cubicBezTo>
                  <a:cubicBezTo>
                    <a:pt x="10080" y="16800"/>
                    <a:pt x="15840" y="19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6" name="Line"/>
            <p:cNvSpPr/>
            <p:nvPr/>
          </p:nvSpPr>
          <p:spPr>
            <a:xfrm>
              <a:off x="8675869" y="6606418"/>
              <a:ext cx="63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7" name="Line"/>
            <p:cNvSpPr/>
            <p:nvPr/>
          </p:nvSpPr>
          <p:spPr>
            <a:xfrm>
              <a:off x="10009369" y="6466718"/>
              <a:ext cx="127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8" name="Line"/>
            <p:cNvSpPr/>
            <p:nvPr/>
          </p:nvSpPr>
          <p:spPr>
            <a:xfrm>
              <a:off x="10104619" y="6479418"/>
              <a:ext cx="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9" name="Line"/>
            <p:cNvSpPr/>
            <p:nvPr/>
          </p:nvSpPr>
          <p:spPr>
            <a:xfrm>
              <a:off x="2903719" y="7533518"/>
              <a:ext cx="190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960"/>
                    <a:pt x="9600" y="9920"/>
                    <a:pt x="13200" y="13520"/>
                  </a:cubicBezTo>
                  <a:cubicBezTo>
                    <a:pt x="16800" y="17120"/>
                    <a:pt x="19200" y="193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0" name="Line"/>
            <p:cNvSpPr/>
            <p:nvPr/>
          </p:nvSpPr>
          <p:spPr>
            <a:xfrm>
              <a:off x="3081519" y="7484369"/>
              <a:ext cx="118920" cy="271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469" fill="norm" stroke="1" extrusionOk="0">
                  <a:moveTo>
                    <a:pt x="6821" y="6902"/>
                  </a:moveTo>
                  <a:cubicBezTo>
                    <a:pt x="10232" y="5395"/>
                    <a:pt x="13642" y="3888"/>
                    <a:pt x="15537" y="2716"/>
                  </a:cubicBezTo>
                  <a:cubicBezTo>
                    <a:pt x="17432" y="1543"/>
                    <a:pt x="17811" y="706"/>
                    <a:pt x="16863" y="288"/>
                  </a:cubicBezTo>
                  <a:cubicBezTo>
                    <a:pt x="15916" y="-131"/>
                    <a:pt x="13642" y="-131"/>
                    <a:pt x="10989" y="539"/>
                  </a:cubicBezTo>
                  <a:cubicBezTo>
                    <a:pt x="8337" y="1209"/>
                    <a:pt x="5305" y="2548"/>
                    <a:pt x="3411" y="4055"/>
                  </a:cubicBezTo>
                  <a:cubicBezTo>
                    <a:pt x="1516" y="5562"/>
                    <a:pt x="758" y="7236"/>
                    <a:pt x="3221" y="9162"/>
                  </a:cubicBezTo>
                  <a:cubicBezTo>
                    <a:pt x="5684" y="11088"/>
                    <a:pt x="11368" y="13264"/>
                    <a:pt x="15158" y="14604"/>
                  </a:cubicBezTo>
                  <a:cubicBezTo>
                    <a:pt x="18947" y="15943"/>
                    <a:pt x="20842" y="16446"/>
                    <a:pt x="21221" y="17032"/>
                  </a:cubicBezTo>
                  <a:cubicBezTo>
                    <a:pt x="21600" y="17618"/>
                    <a:pt x="20463" y="18288"/>
                    <a:pt x="16674" y="19041"/>
                  </a:cubicBezTo>
                  <a:cubicBezTo>
                    <a:pt x="12884" y="19795"/>
                    <a:pt x="6442" y="20632"/>
                    <a:pt x="0" y="214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1" name="Line"/>
            <p:cNvSpPr/>
            <p:nvPr/>
          </p:nvSpPr>
          <p:spPr>
            <a:xfrm>
              <a:off x="2325869" y="7497823"/>
              <a:ext cx="279401" cy="407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9" fill="norm" stroke="1" extrusionOk="0">
                  <a:moveTo>
                    <a:pt x="3436" y="4194"/>
                  </a:moveTo>
                  <a:cubicBezTo>
                    <a:pt x="2618" y="4194"/>
                    <a:pt x="1800" y="4194"/>
                    <a:pt x="1145" y="3972"/>
                  </a:cubicBezTo>
                  <a:cubicBezTo>
                    <a:pt x="491" y="3751"/>
                    <a:pt x="0" y="3308"/>
                    <a:pt x="0" y="2809"/>
                  </a:cubicBezTo>
                  <a:cubicBezTo>
                    <a:pt x="0" y="2311"/>
                    <a:pt x="491" y="1757"/>
                    <a:pt x="1145" y="1314"/>
                  </a:cubicBezTo>
                  <a:cubicBezTo>
                    <a:pt x="1800" y="871"/>
                    <a:pt x="2618" y="539"/>
                    <a:pt x="3436" y="317"/>
                  </a:cubicBezTo>
                  <a:cubicBezTo>
                    <a:pt x="4255" y="96"/>
                    <a:pt x="5073" y="-15"/>
                    <a:pt x="5564" y="262"/>
                  </a:cubicBezTo>
                  <a:cubicBezTo>
                    <a:pt x="6055" y="539"/>
                    <a:pt x="6218" y="1203"/>
                    <a:pt x="6136" y="2920"/>
                  </a:cubicBezTo>
                  <a:cubicBezTo>
                    <a:pt x="6055" y="4637"/>
                    <a:pt x="5727" y="7406"/>
                    <a:pt x="5236" y="9289"/>
                  </a:cubicBezTo>
                  <a:cubicBezTo>
                    <a:pt x="4745" y="11172"/>
                    <a:pt x="4091" y="12169"/>
                    <a:pt x="3191" y="12889"/>
                  </a:cubicBezTo>
                  <a:cubicBezTo>
                    <a:pt x="2291" y="13609"/>
                    <a:pt x="1145" y="14052"/>
                    <a:pt x="573" y="13942"/>
                  </a:cubicBezTo>
                  <a:cubicBezTo>
                    <a:pt x="0" y="13831"/>
                    <a:pt x="0" y="13166"/>
                    <a:pt x="573" y="11782"/>
                  </a:cubicBezTo>
                  <a:cubicBezTo>
                    <a:pt x="1145" y="10397"/>
                    <a:pt x="2291" y="8292"/>
                    <a:pt x="4173" y="6299"/>
                  </a:cubicBezTo>
                  <a:cubicBezTo>
                    <a:pt x="6055" y="4305"/>
                    <a:pt x="8673" y="2422"/>
                    <a:pt x="10473" y="1314"/>
                  </a:cubicBezTo>
                  <a:cubicBezTo>
                    <a:pt x="12273" y="206"/>
                    <a:pt x="13255" y="-126"/>
                    <a:pt x="13745" y="40"/>
                  </a:cubicBezTo>
                  <a:cubicBezTo>
                    <a:pt x="14236" y="206"/>
                    <a:pt x="14236" y="871"/>
                    <a:pt x="13336" y="2754"/>
                  </a:cubicBezTo>
                  <a:cubicBezTo>
                    <a:pt x="12436" y="4637"/>
                    <a:pt x="10636" y="7739"/>
                    <a:pt x="8918" y="10785"/>
                  </a:cubicBezTo>
                  <a:cubicBezTo>
                    <a:pt x="7200" y="13831"/>
                    <a:pt x="5564" y="16822"/>
                    <a:pt x="4827" y="18649"/>
                  </a:cubicBezTo>
                  <a:cubicBezTo>
                    <a:pt x="4091" y="20477"/>
                    <a:pt x="4255" y="21142"/>
                    <a:pt x="4745" y="21308"/>
                  </a:cubicBezTo>
                  <a:cubicBezTo>
                    <a:pt x="5236" y="21474"/>
                    <a:pt x="6055" y="21142"/>
                    <a:pt x="7364" y="20200"/>
                  </a:cubicBezTo>
                  <a:cubicBezTo>
                    <a:pt x="8673" y="19259"/>
                    <a:pt x="10473" y="17708"/>
                    <a:pt x="11618" y="16711"/>
                  </a:cubicBezTo>
                  <a:cubicBezTo>
                    <a:pt x="12764" y="15714"/>
                    <a:pt x="13255" y="15271"/>
                    <a:pt x="13418" y="14772"/>
                  </a:cubicBezTo>
                  <a:cubicBezTo>
                    <a:pt x="13582" y="14274"/>
                    <a:pt x="13418" y="13720"/>
                    <a:pt x="14727" y="13277"/>
                  </a:cubicBezTo>
                  <a:cubicBezTo>
                    <a:pt x="16036" y="12834"/>
                    <a:pt x="18818" y="12502"/>
                    <a:pt x="21600" y="121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2" name="Line"/>
            <p:cNvSpPr/>
            <p:nvPr/>
          </p:nvSpPr>
          <p:spPr>
            <a:xfrm>
              <a:off x="3095161" y="7283752"/>
              <a:ext cx="107009" cy="103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2352" y="12343"/>
                  </a:moveTo>
                  <a:cubicBezTo>
                    <a:pt x="1082" y="14547"/>
                    <a:pt x="-189" y="16751"/>
                    <a:pt x="23" y="16971"/>
                  </a:cubicBezTo>
                  <a:cubicBezTo>
                    <a:pt x="235" y="17192"/>
                    <a:pt x="1929" y="15429"/>
                    <a:pt x="3411" y="13004"/>
                  </a:cubicBezTo>
                  <a:cubicBezTo>
                    <a:pt x="4893" y="10580"/>
                    <a:pt x="6164" y="7494"/>
                    <a:pt x="7858" y="4849"/>
                  </a:cubicBezTo>
                  <a:cubicBezTo>
                    <a:pt x="9552" y="2204"/>
                    <a:pt x="11670" y="0"/>
                    <a:pt x="12940" y="0"/>
                  </a:cubicBezTo>
                  <a:cubicBezTo>
                    <a:pt x="14211" y="0"/>
                    <a:pt x="14635" y="2204"/>
                    <a:pt x="15905" y="6171"/>
                  </a:cubicBezTo>
                  <a:cubicBezTo>
                    <a:pt x="17176" y="10139"/>
                    <a:pt x="19293" y="15869"/>
                    <a:pt x="2141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3" name="Line"/>
            <p:cNvSpPr/>
            <p:nvPr/>
          </p:nvSpPr>
          <p:spPr>
            <a:xfrm>
              <a:off x="3227569" y="7679568"/>
              <a:ext cx="1206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68" y="3600"/>
                    <a:pt x="8337" y="7200"/>
                    <a:pt x="11937" y="10800"/>
                  </a:cubicBezTo>
                  <a:cubicBezTo>
                    <a:pt x="15537" y="14400"/>
                    <a:pt x="18568" y="18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4" name="Line"/>
            <p:cNvSpPr/>
            <p:nvPr/>
          </p:nvSpPr>
          <p:spPr>
            <a:xfrm>
              <a:off x="3265669" y="7654168"/>
              <a:ext cx="571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100"/>
                    <a:pt x="7200" y="10200"/>
                    <a:pt x="3600" y="13800"/>
                  </a:cubicBezTo>
                  <a:cubicBezTo>
                    <a:pt x="0" y="17400"/>
                    <a:pt x="0" y="195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5" name="Line"/>
            <p:cNvSpPr/>
            <p:nvPr/>
          </p:nvSpPr>
          <p:spPr>
            <a:xfrm>
              <a:off x="3360919" y="7755768"/>
              <a:ext cx="127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6" name="Line"/>
            <p:cNvSpPr/>
            <p:nvPr/>
          </p:nvSpPr>
          <p:spPr>
            <a:xfrm>
              <a:off x="3449819" y="7628768"/>
              <a:ext cx="825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31" y="0"/>
                    <a:pt x="8862" y="0"/>
                    <a:pt x="12462" y="3600"/>
                  </a:cubicBezTo>
                  <a:cubicBezTo>
                    <a:pt x="16062" y="7200"/>
                    <a:pt x="18831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7" name="Line"/>
            <p:cNvSpPr/>
            <p:nvPr/>
          </p:nvSpPr>
          <p:spPr>
            <a:xfrm>
              <a:off x="3526019" y="7647818"/>
              <a:ext cx="444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8" name="Line"/>
            <p:cNvSpPr/>
            <p:nvPr/>
          </p:nvSpPr>
          <p:spPr>
            <a:xfrm>
              <a:off x="3745276" y="7463668"/>
              <a:ext cx="15694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3744"/>
                    <a:pt x="-1582" y="7488"/>
                    <a:pt x="1118" y="11088"/>
                  </a:cubicBezTo>
                  <a:cubicBezTo>
                    <a:pt x="3818" y="14688"/>
                    <a:pt x="11918" y="18144"/>
                    <a:pt x="200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9" name="Line"/>
            <p:cNvSpPr/>
            <p:nvPr/>
          </p:nvSpPr>
          <p:spPr>
            <a:xfrm>
              <a:off x="4073826" y="7552568"/>
              <a:ext cx="182444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17676" y="0"/>
                  </a:moveTo>
                  <a:cubicBezTo>
                    <a:pt x="13455" y="4114"/>
                    <a:pt x="9234" y="8229"/>
                    <a:pt x="6503" y="10800"/>
                  </a:cubicBezTo>
                  <a:cubicBezTo>
                    <a:pt x="3772" y="13371"/>
                    <a:pt x="2531" y="14400"/>
                    <a:pt x="1538" y="15600"/>
                  </a:cubicBezTo>
                  <a:cubicBezTo>
                    <a:pt x="545" y="16800"/>
                    <a:pt x="-200" y="18171"/>
                    <a:pt x="48" y="19029"/>
                  </a:cubicBezTo>
                  <a:cubicBezTo>
                    <a:pt x="297" y="19886"/>
                    <a:pt x="1538" y="20229"/>
                    <a:pt x="5262" y="20571"/>
                  </a:cubicBezTo>
                  <a:cubicBezTo>
                    <a:pt x="8986" y="20914"/>
                    <a:pt x="15193" y="21257"/>
                    <a:pt x="214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0" name="Line"/>
            <p:cNvSpPr/>
            <p:nvPr/>
          </p:nvSpPr>
          <p:spPr>
            <a:xfrm>
              <a:off x="4084819" y="7730368"/>
              <a:ext cx="2286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1" name="Line"/>
            <p:cNvSpPr/>
            <p:nvPr/>
          </p:nvSpPr>
          <p:spPr>
            <a:xfrm>
              <a:off x="4569927" y="7499328"/>
              <a:ext cx="155568" cy="209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7" h="20736" fill="norm" stroke="1" extrusionOk="0">
                  <a:moveTo>
                    <a:pt x="13974" y="2758"/>
                  </a:moveTo>
                  <a:cubicBezTo>
                    <a:pt x="13133" y="1919"/>
                    <a:pt x="12291" y="1080"/>
                    <a:pt x="11169" y="871"/>
                  </a:cubicBezTo>
                  <a:cubicBezTo>
                    <a:pt x="10047" y="661"/>
                    <a:pt x="8645" y="1080"/>
                    <a:pt x="6681" y="2968"/>
                  </a:cubicBezTo>
                  <a:cubicBezTo>
                    <a:pt x="4717" y="4855"/>
                    <a:pt x="2193" y="8210"/>
                    <a:pt x="930" y="11251"/>
                  </a:cubicBezTo>
                  <a:cubicBezTo>
                    <a:pt x="-332" y="14292"/>
                    <a:pt x="-332" y="17018"/>
                    <a:pt x="1071" y="18801"/>
                  </a:cubicBezTo>
                  <a:cubicBezTo>
                    <a:pt x="2473" y="20583"/>
                    <a:pt x="5278" y="21422"/>
                    <a:pt x="8785" y="20059"/>
                  </a:cubicBezTo>
                  <a:cubicBezTo>
                    <a:pt x="12291" y="18696"/>
                    <a:pt x="16499" y="15131"/>
                    <a:pt x="18743" y="11880"/>
                  </a:cubicBezTo>
                  <a:cubicBezTo>
                    <a:pt x="20987" y="8630"/>
                    <a:pt x="21268" y="5694"/>
                    <a:pt x="19304" y="3597"/>
                  </a:cubicBezTo>
                  <a:cubicBezTo>
                    <a:pt x="17341" y="1500"/>
                    <a:pt x="13133" y="241"/>
                    <a:pt x="10187" y="32"/>
                  </a:cubicBezTo>
                  <a:cubicBezTo>
                    <a:pt x="7242" y="-178"/>
                    <a:pt x="5559" y="661"/>
                    <a:pt x="4577" y="1919"/>
                  </a:cubicBezTo>
                  <a:cubicBezTo>
                    <a:pt x="3595" y="3177"/>
                    <a:pt x="3315" y="4855"/>
                    <a:pt x="3034" y="65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2" name="Line"/>
            <p:cNvSpPr/>
            <p:nvPr/>
          </p:nvSpPr>
          <p:spPr>
            <a:xfrm>
              <a:off x="4757919" y="7609718"/>
              <a:ext cx="508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3" name="Line"/>
            <p:cNvSpPr/>
            <p:nvPr/>
          </p:nvSpPr>
          <p:spPr>
            <a:xfrm>
              <a:off x="4903969" y="7484420"/>
              <a:ext cx="95251" cy="232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7" fill="norm" stroke="1" extrusionOk="0">
                  <a:moveTo>
                    <a:pt x="21600" y="1012"/>
                  </a:moveTo>
                  <a:cubicBezTo>
                    <a:pt x="15360" y="428"/>
                    <a:pt x="9120" y="-156"/>
                    <a:pt x="5280" y="39"/>
                  </a:cubicBezTo>
                  <a:cubicBezTo>
                    <a:pt x="1440" y="233"/>
                    <a:pt x="0" y="1206"/>
                    <a:pt x="0" y="2568"/>
                  </a:cubicBezTo>
                  <a:cubicBezTo>
                    <a:pt x="0" y="3930"/>
                    <a:pt x="1440" y="5682"/>
                    <a:pt x="5040" y="8212"/>
                  </a:cubicBezTo>
                  <a:cubicBezTo>
                    <a:pt x="8640" y="10741"/>
                    <a:pt x="14400" y="14049"/>
                    <a:pt x="17280" y="16190"/>
                  </a:cubicBezTo>
                  <a:cubicBezTo>
                    <a:pt x="20160" y="18330"/>
                    <a:pt x="20160" y="19303"/>
                    <a:pt x="18000" y="20082"/>
                  </a:cubicBezTo>
                  <a:cubicBezTo>
                    <a:pt x="15840" y="20860"/>
                    <a:pt x="11520" y="21444"/>
                    <a:pt x="8160" y="21347"/>
                  </a:cubicBezTo>
                  <a:cubicBezTo>
                    <a:pt x="4800" y="21249"/>
                    <a:pt x="2400" y="20471"/>
                    <a:pt x="0" y="196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4" name="Line"/>
            <p:cNvSpPr/>
            <p:nvPr/>
          </p:nvSpPr>
          <p:spPr>
            <a:xfrm>
              <a:off x="4859519" y="7438268"/>
              <a:ext cx="3175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92" y="15120"/>
                    <a:pt x="5184" y="8640"/>
                    <a:pt x="8784" y="5040"/>
                  </a:cubicBezTo>
                  <a:cubicBezTo>
                    <a:pt x="12384" y="1440"/>
                    <a:pt x="16992" y="7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5" name="Line"/>
            <p:cNvSpPr/>
            <p:nvPr/>
          </p:nvSpPr>
          <p:spPr>
            <a:xfrm>
              <a:off x="5850119" y="7577968"/>
              <a:ext cx="2222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6" name="Line"/>
            <p:cNvSpPr/>
            <p:nvPr/>
          </p:nvSpPr>
          <p:spPr>
            <a:xfrm>
              <a:off x="5862819" y="7577968"/>
              <a:ext cx="3302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15" y="18600"/>
                    <a:pt x="8031" y="15600"/>
                    <a:pt x="11631" y="12000"/>
                  </a:cubicBezTo>
                  <a:cubicBezTo>
                    <a:pt x="15231" y="8400"/>
                    <a:pt x="18415" y="4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7" name="Line"/>
            <p:cNvSpPr/>
            <p:nvPr/>
          </p:nvSpPr>
          <p:spPr>
            <a:xfrm>
              <a:off x="6110469" y="7480441"/>
              <a:ext cx="179700" cy="205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180" fill="norm" stroke="1" extrusionOk="0">
                  <a:moveTo>
                    <a:pt x="0" y="889"/>
                  </a:moveTo>
                  <a:cubicBezTo>
                    <a:pt x="2483" y="235"/>
                    <a:pt x="4966" y="-420"/>
                    <a:pt x="8566" y="344"/>
                  </a:cubicBezTo>
                  <a:cubicBezTo>
                    <a:pt x="12166" y="1107"/>
                    <a:pt x="16883" y="3289"/>
                    <a:pt x="19241" y="5689"/>
                  </a:cubicBezTo>
                  <a:cubicBezTo>
                    <a:pt x="21600" y="8089"/>
                    <a:pt x="21600" y="10707"/>
                    <a:pt x="19738" y="13325"/>
                  </a:cubicBezTo>
                  <a:cubicBezTo>
                    <a:pt x="17876" y="15944"/>
                    <a:pt x="14152" y="18562"/>
                    <a:pt x="10428" y="211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8" name="Line"/>
            <p:cNvSpPr/>
            <p:nvPr/>
          </p:nvSpPr>
          <p:spPr>
            <a:xfrm>
              <a:off x="6680078" y="7486952"/>
              <a:ext cx="133780" cy="190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5" h="21388" fill="norm" stroke="1" extrusionOk="0">
                  <a:moveTo>
                    <a:pt x="4220" y="5222"/>
                  </a:moveTo>
                  <a:cubicBezTo>
                    <a:pt x="3893" y="9257"/>
                    <a:pt x="3565" y="13292"/>
                    <a:pt x="2911" y="16259"/>
                  </a:cubicBezTo>
                  <a:cubicBezTo>
                    <a:pt x="2256" y="19226"/>
                    <a:pt x="1274" y="21125"/>
                    <a:pt x="620" y="21363"/>
                  </a:cubicBezTo>
                  <a:cubicBezTo>
                    <a:pt x="-35" y="21600"/>
                    <a:pt x="-362" y="20176"/>
                    <a:pt x="620" y="16734"/>
                  </a:cubicBezTo>
                  <a:cubicBezTo>
                    <a:pt x="1602" y="13292"/>
                    <a:pt x="3893" y="7833"/>
                    <a:pt x="6020" y="4510"/>
                  </a:cubicBezTo>
                  <a:cubicBezTo>
                    <a:pt x="8147" y="1187"/>
                    <a:pt x="10111" y="0"/>
                    <a:pt x="12729" y="0"/>
                  </a:cubicBezTo>
                  <a:cubicBezTo>
                    <a:pt x="15347" y="0"/>
                    <a:pt x="18620" y="1187"/>
                    <a:pt x="19929" y="4154"/>
                  </a:cubicBezTo>
                  <a:cubicBezTo>
                    <a:pt x="21238" y="7121"/>
                    <a:pt x="20583" y="11868"/>
                    <a:pt x="19929" y="166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9" name="Line"/>
            <p:cNvSpPr/>
            <p:nvPr/>
          </p:nvSpPr>
          <p:spPr>
            <a:xfrm>
              <a:off x="6874570" y="7468645"/>
              <a:ext cx="117605" cy="176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1136" fill="norm" stroke="1" extrusionOk="0">
                  <a:moveTo>
                    <a:pt x="17813" y="165"/>
                  </a:moveTo>
                  <a:cubicBezTo>
                    <a:pt x="15919" y="-89"/>
                    <a:pt x="14024" y="-343"/>
                    <a:pt x="10992" y="1817"/>
                  </a:cubicBezTo>
                  <a:cubicBezTo>
                    <a:pt x="7961" y="3977"/>
                    <a:pt x="3792" y="8551"/>
                    <a:pt x="1708" y="11601"/>
                  </a:cubicBezTo>
                  <a:cubicBezTo>
                    <a:pt x="-376" y="14650"/>
                    <a:pt x="-376" y="16175"/>
                    <a:pt x="761" y="17826"/>
                  </a:cubicBezTo>
                  <a:cubicBezTo>
                    <a:pt x="1898" y="19478"/>
                    <a:pt x="4171" y="21257"/>
                    <a:pt x="7392" y="21130"/>
                  </a:cubicBezTo>
                  <a:cubicBezTo>
                    <a:pt x="10613" y="21003"/>
                    <a:pt x="14782" y="18970"/>
                    <a:pt x="17435" y="15793"/>
                  </a:cubicBezTo>
                  <a:cubicBezTo>
                    <a:pt x="20087" y="12617"/>
                    <a:pt x="21224" y="8297"/>
                    <a:pt x="21035" y="5756"/>
                  </a:cubicBezTo>
                  <a:cubicBezTo>
                    <a:pt x="20845" y="3215"/>
                    <a:pt x="19329" y="2452"/>
                    <a:pt x="16866" y="2325"/>
                  </a:cubicBezTo>
                  <a:cubicBezTo>
                    <a:pt x="14403" y="2198"/>
                    <a:pt x="10992" y="2706"/>
                    <a:pt x="7582" y="32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0" name="Line"/>
            <p:cNvSpPr/>
            <p:nvPr/>
          </p:nvSpPr>
          <p:spPr>
            <a:xfrm>
              <a:off x="7328861" y="7480088"/>
              <a:ext cx="204009" cy="161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0849" fill="norm" stroke="1" extrusionOk="0">
                  <a:moveTo>
                    <a:pt x="14631" y="1161"/>
                  </a:moveTo>
                  <a:cubicBezTo>
                    <a:pt x="13749" y="340"/>
                    <a:pt x="12867" y="-480"/>
                    <a:pt x="11104" y="340"/>
                  </a:cubicBezTo>
                  <a:cubicBezTo>
                    <a:pt x="9341" y="1161"/>
                    <a:pt x="6696" y="3621"/>
                    <a:pt x="4602" y="6766"/>
                  </a:cubicBezTo>
                  <a:cubicBezTo>
                    <a:pt x="2508" y="9910"/>
                    <a:pt x="965" y="13738"/>
                    <a:pt x="304" y="16335"/>
                  </a:cubicBezTo>
                  <a:cubicBezTo>
                    <a:pt x="-357" y="18933"/>
                    <a:pt x="-137" y="20300"/>
                    <a:pt x="2949" y="20710"/>
                  </a:cubicBezTo>
                  <a:cubicBezTo>
                    <a:pt x="6035" y="21120"/>
                    <a:pt x="11986" y="20573"/>
                    <a:pt x="15512" y="19753"/>
                  </a:cubicBezTo>
                  <a:cubicBezTo>
                    <a:pt x="19039" y="18933"/>
                    <a:pt x="20141" y="17839"/>
                    <a:pt x="21243" y="167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1" name="Line"/>
            <p:cNvSpPr/>
            <p:nvPr/>
          </p:nvSpPr>
          <p:spPr>
            <a:xfrm>
              <a:off x="7462499" y="7514468"/>
              <a:ext cx="123449" cy="129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2" h="20989" fill="norm" stroke="1" extrusionOk="0">
                  <a:moveTo>
                    <a:pt x="16022" y="0"/>
                  </a:moveTo>
                  <a:cubicBezTo>
                    <a:pt x="11772" y="1029"/>
                    <a:pt x="7523" y="2057"/>
                    <a:pt x="4690" y="4457"/>
                  </a:cubicBezTo>
                  <a:cubicBezTo>
                    <a:pt x="1858" y="6857"/>
                    <a:pt x="441" y="10629"/>
                    <a:pt x="87" y="13371"/>
                  </a:cubicBezTo>
                  <a:cubicBezTo>
                    <a:pt x="-267" y="16114"/>
                    <a:pt x="441" y="17829"/>
                    <a:pt x="2566" y="19200"/>
                  </a:cubicBezTo>
                  <a:cubicBezTo>
                    <a:pt x="4690" y="20571"/>
                    <a:pt x="8231" y="21600"/>
                    <a:pt x="11772" y="20571"/>
                  </a:cubicBezTo>
                  <a:cubicBezTo>
                    <a:pt x="15313" y="19543"/>
                    <a:pt x="18854" y="16457"/>
                    <a:pt x="20094" y="12686"/>
                  </a:cubicBezTo>
                  <a:cubicBezTo>
                    <a:pt x="21333" y="8914"/>
                    <a:pt x="20271" y="4457"/>
                    <a:pt x="1920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2" name="Line"/>
            <p:cNvSpPr/>
            <p:nvPr/>
          </p:nvSpPr>
          <p:spPr>
            <a:xfrm>
              <a:off x="7621769" y="7457318"/>
              <a:ext cx="127001" cy="150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5" fill="norm" stroke="1" extrusionOk="0">
                  <a:moveTo>
                    <a:pt x="0" y="4500"/>
                  </a:moveTo>
                  <a:cubicBezTo>
                    <a:pt x="1800" y="4200"/>
                    <a:pt x="3600" y="3900"/>
                    <a:pt x="5040" y="4500"/>
                  </a:cubicBezTo>
                  <a:cubicBezTo>
                    <a:pt x="6480" y="5100"/>
                    <a:pt x="7560" y="6600"/>
                    <a:pt x="8640" y="8850"/>
                  </a:cubicBezTo>
                  <a:cubicBezTo>
                    <a:pt x="9720" y="11100"/>
                    <a:pt x="10800" y="14100"/>
                    <a:pt x="11160" y="16350"/>
                  </a:cubicBezTo>
                  <a:cubicBezTo>
                    <a:pt x="11520" y="18600"/>
                    <a:pt x="11160" y="20100"/>
                    <a:pt x="10080" y="20850"/>
                  </a:cubicBezTo>
                  <a:cubicBezTo>
                    <a:pt x="9000" y="21600"/>
                    <a:pt x="7200" y="21600"/>
                    <a:pt x="5760" y="20700"/>
                  </a:cubicBezTo>
                  <a:cubicBezTo>
                    <a:pt x="4320" y="19800"/>
                    <a:pt x="3240" y="18000"/>
                    <a:pt x="4140" y="14700"/>
                  </a:cubicBezTo>
                  <a:cubicBezTo>
                    <a:pt x="5040" y="11400"/>
                    <a:pt x="7920" y="6600"/>
                    <a:pt x="11160" y="3900"/>
                  </a:cubicBezTo>
                  <a:cubicBezTo>
                    <a:pt x="14400" y="1200"/>
                    <a:pt x="18000" y="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3" name="Line"/>
            <p:cNvSpPr/>
            <p:nvPr/>
          </p:nvSpPr>
          <p:spPr>
            <a:xfrm>
              <a:off x="7780519" y="7457318"/>
              <a:ext cx="82551" cy="142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4" fill="norm" stroke="1" extrusionOk="0">
                  <a:moveTo>
                    <a:pt x="0" y="953"/>
                  </a:moveTo>
                  <a:cubicBezTo>
                    <a:pt x="3323" y="6671"/>
                    <a:pt x="6646" y="12388"/>
                    <a:pt x="8031" y="16041"/>
                  </a:cubicBezTo>
                  <a:cubicBezTo>
                    <a:pt x="9415" y="19694"/>
                    <a:pt x="8862" y="21282"/>
                    <a:pt x="7754" y="21441"/>
                  </a:cubicBezTo>
                  <a:cubicBezTo>
                    <a:pt x="6646" y="21600"/>
                    <a:pt x="4985" y="20329"/>
                    <a:pt x="4431" y="17788"/>
                  </a:cubicBezTo>
                  <a:cubicBezTo>
                    <a:pt x="3877" y="15247"/>
                    <a:pt x="4431" y="11435"/>
                    <a:pt x="7477" y="8259"/>
                  </a:cubicBezTo>
                  <a:cubicBezTo>
                    <a:pt x="10523" y="5082"/>
                    <a:pt x="16062" y="254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4" name="Line"/>
            <p:cNvSpPr/>
            <p:nvPr/>
          </p:nvSpPr>
          <p:spPr>
            <a:xfrm>
              <a:off x="7852216" y="7428134"/>
              <a:ext cx="239454" cy="153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139" fill="norm" stroke="1" extrusionOk="0">
                  <a:moveTo>
                    <a:pt x="7224" y="11030"/>
                  </a:moveTo>
                  <a:cubicBezTo>
                    <a:pt x="8172" y="11322"/>
                    <a:pt x="9119" y="11614"/>
                    <a:pt x="9972" y="10884"/>
                  </a:cubicBezTo>
                  <a:cubicBezTo>
                    <a:pt x="10824" y="10154"/>
                    <a:pt x="11582" y="8403"/>
                    <a:pt x="11961" y="6360"/>
                  </a:cubicBezTo>
                  <a:cubicBezTo>
                    <a:pt x="12340" y="4316"/>
                    <a:pt x="12340" y="1981"/>
                    <a:pt x="11677" y="814"/>
                  </a:cubicBezTo>
                  <a:cubicBezTo>
                    <a:pt x="11014" y="-354"/>
                    <a:pt x="9688" y="-354"/>
                    <a:pt x="7888" y="1397"/>
                  </a:cubicBezTo>
                  <a:cubicBezTo>
                    <a:pt x="6088" y="3149"/>
                    <a:pt x="3814" y="6651"/>
                    <a:pt x="2393" y="9132"/>
                  </a:cubicBezTo>
                  <a:cubicBezTo>
                    <a:pt x="972" y="11614"/>
                    <a:pt x="403" y="13073"/>
                    <a:pt x="119" y="14678"/>
                  </a:cubicBezTo>
                  <a:cubicBezTo>
                    <a:pt x="-165" y="16284"/>
                    <a:pt x="-165" y="18035"/>
                    <a:pt x="2772" y="19203"/>
                  </a:cubicBezTo>
                  <a:cubicBezTo>
                    <a:pt x="5709" y="20370"/>
                    <a:pt x="11582" y="20954"/>
                    <a:pt x="15182" y="21100"/>
                  </a:cubicBezTo>
                  <a:cubicBezTo>
                    <a:pt x="18782" y="21246"/>
                    <a:pt x="20109" y="20954"/>
                    <a:pt x="21435" y="206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5" name="Line"/>
            <p:cNvSpPr/>
            <p:nvPr/>
          </p:nvSpPr>
          <p:spPr>
            <a:xfrm>
              <a:off x="8105377" y="7266818"/>
              <a:ext cx="62493" cy="319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450" fill="norm" stroke="1" extrusionOk="0">
                  <a:moveTo>
                    <a:pt x="21257" y="0"/>
                  </a:moveTo>
                  <a:cubicBezTo>
                    <a:pt x="16217" y="3553"/>
                    <a:pt x="11177" y="7105"/>
                    <a:pt x="7577" y="10161"/>
                  </a:cubicBezTo>
                  <a:cubicBezTo>
                    <a:pt x="3977" y="13216"/>
                    <a:pt x="1817" y="15774"/>
                    <a:pt x="737" y="17621"/>
                  </a:cubicBezTo>
                  <a:cubicBezTo>
                    <a:pt x="-343" y="19468"/>
                    <a:pt x="-343" y="20605"/>
                    <a:pt x="1457" y="21103"/>
                  </a:cubicBezTo>
                  <a:cubicBezTo>
                    <a:pt x="3257" y="21600"/>
                    <a:pt x="6857" y="21458"/>
                    <a:pt x="10457" y="213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6" name="Line"/>
            <p:cNvSpPr/>
            <p:nvPr/>
          </p:nvSpPr>
          <p:spPr>
            <a:xfrm>
              <a:off x="8148274" y="7248260"/>
              <a:ext cx="342357" cy="312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267" fill="norm" stroke="1" extrusionOk="0">
                  <a:moveTo>
                    <a:pt x="6793" y="15519"/>
                  </a:moveTo>
                  <a:cubicBezTo>
                    <a:pt x="6660" y="14799"/>
                    <a:pt x="6528" y="14079"/>
                    <a:pt x="6196" y="13431"/>
                  </a:cubicBezTo>
                  <a:cubicBezTo>
                    <a:pt x="5865" y="12783"/>
                    <a:pt x="5335" y="12207"/>
                    <a:pt x="4474" y="12423"/>
                  </a:cubicBezTo>
                  <a:cubicBezTo>
                    <a:pt x="3612" y="12639"/>
                    <a:pt x="2420" y="13647"/>
                    <a:pt x="1558" y="14943"/>
                  </a:cubicBezTo>
                  <a:cubicBezTo>
                    <a:pt x="697" y="16239"/>
                    <a:pt x="167" y="17823"/>
                    <a:pt x="35" y="18975"/>
                  </a:cubicBezTo>
                  <a:cubicBezTo>
                    <a:pt x="-98" y="20127"/>
                    <a:pt x="167" y="20847"/>
                    <a:pt x="631" y="21135"/>
                  </a:cubicBezTo>
                  <a:cubicBezTo>
                    <a:pt x="1095" y="21423"/>
                    <a:pt x="1757" y="21279"/>
                    <a:pt x="2685" y="20343"/>
                  </a:cubicBezTo>
                  <a:cubicBezTo>
                    <a:pt x="3612" y="19407"/>
                    <a:pt x="4805" y="17679"/>
                    <a:pt x="5666" y="16527"/>
                  </a:cubicBezTo>
                  <a:cubicBezTo>
                    <a:pt x="6528" y="15375"/>
                    <a:pt x="7058" y="14799"/>
                    <a:pt x="7389" y="14871"/>
                  </a:cubicBezTo>
                  <a:cubicBezTo>
                    <a:pt x="7720" y="14943"/>
                    <a:pt x="7853" y="15663"/>
                    <a:pt x="8052" y="16383"/>
                  </a:cubicBezTo>
                  <a:cubicBezTo>
                    <a:pt x="8250" y="17103"/>
                    <a:pt x="8515" y="17823"/>
                    <a:pt x="8979" y="18327"/>
                  </a:cubicBezTo>
                  <a:cubicBezTo>
                    <a:pt x="9443" y="18831"/>
                    <a:pt x="10106" y="19119"/>
                    <a:pt x="11166" y="18831"/>
                  </a:cubicBezTo>
                  <a:cubicBezTo>
                    <a:pt x="12226" y="18543"/>
                    <a:pt x="13684" y="17679"/>
                    <a:pt x="15274" y="15231"/>
                  </a:cubicBezTo>
                  <a:cubicBezTo>
                    <a:pt x="16864" y="12783"/>
                    <a:pt x="18587" y="8751"/>
                    <a:pt x="19647" y="6159"/>
                  </a:cubicBezTo>
                  <a:cubicBezTo>
                    <a:pt x="20707" y="3567"/>
                    <a:pt x="21104" y="2415"/>
                    <a:pt x="21303" y="1479"/>
                  </a:cubicBezTo>
                  <a:cubicBezTo>
                    <a:pt x="21502" y="543"/>
                    <a:pt x="21502" y="-177"/>
                    <a:pt x="21104" y="39"/>
                  </a:cubicBezTo>
                  <a:cubicBezTo>
                    <a:pt x="20707" y="255"/>
                    <a:pt x="19912" y="1407"/>
                    <a:pt x="18852" y="4287"/>
                  </a:cubicBezTo>
                  <a:cubicBezTo>
                    <a:pt x="17792" y="7167"/>
                    <a:pt x="16466" y="11775"/>
                    <a:pt x="15804" y="14511"/>
                  </a:cubicBezTo>
                  <a:cubicBezTo>
                    <a:pt x="15141" y="17247"/>
                    <a:pt x="15141" y="18111"/>
                    <a:pt x="15208" y="18903"/>
                  </a:cubicBezTo>
                  <a:cubicBezTo>
                    <a:pt x="15274" y="19695"/>
                    <a:pt x="15406" y="20415"/>
                    <a:pt x="15804" y="20559"/>
                  </a:cubicBezTo>
                  <a:cubicBezTo>
                    <a:pt x="16201" y="20703"/>
                    <a:pt x="16864" y="20271"/>
                    <a:pt x="17527" y="198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7" name="Line"/>
            <p:cNvSpPr/>
            <p:nvPr/>
          </p:nvSpPr>
          <p:spPr>
            <a:xfrm>
              <a:off x="8358369" y="7406518"/>
              <a:ext cx="21322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600" fill="norm" stroke="1" extrusionOk="0">
                  <a:moveTo>
                    <a:pt x="0" y="0"/>
                  </a:moveTo>
                  <a:cubicBezTo>
                    <a:pt x="3388" y="1200"/>
                    <a:pt x="6776" y="2400"/>
                    <a:pt x="9635" y="3150"/>
                  </a:cubicBezTo>
                  <a:cubicBezTo>
                    <a:pt x="12494" y="3900"/>
                    <a:pt x="14824" y="4200"/>
                    <a:pt x="16941" y="4950"/>
                  </a:cubicBezTo>
                  <a:cubicBezTo>
                    <a:pt x="19059" y="5700"/>
                    <a:pt x="20965" y="6900"/>
                    <a:pt x="21282" y="9750"/>
                  </a:cubicBezTo>
                  <a:cubicBezTo>
                    <a:pt x="21600" y="12600"/>
                    <a:pt x="20329" y="17100"/>
                    <a:pt x="1905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8" name="Line"/>
            <p:cNvSpPr/>
            <p:nvPr/>
          </p:nvSpPr>
          <p:spPr>
            <a:xfrm>
              <a:off x="8580619" y="7368418"/>
              <a:ext cx="25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9" name="Line"/>
            <p:cNvSpPr/>
            <p:nvPr/>
          </p:nvSpPr>
          <p:spPr>
            <a:xfrm>
              <a:off x="8650469" y="7444618"/>
              <a:ext cx="93134" cy="100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2" fill="norm" stroke="1" extrusionOk="0">
                  <a:moveTo>
                    <a:pt x="19145" y="0"/>
                  </a:moveTo>
                  <a:cubicBezTo>
                    <a:pt x="13745" y="900"/>
                    <a:pt x="8345" y="1800"/>
                    <a:pt x="4909" y="3150"/>
                  </a:cubicBezTo>
                  <a:cubicBezTo>
                    <a:pt x="1473" y="4500"/>
                    <a:pt x="0" y="6300"/>
                    <a:pt x="0" y="9450"/>
                  </a:cubicBezTo>
                  <a:cubicBezTo>
                    <a:pt x="0" y="12600"/>
                    <a:pt x="1473" y="17100"/>
                    <a:pt x="4664" y="19350"/>
                  </a:cubicBezTo>
                  <a:cubicBezTo>
                    <a:pt x="7855" y="21600"/>
                    <a:pt x="12764" y="21600"/>
                    <a:pt x="16200" y="20700"/>
                  </a:cubicBezTo>
                  <a:cubicBezTo>
                    <a:pt x="19636" y="19800"/>
                    <a:pt x="21600" y="18000"/>
                    <a:pt x="21600" y="14850"/>
                  </a:cubicBezTo>
                  <a:cubicBezTo>
                    <a:pt x="21600" y="11700"/>
                    <a:pt x="19636" y="7200"/>
                    <a:pt x="17182" y="4725"/>
                  </a:cubicBezTo>
                  <a:cubicBezTo>
                    <a:pt x="14727" y="2250"/>
                    <a:pt x="11782" y="1800"/>
                    <a:pt x="8836" y="13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0" name="Line"/>
            <p:cNvSpPr/>
            <p:nvPr/>
          </p:nvSpPr>
          <p:spPr>
            <a:xfrm>
              <a:off x="8804986" y="7406603"/>
              <a:ext cx="165395" cy="165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316" fill="norm" stroke="1" extrusionOk="0">
                  <a:moveTo>
                    <a:pt x="1367" y="7372"/>
                  </a:moveTo>
                  <a:cubicBezTo>
                    <a:pt x="1641" y="8739"/>
                    <a:pt x="1914" y="10106"/>
                    <a:pt x="1504" y="11883"/>
                  </a:cubicBezTo>
                  <a:cubicBezTo>
                    <a:pt x="1094" y="13660"/>
                    <a:pt x="0" y="15848"/>
                    <a:pt x="0" y="15984"/>
                  </a:cubicBezTo>
                  <a:cubicBezTo>
                    <a:pt x="0" y="16121"/>
                    <a:pt x="1094" y="14207"/>
                    <a:pt x="2871" y="11336"/>
                  </a:cubicBezTo>
                  <a:cubicBezTo>
                    <a:pt x="4648" y="8465"/>
                    <a:pt x="7109" y="4638"/>
                    <a:pt x="9023" y="2450"/>
                  </a:cubicBezTo>
                  <a:cubicBezTo>
                    <a:pt x="10937" y="263"/>
                    <a:pt x="12304" y="-284"/>
                    <a:pt x="14218" y="126"/>
                  </a:cubicBezTo>
                  <a:cubicBezTo>
                    <a:pt x="16132" y="536"/>
                    <a:pt x="18592" y="1903"/>
                    <a:pt x="19959" y="5048"/>
                  </a:cubicBezTo>
                  <a:cubicBezTo>
                    <a:pt x="21327" y="8192"/>
                    <a:pt x="21600" y="13113"/>
                    <a:pt x="21190" y="16121"/>
                  </a:cubicBezTo>
                  <a:cubicBezTo>
                    <a:pt x="20780" y="19129"/>
                    <a:pt x="19686" y="20222"/>
                    <a:pt x="18592" y="213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4" name="Drawing"/>
          <p:cNvGrpSpPr/>
          <p:nvPr/>
        </p:nvGrpSpPr>
        <p:grpSpPr>
          <a:xfrm>
            <a:off x="1779606" y="1088939"/>
            <a:ext cx="10945794" cy="7020012"/>
            <a:chOff x="0" y="0"/>
            <a:chExt cx="10945793" cy="7020010"/>
          </a:xfrm>
        </p:grpSpPr>
        <p:sp>
          <p:nvSpPr>
            <p:cNvPr id="2313" name="Line"/>
            <p:cNvSpPr/>
            <p:nvPr/>
          </p:nvSpPr>
          <p:spPr>
            <a:xfrm>
              <a:off x="1089021" y="230641"/>
              <a:ext cx="204773" cy="341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387" fill="norm" stroke="1" extrusionOk="0">
                  <a:moveTo>
                    <a:pt x="19339" y="2462"/>
                  </a:moveTo>
                  <a:cubicBezTo>
                    <a:pt x="19780" y="1799"/>
                    <a:pt x="20221" y="1137"/>
                    <a:pt x="19890" y="673"/>
                  </a:cubicBezTo>
                  <a:cubicBezTo>
                    <a:pt x="19560" y="209"/>
                    <a:pt x="18458" y="-56"/>
                    <a:pt x="16474" y="10"/>
                  </a:cubicBezTo>
                  <a:cubicBezTo>
                    <a:pt x="14490" y="77"/>
                    <a:pt x="11625" y="474"/>
                    <a:pt x="8760" y="2131"/>
                  </a:cubicBezTo>
                  <a:cubicBezTo>
                    <a:pt x="5894" y="3787"/>
                    <a:pt x="3029" y="6702"/>
                    <a:pt x="1486" y="9551"/>
                  </a:cubicBezTo>
                  <a:cubicBezTo>
                    <a:pt x="-57" y="12400"/>
                    <a:pt x="-277" y="15183"/>
                    <a:pt x="274" y="17171"/>
                  </a:cubicBezTo>
                  <a:cubicBezTo>
                    <a:pt x="825" y="19159"/>
                    <a:pt x="2147" y="20351"/>
                    <a:pt x="4462" y="20948"/>
                  </a:cubicBezTo>
                  <a:cubicBezTo>
                    <a:pt x="6776" y="21544"/>
                    <a:pt x="10082" y="21544"/>
                    <a:pt x="13058" y="20881"/>
                  </a:cubicBezTo>
                  <a:cubicBezTo>
                    <a:pt x="16033" y="20219"/>
                    <a:pt x="18678" y="18894"/>
                    <a:pt x="21323" y="175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4" name="Line"/>
            <p:cNvSpPr/>
            <p:nvPr/>
          </p:nvSpPr>
          <p:spPr>
            <a:xfrm>
              <a:off x="1395658" y="244560"/>
              <a:ext cx="101336" cy="268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600" fill="norm" stroke="1" extrusionOk="0">
                  <a:moveTo>
                    <a:pt x="5344" y="0"/>
                  </a:moveTo>
                  <a:cubicBezTo>
                    <a:pt x="3994" y="4592"/>
                    <a:pt x="2644" y="9184"/>
                    <a:pt x="1969" y="12076"/>
                  </a:cubicBezTo>
                  <a:cubicBezTo>
                    <a:pt x="1294" y="14967"/>
                    <a:pt x="1294" y="16157"/>
                    <a:pt x="1069" y="17178"/>
                  </a:cubicBezTo>
                  <a:cubicBezTo>
                    <a:pt x="844" y="18198"/>
                    <a:pt x="394" y="19049"/>
                    <a:pt x="169" y="19899"/>
                  </a:cubicBezTo>
                  <a:cubicBezTo>
                    <a:pt x="-56" y="20750"/>
                    <a:pt x="-56" y="21600"/>
                    <a:pt x="169" y="21600"/>
                  </a:cubicBezTo>
                  <a:cubicBezTo>
                    <a:pt x="394" y="21600"/>
                    <a:pt x="844" y="20750"/>
                    <a:pt x="1294" y="19814"/>
                  </a:cubicBezTo>
                  <a:cubicBezTo>
                    <a:pt x="1744" y="18879"/>
                    <a:pt x="2194" y="17858"/>
                    <a:pt x="2869" y="16923"/>
                  </a:cubicBezTo>
                  <a:cubicBezTo>
                    <a:pt x="3544" y="15987"/>
                    <a:pt x="4444" y="15137"/>
                    <a:pt x="6019" y="14542"/>
                  </a:cubicBezTo>
                  <a:cubicBezTo>
                    <a:pt x="7594" y="13946"/>
                    <a:pt x="9844" y="13606"/>
                    <a:pt x="11869" y="14117"/>
                  </a:cubicBezTo>
                  <a:cubicBezTo>
                    <a:pt x="13894" y="14627"/>
                    <a:pt x="15694" y="15987"/>
                    <a:pt x="17269" y="17348"/>
                  </a:cubicBezTo>
                  <a:cubicBezTo>
                    <a:pt x="18844" y="18709"/>
                    <a:pt x="20194" y="20069"/>
                    <a:pt x="21544" y="214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5" name="Line"/>
            <p:cNvSpPr/>
            <p:nvPr/>
          </p:nvSpPr>
          <p:spPr>
            <a:xfrm>
              <a:off x="1535093" y="403310"/>
              <a:ext cx="127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6" name="Line"/>
            <p:cNvSpPr/>
            <p:nvPr/>
          </p:nvSpPr>
          <p:spPr>
            <a:xfrm>
              <a:off x="1573193" y="346160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7" name="Line"/>
            <p:cNvSpPr/>
            <p:nvPr/>
          </p:nvSpPr>
          <p:spPr>
            <a:xfrm>
              <a:off x="1687493" y="413017"/>
              <a:ext cx="12700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1440" y="11918"/>
                    <a:pt x="2880" y="3818"/>
                    <a:pt x="6480" y="1118"/>
                  </a:cubicBezTo>
                  <a:cubicBezTo>
                    <a:pt x="10080" y="-1582"/>
                    <a:pt x="15840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8" name="Line"/>
            <p:cNvSpPr/>
            <p:nvPr/>
          </p:nvSpPr>
          <p:spPr>
            <a:xfrm>
              <a:off x="1913299" y="284364"/>
              <a:ext cx="125996" cy="181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307" fill="norm" stroke="1" extrusionOk="0">
                  <a:moveTo>
                    <a:pt x="16402" y="6503"/>
                  </a:moveTo>
                  <a:cubicBezTo>
                    <a:pt x="16402" y="5262"/>
                    <a:pt x="16402" y="4021"/>
                    <a:pt x="16048" y="2779"/>
                  </a:cubicBezTo>
                  <a:cubicBezTo>
                    <a:pt x="15693" y="1538"/>
                    <a:pt x="14985" y="297"/>
                    <a:pt x="12684" y="48"/>
                  </a:cubicBezTo>
                  <a:cubicBezTo>
                    <a:pt x="10382" y="-200"/>
                    <a:pt x="6487" y="545"/>
                    <a:pt x="4008" y="1414"/>
                  </a:cubicBezTo>
                  <a:cubicBezTo>
                    <a:pt x="1529" y="2283"/>
                    <a:pt x="467" y="3276"/>
                    <a:pt x="113" y="4393"/>
                  </a:cubicBezTo>
                  <a:cubicBezTo>
                    <a:pt x="-241" y="5510"/>
                    <a:pt x="113" y="6752"/>
                    <a:pt x="2946" y="8241"/>
                  </a:cubicBezTo>
                  <a:cubicBezTo>
                    <a:pt x="5779" y="9731"/>
                    <a:pt x="11090" y="11469"/>
                    <a:pt x="14454" y="12710"/>
                  </a:cubicBezTo>
                  <a:cubicBezTo>
                    <a:pt x="17818" y="13952"/>
                    <a:pt x="19234" y="14697"/>
                    <a:pt x="20120" y="15690"/>
                  </a:cubicBezTo>
                  <a:cubicBezTo>
                    <a:pt x="21005" y="16683"/>
                    <a:pt x="21359" y="17924"/>
                    <a:pt x="20828" y="18917"/>
                  </a:cubicBezTo>
                  <a:cubicBezTo>
                    <a:pt x="20297" y="19910"/>
                    <a:pt x="18880" y="20655"/>
                    <a:pt x="17287" y="21028"/>
                  </a:cubicBezTo>
                  <a:cubicBezTo>
                    <a:pt x="15693" y="21400"/>
                    <a:pt x="13923" y="21400"/>
                    <a:pt x="12861" y="21028"/>
                  </a:cubicBezTo>
                  <a:cubicBezTo>
                    <a:pt x="11798" y="20655"/>
                    <a:pt x="11444" y="19910"/>
                    <a:pt x="11090" y="191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9" name="Line"/>
            <p:cNvSpPr/>
            <p:nvPr/>
          </p:nvSpPr>
          <p:spPr>
            <a:xfrm>
              <a:off x="2092177" y="294149"/>
              <a:ext cx="757367" cy="333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247" fill="norm" stroke="1" extrusionOk="0">
                  <a:moveTo>
                    <a:pt x="2575" y="6557"/>
                  </a:moveTo>
                  <a:cubicBezTo>
                    <a:pt x="2756" y="6017"/>
                    <a:pt x="2936" y="5477"/>
                    <a:pt x="3027" y="4869"/>
                  </a:cubicBezTo>
                  <a:cubicBezTo>
                    <a:pt x="3117" y="4262"/>
                    <a:pt x="3117" y="3587"/>
                    <a:pt x="3087" y="2912"/>
                  </a:cubicBezTo>
                  <a:cubicBezTo>
                    <a:pt x="3057" y="2237"/>
                    <a:pt x="2997" y="1562"/>
                    <a:pt x="2636" y="1292"/>
                  </a:cubicBezTo>
                  <a:cubicBezTo>
                    <a:pt x="2275" y="1022"/>
                    <a:pt x="1613" y="1157"/>
                    <a:pt x="1071" y="1832"/>
                  </a:cubicBezTo>
                  <a:cubicBezTo>
                    <a:pt x="530" y="2507"/>
                    <a:pt x="109" y="3722"/>
                    <a:pt x="18" y="5005"/>
                  </a:cubicBezTo>
                  <a:cubicBezTo>
                    <a:pt x="-72" y="6287"/>
                    <a:pt x="169" y="7637"/>
                    <a:pt x="650" y="7974"/>
                  </a:cubicBezTo>
                  <a:cubicBezTo>
                    <a:pt x="1131" y="8312"/>
                    <a:pt x="1853" y="7637"/>
                    <a:pt x="2305" y="6962"/>
                  </a:cubicBezTo>
                  <a:cubicBezTo>
                    <a:pt x="2756" y="6287"/>
                    <a:pt x="2936" y="5612"/>
                    <a:pt x="3057" y="4937"/>
                  </a:cubicBezTo>
                  <a:cubicBezTo>
                    <a:pt x="3177" y="4262"/>
                    <a:pt x="3237" y="3587"/>
                    <a:pt x="3207" y="3587"/>
                  </a:cubicBezTo>
                  <a:cubicBezTo>
                    <a:pt x="3177" y="3587"/>
                    <a:pt x="3057" y="4262"/>
                    <a:pt x="2816" y="6287"/>
                  </a:cubicBezTo>
                  <a:cubicBezTo>
                    <a:pt x="2575" y="8312"/>
                    <a:pt x="2214" y="11687"/>
                    <a:pt x="2004" y="14117"/>
                  </a:cubicBezTo>
                  <a:cubicBezTo>
                    <a:pt x="1793" y="16547"/>
                    <a:pt x="1733" y="18032"/>
                    <a:pt x="1733" y="19112"/>
                  </a:cubicBezTo>
                  <a:cubicBezTo>
                    <a:pt x="1733" y="20192"/>
                    <a:pt x="1793" y="20867"/>
                    <a:pt x="1974" y="21137"/>
                  </a:cubicBezTo>
                  <a:cubicBezTo>
                    <a:pt x="2154" y="21407"/>
                    <a:pt x="2455" y="21272"/>
                    <a:pt x="2906" y="19652"/>
                  </a:cubicBezTo>
                  <a:cubicBezTo>
                    <a:pt x="3358" y="18032"/>
                    <a:pt x="3959" y="14927"/>
                    <a:pt x="4380" y="12227"/>
                  </a:cubicBezTo>
                  <a:cubicBezTo>
                    <a:pt x="4802" y="9527"/>
                    <a:pt x="5042" y="7232"/>
                    <a:pt x="5193" y="5747"/>
                  </a:cubicBezTo>
                  <a:cubicBezTo>
                    <a:pt x="5343" y="4262"/>
                    <a:pt x="5403" y="3587"/>
                    <a:pt x="5373" y="3857"/>
                  </a:cubicBezTo>
                  <a:cubicBezTo>
                    <a:pt x="5343" y="4127"/>
                    <a:pt x="5223" y="5342"/>
                    <a:pt x="5132" y="6354"/>
                  </a:cubicBezTo>
                  <a:cubicBezTo>
                    <a:pt x="5042" y="7367"/>
                    <a:pt x="4982" y="8177"/>
                    <a:pt x="4952" y="8919"/>
                  </a:cubicBezTo>
                  <a:cubicBezTo>
                    <a:pt x="4922" y="9662"/>
                    <a:pt x="4922" y="10337"/>
                    <a:pt x="5072" y="10809"/>
                  </a:cubicBezTo>
                  <a:cubicBezTo>
                    <a:pt x="5223" y="11282"/>
                    <a:pt x="5524" y="11552"/>
                    <a:pt x="5975" y="10809"/>
                  </a:cubicBezTo>
                  <a:cubicBezTo>
                    <a:pt x="6426" y="10067"/>
                    <a:pt x="7028" y="8312"/>
                    <a:pt x="7419" y="7030"/>
                  </a:cubicBezTo>
                  <a:cubicBezTo>
                    <a:pt x="7810" y="5747"/>
                    <a:pt x="7990" y="4937"/>
                    <a:pt x="8051" y="4869"/>
                  </a:cubicBezTo>
                  <a:cubicBezTo>
                    <a:pt x="8111" y="4802"/>
                    <a:pt x="8051" y="5477"/>
                    <a:pt x="8051" y="6152"/>
                  </a:cubicBezTo>
                  <a:cubicBezTo>
                    <a:pt x="8051" y="6827"/>
                    <a:pt x="8111" y="7502"/>
                    <a:pt x="8351" y="7907"/>
                  </a:cubicBezTo>
                  <a:cubicBezTo>
                    <a:pt x="8592" y="8312"/>
                    <a:pt x="9013" y="8447"/>
                    <a:pt x="9344" y="8312"/>
                  </a:cubicBezTo>
                  <a:cubicBezTo>
                    <a:pt x="9675" y="8177"/>
                    <a:pt x="9916" y="7772"/>
                    <a:pt x="10126" y="7299"/>
                  </a:cubicBezTo>
                  <a:cubicBezTo>
                    <a:pt x="10337" y="6827"/>
                    <a:pt x="10517" y="6287"/>
                    <a:pt x="10668" y="5679"/>
                  </a:cubicBezTo>
                  <a:cubicBezTo>
                    <a:pt x="10818" y="5072"/>
                    <a:pt x="10939" y="4397"/>
                    <a:pt x="10848" y="4059"/>
                  </a:cubicBezTo>
                  <a:cubicBezTo>
                    <a:pt x="10758" y="3722"/>
                    <a:pt x="10457" y="3722"/>
                    <a:pt x="10247" y="4059"/>
                  </a:cubicBezTo>
                  <a:cubicBezTo>
                    <a:pt x="10036" y="4397"/>
                    <a:pt x="9916" y="5072"/>
                    <a:pt x="9856" y="5882"/>
                  </a:cubicBezTo>
                  <a:cubicBezTo>
                    <a:pt x="9795" y="6692"/>
                    <a:pt x="9795" y="7637"/>
                    <a:pt x="9946" y="8109"/>
                  </a:cubicBezTo>
                  <a:cubicBezTo>
                    <a:pt x="10096" y="8582"/>
                    <a:pt x="10397" y="8582"/>
                    <a:pt x="10668" y="8312"/>
                  </a:cubicBezTo>
                  <a:cubicBezTo>
                    <a:pt x="10939" y="8042"/>
                    <a:pt x="11179" y="7502"/>
                    <a:pt x="11390" y="6962"/>
                  </a:cubicBezTo>
                  <a:cubicBezTo>
                    <a:pt x="11600" y="6422"/>
                    <a:pt x="11781" y="5882"/>
                    <a:pt x="11992" y="5815"/>
                  </a:cubicBezTo>
                  <a:cubicBezTo>
                    <a:pt x="12202" y="5747"/>
                    <a:pt x="12443" y="6152"/>
                    <a:pt x="12623" y="6017"/>
                  </a:cubicBezTo>
                  <a:cubicBezTo>
                    <a:pt x="12804" y="5882"/>
                    <a:pt x="12924" y="5207"/>
                    <a:pt x="13075" y="4600"/>
                  </a:cubicBezTo>
                  <a:cubicBezTo>
                    <a:pt x="13225" y="3992"/>
                    <a:pt x="13405" y="3452"/>
                    <a:pt x="13556" y="3519"/>
                  </a:cubicBezTo>
                  <a:cubicBezTo>
                    <a:pt x="13706" y="3587"/>
                    <a:pt x="13827" y="4262"/>
                    <a:pt x="13977" y="4937"/>
                  </a:cubicBezTo>
                  <a:cubicBezTo>
                    <a:pt x="14127" y="5612"/>
                    <a:pt x="14308" y="6287"/>
                    <a:pt x="14428" y="6962"/>
                  </a:cubicBezTo>
                  <a:cubicBezTo>
                    <a:pt x="14549" y="7637"/>
                    <a:pt x="14609" y="8312"/>
                    <a:pt x="14549" y="8379"/>
                  </a:cubicBezTo>
                  <a:cubicBezTo>
                    <a:pt x="14488" y="8447"/>
                    <a:pt x="14308" y="7907"/>
                    <a:pt x="14338" y="6962"/>
                  </a:cubicBezTo>
                  <a:cubicBezTo>
                    <a:pt x="14368" y="6017"/>
                    <a:pt x="14609" y="4667"/>
                    <a:pt x="14880" y="3790"/>
                  </a:cubicBezTo>
                  <a:cubicBezTo>
                    <a:pt x="15150" y="2912"/>
                    <a:pt x="15451" y="2507"/>
                    <a:pt x="15752" y="2574"/>
                  </a:cubicBezTo>
                  <a:cubicBezTo>
                    <a:pt x="16053" y="2642"/>
                    <a:pt x="16354" y="3182"/>
                    <a:pt x="16654" y="3519"/>
                  </a:cubicBezTo>
                  <a:cubicBezTo>
                    <a:pt x="16955" y="3857"/>
                    <a:pt x="17256" y="3992"/>
                    <a:pt x="17527" y="3857"/>
                  </a:cubicBezTo>
                  <a:cubicBezTo>
                    <a:pt x="17798" y="3722"/>
                    <a:pt x="18038" y="3317"/>
                    <a:pt x="18189" y="2574"/>
                  </a:cubicBezTo>
                  <a:cubicBezTo>
                    <a:pt x="18339" y="1832"/>
                    <a:pt x="18399" y="752"/>
                    <a:pt x="18279" y="279"/>
                  </a:cubicBezTo>
                  <a:cubicBezTo>
                    <a:pt x="18159" y="-193"/>
                    <a:pt x="17858" y="-58"/>
                    <a:pt x="17527" y="617"/>
                  </a:cubicBezTo>
                  <a:cubicBezTo>
                    <a:pt x="17196" y="1292"/>
                    <a:pt x="16835" y="2507"/>
                    <a:pt x="16594" y="3452"/>
                  </a:cubicBezTo>
                  <a:cubicBezTo>
                    <a:pt x="16354" y="4397"/>
                    <a:pt x="16233" y="5072"/>
                    <a:pt x="16203" y="5747"/>
                  </a:cubicBezTo>
                  <a:cubicBezTo>
                    <a:pt x="16173" y="6422"/>
                    <a:pt x="16233" y="7097"/>
                    <a:pt x="16624" y="7772"/>
                  </a:cubicBezTo>
                  <a:cubicBezTo>
                    <a:pt x="17015" y="8447"/>
                    <a:pt x="17737" y="9122"/>
                    <a:pt x="18610" y="9189"/>
                  </a:cubicBezTo>
                  <a:cubicBezTo>
                    <a:pt x="19482" y="9257"/>
                    <a:pt x="20505" y="8717"/>
                    <a:pt x="21528" y="81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0" name="Line"/>
            <p:cNvSpPr/>
            <p:nvPr/>
          </p:nvSpPr>
          <p:spPr>
            <a:xfrm>
              <a:off x="3502381" y="123910"/>
              <a:ext cx="109163" cy="309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481" fill="norm" stroke="1" extrusionOk="0">
                  <a:moveTo>
                    <a:pt x="8960" y="1763"/>
                  </a:moveTo>
                  <a:cubicBezTo>
                    <a:pt x="9791" y="882"/>
                    <a:pt x="10622" y="0"/>
                    <a:pt x="11037" y="0"/>
                  </a:cubicBezTo>
                  <a:cubicBezTo>
                    <a:pt x="11453" y="0"/>
                    <a:pt x="11453" y="882"/>
                    <a:pt x="9999" y="3233"/>
                  </a:cubicBezTo>
                  <a:cubicBezTo>
                    <a:pt x="8545" y="5584"/>
                    <a:pt x="5637" y="9404"/>
                    <a:pt x="3560" y="12416"/>
                  </a:cubicBezTo>
                  <a:cubicBezTo>
                    <a:pt x="1484" y="15429"/>
                    <a:pt x="237" y="17633"/>
                    <a:pt x="30" y="19102"/>
                  </a:cubicBezTo>
                  <a:cubicBezTo>
                    <a:pt x="-178" y="20571"/>
                    <a:pt x="653" y="21306"/>
                    <a:pt x="3560" y="21453"/>
                  </a:cubicBezTo>
                  <a:cubicBezTo>
                    <a:pt x="6468" y="21600"/>
                    <a:pt x="11453" y="21159"/>
                    <a:pt x="14776" y="20204"/>
                  </a:cubicBezTo>
                  <a:cubicBezTo>
                    <a:pt x="18099" y="19249"/>
                    <a:pt x="19760" y="17780"/>
                    <a:pt x="21422" y="163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1" name="Line"/>
            <p:cNvSpPr/>
            <p:nvPr/>
          </p:nvSpPr>
          <p:spPr>
            <a:xfrm>
              <a:off x="3528993" y="276310"/>
              <a:ext cx="825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2" name="Line"/>
            <p:cNvSpPr/>
            <p:nvPr/>
          </p:nvSpPr>
          <p:spPr>
            <a:xfrm>
              <a:off x="3655993" y="233040"/>
              <a:ext cx="227279" cy="182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217" fill="norm" stroke="1" extrusionOk="0">
                  <a:moveTo>
                    <a:pt x="0" y="5754"/>
                  </a:moveTo>
                  <a:cubicBezTo>
                    <a:pt x="1000" y="5999"/>
                    <a:pt x="2000" y="6245"/>
                    <a:pt x="3100" y="5877"/>
                  </a:cubicBezTo>
                  <a:cubicBezTo>
                    <a:pt x="4200" y="5508"/>
                    <a:pt x="5400" y="4527"/>
                    <a:pt x="6300" y="3422"/>
                  </a:cubicBezTo>
                  <a:cubicBezTo>
                    <a:pt x="7200" y="2318"/>
                    <a:pt x="7800" y="1090"/>
                    <a:pt x="7600" y="599"/>
                  </a:cubicBezTo>
                  <a:cubicBezTo>
                    <a:pt x="7400" y="108"/>
                    <a:pt x="6400" y="354"/>
                    <a:pt x="5200" y="1336"/>
                  </a:cubicBezTo>
                  <a:cubicBezTo>
                    <a:pt x="4000" y="2318"/>
                    <a:pt x="2600" y="4036"/>
                    <a:pt x="1600" y="6613"/>
                  </a:cubicBezTo>
                  <a:cubicBezTo>
                    <a:pt x="600" y="9190"/>
                    <a:pt x="0" y="12627"/>
                    <a:pt x="600" y="14836"/>
                  </a:cubicBezTo>
                  <a:cubicBezTo>
                    <a:pt x="1200" y="17045"/>
                    <a:pt x="3000" y="18027"/>
                    <a:pt x="5600" y="17658"/>
                  </a:cubicBezTo>
                  <a:cubicBezTo>
                    <a:pt x="8200" y="17290"/>
                    <a:pt x="11600" y="15572"/>
                    <a:pt x="14100" y="12995"/>
                  </a:cubicBezTo>
                  <a:cubicBezTo>
                    <a:pt x="16600" y="10418"/>
                    <a:pt x="18200" y="6981"/>
                    <a:pt x="18800" y="4649"/>
                  </a:cubicBezTo>
                  <a:cubicBezTo>
                    <a:pt x="19400" y="2318"/>
                    <a:pt x="19000" y="1090"/>
                    <a:pt x="18300" y="477"/>
                  </a:cubicBezTo>
                  <a:cubicBezTo>
                    <a:pt x="17600" y="-137"/>
                    <a:pt x="16600" y="-137"/>
                    <a:pt x="15800" y="354"/>
                  </a:cubicBezTo>
                  <a:cubicBezTo>
                    <a:pt x="15000" y="845"/>
                    <a:pt x="14400" y="1827"/>
                    <a:pt x="14200" y="2931"/>
                  </a:cubicBezTo>
                  <a:cubicBezTo>
                    <a:pt x="14000" y="4036"/>
                    <a:pt x="14200" y="5263"/>
                    <a:pt x="15000" y="7104"/>
                  </a:cubicBezTo>
                  <a:cubicBezTo>
                    <a:pt x="15800" y="8945"/>
                    <a:pt x="17200" y="11399"/>
                    <a:pt x="18400" y="13363"/>
                  </a:cubicBezTo>
                  <a:cubicBezTo>
                    <a:pt x="19600" y="15327"/>
                    <a:pt x="20600" y="16799"/>
                    <a:pt x="21100" y="18149"/>
                  </a:cubicBezTo>
                  <a:cubicBezTo>
                    <a:pt x="21600" y="19499"/>
                    <a:pt x="21600" y="20727"/>
                    <a:pt x="21100" y="21095"/>
                  </a:cubicBezTo>
                  <a:cubicBezTo>
                    <a:pt x="20600" y="21463"/>
                    <a:pt x="19600" y="20972"/>
                    <a:pt x="18900" y="19990"/>
                  </a:cubicBezTo>
                  <a:cubicBezTo>
                    <a:pt x="18200" y="19008"/>
                    <a:pt x="17800" y="17536"/>
                    <a:pt x="17400" y="160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3" name="Line"/>
            <p:cNvSpPr/>
            <p:nvPr/>
          </p:nvSpPr>
          <p:spPr>
            <a:xfrm>
              <a:off x="3967739" y="98510"/>
              <a:ext cx="75605" cy="319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464" fill="norm" stroke="1" extrusionOk="0">
                  <a:moveTo>
                    <a:pt x="16031" y="0"/>
                  </a:moveTo>
                  <a:cubicBezTo>
                    <a:pt x="11231" y="4263"/>
                    <a:pt x="6431" y="8526"/>
                    <a:pt x="3731" y="11724"/>
                  </a:cubicBezTo>
                  <a:cubicBezTo>
                    <a:pt x="1031" y="14921"/>
                    <a:pt x="431" y="17053"/>
                    <a:pt x="131" y="18474"/>
                  </a:cubicBezTo>
                  <a:cubicBezTo>
                    <a:pt x="-169" y="19895"/>
                    <a:pt x="-169" y="20605"/>
                    <a:pt x="2531" y="21032"/>
                  </a:cubicBezTo>
                  <a:cubicBezTo>
                    <a:pt x="5231" y="21458"/>
                    <a:pt x="10631" y="21600"/>
                    <a:pt x="14231" y="21316"/>
                  </a:cubicBezTo>
                  <a:cubicBezTo>
                    <a:pt x="17831" y="21032"/>
                    <a:pt x="19631" y="20321"/>
                    <a:pt x="21431" y="196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4" name="Line"/>
            <p:cNvSpPr/>
            <p:nvPr/>
          </p:nvSpPr>
          <p:spPr>
            <a:xfrm>
              <a:off x="3973493" y="276310"/>
              <a:ext cx="1206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5" name="Line"/>
            <p:cNvSpPr/>
            <p:nvPr/>
          </p:nvSpPr>
          <p:spPr>
            <a:xfrm>
              <a:off x="4679341" y="75375"/>
              <a:ext cx="399053" cy="333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137" fill="norm" stroke="1" extrusionOk="0">
                  <a:moveTo>
                    <a:pt x="9203" y="5088"/>
                  </a:moveTo>
                  <a:cubicBezTo>
                    <a:pt x="9432" y="4418"/>
                    <a:pt x="9660" y="3747"/>
                    <a:pt x="9889" y="2942"/>
                  </a:cubicBezTo>
                  <a:cubicBezTo>
                    <a:pt x="10117" y="2137"/>
                    <a:pt x="10346" y="1198"/>
                    <a:pt x="10175" y="594"/>
                  </a:cubicBezTo>
                  <a:cubicBezTo>
                    <a:pt x="10003" y="-10"/>
                    <a:pt x="9432" y="-278"/>
                    <a:pt x="8517" y="393"/>
                  </a:cubicBezTo>
                  <a:cubicBezTo>
                    <a:pt x="7603" y="1064"/>
                    <a:pt x="6346" y="2674"/>
                    <a:pt x="5660" y="5491"/>
                  </a:cubicBezTo>
                  <a:cubicBezTo>
                    <a:pt x="4975" y="8308"/>
                    <a:pt x="4860" y="12333"/>
                    <a:pt x="4803" y="14748"/>
                  </a:cubicBezTo>
                  <a:cubicBezTo>
                    <a:pt x="4746" y="17163"/>
                    <a:pt x="4746" y="17968"/>
                    <a:pt x="4746" y="18706"/>
                  </a:cubicBezTo>
                  <a:cubicBezTo>
                    <a:pt x="4746" y="19444"/>
                    <a:pt x="4746" y="20115"/>
                    <a:pt x="4460" y="20450"/>
                  </a:cubicBezTo>
                  <a:cubicBezTo>
                    <a:pt x="4175" y="20785"/>
                    <a:pt x="3603" y="20785"/>
                    <a:pt x="3089" y="20517"/>
                  </a:cubicBezTo>
                  <a:cubicBezTo>
                    <a:pt x="2575" y="20249"/>
                    <a:pt x="2117" y="19712"/>
                    <a:pt x="1489" y="18840"/>
                  </a:cubicBezTo>
                  <a:cubicBezTo>
                    <a:pt x="860" y="17968"/>
                    <a:pt x="60" y="16761"/>
                    <a:pt x="3" y="16090"/>
                  </a:cubicBezTo>
                  <a:cubicBezTo>
                    <a:pt x="-54" y="15419"/>
                    <a:pt x="632" y="15285"/>
                    <a:pt x="2060" y="15151"/>
                  </a:cubicBezTo>
                  <a:cubicBezTo>
                    <a:pt x="3489" y="15016"/>
                    <a:pt x="5660" y="14882"/>
                    <a:pt x="7317" y="14815"/>
                  </a:cubicBezTo>
                  <a:cubicBezTo>
                    <a:pt x="8975" y="14748"/>
                    <a:pt x="10117" y="14748"/>
                    <a:pt x="10917" y="14547"/>
                  </a:cubicBezTo>
                  <a:cubicBezTo>
                    <a:pt x="11717" y="14346"/>
                    <a:pt x="12175" y="13943"/>
                    <a:pt x="12117" y="13742"/>
                  </a:cubicBezTo>
                  <a:cubicBezTo>
                    <a:pt x="12060" y="13541"/>
                    <a:pt x="11489" y="13541"/>
                    <a:pt x="10917" y="13541"/>
                  </a:cubicBezTo>
                  <a:cubicBezTo>
                    <a:pt x="10346" y="13541"/>
                    <a:pt x="9775" y="13541"/>
                    <a:pt x="9317" y="13876"/>
                  </a:cubicBezTo>
                  <a:cubicBezTo>
                    <a:pt x="8860" y="14211"/>
                    <a:pt x="8517" y="14882"/>
                    <a:pt x="8403" y="15553"/>
                  </a:cubicBezTo>
                  <a:cubicBezTo>
                    <a:pt x="8289" y="16224"/>
                    <a:pt x="8403" y="16895"/>
                    <a:pt x="8746" y="17297"/>
                  </a:cubicBezTo>
                  <a:cubicBezTo>
                    <a:pt x="9089" y="17700"/>
                    <a:pt x="9660" y="17834"/>
                    <a:pt x="10403" y="17364"/>
                  </a:cubicBezTo>
                  <a:cubicBezTo>
                    <a:pt x="11146" y="16895"/>
                    <a:pt x="12060" y="15821"/>
                    <a:pt x="12575" y="14882"/>
                  </a:cubicBezTo>
                  <a:cubicBezTo>
                    <a:pt x="13089" y="13943"/>
                    <a:pt x="13203" y="13138"/>
                    <a:pt x="13489" y="13071"/>
                  </a:cubicBezTo>
                  <a:cubicBezTo>
                    <a:pt x="13775" y="13004"/>
                    <a:pt x="14232" y="13675"/>
                    <a:pt x="14746" y="14748"/>
                  </a:cubicBezTo>
                  <a:cubicBezTo>
                    <a:pt x="15260" y="15821"/>
                    <a:pt x="15832" y="17297"/>
                    <a:pt x="16175" y="18370"/>
                  </a:cubicBezTo>
                  <a:cubicBezTo>
                    <a:pt x="16517" y="19444"/>
                    <a:pt x="16632" y="20115"/>
                    <a:pt x="16403" y="20584"/>
                  </a:cubicBezTo>
                  <a:cubicBezTo>
                    <a:pt x="16175" y="21054"/>
                    <a:pt x="15603" y="21322"/>
                    <a:pt x="15203" y="20987"/>
                  </a:cubicBezTo>
                  <a:cubicBezTo>
                    <a:pt x="14803" y="20651"/>
                    <a:pt x="14575" y="19712"/>
                    <a:pt x="14689" y="18169"/>
                  </a:cubicBezTo>
                  <a:cubicBezTo>
                    <a:pt x="14803" y="16626"/>
                    <a:pt x="15260" y="14480"/>
                    <a:pt x="16460" y="13004"/>
                  </a:cubicBezTo>
                  <a:cubicBezTo>
                    <a:pt x="17660" y="11528"/>
                    <a:pt x="19603" y="10723"/>
                    <a:pt x="21546" y="99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6" name="Line"/>
            <p:cNvSpPr/>
            <p:nvPr/>
          </p:nvSpPr>
          <p:spPr>
            <a:xfrm>
              <a:off x="5700693" y="282660"/>
              <a:ext cx="15695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16200" y="0"/>
                  </a:moveTo>
                  <a:cubicBezTo>
                    <a:pt x="18900" y="5760"/>
                    <a:pt x="21600" y="11520"/>
                    <a:pt x="18900" y="15120"/>
                  </a:cubicBezTo>
                  <a:cubicBezTo>
                    <a:pt x="16200" y="18720"/>
                    <a:pt x="8100" y="2016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7" name="Line"/>
            <p:cNvSpPr/>
            <p:nvPr/>
          </p:nvSpPr>
          <p:spPr>
            <a:xfrm>
              <a:off x="5719743" y="238210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8" name="Line"/>
            <p:cNvSpPr/>
            <p:nvPr/>
          </p:nvSpPr>
          <p:spPr>
            <a:xfrm>
              <a:off x="5777983" y="252630"/>
              <a:ext cx="106861" cy="144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346" fill="norm" stroke="1" extrusionOk="0">
                  <a:moveTo>
                    <a:pt x="3594" y="685"/>
                  </a:moveTo>
                  <a:cubicBezTo>
                    <a:pt x="3594" y="6007"/>
                    <a:pt x="3594" y="11329"/>
                    <a:pt x="2958" y="14616"/>
                  </a:cubicBezTo>
                  <a:cubicBezTo>
                    <a:pt x="2323" y="17903"/>
                    <a:pt x="1053" y="19155"/>
                    <a:pt x="417" y="18372"/>
                  </a:cubicBezTo>
                  <a:cubicBezTo>
                    <a:pt x="-218" y="17589"/>
                    <a:pt x="-218" y="14772"/>
                    <a:pt x="1053" y="11642"/>
                  </a:cubicBezTo>
                  <a:cubicBezTo>
                    <a:pt x="2323" y="8511"/>
                    <a:pt x="4864" y="5068"/>
                    <a:pt x="7617" y="2876"/>
                  </a:cubicBezTo>
                  <a:cubicBezTo>
                    <a:pt x="10370" y="685"/>
                    <a:pt x="13335" y="-254"/>
                    <a:pt x="15241" y="59"/>
                  </a:cubicBezTo>
                  <a:cubicBezTo>
                    <a:pt x="17147" y="372"/>
                    <a:pt x="17994" y="1937"/>
                    <a:pt x="18841" y="5694"/>
                  </a:cubicBezTo>
                  <a:cubicBezTo>
                    <a:pt x="19688" y="9450"/>
                    <a:pt x="20535" y="15398"/>
                    <a:pt x="21382" y="213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9" name="Line"/>
            <p:cNvSpPr/>
            <p:nvPr/>
          </p:nvSpPr>
          <p:spPr>
            <a:xfrm>
              <a:off x="5955199" y="86808"/>
              <a:ext cx="158245" cy="304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303" fill="norm" stroke="1" extrusionOk="0">
                  <a:moveTo>
                    <a:pt x="9435" y="15020"/>
                  </a:moveTo>
                  <a:cubicBezTo>
                    <a:pt x="10299" y="14429"/>
                    <a:pt x="11163" y="13837"/>
                    <a:pt x="11595" y="13171"/>
                  </a:cubicBezTo>
                  <a:cubicBezTo>
                    <a:pt x="12027" y="12505"/>
                    <a:pt x="12027" y="11766"/>
                    <a:pt x="11163" y="11396"/>
                  </a:cubicBezTo>
                  <a:cubicBezTo>
                    <a:pt x="10299" y="11026"/>
                    <a:pt x="8571" y="11026"/>
                    <a:pt x="6699" y="11692"/>
                  </a:cubicBezTo>
                  <a:cubicBezTo>
                    <a:pt x="4827" y="12357"/>
                    <a:pt x="2811" y="13689"/>
                    <a:pt x="1659" y="14872"/>
                  </a:cubicBezTo>
                  <a:cubicBezTo>
                    <a:pt x="507" y="16056"/>
                    <a:pt x="219" y="17092"/>
                    <a:pt x="75" y="18127"/>
                  </a:cubicBezTo>
                  <a:cubicBezTo>
                    <a:pt x="-69" y="19163"/>
                    <a:pt x="-69" y="20198"/>
                    <a:pt x="651" y="20790"/>
                  </a:cubicBezTo>
                  <a:cubicBezTo>
                    <a:pt x="1371" y="21382"/>
                    <a:pt x="2811" y="21530"/>
                    <a:pt x="4683" y="20864"/>
                  </a:cubicBezTo>
                  <a:cubicBezTo>
                    <a:pt x="6555" y="20198"/>
                    <a:pt x="8859" y="18719"/>
                    <a:pt x="11451" y="16278"/>
                  </a:cubicBezTo>
                  <a:cubicBezTo>
                    <a:pt x="14043" y="13837"/>
                    <a:pt x="16923" y="10434"/>
                    <a:pt x="18507" y="7919"/>
                  </a:cubicBezTo>
                  <a:cubicBezTo>
                    <a:pt x="20091" y="5404"/>
                    <a:pt x="20379" y="3777"/>
                    <a:pt x="20523" y="2445"/>
                  </a:cubicBezTo>
                  <a:cubicBezTo>
                    <a:pt x="20667" y="1114"/>
                    <a:pt x="20667" y="78"/>
                    <a:pt x="20235" y="4"/>
                  </a:cubicBezTo>
                  <a:cubicBezTo>
                    <a:pt x="19803" y="-70"/>
                    <a:pt x="18939" y="818"/>
                    <a:pt x="17931" y="3259"/>
                  </a:cubicBezTo>
                  <a:cubicBezTo>
                    <a:pt x="16923" y="5700"/>
                    <a:pt x="15771" y="9694"/>
                    <a:pt x="15195" y="12431"/>
                  </a:cubicBezTo>
                  <a:cubicBezTo>
                    <a:pt x="14619" y="15168"/>
                    <a:pt x="14619" y="16648"/>
                    <a:pt x="14907" y="17757"/>
                  </a:cubicBezTo>
                  <a:cubicBezTo>
                    <a:pt x="15195" y="18867"/>
                    <a:pt x="15771" y="19607"/>
                    <a:pt x="16923" y="19903"/>
                  </a:cubicBezTo>
                  <a:cubicBezTo>
                    <a:pt x="18075" y="20198"/>
                    <a:pt x="19803" y="20051"/>
                    <a:pt x="21531" y="199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0" name="Line"/>
            <p:cNvSpPr/>
            <p:nvPr/>
          </p:nvSpPr>
          <p:spPr>
            <a:xfrm>
              <a:off x="6134471" y="211680"/>
              <a:ext cx="162760" cy="379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487" fill="norm" stroke="1" extrusionOk="0">
                  <a:moveTo>
                    <a:pt x="2233" y="4384"/>
                  </a:moveTo>
                  <a:cubicBezTo>
                    <a:pt x="3618" y="4384"/>
                    <a:pt x="5003" y="4384"/>
                    <a:pt x="6249" y="4204"/>
                  </a:cubicBezTo>
                  <a:cubicBezTo>
                    <a:pt x="7495" y="4024"/>
                    <a:pt x="8603" y="3664"/>
                    <a:pt x="9295" y="3124"/>
                  </a:cubicBezTo>
                  <a:cubicBezTo>
                    <a:pt x="9987" y="2584"/>
                    <a:pt x="10264" y="1864"/>
                    <a:pt x="9572" y="1624"/>
                  </a:cubicBezTo>
                  <a:cubicBezTo>
                    <a:pt x="8879" y="1384"/>
                    <a:pt x="7218" y="1624"/>
                    <a:pt x="5418" y="2644"/>
                  </a:cubicBezTo>
                  <a:cubicBezTo>
                    <a:pt x="3618" y="3664"/>
                    <a:pt x="1679" y="5464"/>
                    <a:pt x="710" y="6724"/>
                  </a:cubicBezTo>
                  <a:cubicBezTo>
                    <a:pt x="-259" y="7984"/>
                    <a:pt x="-259" y="8704"/>
                    <a:pt x="849" y="9304"/>
                  </a:cubicBezTo>
                  <a:cubicBezTo>
                    <a:pt x="1956" y="9904"/>
                    <a:pt x="4172" y="10384"/>
                    <a:pt x="6387" y="10204"/>
                  </a:cubicBezTo>
                  <a:cubicBezTo>
                    <a:pt x="8603" y="10024"/>
                    <a:pt x="10818" y="9184"/>
                    <a:pt x="12618" y="8404"/>
                  </a:cubicBezTo>
                  <a:cubicBezTo>
                    <a:pt x="14418" y="7624"/>
                    <a:pt x="15803" y="6904"/>
                    <a:pt x="16218" y="6904"/>
                  </a:cubicBezTo>
                  <a:cubicBezTo>
                    <a:pt x="16633" y="6904"/>
                    <a:pt x="16079" y="7624"/>
                    <a:pt x="14833" y="9904"/>
                  </a:cubicBezTo>
                  <a:cubicBezTo>
                    <a:pt x="13587" y="12184"/>
                    <a:pt x="11649" y="16024"/>
                    <a:pt x="10403" y="18364"/>
                  </a:cubicBezTo>
                  <a:cubicBezTo>
                    <a:pt x="9156" y="20704"/>
                    <a:pt x="8603" y="21544"/>
                    <a:pt x="8464" y="21484"/>
                  </a:cubicBezTo>
                  <a:cubicBezTo>
                    <a:pt x="8326" y="21424"/>
                    <a:pt x="8603" y="20464"/>
                    <a:pt x="9572" y="17884"/>
                  </a:cubicBezTo>
                  <a:cubicBezTo>
                    <a:pt x="10541" y="15304"/>
                    <a:pt x="12203" y="11104"/>
                    <a:pt x="13449" y="8104"/>
                  </a:cubicBezTo>
                  <a:cubicBezTo>
                    <a:pt x="14695" y="5104"/>
                    <a:pt x="15526" y="3304"/>
                    <a:pt x="16633" y="2044"/>
                  </a:cubicBezTo>
                  <a:cubicBezTo>
                    <a:pt x="17741" y="784"/>
                    <a:pt x="19126" y="64"/>
                    <a:pt x="19956" y="4"/>
                  </a:cubicBezTo>
                  <a:cubicBezTo>
                    <a:pt x="20787" y="-56"/>
                    <a:pt x="21064" y="544"/>
                    <a:pt x="21203" y="1984"/>
                  </a:cubicBezTo>
                  <a:cubicBezTo>
                    <a:pt x="21341" y="3424"/>
                    <a:pt x="21341" y="5704"/>
                    <a:pt x="21064" y="7144"/>
                  </a:cubicBezTo>
                  <a:cubicBezTo>
                    <a:pt x="20787" y="8584"/>
                    <a:pt x="20233" y="9184"/>
                    <a:pt x="19403" y="9664"/>
                  </a:cubicBezTo>
                  <a:cubicBezTo>
                    <a:pt x="18572" y="10144"/>
                    <a:pt x="17464" y="10504"/>
                    <a:pt x="16772" y="10204"/>
                  </a:cubicBezTo>
                  <a:cubicBezTo>
                    <a:pt x="16079" y="9904"/>
                    <a:pt x="15803" y="8944"/>
                    <a:pt x="15526" y="79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1" name="Line"/>
            <p:cNvSpPr/>
            <p:nvPr/>
          </p:nvSpPr>
          <p:spPr>
            <a:xfrm>
              <a:off x="6322993" y="215798"/>
              <a:ext cx="254001" cy="15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96" fill="norm" stroke="1" extrusionOk="0">
                  <a:moveTo>
                    <a:pt x="0" y="7178"/>
                  </a:moveTo>
                  <a:cubicBezTo>
                    <a:pt x="900" y="7739"/>
                    <a:pt x="1800" y="8300"/>
                    <a:pt x="2790" y="8581"/>
                  </a:cubicBezTo>
                  <a:cubicBezTo>
                    <a:pt x="3780" y="8861"/>
                    <a:pt x="4860" y="8861"/>
                    <a:pt x="5580" y="8160"/>
                  </a:cubicBezTo>
                  <a:cubicBezTo>
                    <a:pt x="6300" y="7459"/>
                    <a:pt x="6660" y="6056"/>
                    <a:pt x="6840" y="4373"/>
                  </a:cubicBezTo>
                  <a:cubicBezTo>
                    <a:pt x="7020" y="2690"/>
                    <a:pt x="7020" y="726"/>
                    <a:pt x="6480" y="165"/>
                  </a:cubicBezTo>
                  <a:cubicBezTo>
                    <a:pt x="5940" y="-396"/>
                    <a:pt x="4860" y="446"/>
                    <a:pt x="3780" y="3110"/>
                  </a:cubicBezTo>
                  <a:cubicBezTo>
                    <a:pt x="2700" y="5775"/>
                    <a:pt x="1620" y="10264"/>
                    <a:pt x="1080" y="13490"/>
                  </a:cubicBezTo>
                  <a:cubicBezTo>
                    <a:pt x="540" y="16716"/>
                    <a:pt x="540" y="18679"/>
                    <a:pt x="1170" y="19801"/>
                  </a:cubicBezTo>
                  <a:cubicBezTo>
                    <a:pt x="1800" y="20923"/>
                    <a:pt x="3060" y="21204"/>
                    <a:pt x="4950" y="19381"/>
                  </a:cubicBezTo>
                  <a:cubicBezTo>
                    <a:pt x="6840" y="17557"/>
                    <a:pt x="9360" y="13630"/>
                    <a:pt x="10800" y="10965"/>
                  </a:cubicBezTo>
                  <a:cubicBezTo>
                    <a:pt x="12240" y="8300"/>
                    <a:pt x="12600" y="6898"/>
                    <a:pt x="12780" y="7038"/>
                  </a:cubicBezTo>
                  <a:cubicBezTo>
                    <a:pt x="12960" y="7178"/>
                    <a:pt x="12960" y="8861"/>
                    <a:pt x="12780" y="10544"/>
                  </a:cubicBezTo>
                  <a:cubicBezTo>
                    <a:pt x="12600" y="12227"/>
                    <a:pt x="12240" y="13910"/>
                    <a:pt x="11790" y="15874"/>
                  </a:cubicBezTo>
                  <a:cubicBezTo>
                    <a:pt x="11340" y="17838"/>
                    <a:pt x="10800" y="20082"/>
                    <a:pt x="10620" y="20503"/>
                  </a:cubicBezTo>
                  <a:cubicBezTo>
                    <a:pt x="10440" y="20923"/>
                    <a:pt x="10620" y="19521"/>
                    <a:pt x="11520" y="16435"/>
                  </a:cubicBezTo>
                  <a:cubicBezTo>
                    <a:pt x="12420" y="13349"/>
                    <a:pt x="14040" y="8581"/>
                    <a:pt x="15120" y="5635"/>
                  </a:cubicBezTo>
                  <a:cubicBezTo>
                    <a:pt x="16200" y="2690"/>
                    <a:pt x="16740" y="1568"/>
                    <a:pt x="17460" y="866"/>
                  </a:cubicBezTo>
                  <a:cubicBezTo>
                    <a:pt x="18180" y="165"/>
                    <a:pt x="19080" y="-115"/>
                    <a:pt x="19530" y="726"/>
                  </a:cubicBezTo>
                  <a:cubicBezTo>
                    <a:pt x="19980" y="1568"/>
                    <a:pt x="19980" y="3531"/>
                    <a:pt x="19710" y="5916"/>
                  </a:cubicBezTo>
                  <a:cubicBezTo>
                    <a:pt x="19440" y="8300"/>
                    <a:pt x="18900" y="11105"/>
                    <a:pt x="18720" y="13349"/>
                  </a:cubicBezTo>
                  <a:cubicBezTo>
                    <a:pt x="18540" y="15594"/>
                    <a:pt x="18720" y="17277"/>
                    <a:pt x="19260" y="18118"/>
                  </a:cubicBezTo>
                  <a:cubicBezTo>
                    <a:pt x="19800" y="18960"/>
                    <a:pt x="20700" y="18960"/>
                    <a:pt x="21600" y="189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2" name="Line"/>
            <p:cNvSpPr/>
            <p:nvPr/>
          </p:nvSpPr>
          <p:spPr>
            <a:xfrm>
              <a:off x="6574982" y="41890"/>
              <a:ext cx="338562" cy="349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238" fill="norm" stroke="1" extrusionOk="0">
                  <a:moveTo>
                    <a:pt x="3347" y="16939"/>
                  </a:moveTo>
                  <a:cubicBezTo>
                    <a:pt x="4152" y="15910"/>
                    <a:pt x="4957" y="14882"/>
                    <a:pt x="5427" y="14046"/>
                  </a:cubicBezTo>
                  <a:cubicBezTo>
                    <a:pt x="5896" y="13210"/>
                    <a:pt x="6030" y="12568"/>
                    <a:pt x="5762" y="12375"/>
                  </a:cubicBezTo>
                  <a:cubicBezTo>
                    <a:pt x="5494" y="12182"/>
                    <a:pt x="4823" y="12439"/>
                    <a:pt x="3817" y="13532"/>
                  </a:cubicBezTo>
                  <a:cubicBezTo>
                    <a:pt x="2811" y="14625"/>
                    <a:pt x="1469" y="16553"/>
                    <a:pt x="731" y="18032"/>
                  </a:cubicBezTo>
                  <a:cubicBezTo>
                    <a:pt x="-7" y="19510"/>
                    <a:pt x="-141" y="20539"/>
                    <a:pt x="127" y="20989"/>
                  </a:cubicBezTo>
                  <a:cubicBezTo>
                    <a:pt x="396" y="21439"/>
                    <a:pt x="1066" y="21310"/>
                    <a:pt x="2207" y="20346"/>
                  </a:cubicBezTo>
                  <a:cubicBezTo>
                    <a:pt x="3347" y="19382"/>
                    <a:pt x="4957" y="17582"/>
                    <a:pt x="6634" y="14432"/>
                  </a:cubicBezTo>
                  <a:cubicBezTo>
                    <a:pt x="8311" y="11282"/>
                    <a:pt x="10055" y="6782"/>
                    <a:pt x="10927" y="4018"/>
                  </a:cubicBezTo>
                  <a:cubicBezTo>
                    <a:pt x="11799" y="1253"/>
                    <a:pt x="11799" y="225"/>
                    <a:pt x="11531" y="32"/>
                  </a:cubicBezTo>
                  <a:cubicBezTo>
                    <a:pt x="11263" y="-161"/>
                    <a:pt x="10726" y="482"/>
                    <a:pt x="9720" y="2860"/>
                  </a:cubicBezTo>
                  <a:cubicBezTo>
                    <a:pt x="8714" y="5239"/>
                    <a:pt x="7238" y="9353"/>
                    <a:pt x="6366" y="11925"/>
                  </a:cubicBezTo>
                  <a:cubicBezTo>
                    <a:pt x="5494" y="14496"/>
                    <a:pt x="5225" y="15525"/>
                    <a:pt x="5091" y="16618"/>
                  </a:cubicBezTo>
                  <a:cubicBezTo>
                    <a:pt x="4957" y="17710"/>
                    <a:pt x="4957" y="18868"/>
                    <a:pt x="5293" y="19510"/>
                  </a:cubicBezTo>
                  <a:cubicBezTo>
                    <a:pt x="5628" y="20153"/>
                    <a:pt x="6299" y="20282"/>
                    <a:pt x="7238" y="19832"/>
                  </a:cubicBezTo>
                  <a:cubicBezTo>
                    <a:pt x="8177" y="19382"/>
                    <a:pt x="9384" y="18353"/>
                    <a:pt x="10458" y="16939"/>
                  </a:cubicBezTo>
                  <a:cubicBezTo>
                    <a:pt x="11531" y="15525"/>
                    <a:pt x="12470" y="13725"/>
                    <a:pt x="13007" y="12503"/>
                  </a:cubicBezTo>
                  <a:cubicBezTo>
                    <a:pt x="13543" y="11282"/>
                    <a:pt x="13678" y="10639"/>
                    <a:pt x="13409" y="10446"/>
                  </a:cubicBezTo>
                  <a:cubicBezTo>
                    <a:pt x="13141" y="10253"/>
                    <a:pt x="12470" y="10510"/>
                    <a:pt x="11732" y="11603"/>
                  </a:cubicBezTo>
                  <a:cubicBezTo>
                    <a:pt x="10994" y="12696"/>
                    <a:pt x="10189" y="14625"/>
                    <a:pt x="9787" y="15910"/>
                  </a:cubicBezTo>
                  <a:cubicBezTo>
                    <a:pt x="9384" y="17196"/>
                    <a:pt x="9384" y="17839"/>
                    <a:pt x="9720" y="18160"/>
                  </a:cubicBezTo>
                  <a:cubicBezTo>
                    <a:pt x="10055" y="18482"/>
                    <a:pt x="10726" y="18482"/>
                    <a:pt x="11531" y="18032"/>
                  </a:cubicBezTo>
                  <a:cubicBezTo>
                    <a:pt x="12336" y="17582"/>
                    <a:pt x="13275" y="16682"/>
                    <a:pt x="14080" y="16039"/>
                  </a:cubicBezTo>
                  <a:cubicBezTo>
                    <a:pt x="14885" y="15396"/>
                    <a:pt x="15556" y="15010"/>
                    <a:pt x="15891" y="15139"/>
                  </a:cubicBezTo>
                  <a:cubicBezTo>
                    <a:pt x="16227" y="15268"/>
                    <a:pt x="16227" y="15910"/>
                    <a:pt x="16160" y="16553"/>
                  </a:cubicBezTo>
                  <a:cubicBezTo>
                    <a:pt x="16093" y="17196"/>
                    <a:pt x="15958" y="17839"/>
                    <a:pt x="15757" y="18482"/>
                  </a:cubicBezTo>
                  <a:cubicBezTo>
                    <a:pt x="15556" y="19125"/>
                    <a:pt x="15288" y="19768"/>
                    <a:pt x="15153" y="19703"/>
                  </a:cubicBezTo>
                  <a:cubicBezTo>
                    <a:pt x="15019" y="19639"/>
                    <a:pt x="15019" y="18868"/>
                    <a:pt x="15690" y="17582"/>
                  </a:cubicBezTo>
                  <a:cubicBezTo>
                    <a:pt x="16361" y="16296"/>
                    <a:pt x="17702" y="14496"/>
                    <a:pt x="18709" y="13532"/>
                  </a:cubicBezTo>
                  <a:cubicBezTo>
                    <a:pt x="19715" y="12568"/>
                    <a:pt x="20386" y="12439"/>
                    <a:pt x="20788" y="12696"/>
                  </a:cubicBezTo>
                  <a:cubicBezTo>
                    <a:pt x="21191" y="12953"/>
                    <a:pt x="21325" y="13596"/>
                    <a:pt x="21392" y="14689"/>
                  </a:cubicBezTo>
                  <a:cubicBezTo>
                    <a:pt x="21459" y="15782"/>
                    <a:pt x="21459" y="17325"/>
                    <a:pt x="21459" y="188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3" name="Line"/>
            <p:cNvSpPr/>
            <p:nvPr/>
          </p:nvSpPr>
          <p:spPr>
            <a:xfrm>
              <a:off x="6933916" y="220984"/>
              <a:ext cx="239978" cy="177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099" fill="norm" stroke="1" extrusionOk="0">
                  <a:moveTo>
                    <a:pt x="4998" y="5812"/>
                  </a:moveTo>
                  <a:cubicBezTo>
                    <a:pt x="5566" y="4807"/>
                    <a:pt x="6135" y="3803"/>
                    <a:pt x="5756" y="4054"/>
                  </a:cubicBezTo>
                  <a:cubicBezTo>
                    <a:pt x="5377" y="4305"/>
                    <a:pt x="4050" y="5812"/>
                    <a:pt x="2914" y="8324"/>
                  </a:cubicBezTo>
                  <a:cubicBezTo>
                    <a:pt x="1777" y="10835"/>
                    <a:pt x="829" y="14351"/>
                    <a:pt x="356" y="16737"/>
                  </a:cubicBezTo>
                  <a:cubicBezTo>
                    <a:pt x="-118" y="19124"/>
                    <a:pt x="-118" y="20379"/>
                    <a:pt x="356" y="20882"/>
                  </a:cubicBezTo>
                  <a:cubicBezTo>
                    <a:pt x="829" y="21384"/>
                    <a:pt x="1777" y="21133"/>
                    <a:pt x="4050" y="18872"/>
                  </a:cubicBezTo>
                  <a:cubicBezTo>
                    <a:pt x="6324" y="16612"/>
                    <a:pt x="9924" y="12342"/>
                    <a:pt x="12198" y="9579"/>
                  </a:cubicBezTo>
                  <a:cubicBezTo>
                    <a:pt x="14471" y="6817"/>
                    <a:pt x="15419" y="5561"/>
                    <a:pt x="16082" y="4179"/>
                  </a:cubicBezTo>
                  <a:cubicBezTo>
                    <a:pt x="16745" y="2798"/>
                    <a:pt x="17124" y="1291"/>
                    <a:pt x="16840" y="537"/>
                  </a:cubicBezTo>
                  <a:cubicBezTo>
                    <a:pt x="16556" y="-216"/>
                    <a:pt x="15608" y="-216"/>
                    <a:pt x="14377" y="789"/>
                  </a:cubicBezTo>
                  <a:cubicBezTo>
                    <a:pt x="13145" y="1793"/>
                    <a:pt x="11629" y="3803"/>
                    <a:pt x="10587" y="6565"/>
                  </a:cubicBezTo>
                  <a:cubicBezTo>
                    <a:pt x="9545" y="9328"/>
                    <a:pt x="8977" y="12844"/>
                    <a:pt x="9924" y="14979"/>
                  </a:cubicBezTo>
                  <a:cubicBezTo>
                    <a:pt x="10871" y="17114"/>
                    <a:pt x="13335" y="17868"/>
                    <a:pt x="15514" y="17617"/>
                  </a:cubicBezTo>
                  <a:cubicBezTo>
                    <a:pt x="17693" y="17365"/>
                    <a:pt x="19587" y="16110"/>
                    <a:pt x="21482" y="148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4" name="Line"/>
            <p:cNvSpPr/>
            <p:nvPr/>
          </p:nvSpPr>
          <p:spPr>
            <a:xfrm>
              <a:off x="7363263" y="22310"/>
              <a:ext cx="185281" cy="375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392" fill="norm" stroke="1" extrusionOk="0">
                  <a:moveTo>
                    <a:pt x="21486" y="0"/>
                  </a:moveTo>
                  <a:cubicBezTo>
                    <a:pt x="18541" y="3741"/>
                    <a:pt x="15595" y="7482"/>
                    <a:pt x="12404" y="10619"/>
                  </a:cubicBezTo>
                  <a:cubicBezTo>
                    <a:pt x="9213" y="13756"/>
                    <a:pt x="5777" y="16291"/>
                    <a:pt x="3445" y="18101"/>
                  </a:cubicBezTo>
                  <a:cubicBezTo>
                    <a:pt x="1113" y="19911"/>
                    <a:pt x="-114" y="20997"/>
                    <a:pt x="9" y="21298"/>
                  </a:cubicBezTo>
                  <a:cubicBezTo>
                    <a:pt x="131" y="21600"/>
                    <a:pt x="1604" y="21117"/>
                    <a:pt x="3077" y="206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5" name="Line"/>
            <p:cNvSpPr/>
            <p:nvPr/>
          </p:nvSpPr>
          <p:spPr>
            <a:xfrm>
              <a:off x="7504944" y="173534"/>
              <a:ext cx="176950" cy="160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0737" fill="norm" stroke="1" extrusionOk="0">
                  <a:moveTo>
                    <a:pt x="13783" y="9175"/>
                  </a:moveTo>
                  <a:cubicBezTo>
                    <a:pt x="14040" y="7808"/>
                    <a:pt x="14297" y="6440"/>
                    <a:pt x="14554" y="4800"/>
                  </a:cubicBezTo>
                  <a:cubicBezTo>
                    <a:pt x="14811" y="3159"/>
                    <a:pt x="15068" y="1246"/>
                    <a:pt x="14426" y="425"/>
                  </a:cubicBezTo>
                  <a:cubicBezTo>
                    <a:pt x="13783" y="-395"/>
                    <a:pt x="12240" y="-122"/>
                    <a:pt x="9926" y="2066"/>
                  </a:cubicBezTo>
                  <a:cubicBezTo>
                    <a:pt x="7611" y="4253"/>
                    <a:pt x="4526" y="8354"/>
                    <a:pt x="2726" y="11089"/>
                  </a:cubicBezTo>
                  <a:cubicBezTo>
                    <a:pt x="926" y="13823"/>
                    <a:pt x="411" y="15190"/>
                    <a:pt x="154" y="16557"/>
                  </a:cubicBezTo>
                  <a:cubicBezTo>
                    <a:pt x="-103" y="17924"/>
                    <a:pt x="-103" y="19291"/>
                    <a:pt x="668" y="20111"/>
                  </a:cubicBezTo>
                  <a:cubicBezTo>
                    <a:pt x="1440" y="20932"/>
                    <a:pt x="2983" y="21205"/>
                    <a:pt x="5168" y="19291"/>
                  </a:cubicBezTo>
                  <a:cubicBezTo>
                    <a:pt x="7354" y="17377"/>
                    <a:pt x="10183" y="13276"/>
                    <a:pt x="11983" y="10678"/>
                  </a:cubicBezTo>
                  <a:cubicBezTo>
                    <a:pt x="13783" y="8081"/>
                    <a:pt x="14554" y="6987"/>
                    <a:pt x="15068" y="7671"/>
                  </a:cubicBezTo>
                  <a:cubicBezTo>
                    <a:pt x="15583" y="8354"/>
                    <a:pt x="15840" y="10815"/>
                    <a:pt x="16226" y="12729"/>
                  </a:cubicBezTo>
                  <a:cubicBezTo>
                    <a:pt x="16611" y="14643"/>
                    <a:pt x="17126" y="16010"/>
                    <a:pt x="18026" y="16830"/>
                  </a:cubicBezTo>
                  <a:cubicBezTo>
                    <a:pt x="18926" y="17651"/>
                    <a:pt x="20211" y="17924"/>
                    <a:pt x="21497" y="181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6" name="Line"/>
            <p:cNvSpPr/>
            <p:nvPr/>
          </p:nvSpPr>
          <p:spPr>
            <a:xfrm>
              <a:off x="7721173" y="159493"/>
              <a:ext cx="68671" cy="179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302" fill="norm" stroke="1" extrusionOk="0">
                  <a:moveTo>
                    <a:pt x="21235" y="2559"/>
                  </a:moveTo>
                  <a:cubicBezTo>
                    <a:pt x="19271" y="1554"/>
                    <a:pt x="17308" y="549"/>
                    <a:pt x="14690" y="173"/>
                  </a:cubicBezTo>
                  <a:cubicBezTo>
                    <a:pt x="12071" y="-204"/>
                    <a:pt x="8799" y="47"/>
                    <a:pt x="6508" y="801"/>
                  </a:cubicBezTo>
                  <a:cubicBezTo>
                    <a:pt x="4217" y="1554"/>
                    <a:pt x="2908" y="2810"/>
                    <a:pt x="3235" y="4568"/>
                  </a:cubicBezTo>
                  <a:cubicBezTo>
                    <a:pt x="3562" y="6326"/>
                    <a:pt x="5526" y="8587"/>
                    <a:pt x="7817" y="10094"/>
                  </a:cubicBezTo>
                  <a:cubicBezTo>
                    <a:pt x="10108" y="11601"/>
                    <a:pt x="12726" y="12354"/>
                    <a:pt x="14690" y="13861"/>
                  </a:cubicBezTo>
                  <a:cubicBezTo>
                    <a:pt x="16653" y="15368"/>
                    <a:pt x="17962" y="17629"/>
                    <a:pt x="16980" y="19010"/>
                  </a:cubicBezTo>
                  <a:cubicBezTo>
                    <a:pt x="15999" y="20391"/>
                    <a:pt x="12726" y="20894"/>
                    <a:pt x="9453" y="21145"/>
                  </a:cubicBezTo>
                  <a:cubicBezTo>
                    <a:pt x="6180" y="21396"/>
                    <a:pt x="2908" y="21396"/>
                    <a:pt x="1271" y="20768"/>
                  </a:cubicBezTo>
                  <a:cubicBezTo>
                    <a:pt x="-365" y="20140"/>
                    <a:pt x="-365" y="18884"/>
                    <a:pt x="944" y="17880"/>
                  </a:cubicBezTo>
                  <a:cubicBezTo>
                    <a:pt x="2253" y="16875"/>
                    <a:pt x="4871" y="16122"/>
                    <a:pt x="7490" y="153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7" name="Line"/>
            <p:cNvSpPr/>
            <p:nvPr/>
          </p:nvSpPr>
          <p:spPr>
            <a:xfrm>
              <a:off x="7854796" y="155660"/>
              <a:ext cx="77426" cy="157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2" h="21472" fill="norm" stroke="1" extrusionOk="0">
                  <a:moveTo>
                    <a:pt x="20073" y="6048"/>
                  </a:moveTo>
                  <a:cubicBezTo>
                    <a:pt x="20642" y="4608"/>
                    <a:pt x="21210" y="3168"/>
                    <a:pt x="20357" y="2016"/>
                  </a:cubicBezTo>
                  <a:cubicBezTo>
                    <a:pt x="19505" y="864"/>
                    <a:pt x="17231" y="0"/>
                    <a:pt x="14673" y="0"/>
                  </a:cubicBezTo>
                  <a:cubicBezTo>
                    <a:pt x="12115" y="0"/>
                    <a:pt x="9273" y="864"/>
                    <a:pt x="6715" y="2016"/>
                  </a:cubicBezTo>
                  <a:cubicBezTo>
                    <a:pt x="4157" y="3168"/>
                    <a:pt x="1884" y="4608"/>
                    <a:pt x="747" y="6048"/>
                  </a:cubicBezTo>
                  <a:cubicBezTo>
                    <a:pt x="-390" y="7488"/>
                    <a:pt x="-390" y="8928"/>
                    <a:pt x="1884" y="10512"/>
                  </a:cubicBezTo>
                  <a:cubicBezTo>
                    <a:pt x="4157" y="12096"/>
                    <a:pt x="8705" y="13824"/>
                    <a:pt x="12684" y="15408"/>
                  </a:cubicBezTo>
                  <a:cubicBezTo>
                    <a:pt x="16663" y="16992"/>
                    <a:pt x="20073" y="18432"/>
                    <a:pt x="20642" y="19584"/>
                  </a:cubicBezTo>
                  <a:cubicBezTo>
                    <a:pt x="21210" y="20736"/>
                    <a:pt x="18936" y="21600"/>
                    <a:pt x="16947" y="21456"/>
                  </a:cubicBezTo>
                  <a:cubicBezTo>
                    <a:pt x="14957" y="21312"/>
                    <a:pt x="13252" y="20160"/>
                    <a:pt x="11547" y="190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8" name="Line"/>
            <p:cNvSpPr/>
            <p:nvPr/>
          </p:nvSpPr>
          <p:spPr>
            <a:xfrm>
              <a:off x="8023065" y="191681"/>
              <a:ext cx="117923" cy="126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8" h="20853" fill="norm" stroke="1" extrusionOk="0">
                  <a:moveTo>
                    <a:pt x="11476" y="4522"/>
                  </a:moveTo>
                  <a:cubicBezTo>
                    <a:pt x="12221" y="2780"/>
                    <a:pt x="12966" y="1039"/>
                    <a:pt x="12407" y="342"/>
                  </a:cubicBezTo>
                  <a:cubicBezTo>
                    <a:pt x="11849" y="-355"/>
                    <a:pt x="9987" y="-7"/>
                    <a:pt x="7938" y="1561"/>
                  </a:cubicBezTo>
                  <a:cubicBezTo>
                    <a:pt x="5890" y="3129"/>
                    <a:pt x="3656" y="5916"/>
                    <a:pt x="2352" y="8180"/>
                  </a:cubicBezTo>
                  <a:cubicBezTo>
                    <a:pt x="1049" y="10445"/>
                    <a:pt x="676" y="12187"/>
                    <a:pt x="304" y="14277"/>
                  </a:cubicBezTo>
                  <a:cubicBezTo>
                    <a:pt x="-69" y="16368"/>
                    <a:pt x="-441" y="18806"/>
                    <a:pt x="1421" y="20026"/>
                  </a:cubicBezTo>
                  <a:cubicBezTo>
                    <a:pt x="3283" y="21245"/>
                    <a:pt x="7380" y="21245"/>
                    <a:pt x="11104" y="19155"/>
                  </a:cubicBezTo>
                  <a:cubicBezTo>
                    <a:pt x="14828" y="17064"/>
                    <a:pt x="18180" y="12884"/>
                    <a:pt x="19669" y="9748"/>
                  </a:cubicBezTo>
                  <a:cubicBezTo>
                    <a:pt x="21159" y="6613"/>
                    <a:pt x="20787" y="4522"/>
                    <a:pt x="20414" y="24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9" name="Line"/>
            <p:cNvSpPr/>
            <p:nvPr/>
          </p:nvSpPr>
          <p:spPr>
            <a:xfrm>
              <a:off x="8188737" y="185484"/>
              <a:ext cx="90057" cy="159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6" h="20891" fill="norm" stroke="1" extrusionOk="0">
                  <a:moveTo>
                    <a:pt x="20886" y="3575"/>
                  </a:moveTo>
                  <a:cubicBezTo>
                    <a:pt x="20395" y="2190"/>
                    <a:pt x="19904" y="806"/>
                    <a:pt x="18186" y="252"/>
                  </a:cubicBezTo>
                  <a:cubicBezTo>
                    <a:pt x="16468" y="-302"/>
                    <a:pt x="13522" y="-25"/>
                    <a:pt x="10331" y="1913"/>
                  </a:cubicBezTo>
                  <a:cubicBezTo>
                    <a:pt x="7141" y="3852"/>
                    <a:pt x="3704" y="7452"/>
                    <a:pt x="1741" y="9944"/>
                  </a:cubicBezTo>
                  <a:cubicBezTo>
                    <a:pt x="-223" y="12436"/>
                    <a:pt x="-714" y="13821"/>
                    <a:pt x="1250" y="15621"/>
                  </a:cubicBezTo>
                  <a:cubicBezTo>
                    <a:pt x="3213" y="17421"/>
                    <a:pt x="7631" y="19636"/>
                    <a:pt x="11313" y="20467"/>
                  </a:cubicBezTo>
                  <a:cubicBezTo>
                    <a:pt x="14995" y="21298"/>
                    <a:pt x="17941" y="20744"/>
                    <a:pt x="20886" y="201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0" name="Line"/>
            <p:cNvSpPr/>
            <p:nvPr/>
          </p:nvSpPr>
          <p:spPr>
            <a:xfrm>
              <a:off x="8361343" y="219160"/>
              <a:ext cx="317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400"/>
                    <a:pt x="7200" y="8800"/>
                    <a:pt x="3600" y="12400"/>
                  </a:cubicBezTo>
                  <a:cubicBezTo>
                    <a:pt x="0" y="16000"/>
                    <a:pt x="0" y="188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1" name="Line"/>
            <p:cNvSpPr/>
            <p:nvPr/>
          </p:nvSpPr>
          <p:spPr>
            <a:xfrm>
              <a:off x="8399443" y="159565"/>
              <a:ext cx="50801" cy="40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8" fill="norm" stroke="1" extrusionOk="0">
                  <a:moveTo>
                    <a:pt x="0" y="14208"/>
                  </a:moveTo>
                  <a:cubicBezTo>
                    <a:pt x="0" y="7728"/>
                    <a:pt x="0" y="1248"/>
                    <a:pt x="1800" y="168"/>
                  </a:cubicBezTo>
                  <a:cubicBezTo>
                    <a:pt x="3600" y="-912"/>
                    <a:pt x="7200" y="3408"/>
                    <a:pt x="10800" y="7728"/>
                  </a:cubicBezTo>
                  <a:cubicBezTo>
                    <a:pt x="14400" y="12048"/>
                    <a:pt x="18000" y="16368"/>
                    <a:pt x="21600" y="206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2" name="Line"/>
            <p:cNvSpPr/>
            <p:nvPr/>
          </p:nvSpPr>
          <p:spPr>
            <a:xfrm>
              <a:off x="8450854" y="0"/>
              <a:ext cx="456590" cy="357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471" fill="norm" stroke="1" extrusionOk="0">
                  <a:moveTo>
                    <a:pt x="5971" y="13537"/>
                  </a:moveTo>
                  <a:cubicBezTo>
                    <a:pt x="5871" y="12775"/>
                    <a:pt x="5771" y="12013"/>
                    <a:pt x="5421" y="11568"/>
                  </a:cubicBezTo>
                  <a:cubicBezTo>
                    <a:pt x="5071" y="11123"/>
                    <a:pt x="4471" y="10996"/>
                    <a:pt x="3571" y="11631"/>
                  </a:cubicBezTo>
                  <a:cubicBezTo>
                    <a:pt x="2671" y="12267"/>
                    <a:pt x="1471" y="13664"/>
                    <a:pt x="821" y="14681"/>
                  </a:cubicBezTo>
                  <a:cubicBezTo>
                    <a:pt x="171" y="15697"/>
                    <a:pt x="71" y="16333"/>
                    <a:pt x="21" y="16968"/>
                  </a:cubicBezTo>
                  <a:cubicBezTo>
                    <a:pt x="-29" y="17603"/>
                    <a:pt x="-29" y="18238"/>
                    <a:pt x="471" y="18493"/>
                  </a:cubicBezTo>
                  <a:cubicBezTo>
                    <a:pt x="971" y="18747"/>
                    <a:pt x="1971" y="18620"/>
                    <a:pt x="2871" y="18048"/>
                  </a:cubicBezTo>
                  <a:cubicBezTo>
                    <a:pt x="3771" y="17476"/>
                    <a:pt x="4571" y="16460"/>
                    <a:pt x="5171" y="15697"/>
                  </a:cubicBezTo>
                  <a:cubicBezTo>
                    <a:pt x="5771" y="14935"/>
                    <a:pt x="6171" y="14427"/>
                    <a:pt x="6321" y="14490"/>
                  </a:cubicBezTo>
                  <a:cubicBezTo>
                    <a:pt x="6471" y="14554"/>
                    <a:pt x="6371" y="15189"/>
                    <a:pt x="6321" y="15888"/>
                  </a:cubicBezTo>
                  <a:cubicBezTo>
                    <a:pt x="6271" y="16587"/>
                    <a:pt x="6271" y="17349"/>
                    <a:pt x="6521" y="17857"/>
                  </a:cubicBezTo>
                  <a:cubicBezTo>
                    <a:pt x="6771" y="18366"/>
                    <a:pt x="7271" y="18620"/>
                    <a:pt x="8021" y="18238"/>
                  </a:cubicBezTo>
                  <a:cubicBezTo>
                    <a:pt x="8771" y="17857"/>
                    <a:pt x="9771" y="16841"/>
                    <a:pt x="11221" y="14236"/>
                  </a:cubicBezTo>
                  <a:cubicBezTo>
                    <a:pt x="12671" y="11631"/>
                    <a:pt x="14571" y="7438"/>
                    <a:pt x="15621" y="5024"/>
                  </a:cubicBezTo>
                  <a:cubicBezTo>
                    <a:pt x="16671" y="2610"/>
                    <a:pt x="16871" y="1975"/>
                    <a:pt x="17021" y="1340"/>
                  </a:cubicBezTo>
                  <a:cubicBezTo>
                    <a:pt x="17171" y="704"/>
                    <a:pt x="17271" y="69"/>
                    <a:pt x="17121" y="6"/>
                  </a:cubicBezTo>
                  <a:cubicBezTo>
                    <a:pt x="16971" y="-58"/>
                    <a:pt x="16571" y="450"/>
                    <a:pt x="15721" y="2420"/>
                  </a:cubicBezTo>
                  <a:cubicBezTo>
                    <a:pt x="14871" y="4389"/>
                    <a:pt x="13571" y="7820"/>
                    <a:pt x="12721" y="10678"/>
                  </a:cubicBezTo>
                  <a:cubicBezTo>
                    <a:pt x="11871" y="13537"/>
                    <a:pt x="11471" y="15824"/>
                    <a:pt x="11271" y="17286"/>
                  </a:cubicBezTo>
                  <a:cubicBezTo>
                    <a:pt x="11071" y="18747"/>
                    <a:pt x="11071" y="19382"/>
                    <a:pt x="11221" y="19954"/>
                  </a:cubicBezTo>
                  <a:cubicBezTo>
                    <a:pt x="11371" y="20526"/>
                    <a:pt x="11671" y="21034"/>
                    <a:pt x="12071" y="21288"/>
                  </a:cubicBezTo>
                  <a:cubicBezTo>
                    <a:pt x="12471" y="21542"/>
                    <a:pt x="12971" y="21542"/>
                    <a:pt x="13421" y="21224"/>
                  </a:cubicBezTo>
                  <a:cubicBezTo>
                    <a:pt x="13871" y="20907"/>
                    <a:pt x="14271" y="20271"/>
                    <a:pt x="14371" y="18874"/>
                  </a:cubicBezTo>
                  <a:cubicBezTo>
                    <a:pt x="14471" y="17476"/>
                    <a:pt x="14271" y="15316"/>
                    <a:pt x="13921" y="13918"/>
                  </a:cubicBezTo>
                  <a:cubicBezTo>
                    <a:pt x="13571" y="12521"/>
                    <a:pt x="13071" y="11886"/>
                    <a:pt x="12571" y="11631"/>
                  </a:cubicBezTo>
                  <a:cubicBezTo>
                    <a:pt x="12071" y="11377"/>
                    <a:pt x="11571" y="11504"/>
                    <a:pt x="11571" y="11568"/>
                  </a:cubicBezTo>
                  <a:cubicBezTo>
                    <a:pt x="11571" y="11631"/>
                    <a:pt x="12071" y="11631"/>
                    <a:pt x="13071" y="11631"/>
                  </a:cubicBezTo>
                  <a:cubicBezTo>
                    <a:pt x="14071" y="11631"/>
                    <a:pt x="15571" y="11631"/>
                    <a:pt x="16571" y="11822"/>
                  </a:cubicBezTo>
                  <a:cubicBezTo>
                    <a:pt x="17571" y="12013"/>
                    <a:pt x="18071" y="12394"/>
                    <a:pt x="18321" y="13029"/>
                  </a:cubicBezTo>
                  <a:cubicBezTo>
                    <a:pt x="18571" y="13664"/>
                    <a:pt x="18571" y="14554"/>
                    <a:pt x="18521" y="15316"/>
                  </a:cubicBezTo>
                  <a:cubicBezTo>
                    <a:pt x="18471" y="16078"/>
                    <a:pt x="18371" y="16714"/>
                    <a:pt x="18421" y="16650"/>
                  </a:cubicBezTo>
                  <a:cubicBezTo>
                    <a:pt x="18471" y="16587"/>
                    <a:pt x="18671" y="15824"/>
                    <a:pt x="19221" y="14173"/>
                  </a:cubicBezTo>
                  <a:cubicBezTo>
                    <a:pt x="19771" y="12521"/>
                    <a:pt x="20671" y="9980"/>
                    <a:pt x="21571" y="74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3" name="Line"/>
            <p:cNvSpPr/>
            <p:nvPr/>
          </p:nvSpPr>
          <p:spPr>
            <a:xfrm>
              <a:off x="8912573" y="167137"/>
              <a:ext cx="77058" cy="111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1087" fill="norm" stroke="1" extrusionOk="0">
                  <a:moveTo>
                    <a:pt x="17380" y="1431"/>
                  </a:moveTo>
                  <a:cubicBezTo>
                    <a:pt x="14538" y="631"/>
                    <a:pt x="11696" y="-169"/>
                    <a:pt x="9138" y="31"/>
                  </a:cubicBezTo>
                  <a:cubicBezTo>
                    <a:pt x="6580" y="231"/>
                    <a:pt x="4306" y="1431"/>
                    <a:pt x="2601" y="4431"/>
                  </a:cubicBezTo>
                  <a:cubicBezTo>
                    <a:pt x="896" y="7431"/>
                    <a:pt x="-241" y="12231"/>
                    <a:pt x="43" y="15431"/>
                  </a:cubicBezTo>
                  <a:cubicBezTo>
                    <a:pt x="327" y="18631"/>
                    <a:pt x="2033" y="20231"/>
                    <a:pt x="4306" y="20831"/>
                  </a:cubicBezTo>
                  <a:cubicBezTo>
                    <a:pt x="6580" y="21431"/>
                    <a:pt x="9422" y="21031"/>
                    <a:pt x="12548" y="19031"/>
                  </a:cubicBezTo>
                  <a:cubicBezTo>
                    <a:pt x="15675" y="17031"/>
                    <a:pt x="19085" y="13431"/>
                    <a:pt x="20222" y="10631"/>
                  </a:cubicBezTo>
                  <a:cubicBezTo>
                    <a:pt x="21359" y="7831"/>
                    <a:pt x="20222" y="5831"/>
                    <a:pt x="19085" y="38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4" name="Line"/>
            <p:cNvSpPr/>
            <p:nvPr/>
          </p:nvSpPr>
          <p:spPr>
            <a:xfrm>
              <a:off x="9018912" y="166045"/>
              <a:ext cx="120101" cy="161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346" fill="norm" stroke="1" extrusionOk="0">
                  <a:moveTo>
                    <a:pt x="2732" y="1149"/>
                  </a:moveTo>
                  <a:cubicBezTo>
                    <a:pt x="2732" y="4234"/>
                    <a:pt x="2732" y="7320"/>
                    <a:pt x="2174" y="9845"/>
                  </a:cubicBezTo>
                  <a:cubicBezTo>
                    <a:pt x="1615" y="12369"/>
                    <a:pt x="498" y="14333"/>
                    <a:pt x="125" y="14614"/>
                  </a:cubicBezTo>
                  <a:cubicBezTo>
                    <a:pt x="-247" y="14894"/>
                    <a:pt x="125" y="13491"/>
                    <a:pt x="2360" y="10827"/>
                  </a:cubicBezTo>
                  <a:cubicBezTo>
                    <a:pt x="4594" y="8162"/>
                    <a:pt x="8691" y="4234"/>
                    <a:pt x="11670" y="2130"/>
                  </a:cubicBezTo>
                  <a:cubicBezTo>
                    <a:pt x="14650" y="27"/>
                    <a:pt x="16512" y="-254"/>
                    <a:pt x="18001" y="167"/>
                  </a:cubicBezTo>
                  <a:cubicBezTo>
                    <a:pt x="19491" y="588"/>
                    <a:pt x="20608" y="1710"/>
                    <a:pt x="20981" y="4515"/>
                  </a:cubicBezTo>
                  <a:cubicBezTo>
                    <a:pt x="21353" y="7320"/>
                    <a:pt x="20981" y="11808"/>
                    <a:pt x="20422" y="14894"/>
                  </a:cubicBezTo>
                  <a:cubicBezTo>
                    <a:pt x="19863" y="17980"/>
                    <a:pt x="19119" y="19663"/>
                    <a:pt x="18560" y="20504"/>
                  </a:cubicBezTo>
                  <a:cubicBezTo>
                    <a:pt x="18001" y="21346"/>
                    <a:pt x="17629" y="21346"/>
                    <a:pt x="17256" y="213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5" name="Line"/>
            <p:cNvSpPr/>
            <p:nvPr/>
          </p:nvSpPr>
          <p:spPr>
            <a:xfrm>
              <a:off x="1128693" y="498825"/>
              <a:ext cx="8045451" cy="304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1" fill="norm" stroke="1" extrusionOk="0">
                  <a:moveTo>
                    <a:pt x="0" y="21581"/>
                  </a:moveTo>
                  <a:cubicBezTo>
                    <a:pt x="131" y="21431"/>
                    <a:pt x="261" y="21281"/>
                    <a:pt x="418" y="20831"/>
                  </a:cubicBezTo>
                  <a:cubicBezTo>
                    <a:pt x="574" y="20381"/>
                    <a:pt x="756" y="19631"/>
                    <a:pt x="949" y="18881"/>
                  </a:cubicBezTo>
                  <a:cubicBezTo>
                    <a:pt x="1142" y="18131"/>
                    <a:pt x="1347" y="17381"/>
                    <a:pt x="1540" y="16706"/>
                  </a:cubicBezTo>
                  <a:cubicBezTo>
                    <a:pt x="1733" y="16031"/>
                    <a:pt x="1915" y="15431"/>
                    <a:pt x="2120" y="14681"/>
                  </a:cubicBezTo>
                  <a:cubicBezTo>
                    <a:pt x="2324" y="13931"/>
                    <a:pt x="2552" y="13031"/>
                    <a:pt x="2765" y="12281"/>
                  </a:cubicBezTo>
                  <a:cubicBezTo>
                    <a:pt x="2978" y="11531"/>
                    <a:pt x="3177" y="10931"/>
                    <a:pt x="3387" y="10406"/>
                  </a:cubicBezTo>
                  <a:cubicBezTo>
                    <a:pt x="3597" y="9881"/>
                    <a:pt x="3819" y="9431"/>
                    <a:pt x="4026" y="9056"/>
                  </a:cubicBezTo>
                  <a:cubicBezTo>
                    <a:pt x="4234" y="8681"/>
                    <a:pt x="4427" y="8381"/>
                    <a:pt x="4626" y="8006"/>
                  </a:cubicBezTo>
                  <a:cubicBezTo>
                    <a:pt x="4825" y="7631"/>
                    <a:pt x="5029" y="7181"/>
                    <a:pt x="5234" y="6731"/>
                  </a:cubicBezTo>
                  <a:cubicBezTo>
                    <a:pt x="5438" y="6281"/>
                    <a:pt x="5643" y="5831"/>
                    <a:pt x="5848" y="5456"/>
                  </a:cubicBezTo>
                  <a:cubicBezTo>
                    <a:pt x="6052" y="5081"/>
                    <a:pt x="6257" y="4781"/>
                    <a:pt x="6461" y="4481"/>
                  </a:cubicBezTo>
                  <a:cubicBezTo>
                    <a:pt x="6666" y="4181"/>
                    <a:pt x="6870" y="3881"/>
                    <a:pt x="7072" y="3656"/>
                  </a:cubicBezTo>
                  <a:cubicBezTo>
                    <a:pt x="7274" y="3431"/>
                    <a:pt x="7473" y="3281"/>
                    <a:pt x="7686" y="3056"/>
                  </a:cubicBezTo>
                  <a:cubicBezTo>
                    <a:pt x="7899" y="2831"/>
                    <a:pt x="8126" y="2531"/>
                    <a:pt x="8345" y="2306"/>
                  </a:cubicBezTo>
                  <a:cubicBezTo>
                    <a:pt x="8564" y="2081"/>
                    <a:pt x="8774" y="1931"/>
                    <a:pt x="8993" y="1856"/>
                  </a:cubicBezTo>
                  <a:cubicBezTo>
                    <a:pt x="9212" y="1781"/>
                    <a:pt x="9439" y="1781"/>
                    <a:pt x="9652" y="1706"/>
                  </a:cubicBezTo>
                  <a:cubicBezTo>
                    <a:pt x="9865" y="1631"/>
                    <a:pt x="10064" y="1481"/>
                    <a:pt x="10257" y="1256"/>
                  </a:cubicBezTo>
                  <a:cubicBezTo>
                    <a:pt x="10451" y="1031"/>
                    <a:pt x="10638" y="731"/>
                    <a:pt x="10857" y="581"/>
                  </a:cubicBezTo>
                  <a:cubicBezTo>
                    <a:pt x="11076" y="431"/>
                    <a:pt x="11326" y="431"/>
                    <a:pt x="11570" y="356"/>
                  </a:cubicBezTo>
                  <a:cubicBezTo>
                    <a:pt x="11814" y="281"/>
                    <a:pt x="12053" y="131"/>
                    <a:pt x="12300" y="56"/>
                  </a:cubicBezTo>
                  <a:cubicBezTo>
                    <a:pt x="12547" y="-19"/>
                    <a:pt x="12803" y="-19"/>
                    <a:pt x="13036" y="56"/>
                  </a:cubicBezTo>
                  <a:cubicBezTo>
                    <a:pt x="13269" y="131"/>
                    <a:pt x="13479" y="281"/>
                    <a:pt x="13701" y="431"/>
                  </a:cubicBezTo>
                  <a:cubicBezTo>
                    <a:pt x="13923" y="581"/>
                    <a:pt x="14156" y="731"/>
                    <a:pt x="14366" y="956"/>
                  </a:cubicBezTo>
                  <a:cubicBezTo>
                    <a:pt x="14576" y="1181"/>
                    <a:pt x="14764" y="1481"/>
                    <a:pt x="14965" y="1706"/>
                  </a:cubicBezTo>
                  <a:cubicBezTo>
                    <a:pt x="15167" y="1931"/>
                    <a:pt x="15383" y="2081"/>
                    <a:pt x="15605" y="2231"/>
                  </a:cubicBezTo>
                  <a:cubicBezTo>
                    <a:pt x="15826" y="2381"/>
                    <a:pt x="16054" y="2531"/>
                    <a:pt x="16284" y="2606"/>
                  </a:cubicBezTo>
                  <a:cubicBezTo>
                    <a:pt x="16514" y="2681"/>
                    <a:pt x="16747" y="2681"/>
                    <a:pt x="16980" y="2681"/>
                  </a:cubicBezTo>
                  <a:cubicBezTo>
                    <a:pt x="17213" y="2681"/>
                    <a:pt x="17446" y="2681"/>
                    <a:pt x="17665" y="2756"/>
                  </a:cubicBezTo>
                  <a:cubicBezTo>
                    <a:pt x="17884" y="2831"/>
                    <a:pt x="18088" y="2981"/>
                    <a:pt x="18293" y="3206"/>
                  </a:cubicBezTo>
                  <a:cubicBezTo>
                    <a:pt x="18497" y="3431"/>
                    <a:pt x="18702" y="3731"/>
                    <a:pt x="18912" y="4106"/>
                  </a:cubicBezTo>
                  <a:cubicBezTo>
                    <a:pt x="19122" y="4481"/>
                    <a:pt x="19338" y="4931"/>
                    <a:pt x="19554" y="5306"/>
                  </a:cubicBezTo>
                  <a:cubicBezTo>
                    <a:pt x="19770" y="5681"/>
                    <a:pt x="19986" y="5981"/>
                    <a:pt x="20196" y="6356"/>
                  </a:cubicBezTo>
                  <a:cubicBezTo>
                    <a:pt x="20407" y="6731"/>
                    <a:pt x="20611" y="7181"/>
                    <a:pt x="20830" y="7631"/>
                  </a:cubicBezTo>
                  <a:cubicBezTo>
                    <a:pt x="21049" y="8081"/>
                    <a:pt x="21282" y="8531"/>
                    <a:pt x="21412" y="8831"/>
                  </a:cubicBezTo>
                  <a:cubicBezTo>
                    <a:pt x="21543" y="9131"/>
                    <a:pt x="21572" y="9281"/>
                    <a:pt x="21600" y="94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6" name="Line"/>
            <p:cNvSpPr/>
            <p:nvPr/>
          </p:nvSpPr>
          <p:spPr>
            <a:xfrm>
              <a:off x="0" y="1255219"/>
              <a:ext cx="169844" cy="292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324" fill="norm" stroke="1" extrusionOk="0">
                  <a:moveTo>
                    <a:pt x="20347" y="2241"/>
                  </a:moveTo>
                  <a:cubicBezTo>
                    <a:pt x="20610" y="1470"/>
                    <a:pt x="20874" y="698"/>
                    <a:pt x="20083" y="313"/>
                  </a:cubicBezTo>
                  <a:cubicBezTo>
                    <a:pt x="19293" y="-73"/>
                    <a:pt x="17449" y="-73"/>
                    <a:pt x="15210" y="158"/>
                  </a:cubicBezTo>
                  <a:cubicBezTo>
                    <a:pt x="12971" y="390"/>
                    <a:pt x="10337" y="853"/>
                    <a:pt x="7835" y="2318"/>
                  </a:cubicBezTo>
                  <a:cubicBezTo>
                    <a:pt x="5332" y="3784"/>
                    <a:pt x="2961" y="6253"/>
                    <a:pt x="1513" y="8876"/>
                  </a:cubicBezTo>
                  <a:cubicBezTo>
                    <a:pt x="64" y="11498"/>
                    <a:pt x="-463" y="14276"/>
                    <a:pt x="459" y="16358"/>
                  </a:cubicBezTo>
                  <a:cubicBezTo>
                    <a:pt x="1381" y="18441"/>
                    <a:pt x="3752" y="19830"/>
                    <a:pt x="6517" y="20601"/>
                  </a:cubicBezTo>
                  <a:cubicBezTo>
                    <a:pt x="9283" y="21373"/>
                    <a:pt x="12444" y="21527"/>
                    <a:pt x="14947" y="21064"/>
                  </a:cubicBezTo>
                  <a:cubicBezTo>
                    <a:pt x="17449" y="20601"/>
                    <a:pt x="19293" y="19521"/>
                    <a:pt x="21137" y="184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7" name="Line"/>
            <p:cNvSpPr/>
            <p:nvPr/>
          </p:nvSpPr>
          <p:spPr>
            <a:xfrm>
              <a:off x="258743" y="1273260"/>
              <a:ext cx="127001" cy="262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" y="5748"/>
                    <a:pt x="720" y="11497"/>
                    <a:pt x="900" y="14806"/>
                  </a:cubicBezTo>
                  <a:cubicBezTo>
                    <a:pt x="1080" y="18116"/>
                    <a:pt x="1080" y="18987"/>
                    <a:pt x="1080" y="19858"/>
                  </a:cubicBezTo>
                  <a:cubicBezTo>
                    <a:pt x="1080" y="20729"/>
                    <a:pt x="1080" y="21600"/>
                    <a:pt x="1080" y="21600"/>
                  </a:cubicBezTo>
                  <a:cubicBezTo>
                    <a:pt x="1080" y="21600"/>
                    <a:pt x="1080" y="20729"/>
                    <a:pt x="1260" y="19074"/>
                  </a:cubicBezTo>
                  <a:cubicBezTo>
                    <a:pt x="1440" y="17419"/>
                    <a:pt x="1800" y="14981"/>
                    <a:pt x="2520" y="13413"/>
                  </a:cubicBezTo>
                  <a:cubicBezTo>
                    <a:pt x="3240" y="11845"/>
                    <a:pt x="4320" y="11148"/>
                    <a:pt x="5760" y="10713"/>
                  </a:cubicBezTo>
                  <a:cubicBezTo>
                    <a:pt x="7200" y="10277"/>
                    <a:pt x="9000" y="10103"/>
                    <a:pt x="10440" y="10626"/>
                  </a:cubicBezTo>
                  <a:cubicBezTo>
                    <a:pt x="11880" y="11148"/>
                    <a:pt x="12960" y="12368"/>
                    <a:pt x="14760" y="14110"/>
                  </a:cubicBezTo>
                  <a:cubicBezTo>
                    <a:pt x="16560" y="15852"/>
                    <a:pt x="19080" y="18116"/>
                    <a:pt x="21600" y="203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8" name="Line"/>
            <p:cNvSpPr/>
            <p:nvPr/>
          </p:nvSpPr>
          <p:spPr>
            <a:xfrm>
              <a:off x="404793" y="1378330"/>
              <a:ext cx="82551" cy="136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8" fill="norm" stroke="1" extrusionOk="0">
                  <a:moveTo>
                    <a:pt x="0" y="7431"/>
                  </a:moveTo>
                  <a:cubicBezTo>
                    <a:pt x="2769" y="7763"/>
                    <a:pt x="5538" y="8096"/>
                    <a:pt x="8308" y="8096"/>
                  </a:cubicBezTo>
                  <a:cubicBezTo>
                    <a:pt x="11077" y="8096"/>
                    <a:pt x="13846" y="7763"/>
                    <a:pt x="16338" y="6434"/>
                  </a:cubicBezTo>
                  <a:cubicBezTo>
                    <a:pt x="18831" y="5105"/>
                    <a:pt x="21046" y="2779"/>
                    <a:pt x="20769" y="1450"/>
                  </a:cubicBezTo>
                  <a:cubicBezTo>
                    <a:pt x="20492" y="120"/>
                    <a:pt x="17723" y="-212"/>
                    <a:pt x="15231" y="120"/>
                  </a:cubicBezTo>
                  <a:cubicBezTo>
                    <a:pt x="12738" y="453"/>
                    <a:pt x="10523" y="1450"/>
                    <a:pt x="8585" y="3610"/>
                  </a:cubicBezTo>
                  <a:cubicBezTo>
                    <a:pt x="6646" y="5770"/>
                    <a:pt x="4985" y="9093"/>
                    <a:pt x="4154" y="12083"/>
                  </a:cubicBezTo>
                  <a:cubicBezTo>
                    <a:pt x="3323" y="15074"/>
                    <a:pt x="3323" y="17733"/>
                    <a:pt x="6369" y="19228"/>
                  </a:cubicBezTo>
                  <a:cubicBezTo>
                    <a:pt x="9415" y="20723"/>
                    <a:pt x="15508" y="21056"/>
                    <a:pt x="21600" y="213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9" name="Line"/>
            <p:cNvSpPr/>
            <p:nvPr/>
          </p:nvSpPr>
          <p:spPr>
            <a:xfrm>
              <a:off x="564322" y="1359958"/>
              <a:ext cx="100822" cy="150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312" fill="norm" stroke="1" extrusionOk="0">
                  <a:moveTo>
                    <a:pt x="13062" y="4812"/>
                  </a:moveTo>
                  <a:cubicBezTo>
                    <a:pt x="13062" y="3312"/>
                    <a:pt x="13062" y="1812"/>
                    <a:pt x="11960" y="912"/>
                  </a:cubicBezTo>
                  <a:cubicBezTo>
                    <a:pt x="10858" y="12"/>
                    <a:pt x="8654" y="-288"/>
                    <a:pt x="6670" y="312"/>
                  </a:cubicBezTo>
                  <a:cubicBezTo>
                    <a:pt x="4687" y="912"/>
                    <a:pt x="2924" y="2412"/>
                    <a:pt x="1601" y="5262"/>
                  </a:cubicBezTo>
                  <a:cubicBezTo>
                    <a:pt x="279" y="8112"/>
                    <a:pt x="-603" y="12312"/>
                    <a:pt x="499" y="15612"/>
                  </a:cubicBezTo>
                  <a:cubicBezTo>
                    <a:pt x="1601" y="18912"/>
                    <a:pt x="4687" y="21312"/>
                    <a:pt x="8434" y="21312"/>
                  </a:cubicBezTo>
                  <a:cubicBezTo>
                    <a:pt x="12181" y="21312"/>
                    <a:pt x="16589" y="18912"/>
                    <a:pt x="20997" y="165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0" name="Line"/>
            <p:cNvSpPr/>
            <p:nvPr/>
          </p:nvSpPr>
          <p:spPr>
            <a:xfrm>
              <a:off x="703885" y="1190710"/>
              <a:ext cx="24759" cy="303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327" fill="norm" stroke="1" extrusionOk="0">
                  <a:moveTo>
                    <a:pt x="15654" y="0"/>
                  </a:moveTo>
                  <a:cubicBezTo>
                    <a:pt x="10254" y="4320"/>
                    <a:pt x="4854" y="8640"/>
                    <a:pt x="2154" y="11619"/>
                  </a:cubicBezTo>
                  <a:cubicBezTo>
                    <a:pt x="-546" y="14599"/>
                    <a:pt x="-546" y="16237"/>
                    <a:pt x="1254" y="17801"/>
                  </a:cubicBezTo>
                  <a:cubicBezTo>
                    <a:pt x="3054" y="19366"/>
                    <a:pt x="6654" y="20855"/>
                    <a:pt x="10254" y="21228"/>
                  </a:cubicBezTo>
                  <a:cubicBezTo>
                    <a:pt x="13854" y="21600"/>
                    <a:pt x="17454" y="20855"/>
                    <a:pt x="21054" y="201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1" name="Line"/>
            <p:cNvSpPr/>
            <p:nvPr/>
          </p:nvSpPr>
          <p:spPr>
            <a:xfrm>
              <a:off x="701737" y="1324060"/>
              <a:ext cx="122157" cy="148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353" fill="norm" stroke="1" extrusionOk="0">
                  <a:moveTo>
                    <a:pt x="11243" y="0"/>
                  </a:moveTo>
                  <a:cubicBezTo>
                    <a:pt x="9413" y="0"/>
                    <a:pt x="7582" y="0"/>
                    <a:pt x="5569" y="2738"/>
                  </a:cubicBezTo>
                  <a:cubicBezTo>
                    <a:pt x="3555" y="5476"/>
                    <a:pt x="1359" y="10952"/>
                    <a:pt x="443" y="14451"/>
                  </a:cubicBezTo>
                  <a:cubicBezTo>
                    <a:pt x="-472" y="17949"/>
                    <a:pt x="-106" y="19470"/>
                    <a:pt x="2823" y="20383"/>
                  </a:cubicBezTo>
                  <a:cubicBezTo>
                    <a:pt x="5752" y="21296"/>
                    <a:pt x="11243" y="21600"/>
                    <a:pt x="14721" y="21144"/>
                  </a:cubicBezTo>
                  <a:cubicBezTo>
                    <a:pt x="18199" y="20687"/>
                    <a:pt x="19664" y="19470"/>
                    <a:pt x="21128" y="182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2" name="Line"/>
            <p:cNvSpPr/>
            <p:nvPr/>
          </p:nvSpPr>
          <p:spPr>
            <a:xfrm>
              <a:off x="823893" y="1307127"/>
              <a:ext cx="104865" cy="176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491" fill="norm" stroke="1" extrusionOk="0">
                  <a:moveTo>
                    <a:pt x="19440" y="514"/>
                  </a:moveTo>
                  <a:cubicBezTo>
                    <a:pt x="17280" y="257"/>
                    <a:pt x="15120" y="0"/>
                    <a:pt x="12960" y="0"/>
                  </a:cubicBezTo>
                  <a:cubicBezTo>
                    <a:pt x="10800" y="0"/>
                    <a:pt x="8640" y="257"/>
                    <a:pt x="7560" y="1800"/>
                  </a:cubicBezTo>
                  <a:cubicBezTo>
                    <a:pt x="6480" y="3343"/>
                    <a:pt x="6480" y="6171"/>
                    <a:pt x="8424" y="8743"/>
                  </a:cubicBezTo>
                  <a:cubicBezTo>
                    <a:pt x="10368" y="11314"/>
                    <a:pt x="14256" y="13629"/>
                    <a:pt x="17064" y="15429"/>
                  </a:cubicBezTo>
                  <a:cubicBezTo>
                    <a:pt x="19872" y="17229"/>
                    <a:pt x="21600" y="18514"/>
                    <a:pt x="21384" y="19543"/>
                  </a:cubicBezTo>
                  <a:cubicBezTo>
                    <a:pt x="21168" y="20571"/>
                    <a:pt x="19008" y="21343"/>
                    <a:pt x="15120" y="21471"/>
                  </a:cubicBezTo>
                  <a:cubicBezTo>
                    <a:pt x="11232" y="21600"/>
                    <a:pt x="5616" y="21086"/>
                    <a:pt x="0" y="205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3" name="Line"/>
            <p:cNvSpPr/>
            <p:nvPr/>
          </p:nvSpPr>
          <p:spPr>
            <a:xfrm>
              <a:off x="1583523" y="1129672"/>
              <a:ext cx="357971" cy="369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323" fill="norm" stroke="1" extrusionOk="0">
                  <a:moveTo>
                    <a:pt x="8909" y="1689"/>
                  </a:moveTo>
                  <a:cubicBezTo>
                    <a:pt x="8147" y="1078"/>
                    <a:pt x="7384" y="468"/>
                    <a:pt x="6686" y="163"/>
                  </a:cubicBezTo>
                  <a:cubicBezTo>
                    <a:pt x="5987" y="-142"/>
                    <a:pt x="5352" y="-142"/>
                    <a:pt x="4907" y="1261"/>
                  </a:cubicBezTo>
                  <a:cubicBezTo>
                    <a:pt x="4462" y="2665"/>
                    <a:pt x="4208" y="5472"/>
                    <a:pt x="4081" y="8583"/>
                  </a:cubicBezTo>
                  <a:cubicBezTo>
                    <a:pt x="3954" y="11695"/>
                    <a:pt x="3954" y="15112"/>
                    <a:pt x="3890" y="17187"/>
                  </a:cubicBezTo>
                  <a:cubicBezTo>
                    <a:pt x="3827" y="19261"/>
                    <a:pt x="3700" y="19994"/>
                    <a:pt x="3382" y="20543"/>
                  </a:cubicBezTo>
                  <a:cubicBezTo>
                    <a:pt x="3064" y="21092"/>
                    <a:pt x="2556" y="21458"/>
                    <a:pt x="2112" y="21275"/>
                  </a:cubicBezTo>
                  <a:cubicBezTo>
                    <a:pt x="1667" y="21092"/>
                    <a:pt x="1286" y="20360"/>
                    <a:pt x="968" y="19689"/>
                  </a:cubicBezTo>
                  <a:cubicBezTo>
                    <a:pt x="650" y="19017"/>
                    <a:pt x="396" y="18407"/>
                    <a:pt x="206" y="17797"/>
                  </a:cubicBezTo>
                  <a:cubicBezTo>
                    <a:pt x="15" y="17187"/>
                    <a:pt x="-112" y="16577"/>
                    <a:pt x="142" y="16150"/>
                  </a:cubicBezTo>
                  <a:cubicBezTo>
                    <a:pt x="396" y="15722"/>
                    <a:pt x="1032" y="15478"/>
                    <a:pt x="1984" y="15356"/>
                  </a:cubicBezTo>
                  <a:cubicBezTo>
                    <a:pt x="2937" y="15234"/>
                    <a:pt x="4208" y="15234"/>
                    <a:pt x="5161" y="15234"/>
                  </a:cubicBezTo>
                  <a:cubicBezTo>
                    <a:pt x="6114" y="15234"/>
                    <a:pt x="6749" y="15234"/>
                    <a:pt x="7384" y="15051"/>
                  </a:cubicBezTo>
                  <a:cubicBezTo>
                    <a:pt x="8020" y="14868"/>
                    <a:pt x="8655" y="14502"/>
                    <a:pt x="8655" y="14258"/>
                  </a:cubicBezTo>
                  <a:cubicBezTo>
                    <a:pt x="8655" y="14014"/>
                    <a:pt x="8020" y="13892"/>
                    <a:pt x="7639" y="14136"/>
                  </a:cubicBezTo>
                  <a:cubicBezTo>
                    <a:pt x="7257" y="14380"/>
                    <a:pt x="7130" y="14990"/>
                    <a:pt x="7067" y="15600"/>
                  </a:cubicBezTo>
                  <a:cubicBezTo>
                    <a:pt x="7003" y="16211"/>
                    <a:pt x="7003" y="16821"/>
                    <a:pt x="7194" y="17370"/>
                  </a:cubicBezTo>
                  <a:cubicBezTo>
                    <a:pt x="7384" y="17919"/>
                    <a:pt x="7766" y="18407"/>
                    <a:pt x="8274" y="18773"/>
                  </a:cubicBezTo>
                  <a:cubicBezTo>
                    <a:pt x="8782" y="19139"/>
                    <a:pt x="9417" y="19383"/>
                    <a:pt x="9862" y="19139"/>
                  </a:cubicBezTo>
                  <a:cubicBezTo>
                    <a:pt x="10307" y="18895"/>
                    <a:pt x="10561" y="18163"/>
                    <a:pt x="10688" y="17187"/>
                  </a:cubicBezTo>
                  <a:cubicBezTo>
                    <a:pt x="10815" y="16211"/>
                    <a:pt x="10815" y="14990"/>
                    <a:pt x="10688" y="14075"/>
                  </a:cubicBezTo>
                  <a:cubicBezTo>
                    <a:pt x="10561" y="13160"/>
                    <a:pt x="10307" y="12550"/>
                    <a:pt x="10434" y="12489"/>
                  </a:cubicBezTo>
                  <a:cubicBezTo>
                    <a:pt x="10561" y="12427"/>
                    <a:pt x="11069" y="12916"/>
                    <a:pt x="11768" y="13770"/>
                  </a:cubicBezTo>
                  <a:cubicBezTo>
                    <a:pt x="12467" y="14624"/>
                    <a:pt x="13356" y="15844"/>
                    <a:pt x="13864" y="16821"/>
                  </a:cubicBezTo>
                  <a:cubicBezTo>
                    <a:pt x="14373" y="17797"/>
                    <a:pt x="14500" y="18529"/>
                    <a:pt x="14500" y="18590"/>
                  </a:cubicBezTo>
                  <a:cubicBezTo>
                    <a:pt x="14500" y="18651"/>
                    <a:pt x="14373" y="18041"/>
                    <a:pt x="14690" y="16882"/>
                  </a:cubicBezTo>
                  <a:cubicBezTo>
                    <a:pt x="15008" y="15722"/>
                    <a:pt x="15770" y="14014"/>
                    <a:pt x="16977" y="12672"/>
                  </a:cubicBezTo>
                  <a:cubicBezTo>
                    <a:pt x="18184" y="11329"/>
                    <a:pt x="19836" y="10353"/>
                    <a:pt x="21488" y="93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4" name="Line"/>
            <p:cNvSpPr/>
            <p:nvPr/>
          </p:nvSpPr>
          <p:spPr>
            <a:xfrm>
              <a:off x="2811443" y="1152610"/>
              <a:ext cx="1270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941"/>
                    <a:pt x="21600" y="9882"/>
                    <a:pt x="18000" y="13482"/>
                  </a:cubicBezTo>
                  <a:cubicBezTo>
                    <a:pt x="14400" y="17082"/>
                    <a:pt x="7200" y="1934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5" name="Line"/>
            <p:cNvSpPr/>
            <p:nvPr/>
          </p:nvSpPr>
          <p:spPr>
            <a:xfrm>
              <a:off x="2716193" y="1432010"/>
              <a:ext cx="2286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00" y="18000"/>
                    <a:pt x="9200" y="14400"/>
                    <a:pt x="12800" y="10800"/>
                  </a:cubicBezTo>
                  <a:cubicBezTo>
                    <a:pt x="16400" y="7200"/>
                    <a:pt x="19000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6" name="Line"/>
            <p:cNvSpPr/>
            <p:nvPr/>
          </p:nvSpPr>
          <p:spPr>
            <a:xfrm>
              <a:off x="3708240" y="1031960"/>
              <a:ext cx="87454" cy="373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508" fill="norm" stroke="1" extrusionOk="0">
                  <a:moveTo>
                    <a:pt x="21249" y="0"/>
                  </a:moveTo>
                  <a:cubicBezTo>
                    <a:pt x="17135" y="1831"/>
                    <a:pt x="13020" y="3661"/>
                    <a:pt x="9420" y="6651"/>
                  </a:cubicBezTo>
                  <a:cubicBezTo>
                    <a:pt x="5820" y="9641"/>
                    <a:pt x="2735" y="13790"/>
                    <a:pt x="1192" y="16475"/>
                  </a:cubicBezTo>
                  <a:cubicBezTo>
                    <a:pt x="-351" y="19159"/>
                    <a:pt x="-351" y="20380"/>
                    <a:pt x="935" y="20990"/>
                  </a:cubicBezTo>
                  <a:cubicBezTo>
                    <a:pt x="2220" y="21600"/>
                    <a:pt x="4792" y="21600"/>
                    <a:pt x="6849" y="21356"/>
                  </a:cubicBezTo>
                  <a:cubicBezTo>
                    <a:pt x="8906" y="21112"/>
                    <a:pt x="10449" y="20624"/>
                    <a:pt x="11992" y="20014"/>
                  </a:cubicBezTo>
                  <a:cubicBezTo>
                    <a:pt x="13535" y="19403"/>
                    <a:pt x="15078" y="18671"/>
                    <a:pt x="15849" y="17939"/>
                  </a:cubicBezTo>
                  <a:cubicBezTo>
                    <a:pt x="16620" y="17207"/>
                    <a:pt x="16620" y="16475"/>
                    <a:pt x="15335" y="15803"/>
                  </a:cubicBezTo>
                  <a:cubicBezTo>
                    <a:pt x="14049" y="15132"/>
                    <a:pt x="11478" y="14522"/>
                    <a:pt x="9163" y="14400"/>
                  </a:cubicBezTo>
                  <a:cubicBezTo>
                    <a:pt x="6849" y="14278"/>
                    <a:pt x="4792" y="14644"/>
                    <a:pt x="2735" y="150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7" name="Line"/>
            <p:cNvSpPr/>
            <p:nvPr/>
          </p:nvSpPr>
          <p:spPr>
            <a:xfrm>
              <a:off x="3802043" y="1223776"/>
              <a:ext cx="120651" cy="150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8" fill="norm" stroke="1" extrusionOk="0">
                  <a:moveTo>
                    <a:pt x="0" y="9580"/>
                  </a:moveTo>
                  <a:cubicBezTo>
                    <a:pt x="3411" y="8397"/>
                    <a:pt x="6821" y="7213"/>
                    <a:pt x="9095" y="5438"/>
                  </a:cubicBezTo>
                  <a:cubicBezTo>
                    <a:pt x="11368" y="3662"/>
                    <a:pt x="12505" y="1295"/>
                    <a:pt x="12126" y="408"/>
                  </a:cubicBezTo>
                  <a:cubicBezTo>
                    <a:pt x="11747" y="-480"/>
                    <a:pt x="9853" y="112"/>
                    <a:pt x="8526" y="1887"/>
                  </a:cubicBezTo>
                  <a:cubicBezTo>
                    <a:pt x="7200" y="3662"/>
                    <a:pt x="6442" y="6621"/>
                    <a:pt x="6063" y="9580"/>
                  </a:cubicBezTo>
                  <a:cubicBezTo>
                    <a:pt x="5684" y="12539"/>
                    <a:pt x="5684" y="15498"/>
                    <a:pt x="7579" y="17569"/>
                  </a:cubicBezTo>
                  <a:cubicBezTo>
                    <a:pt x="9474" y="19641"/>
                    <a:pt x="13263" y="20824"/>
                    <a:pt x="15916" y="20972"/>
                  </a:cubicBezTo>
                  <a:cubicBezTo>
                    <a:pt x="18568" y="21120"/>
                    <a:pt x="20084" y="20232"/>
                    <a:pt x="21600" y="193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8" name="Line"/>
            <p:cNvSpPr/>
            <p:nvPr/>
          </p:nvSpPr>
          <p:spPr>
            <a:xfrm>
              <a:off x="3970976" y="1031960"/>
              <a:ext cx="85068" cy="353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456" fill="norm" stroke="1" extrusionOk="0">
                  <a:moveTo>
                    <a:pt x="21173" y="0"/>
                  </a:moveTo>
                  <a:cubicBezTo>
                    <a:pt x="16958" y="1929"/>
                    <a:pt x="12744" y="3857"/>
                    <a:pt x="9319" y="6750"/>
                  </a:cubicBezTo>
                  <a:cubicBezTo>
                    <a:pt x="5895" y="9643"/>
                    <a:pt x="3261" y="13500"/>
                    <a:pt x="1680" y="16007"/>
                  </a:cubicBezTo>
                  <a:cubicBezTo>
                    <a:pt x="100" y="18514"/>
                    <a:pt x="-427" y="19671"/>
                    <a:pt x="363" y="20443"/>
                  </a:cubicBezTo>
                  <a:cubicBezTo>
                    <a:pt x="1153" y="21214"/>
                    <a:pt x="3261" y="21600"/>
                    <a:pt x="6685" y="21407"/>
                  </a:cubicBezTo>
                  <a:cubicBezTo>
                    <a:pt x="10110" y="21214"/>
                    <a:pt x="14851" y="20443"/>
                    <a:pt x="19593" y="196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9" name="Line"/>
            <p:cNvSpPr/>
            <p:nvPr/>
          </p:nvSpPr>
          <p:spPr>
            <a:xfrm>
              <a:off x="3944831" y="1247860"/>
              <a:ext cx="142963" cy="22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0450" fill="norm" stroke="1" extrusionOk="0">
                  <a:moveTo>
                    <a:pt x="3348" y="0"/>
                  </a:moveTo>
                  <a:cubicBezTo>
                    <a:pt x="1760" y="1964"/>
                    <a:pt x="172" y="3927"/>
                    <a:pt x="13" y="7855"/>
                  </a:cubicBezTo>
                  <a:cubicBezTo>
                    <a:pt x="-146" y="11782"/>
                    <a:pt x="1125" y="17673"/>
                    <a:pt x="4936" y="19636"/>
                  </a:cubicBezTo>
                  <a:cubicBezTo>
                    <a:pt x="8748" y="21600"/>
                    <a:pt x="15101" y="19636"/>
                    <a:pt x="21454" y="176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0" name="Line"/>
            <p:cNvSpPr/>
            <p:nvPr/>
          </p:nvSpPr>
          <p:spPr>
            <a:xfrm>
              <a:off x="4094143" y="1235160"/>
              <a:ext cx="171451" cy="116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7" fill="norm" stroke="1" extrusionOk="0">
                  <a:moveTo>
                    <a:pt x="5600" y="0"/>
                  </a:moveTo>
                  <a:cubicBezTo>
                    <a:pt x="3733" y="2700"/>
                    <a:pt x="1867" y="5400"/>
                    <a:pt x="933" y="7907"/>
                  </a:cubicBezTo>
                  <a:cubicBezTo>
                    <a:pt x="0" y="10414"/>
                    <a:pt x="0" y="12729"/>
                    <a:pt x="0" y="14850"/>
                  </a:cubicBezTo>
                  <a:cubicBezTo>
                    <a:pt x="0" y="16971"/>
                    <a:pt x="0" y="18900"/>
                    <a:pt x="667" y="20057"/>
                  </a:cubicBezTo>
                  <a:cubicBezTo>
                    <a:pt x="1333" y="21214"/>
                    <a:pt x="2667" y="21600"/>
                    <a:pt x="3867" y="21021"/>
                  </a:cubicBezTo>
                  <a:cubicBezTo>
                    <a:pt x="5067" y="20443"/>
                    <a:pt x="6133" y="18900"/>
                    <a:pt x="7067" y="17357"/>
                  </a:cubicBezTo>
                  <a:cubicBezTo>
                    <a:pt x="8000" y="15814"/>
                    <a:pt x="8800" y="14271"/>
                    <a:pt x="9600" y="14271"/>
                  </a:cubicBezTo>
                  <a:cubicBezTo>
                    <a:pt x="10400" y="14271"/>
                    <a:pt x="11200" y="15814"/>
                    <a:pt x="12267" y="16971"/>
                  </a:cubicBezTo>
                  <a:cubicBezTo>
                    <a:pt x="13333" y="18129"/>
                    <a:pt x="14667" y="18900"/>
                    <a:pt x="16267" y="16779"/>
                  </a:cubicBezTo>
                  <a:cubicBezTo>
                    <a:pt x="17867" y="14657"/>
                    <a:pt x="19733" y="9643"/>
                    <a:pt x="21600" y="46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1" name="Line"/>
            <p:cNvSpPr/>
            <p:nvPr/>
          </p:nvSpPr>
          <p:spPr>
            <a:xfrm>
              <a:off x="4288506" y="1214397"/>
              <a:ext cx="283111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222" fill="norm" stroke="1" extrusionOk="0">
                  <a:moveTo>
                    <a:pt x="188" y="10740"/>
                  </a:moveTo>
                  <a:cubicBezTo>
                    <a:pt x="988" y="9787"/>
                    <a:pt x="1788" y="8834"/>
                    <a:pt x="2668" y="7087"/>
                  </a:cubicBezTo>
                  <a:cubicBezTo>
                    <a:pt x="3548" y="5340"/>
                    <a:pt x="4508" y="2798"/>
                    <a:pt x="4588" y="1687"/>
                  </a:cubicBezTo>
                  <a:cubicBezTo>
                    <a:pt x="4668" y="575"/>
                    <a:pt x="3868" y="893"/>
                    <a:pt x="2988" y="2798"/>
                  </a:cubicBezTo>
                  <a:cubicBezTo>
                    <a:pt x="2108" y="4704"/>
                    <a:pt x="1148" y="8198"/>
                    <a:pt x="588" y="11057"/>
                  </a:cubicBezTo>
                  <a:cubicBezTo>
                    <a:pt x="28" y="13916"/>
                    <a:pt x="-132" y="16140"/>
                    <a:pt x="108" y="17728"/>
                  </a:cubicBezTo>
                  <a:cubicBezTo>
                    <a:pt x="348" y="19316"/>
                    <a:pt x="988" y="20269"/>
                    <a:pt x="2028" y="19951"/>
                  </a:cubicBezTo>
                  <a:cubicBezTo>
                    <a:pt x="3068" y="19634"/>
                    <a:pt x="4508" y="18046"/>
                    <a:pt x="5788" y="16140"/>
                  </a:cubicBezTo>
                  <a:cubicBezTo>
                    <a:pt x="7068" y="14234"/>
                    <a:pt x="8188" y="12010"/>
                    <a:pt x="8988" y="9946"/>
                  </a:cubicBezTo>
                  <a:cubicBezTo>
                    <a:pt x="9788" y="7881"/>
                    <a:pt x="10268" y="5975"/>
                    <a:pt x="10188" y="4546"/>
                  </a:cubicBezTo>
                  <a:cubicBezTo>
                    <a:pt x="10108" y="3116"/>
                    <a:pt x="9468" y="2163"/>
                    <a:pt x="8828" y="2163"/>
                  </a:cubicBezTo>
                  <a:cubicBezTo>
                    <a:pt x="8188" y="2163"/>
                    <a:pt x="7548" y="3116"/>
                    <a:pt x="7068" y="4546"/>
                  </a:cubicBezTo>
                  <a:cubicBezTo>
                    <a:pt x="6588" y="5975"/>
                    <a:pt x="6268" y="7881"/>
                    <a:pt x="6028" y="10422"/>
                  </a:cubicBezTo>
                  <a:cubicBezTo>
                    <a:pt x="5788" y="12963"/>
                    <a:pt x="5628" y="16140"/>
                    <a:pt x="5948" y="17887"/>
                  </a:cubicBezTo>
                  <a:cubicBezTo>
                    <a:pt x="6268" y="19634"/>
                    <a:pt x="7068" y="19951"/>
                    <a:pt x="8588" y="18204"/>
                  </a:cubicBezTo>
                  <a:cubicBezTo>
                    <a:pt x="10108" y="16457"/>
                    <a:pt x="12348" y="12646"/>
                    <a:pt x="13708" y="10104"/>
                  </a:cubicBezTo>
                  <a:cubicBezTo>
                    <a:pt x="15068" y="7563"/>
                    <a:pt x="15548" y="6293"/>
                    <a:pt x="15548" y="6293"/>
                  </a:cubicBezTo>
                  <a:cubicBezTo>
                    <a:pt x="15548" y="6293"/>
                    <a:pt x="15068" y="7563"/>
                    <a:pt x="14668" y="9151"/>
                  </a:cubicBezTo>
                  <a:cubicBezTo>
                    <a:pt x="14268" y="10740"/>
                    <a:pt x="13948" y="12646"/>
                    <a:pt x="13628" y="14551"/>
                  </a:cubicBezTo>
                  <a:cubicBezTo>
                    <a:pt x="13308" y="16457"/>
                    <a:pt x="12988" y="18363"/>
                    <a:pt x="12908" y="18363"/>
                  </a:cubicBezTo>
                  <a:cubicBezTo>
                    <a:pt x="12828" y="18363"/>
                    <a:pt x="12988" y="16457"/>
                    <a:pt x="13708" y="13440"/>
                  </a:cubicBezTo>
                  <a:cubicBezTo>
                    <a:pt x="14428" y="10422"/>
                    <a:pt x="15708" y="6293"/>
                    <a:pt x="16908" y="3593"/>
                  </a:cubicBezTo>
                  <a:cubicBezTo>
                    <a:pt x="18108" y="893"/>
                    <a:pt x="19228" y="-378"/>
                    <a:pt x="20028" y="98"/>
                  </a:cubicBezTo>
                  <a:cubicBezTo>
                    <a:pt x="20828" y="575"/>
                    <a:pt x="21308" y="2798"/>
                    <a:pt x="21388" y="6610"/>
                  </a:cubicBezTo>
                  <a:cubicBezTo>
                    <a:pt x="21468" y="10422"/>
                    <a:pt x="21148" y="15822"/>
                    <a:pt x="20828" y="212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2" name="Line"/>
            <p:cNvSpPr/>
            <p:nvPr/>
          </p:nvSpPr>
          <p:spPr>
            <a:xfrm>
              <a:off x="5078393" y="968460"/>
              <a:ext cx="330201" cy="384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7" fill="norm" stroke="1" extrusionOk="0">
                  <a:moveTo>
                    <a:pt x="8308" y="0"/>
                  </a:moveTo>
                  <a:cubicBezTo>
                    <a:pt x="7477" y="3305"/>
                    <a:pt x="6646" y="6610"/>
                    <a:pt x="6023" y="9620"/>
                  </a:cubicBezTo>
                  <a:cubicBezTo>
                    <a:pt x="5400" y="12630"/>
                    <a:pt x="4985" y="15344"/>
                    <a:pt x="4708" y="16997"/>
                  </a:cubicBezTo>
                  <a:cubicBezTo>
                    <a:pt x="4431" y="18649"/>
                    <a:pt x="4292" y="19239"/>
                    <a:pt x="4362" y="19889"/>
                  </a:cubicBezTo>
                  <a:cubicBezTo>
                    <a:pt x="4431" y="20538"/>
                    <a:pt x="4708" y="21246"/>
                    <a:pt x="5123" y="21423"/>
                  </a:cubicBezTo>
                  <a:cubicBezTo>
                    <a:pt x="5538" y="21600"/>
                    <a:pt x="6092" y="21246"/>
                    <a:pt x="6508" y="20243"/>
                  </a:cubicBezTo>
                  <a:cubicBezTo>
                    <a:pt x="6923" y="19239"/>
                    <a:pt x="7200" y="17587"/>
                    <a:pt x="6715" y="16348"/>
                  </a:cubicBezTo>
                  <a:cubicBezTo>
                    <a:pt x="6231" y="15108"/>
                    <a:pt x="4985" y="14282"/>
                    <a:pt x="4015" y="13810"/>
                  </a:cubicBezTo>
                  <a:cubicBezTo>
                    <a:pt x="3046" y="13338"/>
                    <a:pt x="2354" y="13220"/>
                    <a:pt x="1592" y="13279"/>
                  </a:cubicBezTo>
                  <a:cubicBezTo>
                    <a:pt x="831" y="13338"/>
                    <a:pt x="0" y="13574"/>
                    <a:pt x="0" y="13751"/>
                  </a:cubicBezTo>
                  <a:cubicBezTo>
                    <a:pt x="0" y="13928"/>
                    <a:pt x="831" y="14046"/>
                    <a:pt x="2285" y="13928"/>
                  </a:cubicBezTo>
                  <a:cubicBezTo>
                    <a:pt x="3738" y="13810"/>
                    <a:pt x="5815" y="13456"/>
                    <a:pt x="7338" y="13043"/>
                  </a:cubicBezTo>
                  <a:cubicBezTo>
                    <a:pt x="8862" y="12630"/>
                    <a:pt x="9831" y="12157"/>
                    <a:pt x="10592" y="11744"/>
                  </a:cubicBezTo>
                  <a:cubicBezTo>
                    <a:pt x="11354" y="11331"/>
                    <a:pt x="11908" y="10977"/>
                    <a:pt x="12046" y="11095"/>
                  </a:cubicBezTo>
                  <a:cubicBezTo>
                    <a:pt x="12185" y="11213"/>
                    <a:pt x="11908" y="11803"/>
                    <a:pt x="11631" y="12452"/>
                  </a:cubicBezTo>
                  <a:cubicBezTo>
                    <a:pt x="11354" y="13102"/>
                    <a:pt x="11077" y="13810"/>
                    <a:pt x="10938" y="14459"/>
                  </a:cubicBezTo>
                  <a:cubicBezTo>
                    <a:pt x="10800" y="15108"/>
                    <a:pt x="10800" y="15698"/>
                    <a:pt x="11146" y="15875"/>
                  </a:cubicBezTo>
                  <a:cubicBezTo>
                    <a:pt x="11492" y="16052"/>
                    <a:pt x="12185" y="15816"/>
                    <a:pt x="12808" y="15521"/>
                  </a:cubicBezTo>
                  <a:cubicBezTo>
                    <a:pt x="13431" y="15226"/>
                    <a:pt x="13985" y="14872"/>
                    <a:pt x="14469" y="14931"/>
                  </a:cubicBezTo>
                  <a:cubicBezTo>
                    <a:pt x="14954" y="14990"/>
                    <a:pt x="15369" y="15462"/>
                    <a:pt x="15854" y="15875"/>
                  </a:cubicBezTo>
                  <a:cubicBezTo>
                    <a:pt x="16338" y="16289"/>
                    <a:pt x="16892" y="16643"/>
                    <a:pt x="17515" y="16879"/>
                  </a:cubicBezTo>
                  <a:cubicBezTo>
                    <a:pt x="18138" y="17115"/>
                    <a:pt x="18831" y="17233"/>
                    <a:pt x="19523" y="16407"/>
                  </a:cubicBezTo>
                  <a:cubicBezTo>
                    <a:pt x="20215" y="15580"/>
                    <a:pt x="20908" y="13810"/>
                    <a:pt x="21600" y="120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3" name="Line"/>
            <p:cNvSpPr/>
            <p:nvPr/>
          </p:nvSpPr>
          <p:spPr>
            <a:xfrm>
              <a:off x="5478869" y="1175100"/>
              <a:ext cx="96044" cy="93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0821" fill="norm" stroke="1" extrusionOk="0">
                  <a:moveTo>
                    <a:pt x="8358" y="7690"/>
                  </a:moveTo>
                  <a:cubicBezTo>
                    <a:pt x="6949" y="5811"/>
                    <a:pt x="5541" y="3933"/>
                    <a:pt x="4132" y="3933"/>
                  </a:cubicBezTo>
                  <a:cubicBezTo>
                    <a:pt x="2723" y="3933"/>
                    <a:pt x="1315" y="5811"/>
                    <a:pt x="610" y="7924"/>
                  </a:cubicBezTo>
                  <a:cubicBezTo>
                    <a:pt x="-94" y="10037"/>
                    <a:pt x="-94" y="12385"/>
                    <a:pt x="141" y="14733"/>
                  </a:cubicBezTo>
                  <a:cubicBezTo>
                    <a:pt x="376" y="17081"/>
                    <a:pt x="845" y="19429"/>
                    <a:pt x="3897" y="20368"/>
                  </a:cubicBezTo>
                  <a:cubicBezTo>
                    <a:pt x="6949" y="21307"/>
                    <a:pt x="12584" y="20837"/>
                    <a:pt x="16106" y="18490"/>
                  </a:cubicBezTo>
                  <a:cubicBezTo>
                    <a:pt x="19628" y="16142"/>
                    <a:pt x="21036" y="11916"/>
                    <a:pt x="21271" y="8629"/>
                  </a:cubicBezTo>
                  <a:cubicBezTo>
                    <a:pt x="21506" y="5342"/>
                    <a:pt x="20567" y="2994"/>
                    <a:pt x="18689" y="1585"/>
                  </a:cubicBezTo>
                  <a:cubicBezTo>
                    <a:pt x="16810" y="177"/>
                    <a:pt x="13993" y="-293"/>
                    <a:pt x="11645" y="177"/>
                  </a:cubicBezTo>
                  <a:cubicBezTo>
                    <a:pt x="9297" y="646"/>
                    <a:pt x="7419" y="2055"/>
                    <a:pt x="5541" y="34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4" name="Line"/>
            <p:cNvSpPr/>
            <p:nvPr/>
          </p:nvSpPr>
          <p:spPr>
            <a:xfrm>
              <a:off x="6099546" y="1162871"/>
              <a:ext cx="178998" cy="305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474" fill="norm" stroke="1" extrusionOk="0">
                  <a:moveTo>
                    <a:pt x="21240" y="1960"/>
                  </a:moveTo>
                  <a:cubicBezTo>
                    <a:pt x="18477" y="1066"/>
                    <a:pt x="15714" y="172"/>
                    <a:pt x="12826" y="23"/>
                  </a:cubicBezTo>
                  <a:cubicBezTo>
                    <a:pt x="9938" y="-126"/>
                    <a:pt x="6924" y="470"/>
                    <a:pt x="4789" y="1438"/>
                  </a:cubicBezTo>
                  <a:cubicBezTo>
                    <a:pt x="2654" y="2406"/>
                    <a:pt x="1398" y="3747"/>
                    <a:pt x="645" y="5088"/>
                  </a:cubicBezTo>
                  <a:cubicBezTo>
                    <a:pt x="-109" y="6428"/>
                    <a:pt x="-360" y="7769"/>
                    <a:pt x="770" y="8440"/>
                  </a:cubicBezTo>
                  <a:cubicBezTo>
                    <a:pt x="1900" y="9110"/>
                    <a:pt x="4412" y="9110"/>
                    <a:pt x="7677" y="8365"/>
                  </a:cubicBezTo>
                  <a:cubicBezTo>
                    <a:pt x="10942" y="7620"/>
                    <a:pt x="14961" y="6131"/>
                    <a:pt x="17347" y="5088"/>
                  </a:cubicBezTo>
                  <a:cubicBezTo>
                    <a:pt x="19733" y="4045"/>
                    <a:pt x="20487" y="3449"/>
                    <a:pt x="20863" y="3822"/>
                  </a:cubicBezTo>
                  <a:cubicBezTo>
                    <a:pt x="21240" y="4194"/>
                    <a:pt x="21240" y="5535"/>
                    <a:pt x="20863" y="7918"/>
                  </a:cubicBezTo>
                  <a:cubicBezTo>
                    <a:pt x="20487" y="10302"/>
                    <a:pt x="19733" y="13728"/>
                    <a:pt x="18980" y="15962"/>
                  </a:cubicBezTo>
                  <a:cubicBezTo>
                    <a:pt x="18226" y="18197"/>
                    <a:pt x="17473" y="19240"/>
                    <a:pt x="16593" y="20059"/>
                  </a:cubicBezTo>
                  <a:cubicBezTo>
                    <a:pt x="15714" y="20878"/>
                    <a:pt x="14710" y="21474"/>
                    <a:pt x="13454" y="21474"/>
                  </a:cubicBezTo>
                  <a:cubicBezTo>
                    <a:pt x="12198" y="21474"/>
                    <a:pt x="10691" y="20878"/>
                    <a:pt x="9812" y="19463"/>
                  </a:cubicBezTo>
                  <a:cubicBezTo>
                    <a:pt x="8933" y="18048"/>
                    <a:pt x="8682" y="15813"/>
                    <a:pt x="10440" y="13653"/>
                  </a:cubicBezTo>
                  <a:cubicBezTo>
                    <a:pt x="12198" y="11493"/>
                    <a:pt x="15966" y="9408"/>
                    <a:pt x="19733" y="73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5" name="Line"/>
            <p:cNvSpPr/>
            <p:nvPr/>
          </p:nvSpPr>
          <p:spPr>
            <a:xfrm>
              <a:off x="6342043" y="1158960"/>
              <a:ext cx="57151" cy="145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3" fill="norm" stroke="1" extrusionOk="0">
                  <a:moveTo>
                    <a:pt x="0" y="12209"/>
                  </a:moveTo>
                  <a:cubicBezTo>
                    <a:pt x="1600" y="13774"/>
                    <a:pt x="3200" y="15339"/>
                    <a:pt x="4000" y="17217"/>
                  </a:cubicBezTo>
                  <a:cubicBezTo>
                    <a:pt x="4800" y="19096"/>
                    <a:pt x="4800" y="21287"/>
                    <a:pt x="4400" y="21443"/>
                  </a:cubicBezTo>
                  <a:cubicBezTo>
                    <a:pt x="4000" y="21600"/>
                    <a:pt x="3200" y="19722"/>
                    <a:pt x="2800" y="16591"/>
                  </a:cubicBezTo>
                  <a:cubicBezTo>
                    <a:pt x="2400" y="13461"/>
                    <a:pt x="2400" y="9078"/>
                    <a:pt x="3200" y="6104"/>
                  </a:cubicBezTo>
                  <a:cubicBezTo>
                    <a:pt x="4000" y="3130"/>
                    <a:pt x="5600" y="1565"/>
                    <a:pt x="8800" y="783"/>
                  </a:cubicBezTo>
                  <a:cubicBezTo>
                    <a:pt x="12000" y="0"/>
                    <a:pt x="168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6" name="Line"/>
            <p:cNvSpPr/>
            <p:nvPr/>
          </p:nvSpPr>
          <p:spPr>
            <a:xfrm>
              <a:off x="6411893" y="1184360"/>
              <a:ext cx="114301" cy="100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4" fill="norm" stroke="1" extrusionOk="0">
                  <a:moveTo>
                    <a:pt x="0" y="1322"/>
                  </a:moveTo>
                  <a:cubicBezTo>
                    <a:pt x="0" y="5731"/>
                    <a:pt x="0" y="10139"/>
                    <a:pt x="600" y="13665"/>
                  </a:cubicBezTo>
                  <a:cubicBezTo>
                    <a:pt x="1200" y="17192"/>
                    <a:pt x="2400" y="19837"/>
                    <a:pt x="4000" y="20718"/>
                  </a:cubicBezTo>
                  <a:cubicBezTo>
                    <a:pt x="5600" y="21600"/>
                    <a:pt x="7600" y="20718"/>
                    <a:pt x="10600" y="16971"/>
                  </a:cubicBezTo>
                  <a:cubicBezTo>
                    <a:pt x="13600" y="13224"/>
                    <a:pt x="17600" y="661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7" name="Line"/>
            <p:cNvSpPr/>
            <p:nvPr/>
          </p:nvSpPr>
          <p:spPr>
            <a:xfrm>
              <a:off x="6540073" y="1162895"/>
              <a:ext cx="227421" cy="161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085" fill="norm" stroke="1" extrusionOk="0">
                  <a:moveTo>
                    <a:pt x="489" y="7793"/>
                  </a:moveTo>
                  <a:cubicBezTo>
                    <a:pt x="1489" y="7239"/>
                    <a:pt x="2489" y="6685"/>
                    <a:pt x="3289" y="5162"/>
                  </a:cubicBezTo>
                  <a:cubicBezTo>
                    <a:pt x="4089" y="3639"/>
                    <a:pt x="4689" y="1147"/>
                    <a:pt x="4489" y="316"/>
                  </a:cubicBezTo>
                  <a:cubicBezTo>
                    <a:pt x="4289" y="-515"/>
                    <a:pt x="3289" y="316"/>
                    <a:pt x="2389" y="2531"/>
                  </a:cubicBezTo>
                  <a:cubicBezTo>
                    <a:pt x="1489" y="4747"/>
                    <a:pt x="689" y="8347"/>
                    <a:pt x="289" y="10839"/>
                  </a:cubicBezTo>
                  <a:cubicBezTo>
                    <a:pt x="-111" y="13331"/>
                    <a:pt x="-111" y="14716"/>
                    <a:pt x="389" y="15408"/>
                  </a:cubicBezTo>
                  <a:cubicBezTo>
                    <a:pt x="889" y="16100"/>
                    <a:pt x="1889" y="16100"/>
                    <a:pt x="3389" y="15131"/>
                  </a:cubicBezTo>
                  <a:cubicBezTo>
                    <a:pt x="4889" y="14162"/>
                    <a:pt x="6889" y="12223"/>
                    <a:pt x="8189" y="10700"/>
                  </a:cubicBezTo>
                  <a:cubicBezTo>
                    <a:pt x="9489" y="9177"/>
                    <a:pt x="10089" y="8070"/>
                    <a:pt x="10789" y="7100"/>
                  </a:cubicBezTo>
                  <a:cubicBezTo>
                    <a:pt x="11489" y="6131"/>
                    <a:pt x="12289" y="5300"/>
                    <a:pt x="12489" y="5854"/>
                  </a:cubicBezTo>
                  <a:cubicBezTo>
                    <a:pt x="12689" y="6408"/>
                    <a:pt x="12289" y="8347"/>
                    <a:pt x="11989" y="10008"/>
                  </a:cubicBezTo>
                  <a:cubicBezTo>
                    <a:pt x="11689" y="11670"/>
                    <a:pt x="11489" y="13054"/>
                    <a:pt x="11289" y="14439"/>
                  </a:cubicBezTo>
                  <a:cubicBezTo>
                    <a:pt x="11089" y="15823"/>
                    <a:pt x="10889" y="17208"/>
                    <a:pt x="10689" y="17208"/>
                  </a:cubicBezTo>
                  <a:cubicBezTo>
                    <a:pt x="10489" y="17208"/>
                    <a:pt x="10289" y="15823"/>
                    <a:pt x="10989" y="13193"/>
                  </a:cubicBezTo>
                  <a:cubicBezTo>
                    <a:pt x="11689" y="10562"/>
                    <a:pt x="13289" y="6685"/>
                    <a:pt x="14489" y="4331"/>
                  </a:cubicBezTo>
                  <a:cubicBezTo>
                    <a:pt x="15689" y="1977"/>
                    <a:pt x="16489" y="1147"/>
                    <a:pt x="17389" y="593"/>
                  </a:cubicBezTo>
                  <a:cubicBezTo>
                    <a:pt x="18289" y="39"/>
                    <a:pt x="19289" y="-238"/>
                    <a:pt x="20089" y="2254"/>
                  </a:cubicBezTo>
                  <a:cubicBezTo>
                    <a:pt x="20889" y="4747"/>
                    <a:pt x="21489" y="10008"/>
                    <a:pt x="21489" y="13608"/>
                  </a:cubicBezTo>
                  <a:cubicBezTo>
                    <a:pt x="21489" y="17208"/>
                    <a:pt x="20889" y="19147"/>
                    <a:pt x="20289" y="210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8" name="Line"/>
            <p:cNvSpPr/>
            <p:nvPr/>
          </p:nvSpPr>
          <p:spPr>
            <a:xfrm>
              <a:off x="7390685" y="1098883"/>
              <a:ext cx="115672" cy="223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2" h="21313" fill="norm" stroke="1" extrusionOk="0">
                  <a:moveTo>
                    <a:pt x="19953" y="4518"/>
                  </a:moveTo>
                  <a:cubicBezTo>
                    <a:pt x="20326" y="3509"/>
                    <a:pt x="20698" y="2499"/>
                    <a:pt x="19767" y="1692"/>
                  </a:cubicBezTo>
                  <a:cubicBezTo>
                    <a:pt x="18836" y="884"/>
                    <a:pt x="16601" y="279"/>
                    <a:pt x="13436" y="77"/>
                  </a:cubicBezTo>
                  <a:cubicBezTo>
                    <a:pt x="10270" y="-125"/>
                    <a:pt x="6174" y="77"/>
                    <a:pt x="3381" y="582"/>
                  </a:cubicBezTo>
                  <a:cubicBezTo>
                    <a:pt x="588" y="1086"/>
                    <a:pt x="-902" y="1894"/>
                    <a:pt x="588" y="4013"/>
                  </a:cubicBezTo>
                  <a:cubicBezTo>
                    <a:pt x="2077" y="6133"/>
                    <a:pt x="6546" y="9565"/>
                    <a:pt x="9712" y="11785"/>
                  </a:cubicBezTo>
                  <a:cubicBezTo>
                    <a:pt x="12877" y="14006"/>
                    <a:pt x="14739" y="15015"/>
                    <a:pt x="16043" y="16025"/>
                  </a:cubicBezTo>
                  <a:cubicBezTo>
                    <a:pt x="17346" y="17034"/>
                    <a:pt x="18091" y="18043"/>
                    <a:pt x="16788" y="19053"/>
                  </a:cubicBezTo>
                  <a:cubicBezTo>
                    <a:pt x="15484" y="20062"/>
                    <a:pt x="12132" y="21071"/>
                    <a:pt x="9526" y="21273"/>
                  </a:cubicBezTo>
                  <a:cubicBezTo>
                    <a:pt x="6919" y="21475"/>
                    <a:pt x="5057" y="20869"/>
                    <a:pt x="4498" y="20062"/>
                  </a:cubicBezTo>
                  <a:cubicBezTo>
                    <a:pt x="3939" y="19254"/>
                    <a:pt x="4684" y="18245"/>
                    <a:pt x="6174" y="17337"/>
                  </a:cubicBezTo>
                  <a:cubicBezTo>
                    <a:pt x="7664" y="16428"/>
                    <a:pt x="9898" y="15621"/>
                    <a:pt x="12132" y="148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9" name="Line"/>
            <p:cNvSpPr/>
            <p:nvPr/>
          </p:nvSpPr>
          <p:spPr>
            <a:xfrm>
              <a:off x="7537166" y="1154314"/>
              <a:ext cx="119328" cy="148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086" fill="norm" stroke="1" extrusionOk="0">
                  <a:moveTo>
                    <a:pt x="13405" y="5158"/>
                  </a:moveTo>
                  <a:cubicBezTo>
                    <a:pt x="14921" y="3958"/>
                    <a:pt x="16437" y="2758"/>
                    <a:pt x="16437" y="1708"/>
                  </a:cubicBezTo>
                  <a:cubicBezTo>
                    <a:pt x="16437" y="658"/>
                    <a:pt x="14921" y="-242"/>
                    <a:pt x="12837" y="58"/>
                  </a:cubicBezTo>
                  <a:cubicBezTo>
                    <a:pt x="10752" y="358"/>
                    <a:pt x="8100" y="1858"/>
                    <a:pt x="5826" y="4708"/>
                  </a:cubicBezTo>
                  <a:cubicBezTo>
                    <a:pt x="3552" y="7558"/>
                    <a:pt x="1658" y="11758"/>
                    <a:pt x="710" y="14758"/>
                  </a:cubicBezTo>
                  <a:cubicBezTo>
                    <a:pt x="-237" y="17758"/>
                    <a:pt x="-237" y="19558"/>
                    <a:pt x="710" y="20458"/>
                  </a:cubicBezTo>
                  <a:cubicBezTo>
                    <a:pt x="1658" y="21358"/>
                    <a:pt x="3552" y="21358"/>
                    <a:pt x="5826" y="20008"/>
                  </a:cubicBezTo>
                  <a:cubicBezTo>
                    <a:pt x="8100" y="18658"/>
                    <a:pt x="10752" y="15958"/>
                    <a:pt x="12647" y="13708"/>
                  </a:cubicBezTo>
                  <a:cubicBezTo>
                    <a:pt x="14542" y="11458"/>
                    <a:pt x="15679" y="9658"/>
                    <a:pt x="16816" y="8008"/>
                  </a:cubicBezTo>
                  <a:cubicBezTo>
                    <a:pt x="17952" y="6358"/>
                    <a:pt x="19089" y="4858"/>
                    <a:pt x="19658" y="4858"/>
                  </a:cubicBezTo>
                  <a:cubicBezTo>
                    <a:pt x="20226" y="4858"/>
                    <a:pt x="20226" y="6358"/>
                    <a:pt x="20416" y="8758"/>
                  </a:cubicBezTo>
                  <a:cubicBezTo>
                    <a:pt x="20605" y="11158"/>
                    <a:pt x="20984" y="14458"/>
                    <a:pt x="21363" y="177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0" name="Line"/>
            <p:cNvSpPr/>
            <p:nvPr/>
          </p:nvSpPr>
          <p:spPr>
            <a:xfrm>
              <a:off x="7714652" y="1165310"/>
              <a:ext cx="138187" cy="123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432" fill="norm" stroke="1" extrusionOk="0">
                  <a:moveTo>
                    <a:pt x="6717" y="0"/>
                  </a:moveTo>
                  <a:cubicBezTo>
                    <a:pt x="5408" y="6224"/>
                    <a:pt x="4099" y="12447"/>
                    <a:pt x="2953" y="16292"/>
                  </a:cubicBezTo>
                  <a:cubicBezTo>
                    <a:pt x="1808" y="20136"/>
                    <a:pt x="826" y="21600"/>
                    <a:pt x="335" y="21417"/>
                  </a:cubicBezTo>
                  <a:cubicBezTo>
                    <a:pt x="-156" y="21234"/>
                    <a:pt x="-156" y="19403"/>
                    <a:pt x="662" y="16658"/>
                  </a:cubicBezTo>
                  <a:cubicBezTo>
                    <a:pt x="1480" y="13912"/>
                    <a:pt x="3117" y="10251"/>
                    <a:pt x="4426" y="7505"/>
                  </a:cubicBezTo>
                  <a:cubicBezTo>
                    <a:pt x="5735" y="4759"/>
                    <a:pt x="6717" y="2929"/>
                    <a:pt x="8026" y="1831"/>
                  </a:cubicBezTo>
                  <a:cubicBezTo>
                    <a:pt x="9335" y="732"/>
                    <a:pt x="10971" y="366"/>
                    <a:pt x="11789" y="1098"/>
                  </a:cubicBezTo>
                  <a:cubicBezTo>
                    <a:pt x="12608" y="1831"/>
                    <a:pt x="12608" y="3661"/>
                    <a:pt x="12608" y="5492"/>
                  </a:cubicBezTo>
                  <a:cubicBezTo>
                    <a:pt x="12608" y="7322"/>
                    <a:pt x="12608" y="9153"/>
                    <a:pt x="12444" y="10983"/>
                  </a:cubicBezTo>
                  <a:cubicBezTo>
                    <a:pt x="12280" y="12814"/>
                    <a:pt x="11953" y="14644"/>
                    <a:pt x="11789" y="14644"/>
                  </a:cubicBezTo>
                  <a:cubicBezTo>
                    <a:pt x="11626" y="14644"/>
                    <a:pt x="11626" y="12814"/>
                    <a:pt x="11953" y="10983"/>
                  </a:cubicBezTo>
                  <a:cubicBezTo>
                    <a:pt x="12280" y="9153"/>
                    <a:pt x="12935" y="7322"/>
                    <a:pt x="13753" y="5675"/>
                  </a:cubicBezTo>
                  <a:cubicBezTo>
                    <a:pt x="14571" y="4027"/>
                    <a:pt x="15553" y="2563"/>
                    <a:pt x="16862" y="1647"/>
                  </a:cubicBezTo>
                  <a:cubicBezTo>
                    <a:pt x="18171" y="732"/>
                    <a:pt x="19808" y="366"/>
                    <a:pt x="20626" y="1098"/>
                  </a:cubicBezTo>
                  <a:cubicBezTo>
                    <a:pt x="21444" y="1831"/>
                    <a:pt x="21444" y="3661"/>
                    <a:pt x="21280" y="6407"/>
                  </a:cubicBezTo>
                  <a:cubicBezTo>
                    <a:pt x="21117" y="9153"/>
                    <a:pt x="20789" y="12814"/>
                    <a:pt x="20462" y="164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1" name="Line"/>
            <p:cNvSpPr/>
            <p:nvPr/>
          </p:nvSpPr>
          <p:spPr>
            <a:xfrm>
              <a:off x="7860488" y="977214"/>
              <a:ext cx="397810" cy="505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498" fill="norm" stroke="1" extrusionOk="0">
                  <a:moveTo>
                    <a:pt x="4757" y="9348"/>
                  </a:moveTo>
                  <a:cubicBezTo>
                    <a:pt x="4300" y="10158"/>
                    <a:pt x="3843" y="10968"/>
                    <a:pt x="3157" y="12813"/>
                  </a:cubicBezTo>
                  <a:cubicBezTo>
                    <a:pt x="2471" y="14658"/>
                    <a:pt x="1557" y="17538"/>
                    <a:pt x="986" y="19248"/>
                  </a:cubicBezTo>
                  <a:cubicBezTo>
                    <a:pt x="414" y="20958"/>
                    <a:pt x="186" y="21498"/>
                    <a:pt x="71" y="21498"/>
                  </a:cubicBezTo>
                  <a:cubicBezTo>
                    <a:pt x="-43" y="21498"/>
                    <a:pt x="-43" y="20958"/>
                    <a:pt x="243" y="19338"/>
                  </a:cubicBezTo>
                  <a:cubicBezTo>
                    <a:pt x="528" y="17718"/>
                    <a:pt x="1100" y="15018"/>
                    <a:pt x="1614" y="13038"/>
                  </a:cubicBezTo>
                  <a:cubicBezTo>
                    <a:pt x="2128" y="11058"/>
                    <a:pt x="2586" y="9798"/>
                    <a:pt x="2986" y="8898"/>
                  </a:cubicBezTo>
                  <a:cubicBezTo>
                    <a:pt x="3386" y="7998"/>
                    <a:pt x="3728" y="7458"/>
                    <a:pt x="4186" y="7053"/>
                  </a:cubicBezTo>
                  <a:cubicBezTo>
                    <a:pt x="4643" y="6648"/>
                    <a:pt x="5214" y="6378"/>
                    <a:pt x="5557" y="6468"/>
                  </a:cubicBezTo>
                  <a:cubicBezTo>
                    <a:pt x="5900" y="6558"/>
                    <a:pt x="6014" y="7008"/>
                    <a:pt x="5957" y="8088"/>
                  </a:cubicBezTo>
                  <a:cubicBezTo>
                    <a:pt x="5900" y="9168"/>
                    <a:pt x="5671" y="10878"/>
                    <a:pt x="5386" y="11913"/>
                  </a:cubicBezTo>
                  <a:cubicBezTo>
                    <a:pt x="5100" y="12948"/>
                    <a:pt x="4757" y="13308"/>
                    <a:pt x="4471" y="13218"/>
                  </a:cubicBezTo>
                  <a:cubicBezTo>
                    <a:pt x="4186" y="13128"/>
                    <a:pt x="3957" y="12588"/>
                    <a:pt x="4300" y="11148"/>
                  </a:cubicBezTo>
                  <a:cubicBezTo>
                    <a:pt x="4643" y="9708"/>
                    <a:pt x="5557" y="7368"/>
                    <a:pt x="6643" y="5433"/>
                  </a:cubicBezTo>
                  <a:cubicBezTo>
                    <a:pt x="7728" y="3498"/>
                    <a:pt x="8986" y="1968"/>
                    <a:pt x="9843" y="1068"/>
                  </a:cubicBezTo>
                  <a:cubicBezTo>
                    <a:pt x="10700" y="168"/>
                    <a:pt x="11157" y="-102"/>
                    <a:pt x="11500" y="33"/>
                  </a:cubicBezTo>
                  <a:cubicBezTo>
                    <a:pt x="11843" y="168"/>
                    <a:pt x="12071" y="708"/>
                    <a:pt x="11957" y="2148"/>
                  </a:cubicBezTo>
                  <a:cubicBezTo>
                    <a:pt x="11843" y="3588"/>
                    <a:pt x="11386" y="5928"/>
                    <a:pt x="11100" y="7323"/>
                  </a:cubicBezTo>
                  <a:cubicBezTo>
                    <a:pt x="10814" y="8718"/>
                    <a:pt x="10700" y="9168"/>
                    <a:pt x="10643" y="9618"/>
                  </a:cubicBezTo>
                  <a:cubicBezTo>
                    <a:pt x="10586" y="10068"/>
                    <a:pt x="10586" y="10518"/>
                    <a:pt x="10871" y="10743"/>
                  </a:cubicBezTo>
                  <a:cubicBezTo>
                    <a:pt x="11157" y="10968"/>
                    <a:pt x="11728" y="10968"/>
                    <a:pt x="12186" y="10788"/>
                  </a:cubicBezTo>
                  <a:cubicBezTo>
                    <a:pt x="12643" y="10608"/>
                    <a:pt x="12986" y="10248"/>
                    <a:pt x="13443" y="9618"/>
                  </a:cubicBezTo>
                  <a:cubicBezTo>
                    <a:pt x="13900" y="8988"/>
                    <a:pt x="14471" y="8088"/>
                    <a:pt x="14814" y="7368"/>
                  </a:cubicBezTo>
                  <a:cubicBezTo>
                    <a:pt x="15157" y="6648"/>
                    <a:pt x="15271" y="6108"/>
                    <a:pt x="15043" y="5883"/>
                  </a:cubicBezTo>
                  <a:cubicBezTo>
                    <a:pt x="14814" y="5658"/>
                    <a:pt x="14243" y="5748"/>
                    <a:pt x="13671" y="6198"/>
                  </a:cubicBezTo>
                  <a:cubicBezTo>
                    <a:pt x="13100" y="6648"/>
                    <a:pt x="12528" y="7458"/>
                    <a:pt x="12243" y="8088"/>
                  </a:cubicBezTo>
                  <a:cubicBezTo>
                    <a:pt x="11957" y="8718"/>
                    <a:pt x="11957" y="9168"/>
                    <a:pt x="12014" y="9708"/>
                  </a:cubicBezTo>
                  <a:cubicBezTo>
                    <a:pt x="12071" y="10248"/>
                    <a:pt x="12186" y="10878"/>
                    <a:pt x="12643" y="11238"/>
                  </a:cubicBezTo>
                  <a:cubicBezTo>
                    <a:pt x="13100" y="11598"/>
                    <a:pt x="13900" y="11688"/>
                    <a:pt x="15157" y="11283"/>
                  </a:cubicBezTo>
                  <a:cubicBezTo>
                    <a:pt x="16414" y="10878"/>
                    <a:pt x="18128" y="9978"/>
                    <a:pt x="19271" y="9123"/>
                  </a:cubicBezTo>
                  <a:cubicBezTo>
                    <a:pt x="20414" y="8268"/>
                    <a:pt x="20986" y="7458"/>
                    <a:pt x="21271" y="6828"/>
                  </a:cubicBezTo>
                  <a:cubicBezTo>
                    <a:pt x="21557" y="6198"/>
                    <a:pt x="21557" y="5748"/>
                    <a:pt x="21214" y="5433"/>
                  </a:cubicBezTo>
                  <a:cubicBezTo>
                    <a:pt x="20871" y="5118"/>
                    <a:pt x="20186" y="4938"/>
                    <a:pt x="19728" y="5073"/>
                  </a:cubicBezTo>
                  <a:cubicBezTo>
                    <a:pt x="19271" y="5208"/>
                    <a:pt x="19043" y="5658"/>
                    <a:pt x="19157" y="6378"/>
                  </a:cubicBezTo>
                  <a:cubicBezTo>
                    <a:pt x="19271" y="7098"/>
                    <a:pt x="19728" y="8088"/>
                    <a:pt x="20014" y="8808"/>
                  </a:cubicBezTo>
                  <a:cubicBezTo>
                    <a:pt x="20300" y="9528"/>
                    <a:pt x="20414" y="9978"/>
                    <a:pt x="20471" y="10473"/>
                  </a:cubicBezTo>
                  <a:cubicBezTo>
                    <a:pt x="20528" y="10968"/>
                    <a:pt x="20528" y="11508"/>
                    <a:pt x="20071" y="11823"/>
                  </a:cubicBezTo>
                  <a:cubicBezTo>
                    <a:pt x="19614" y="12138"/>
                    <a:pt x="18700" y="12228"/>
                    <a:pt x="17786" y="123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2" name="Line"/>
            <p:cNvSpPr/>
            <p:nvPr/>
          </p:nvSpPr>
          <p:spPr>
            <a:xfrm>
              <a:off x="8481993" y="936710"/>
              <a:ext cx="17145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67" y="3720"/>
                    <a:pt x="12533" y="7440"/>
                    <a:pt x="8933" y="11040"/>
                  </a:cubicBezTo>
                  <a:cubicBezTo>
                    <a:pt x="5333" y="14640"/>
                    <a:pt x="2667" y="1812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3" name="Line"/>
            <p:cNvSpPr/>
            <p:nvPr/>
          </p:nvSpPr>
          <p:spPr>
            <a:xfrm>
              <a:off x="8605559" y="951853"/>
              <a:ext cx="536835" cy="358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175" fill="norm" stroke="1" extrusionOk="0">
                  <a:moveTo>
                    <a:pt x="5240" y="13715"/>
                  </a:moveTo>
                  <a:cubicBezTo>
                    <a:pt x="5155" y="13091"/>
                    <a:pt x="5070" y="12466"/>
                    <a:pt x="4645" y="11967"/>
                  </a:cubicBezTo>
                  <a:cubicBezTo>
                    <a:pt x="4220" y="11468"/>
                    <a:pt x="3455" y="11093"/>
                    <a:pt x="2689" y="11592"/>
                  </a:cubicBezTo>
                  <a:cubicBezTo>
                    <a:pt x="1924" y="12092"/>
                    <a:pt x="1159" y="13465"/>
                    <a:pt x="691" y="14839"/>
                  </a:cubicBezTo>
                  <a:cubicBezTo>
                    <a:pt x="223" y="16212"/>
                    <a:pt x="53" y="17585"/>
                    <a:pt x="11" y="18647"/>
                  </a:cubicBezTo>
                  <a:cubicBezTo>
                    <a:pt x="-32" y="19708"/>
                    <a:pt x="53" y="20457"/>
                    <a:pt x="308" y="20894"/>
                  </a:cubicBezTo>
                  <a:cubicBezTo>
                    <a:pt x="563" y="21331"/>
                    <a:pt x="988" y="21456"/>
                    <a:pt x="1966" y="19770"/>
                  </a:cubicBezTo>
                  <a:cubicBezTo>
                    <a:pt x="2944" y="18085"/>
                    <a:pt x="4475" y="14589"/>
                    <a:pt x="5411" y="11592"/>
                  </a:cubicBezTo>
                  <a:cubicBezTo>
                    <a:pt x="6346" y="8596"/>
                    <a:pt x="6686" y="6099"/>
                    <a:pt x="6856" y="4538"/>
                  </a:cubicBezTo>
                  <a:cubicBezTo>
                    <a:pt x="7026" y="2977"/>
                    <a:pt x="7026" y="2353"/>
                    <a:pt x="6856" y="2228"/>
                  </a:cubicBezTo>
                  <a:cubicBezTo>
                    <a:pt x="6686" y="2103"/>
                    <a:pt x="6346" y="2478"/>
                    <a:pt x="5666" y="4351"/>
                  </a:cubicBezTo>
                  <a:cubicBezTo>
                    <a:pt x="4985" y="6224"/>
                    <a:pt x="3965" y="9595"/>
                    <a:pt x="3412" y="12029"/>
                  </a:cubicBezTo>
                  <a:cubicBezTo>
                    <a:pt x="2859" y="14464"/>
                    <a:pt x="2774" y="15962"/>
                    <a:pt x="2774" y="17086"/>
                  </a:cubicBezTo>
                  <a:cubicBezTo>
                    <a:pt x="2774" y="18210"/>
                    <a:pt x="2859" y="18959"/>
                    <a:pt x="3540" y="19084"/>
                  </a:cubicBezTo>
                  <a:cubicBezTo>
                    <a:pt x="4220" y="19209"/>
                    <a:pt x="5496" y="18709"/>
                    <a:pt x="6346" y="18022"/>
                  </a:cubicBezTo>
                  <a:cubicBezTo>
                    <a:pt x="7196" y="17336"/>
                    <a:pt x="7622" y="16462"/>
                    <a:pt x="7919" y="15713"/>
                  </a:cubicBezTo>
                  <a:cubicBezTo>
                    <a:pt x="8217" y="14964"/>
                    <a:pt x="8387" y="14339"/>
                    <a:pt x="8259" y="14090"/>
                  </a:cubicBezTo>
                  <a:cubicBezTo>
                    <a:pt x="8132" y="13840"/>
                    <a:pt x="7707" y="13965"/>
                    <a:pt x="7196" y="14464"/>
                  </a:cubicBezTo>
                  <a:cubicBezTo>
                    <a:pt x="6686" y="14964"/>
                    <a:pt x="6091" y="15838"/>
                    <a:pt x="5708" y="16649"/>
                  </a:cubicBezTo>
                  <a:cubicBezTo>
                    <a:pt x="5325" y="17461"/>
                    <a:pt x="5155" y="18210"/>
                    <a:pt x="5070" y="18896"/>
                  </a:cubicBezTo>
                  <a:cubicBezTo>
                    <a:pt x="4985" y="19583"/>
                    <a:pt x="4985" y="20207"/>
                    <a:pt x="5198" y="20520"/>
                  </a:cubicBezTo>
                  <a:cubicBezTo>
                    <a:pt x="5411" y="20832"/>
                    <a:pt x="5836" y="20832"/>
                    <a:pt x="6303" y="20457"/>
                  </a:cubicBezTo>
                  <a:cubicBezTo>
                    <a:pt x="6771" y="20083"/>
                    <a:pt x="7281" y="19333"/>
                    <a:pt x="7664" y="19209"/>
                  </a:cubicBezTo>
                  <a:cubicBezTo>
                    <a:pt x="8047" y="19084"/>
                    <a:pt x="8302" y="19583"/>
                    <a:pt x="8642" y="19770"/>
                  </a:cubicBezTo>
                  <a:cubicBezTo>
                    <a:pt x="8982" y="19958"/>
                    <a:pt x="9407" y="19833"/>
                    <a:pt x="10088" y="18896"/>
                  </a:cubicBezTo>
                  <a:cubicBezTo>
                    <a:pt x="10768" y="17960"/>
                    <a:pt x="11703" y="16212"/>
                    <a:pt x="12681" y="13216"/>
                  </a:cubicBezTo>
                  <a:cubicBezTo>
                    <a:pt x="13659" y="10219"/>
                    <a:pt x="14680" y="5974"/>
                    <a:pt x="15233" y="3477"/>
                  </a:cubicBezTo>
                  <a:cubicBezTo>
                    <a:pt x="15785" y="980"/>
                    <a:pt x="15870" y="231"/>
                    <a:pt x="15743" y="43"/>
                  </a:cubicBezTo>
                  <a:cubicBezTo>
                    <a:pt x="15615" y="-144"/>
                    <a:pt x="15275" y="231"/>
                    <a:pt x="14637" y="2103"/>
                  </a:cubicBezTo>
                  <a:cubicBezTo>
                    <a:pt x="13999" y="3976"/>
                    <a:pt x="13064" y="7347"/>
                    <a:pt x="12511" y="10157"/>
                  </a:cubicBezTo>
                  <a:cubicBezTo>
                    <a:pt x="11959" y="12966"/>
                    <a:pt x="11788" y="15213"/>
                    <a:pt x="11703" y="16649"/>
                  </a:cubicBezTo>
                  <a:cubicBezTo>
                    <a:pt x="11618" y="18085"/>
                    <a:pt x="11618" y="18709"/>
                    <a:pt x="11746" y="19271"/>
                  </a:cubicBezTo>
                  <a:cubicBezTo>
                    <a:pt x="11874" y="19833"/>
                    <a:pt x="12129" y="20332"/>
                    <a:pt x="12384" y="20332"/>
                  </a:cubicBezTo>
                  <a:cubicBezTo>
                    <a:pt x="12639" y="20332"/>
                    <a:pt x="12894" y="19833"/>
                    <a:pt x="12937" y="18959"/>
                  </a:cubicBezTo>
                  <a:cubicBezTo>
                    <a:pt x="12979" y="18085"/>
                    <a:pt x="12809" y="16836"/>
                    <a:pt x="12554" y="15962"/>
                  </a:cubicBezTo>
                  <a:cubicBezTo>
                    <a:pt x="12299" y="15088"/>
                    <a:pt x="11959" y="14589"/>
                    <a:pt x="11576" y="14277"/>
                  </a:cubicBezTo>
                  <a:cubicBezTo>
                    <a:pt x="11193" y="13965"/>
                    <a:pt x="10768" y="13840"/>
                    <a:pt x="10811" y="13840"/>
                  </a:cubicBezTo>
                  <a:cubicBezTo>
                    <a:pt x="10853" y="13840"/>
                    <a:pt x="11363" y="13965"/>
                    <a:pt x="12256" y="14027"/>
                  </a:cubicBezTo>
                  <a:cubicBezTo>
                    <a:pt x="13149" y="14090"/>
                    <a:pt x="14425" y="14090"/>
                    <a:pt x="15445" y="13902"/>
                  </a:cubicBezTo>
                  <a:cubicBezTo>
                    <a:pt x="16466" y="13715"/>
                    <a:pt x="17231" y="13340"/>
                    <a:pt x="17401" y="13278"/>
                  </a:cubicBezTo>
                  <a:cubicBezTo>
                    <a:pt x="17571" y="13216"/>
                    <a:pt x="17146" y="13465"/>
                    <a:pt x="16763" y="13840"/>
                  </a:cubicBezTo>
                  <a:cubicBezTo>
                    <a:pt x="16381" y="14214"/>
                    <a:pt x="16040" y="14714"/>
                    <a:pt x="15743" y="15276"/>
                  </a:cubicBezTo>
                  <a:cubicBezTo>
                    <a:pt x="15445" y="15838"/>
                    <a:pt x="15190" y="16462"/>
                    <a:pt x="15105" y="17086"/>
                  </a:cubicBezTo>
                  <a:cubicBezTo>
                    <a:pt x="15020" y="17710"/>
                    <a:pt x="15105" y="18335"/>
                    <a:pt x="15360" y="18459"/>
                  </a:cubicBezTo>
                  <a:cubicBezTo>
                    <a:pt x="15615" y="18584"/>
                    <a:pt x="16040" y="18210"/>
                    <a:pt x="16423" y="17773"/>
                  </a:cubicBezTo>
                  <a:cubicBezTo>
                    <a:pt x="16806" y="17336"/>
                    <a:pt x="17146" y="16836"/>
                    <a:pt x="17529" y="16212"/>
                  </a:cubicBezTo>
                  <a:cubicBezTo>
                    <a:pt x="17911" y="15588"/>
                    <a:pt x="18337" y="14839"/>
                    <a:pt x="18549" y="14901"/>
                  </a:cubicBezTo>
                  <a:cubicBezTo>
                    <a:pt x="18762" y="14964"/>
                    <a:pt x="18762" y="15838"/>
                    <a:pt x="19017" y="16399"/>
                  </a:cubicBezTo>
                  <a:cubicBezTo>
                    <a:pt x="19272" y="16961"/>
                    <a:pt x="19782" y="17211"/>
                    <a:pt x="20250" y="17336"/>
                  </a:cubicBezTo>
                  <a:cubicBezTo>
                    <a:pt x="20718" y="17461"/>
                    <a:pt x="21143" y="17461"/>
                    <a:pt x="21568" y="174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4" name="Line"/>
            <p:cNvSpPr/>
            <p:nvPr/>
          </p:nvSpPr>
          <p:spPr>
            <a:xfrm>
              <a:off x="9258165" y="927098"/>
              <a:ext cx="381176" cy="336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476" fill="norm" stroke="1" extrusionOk="0">
                  <a:moveTo>
                    <a:pt x="5938" y="13573"/>
                  </a:moveTo>
                  <a:cubicBezTo>
                    <a:pt x="4757" y="12493"/>
                    <a:pt x="3577" y="11413"/>
                    <a:pt x="2633" y="10873"/>
                  </a:cubicBezTo>
                  <a:cubicBezTo>
                    <a:pt x="1689" y="10333"/>
                    <a:pt x="980" y="10333"/>
                    <a:pt x="508" y="10738"/>
                  </a:cubicBezTo>
                  <a:cubicBezTo>
                    <a:pt x="36" y="11143"/>
                    <a:pt x="-200" y="11953"/>
                    <a:pt x="213" y="13236"/>
                  </a:cubicBezTo>
                  <a:cubicBezTo>
                    <a:pt x="626" y="14518"/>
                    <a:pt x="1689" y="16273"/>
                    <a:pt x="2338" y="17488"/>
                  </a:cubicBezTo>
                  <a:cubicBezTo>
                    <a:pt x="2987" y="18703"/>
                    <a:pt x="3223" y="19378"/>
                    <a:pt x="3400" y="20053"/>
                  </a:cubicBezTo>
                  <a:cubicBezTo>
                    <a:pt x="3577" y="20728"/>
                    <a:pt x="3695" y="21403"/>
                    <a:pt x="3518" y="21470"/>
                  </a:cubicBezTo>
                  <a:cubicBezTo>
                    <a:pt x="3341" y="21538"/>
                    <a:pt x="2869" y="20998"/>
                    <a:pt x="2574" y="20391"/>
                  </a:cubicBezTo>
                  <a:cubicBezTo>
                    <a:pt x="2279" y="19783"/>
                    <a:pt x="2161" y="19108"/>
                    <a:pt x="2279" y="18501"/>
                  </a:cubicBezTo>
                  <a:cubicBezTo>
                    <a:pt x="2397" y="17893"/>
                    <a:pt x="2751" y="17353"/>
                    <a:pt x="3518" y="17015"/>
                  </a:cubicBezTo>
                  <a:cubicBezTo>
                    <a:pt x="4285" y="16678"/>
                    <a:pt x="5466" y="16543"/>
                    <a:pt x="6646" y="15800"/>
                  </a:cubicBezTo>
                  <a:cubicBezTo>
                    <a:pt x="7826" y="15058"/>
                    <a:pt x="9007" y="13708"/>
                    <a:pt x="9597" y="12628"/>
                  </a:cubicBezTo>
                  <a:cubicBezTo>
                    <a:pt x="10187" y="11548"/>
                    <a:pt x="10187" y="10738"/>
                    <a:pt x="9892" y="10468"/>
                  </a:cubicBezTo>
                  <a:cubicBezTo>
                    <a:pt x="9597" y="10198"/>
                    <a:pt x="9007" y="10468"/>
                    <a:pt x="8416" y="11278"/>
                  </a:cubicBezTo>
                  <a:cubicBezTo>
                    <a:pt x="7826" y="12088"/>
                    <a:pt x="7236" y="13438"/>
                    <a:pt x="6882" y="14451"/>
                  </a:cubicBezTo>
                  <a:cubicBezTo>
                    <a:pt x="6528" y="15463"/>
                    <a:pt x="6410" y="16138"/>
                    <a:pt x="6469" y="16813"/>
                  </a:cubicBezTo>
                  <a:cubicBezTo>
                    <a:pt x="6528" y="17488"/>
                    <a:pt x="6764" y="18163"/>
                    <a:pt x="7177" y="18366"/>
                  </a:cubicBezTo>
                  <a:cubicBezTo>
                    <a:pt x="7590" y="18568"/>
                    <a:pt x="8180" y="18298"/>
                    <a:pt x="9892" y="16543"/>
                  </a:cubicBezTo>
                  <a:cubicBezTo>
                    <a:pt x="11603" y="14788"/>
                    <a:pt x="14436" y="11548"/>
                    <a:pt x="16502" y="8781"/>
                  </a:cubicBezTo>
                  <a:cubicBezTo>
                    <a:pt x="18567" y="6013"/>
                    <a:pt x="19866" y="3718"/>
                    <a:pt x="20574" y="2233"/>
                  </a:cubicBezTo>
                  <a:cubicBezTo>
                    <a:pt x="21282" y="748"/>
                    <a:pt x="21400" y="73"/>
                    <a:pt x="21105" y="5"/>
                  </a:cubicBezTo>
                  <a:cubicBezTo>
                    <a:pt x="20810" y="-62"/>
                    <a:pt x="20102" y="478"/>
                    <a:pt x="18921" y="1963"/>
                  </a:cubicBezTo>
                  <a:cubicBezTo>
                    <a:pt x="17741" y="3448"/>
                    <a:pt x="16089" y="5878"/>
                    <a:pt x="15026" y="8173"/>
                  </a:cubicBezTo>
                  <a:cubicBezTo>
                    <a:pt x="13964" y="10468"/>
                    <a:pt x="13492" y="12628"/>
                    <a:pt x="13315" y="14046"/>
                  </a:cubicBezTo>
                  <a:cubicBezTo>
                    <a:pt x="13138" y="15463"/>
                    <a:pt x="13256" y="16138"/>
                    <a:pt x="13610" y="16543"/>
                  </a:cubicBezTo>
                  <a:cubicBezTo>
                    <a:pt x="13964" y="16948"/>
                    <a:pt x="14554" y="17083"/>
                    <a:pt x="15144" y="17015"/>
                  </a:cubicBezTo>
                  <a:cubicBezTo>
                    <a:pt x="15734" y="16948"/>
                    <a:pt x="16325" y="16678"/>
                    <a:pt x="16856" y="16341"/>
                  </a:cubicBezTo>
                  <a:cubicBezTo>
                    <a:pt x="17387" y="16003"/>
                    <a:pt x="17859" y="15598"/>
                    <a:pt x="18272" y="15126"/>
                  </a:cubicBezTo>
                  <a:cubicBezTo>
                    <a:pt x="18685" y="14653"/>
                    <a:pt x="19039" y="14113"/>
                    <a:pt x="18980" y="14113"/>
                  </a:cubicBezTo>
                  <a:cubicBezTo>
                    <a:pt x="18921" y="14113"/>
                    <a:pt x="18449" y="14653"/>
                    <a:pt x="17977" y="15733"/>
                  </a:cubicBezTo>
                  <a:cubicBezTo>
                    <a:pt x="17505" y="16813"/>
                    <a:pt x="17033" y="18433"/>
                    <a:pt x="16561" y="200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5" name="Line"/>
            <p:cNvSpPr/>
            <p:nvPr/>
          </p:nvSpPr>
          <p:spPr>
            <a:xfrm>
              <a:off x="9453543" y="1035866"/>
              <a:ext cx="22225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2674" y="12582"/>
                    <a:pt x="5349" y="4867"/>
                    <a:pt x="8949" y="1782"/>
                  </a:cubicBezTo>
                  <a:cubicBezTo>
                    <a:pt x="12549" y="-1304"/>
                    <a:pt x="17074" y="239"/>
                    <a:pt x="21600" y="1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6" name="Line"/>
            <p:cNvSpPr/>
            <p:nvPr/>
          </p:nvSpPr>
          <p:spPr>
            <a:xfrm>
              <a:off x="512743" y="2142691"/>
              <a:ext cx="177801" cy="312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7" fill="norm" stroke="1" extrusionOk="0">
                  <a:moveTo>
                    <a:pt x="0" y="1331"/>
                  </a:moveTo>
                  <a:cubicBezTo>
                    <a:pt x="1029" y="1763"/>
                    <a:pt x="2057" y="2195"/>
                    <a:pt x="4886" y="2195"/>
                  </a:cubicBezTo>
                  <a:cubicBezTo>
                    <a:pt x="7714" y="2195"/>
                    <a:pt x="12343" y="1763"/>
                    <a:pt x="15171" y="1259"/>
                  </a:cubicBezTo>
                  <a:cubicBezTo>
                    <a:pt x="18000" y="755"/>
                    <a:pt x="19029" y="179"/>
                    <a:pt x="18643" y="35"/>
                  </a:cubicBezTo>
                  <a:cubicBezTo>
                    <a:pt x="18257" y="-109"/>
                    <a:pt x="16457" y="179"/>
                    <a:pt x="13629" y="1043"/>
                  </a:cubicBezTo>
                  <a:cubicBezTo>
                    <a:pt x="10800" y="1907"/>
                    <a:pt x="6943" y="3347"/>
                    <a:pt x="4629" y="4427"/>
                  </a:cubicBezTo>
                  <a:cubicBezTo>
                    <a:pt x="2314" y="5507"/>
                    <a:pt x="1543" y="6227"/>
                    <a:pt x="1671" y="6803"/>
                  </a:cubicBezTo>
                  <a:cubicBezTo>
                    <a:pt x="1800" y="7379"/>
                    <a:pt x="2829" y="7811"/>
                    <a:pt x="3986" y="8027"/>
                  </a:cubicBezTo>
                  <a:cubicBezTo>
                    <a:pt x="5143" y="8243"/>
                    <a:pt x="6429" y="8243"/>
                    <a:pt x="7971" y="8459"/>
                  </a:cubicBezTo>
                  <a:cubicBezTo>
                    <a:pt x="9514" y="8675"/>
                    <a:pt x="11314" y="9107"/>
                    <a:pt x="12086" y="9683"/>
                  </a:cubicBezTo>
                  <a:cubicBezTo>
                    <a:pt x="12857" y="10259"/>
                    <a:pt x="12600" y="10979"/>
                    <a:pt x="11443" y="12203"/>
                  </a:cubicBezTo>
                  <a:cubicBezTo>
                    <a:pt x="10286" y="13427"/>
                    <a:pt x="8229" y="15155"/>
                    <a:pt x="6814" y="16307"/>
                  </a:cubicBezTo>
                  <a:cubicBezTo>
                    <a:pt x="5400" y="17459"/>
                    <a:pt x="4629" y="18035"/>
                    <a:pt x="4243" y="18755"/>
                  </a:cubicBezTo>
                  <a:cubicBezTo>
                    <a:pt x="3857" y="19475"/>
                    <a:pt x="3857" y="20339"/>
                    <a:pt x="4629" y="20843"/>
                  </a:cubicBezTo>
                  <a:cubicBezTo>
                    <a:pt x="5400" y="21347"/>
                    <a:pt x="6943" y="21491"/>
                    <a:pt x="9900" y="20771"/>
                  </a:cubicBezTo>
                  <a:cubicBezTo>
                    <a:pt x="12857" y="20051"/>
                    <a:pt x="17229" y="18467"/>
                    <a:pt x="21600" y="168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7" name="Line"/>
            <p:cNvSpPr/>
            <p:nvPr/>
          </p:nvSpPr>
          <p:spPr>
            <a:xfrm>
              <a:off x="706600" y="2279646"/>
              <a:ext cx="174444" cy="129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276" fill="norm" stroke="1" extrusionOk="0">
                  <a:moveTo>
                    <a:pt x="368" y="7854"/>
                  </a:moveTo>
                  <a:cubicBezTo>
                    <a:pt x="108" y="6112"/>
                    <a:pt x="-152" y="4370"/>
                    <a:pt x="108" y="2802"/>
                  </a:cubicBezTo>
                  <a:cubicBezTo>
                    <a:pt x="368" y="1235"/>
                    <a:pt x="1149" y="-159"/>
                    <a:pt x="2060" y="364"/>
                  </a:cubicBezTo>
                  <a:cubicBezTo>
                    <a:pt x="2971" y="886"/>
                    <a:pt x="4012" y="3325"/>
                    <a:pt x="4532" y="6286"/>
                  </a:cubicBezTo>
                  <a:cubicBezTo>
                    <a:pt x="5053" y="9247"/>
                    <a:pt x="5053" y="12731"/>
                    <a:pt x="4402" y="15693"/>
                  </a:cubicBezTo>
                  <a:cubicBezTo>
                    <a:pt x="3752" y="18654"/>
                    <a:pt x="2450" y="21093"/>
                    <a:pt x="1930" y="21267"/>
                  </a:cubicBezTo>
                  <a:cubicBezTo>
                    <a:pt x="1409" y="21441"/>
                    <a:pt x="1670" y="19351"/>
                    <a:pt x="3231" y="16041"/>
                  </a:cubicBezTo>
                  <a:cubicBezTo>
                    <a:pt x="4793" y="12731"/>
                    <a:pt x="7655" y="8202"/>
                    <a:pt x="9477" y="5067"/>
                  </a:cubicBezTo>
                  <a:cubicBezTo>
                    <a:pt x="11299" y="1931"/>
                    <a:pt x="12079" y="189"/>
                    <a:pt x="11949" y="15"/>
                  </a:cubicBezTo>
                  <a:cubicBezTo>
                    <a:pt x="11819" y="-159"/>
                    <a:pt x="10778" y="1235"/>
                    <a:pt x="9867" y="2976"/>
                  </a:cubicBezTo>
                  <a:cubicBezTo>
                    <a:pt x="8956" y="4718"/>
                    <a:pt x="8176" y="6809"/>
                    <a:pt x="8306" y="9422"/>
                  </a:cubicBezTo>
                  <a:cubicBezTo>
                    <a:pt x="8436" y="12035"/>
                    <a:pt x="9477" y="15170"/>
                    <a:pt x="11819" y="16912"/>
                  </a:cubicBezTo>
                  <a:cubicBezTo>
                    <a:pt x="14161" y="18654"/>
                    <a:pt x="17805" y="19002"/>
                    <a:pt x="21448" y="193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8" name="Line"/>
            <p:cNvSpPr/>
            <p:nvPr/>
          </p:nvSpPr>
          <p:spPr>
            <a:xfrm>
              <a:off x="646093" y="2476304"/>
              <a:ext cx="133351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486" y="11375"/>
                    <a:pt x="10971" y="2735"/>
                    <a:pt x="14571" y="575"/>
                  </a:cubicBezTo>
                  <a:cubicBezTo>
                    <a:pt x="18171" y="-1585"/>
                    <a:pt x="19886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9" name="Line"/>
            <p:cNvSpPr/>
            <p:nvPr/>
          </p:nvSpPr>
          <p:spPr>
            <a:xfrm>
              <a:off x="741343" y="2467060"/>
              <a:ext cx="1016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8000"/>
                    <a:pt x="10800" y="14400"/>
                    <a:pt x="14400" y="10800"/>
                  </a:cubicBezTo>
                  <a:cubicBezTo>
                    <a:pt x="18000" y="7200"/>
                    <a:pt x="19800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0" name="Line"/>
            <p:cNvSpPr/>
            <p:nvPr/>
          </p:nvSpPr>
          <p:spPr>
            <a:xfrm>
              <a:off x="1014393" y="2244810"/>
              <a:ext cx="254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1" name="Line"/>
            <p:cNvSpPr/>
            <p:nvPr/>
          </p:nvSpPr>
          <p:spPr>
            <a:xfrm>
              <a:off x="1052493" y="2371810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2" name="Line"/>
            <p:cNvSpPr/>
            <p:nvPr/>
          </p:nvSpPr>
          <p:spPr>
            <a:xfrm>
              <a:off x="1681143" y="2149560"/>
              <a:ext cx="127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495"/>
                    <a:pt x="7200" y="10989"/>
                    <a:pt x="10800" y="14589"/>
                  </a:cubicBezTo>
                  <a:cubicBezTo>
                    <a:pt x="14400" y="18189"/>
                    <a:pt x="18000" y="1989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3" name="Line"/>
            <p:cNvSpPr/>
            <p:nvPr/>
          </p:nvSpPr>
          <p:spPr>
            <a:xfrm>
              <a:off x="1656449" y="2091985"/>
              <a:ext cx="174009" cy="330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196" fill="norm" stroke="1" extrusionOk="0">
                  <a:moveTo>
                    <a:pt x="686" y="6956"/>
                  </a:moveTo>
                  <a:cubicBezTo>
                    <a:pt x="171" y="5598"/>
                    <a:pt x="-343" y="4239"/>
                    <a:pt x="300" y="2948"/>
                  </a:cubicBezTo>
                  <a:cubicBezTo>
                    <a:pt x="943" y="1658"/>
                    <a:pt x="2743" y="435"/>
                    <a:pt x="5957" y="96"/>
                  </a:cubicBezTo>
                  <a:cubicBezTo>
                    <a:pt x="9171" y="-244"/>
                    <a:pt x="13800" y="299"/>
                    <a:pt x="16757" y="2133"/>
                  </a:cubicBezTo>
                  <a:cubicBezTo>
                    <a:pt x="19714" y="3967"/>
                    <a:pt x="21000" y="7092"/>
                    <a:pt x="21128" y="10148"/>
                  </a:cubicBezTo>
                  <a:cubicBezTo>
                    <a:pt x="21257" y="13205"/>
                    <a:pt x="20228" y="16194"/>
                    <a:pt x="18171" y="18096"/>
                  </a:cubicBezTo>
                  <a:cubicBezTo>
                    <a:pt x="16114" y="19998"/>
                    <a:pt x="13028" y="20813"/>
                    <a:pt x="10843" y="21084"/>
                  </a:cubicBezTo>
                  <a:cubicBezTo>
                    <a:pt x="8657" y="21356"/>
                    <a:pt x="7371" y="21084"/>
                    <a:pt x="6086" y="208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4" name="Line"/>
            <p:cNvSpPr/>
            <p:nvPr/>
          </p:nvSpPr>
          <p:spPr>
            <a:xfrm>
              <a:off x="1932732" y="2202097"/>
              <a:ext cx="122054" cy="173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0884" fill="norm" stroke="1" extrusionOk="0">
                  <a:moveTo>
                    <a:pt x="13597" y="2841"/>
                  </a:moveTo>
                  <a:cubicBezTo>
                    <a:pt x="11766" y="1571"/>
                    <a:pt x="9936" y="300"/>
                    <a:pt x="8288" y="46"/>
                  </a:cubicBezTo>
                  <a:cubicBezTo>
                    <a:pt x="6641" y="-208"/>
                    <a:pt x="5177" y="554"/>
                    <a:pt x="3712" y="3477"/>
                  </a:cubicBezTo>
                  <a:cubicBezTo>
                    <a:pt x="2248" y="6399"/>
                    <a:pt x="783" y="11481"/>
                    <a:pt x="234" y="14658"/>
                  </a:cubicBezTo>
                  <a:cubicBezTo>
                    <a:pt x="-315" y="17834"/>
                    <a:pt x="51" y="19105"/>
                    <a:pt x="1882" y="19994"/>
                  </a:cubicBezTo>
                  <a:cubicBezTo>
                    <a:pt x="3712" y="20884"/>
                    <a:pt x="7007" y="21392"/>
                    <a:pt x="9936" y="20121"/>
                  </a:cubicBezTo>
                  <a:cubicBezTo>
                    <a:pt x="12865" y="18851"/>
                    <a:pt x="15427" y="15801"/>
                    <a:pt x="17258" y="13387"/>
                  </a:cubicBezTo>
                  <a:cubicBezTo>
                    <a:pt x="19088" y="10973"/>
                    <a:pt x="20187" y="9194"/>
                    <a:pt x="20736" y="7543"/>
                  </a:cubicBezTo>
                  <a:cubicBezTo>
                    <a:pt x="21285" y="5891"/>
                    <a:pt x="21285" y="4366"/>
                    <a:pt x="20370" y="3604"/>
                  </a:cubicBezTo>
                  <a:cubicBezTo>
                    <a:pt x="19454" y="2841"/>
                    <a:pt x="17624" y="2841"/>
                    <a:pt x="16160" y="3350"/>
                  </a:cubicBezTo>
                  <a:cubicBezTo>
                    <a:pt x="14695" y="3858"/>
                    <a:pt x="13597" y="4874"/>
                    <a:pt x="12499" y="58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5" name="Line"/>
            <p:cNvSpPr/>
            <p:nvPr/>
          </p:nvSpPr>
          <p:spPr>
            <a:xfrm>
              <a:off x="2557869" y="2166241"/>
              <a:ext cx="104086" cy="452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464" fill="norm" stroke="1" extrusionOk="0">
                  <a:moveTo>
                    <a:pt x="2505" y="6744"/>
                  </a:moveTo>
                  <a:cubicBezTo>
                    <a:pt x="2937" y="10159"/>
                    <a:pt x="3369" y="13575"/>
                    <a:pt x="3369" y="15836"/>
                  </a:cubicBezTo>
                  <a:cubicBezTo>
                    <a:pt x="3369" y="18096"/>
                    <a:pt x="2937" y="19201"/>
                    <a:pt x="2505" y="20055"/>
                  </a:cubicBezTo>
                  <a:cubicBezTo>
                    <a:pt x="2073" y="20909"/>
                    <a:pt x="1641" y="21512"/>
                    <a:pt x="1209" y="21462"/>
                  </a:cubicBezTo>
                  <a:cubicBezTo>
                    <a:pt x="777" y="21412"/>
                    <a:pt x="345" y="20708"/>
                    <a:pt x="129" y="18347"/>
                  </a:cubicBezTo>
                  <a:cubicBezTo>
                    <a:pt x="-87" y="15986"/>
                    <a:pt x="-87" y="11968"/>
                    <a:pt x="561" y="8803"/>
                  </a:cubicBezTo>
                  <a:cubicBezTo>
                    <a:pt x="1209" y="5639"/>
                    <a:pt x="2505" y="3328"/>
                    <a:pt x="3801" y="1972"/>
                  </a:cubicBezTo>
                  <a:cubicBezTo>
                    <a:pt x="5097" y="615"/>
                    <a:pt x="6393" y="213"/>
                    <a:pt x="8121" y="63"/>
                  </a:cubicBezTo>
                  <a:cubicBezTo>
                    <a:pt x="9849" y="-88"/>
                    <a:pt x="12009" y="12"/>
                    <a:pt x="14169" y="615"/>
                  </a:cubicBezTo>
                  <a:cubicBezTo>
                    <a:pt x="16329" y="1218"/>
                    <a:pt x="18489" y="2323"/>
                    <a:pt x="19785" y="3428"/>
                  </a:cubicBezTo>
                  <a:cubicBezTo>
                    <a:pt x="21081" y="4533"/>
                    <a:pt x="21513" y="5639"/>
                    <a:pt x="21081" y="6392"/>
                  </a:cubicBezTo>
                  <a:cubicBezTo>
                    <a:pt x="20649" y="7145"/>
                    <a:pt x="19353" y="7547"/>
                    <a:pt x="17841" y="7949"/>
                  </a:cubicBezTo>
                  <a:cubicBezTo>
                    <a:pt x="16329" y="8351"/>
                    <a:pt x="14601" y="8753"/>
                    <a:pt x="12441" y="9004"/>
                  </a:cubicBezTo>
                  <a:cubicBezTo>
                    <a:pt x="10281" y="9255"/>
                    <a:pt x="7689" y="9356"/>
                    <a:pt x="5745" y="9205"/>
                  </a:cubicBezTo>
                  <a:cubicBezTo>
                    <a:pt x="3801" y="9054"/>
                    <a:pt x="2505" y="8652"/>
                    <a:pt x="2721" y="8301"/>
                  </a:cubicBezTo>
                  <a:cubicBezTo>
                    <a:pt x="2937" y="7949"/>
                    <a:pt x="4665" y="7648"/>
                    <a:pt x="6393" y="73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6" name="Line"/>
            <p:cNvSpPr/>
            <p:nvPr/>
          </p:nvSpPr>
          <p:spPr>
            <a:xfrm>
              <a:off x="2729836" y="2200360"/>
              <a:ext cx="92856" cy="134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047" fill="norm" stroke="1" extrusionOk="0">
                  <a:moveTo>
                    <a:pt x="11306" y="7975"/>
                  </a:moveTo>
                  <a:cubicBezTo>
                    <a:pt x="13226" y="6978"/>
                    <a:pt x="15146" y="5982"/>
                    <a:pt x="15146" y="4985"/>
                  </a:cubicBezTo>
                  <a:cubicBezTo>
                    <a:pt x="15146" y="3988"/>
                    <a:pt x="13226" y="2991"/>
                    <a:pt x="11066" y="2825"/>
                  </a:cubicBezTo>
                  <a:cubicBezTo>
                    <a:pt x="8906" y="2658"/>
                    <a:pt x="6506" y="3323"/>
                    <a:pt x="4346" y="5649"/>
                  </a:cubicBezTo>
                  <a:cubicBezTo>
                    <a:pt x="2186" y="7975"/>
                    <a:pt x="266" y="11963"/>
                    <a:pt x="26" y="14788"/>
                  </a:cubicBezTo>
                  <a:cubicBezTo>
                    <a:pt x="-214" y="17612"/>
                    <a:pt x="1226" y="19274"/>
                    <a:pt x="3146" y="20271"/>
                  </a:cubicBezTo>
                  <a:cubicBezTo>
                    <a:pt x="5066" y="21268"/>
                    <a:pt x="7466" y="21600"/>
                    <a:pt x="10586" y="19440"/>
                  </a:cubicBezTo>
                  <a:cubicBezTo>
                    <a:pt x="13706" y="17280"/>
                    <a:pt x="17546" y="12628"/>
                    <a:pt x="19466" y="9471"/>
                  </a:cubicBezTo>
                  <a:cubicBezTo>
                    <a:pt x="21386" y="6314"/>
                    <a:pt x="21386" y="4652"/>
                    <a:pt x="20426" y="3323"/>
                  </a:cubicBezTo>
                  <a:cubicBezTo>
                    <a:pt x="19466" y="1994"/>
                    <a:pt x="17546" y="997"/>
                    <a:pt x="1562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7" name="Line"/>
            <p:cNvSpPr/>
            <p:nvPr/>
          </p:nvSpPr>
          <p:spPr>
            <a:xfrm>
              <a:off x="2887643" y="2130510"/>
              <a:ext cx="25401" cy="216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7" fill="norm" stroke="1" extrusionOk="0">
                  <a:moveTo>
                    <a:pt x="0" y="0"/>
                  </a:moveTo>
                  <a:cubicBezTo>
                    <a:pt x="0" y="5243"/>
                    <a:pt x="0" y="10485"/>
                    <a:pt x="0" y="13736"/>
                  </a:cubicBezTo>
                  <a:cubicBezTo>
                    <a:pt x="0" y="16986"/>
                    <a:pt x="0" y="18245"/>
                    <a:pt x="0" y="19398"/>
                  </a:cubicBezTo>
                  <a:cubicBezTo>
                    <a:pt x="0" y="20551"/>
                    <a:pt x="0" y="21600"/>
                    <a:pt x="2700" y="21390"/>
                  </a:cubicBezTo>
                  <a:cubicBezTo>
                    <a:pt x="5400" y="21181"/>
                    <a:pt x="10800" y="19713"/>
                    <a:pt x="14400" y="18350"/>
                  </a:cubicBezTo>
                  <a:cubicBezTo>
                    <a:pt x="18000" y="16986"/>
                    <a:pt x="19800" y="15728"/>
                    <a:pt x="21600" y="144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8" name="Line"/>
            <p:cNvSpPr/>
            <p:nvPr/>
          </p:nvSpPr>
          <p:spPr>
            <a:xfrm>
              <a:off x="2932093" y="2068906"/>
              <a:ext cx="25401" cy="245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5" fill="norm" stroke="1" extrusionOk="0">
                  <a:moveTo>
                    <a:pt x="0" y="3158"/>
                  </a:moveTo>
                  <a:cubicBezTo>
                    <a:pt x="3600" y="1681"/>
                    <a:pt x="7200" y="204"/>
                    <a:pt x="9900" y="20"/>
                  </a:cubicBezTo>
                  <a:cubicBezTo>
                    <a:pt x="12600" y="-165"/>
                    <a:pt x="14400" y="943"/>
                    <a:pt x="16200" y="4727"/>
                  </a:cubicBezTo>
                  <a:cubicBezTo>
                    <a:pt x="18000" y="8512"/>
                    <a:pt x="19800" y="14973"/>
                    <a:pt x="21600" y="214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9" name="Line"/>
            <p:cNvSpPr/>
            <p:nvPr/>
          </p:nvSpPr>
          <p:spPr>
            <a:xfrm>
              <a:off x="3014643" y="2225760"/>
              <a:ext cx="63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0" name="Line"/>
            <p:cNvSpPr/>
            <p:nvPr/>
          </p:nvSpPr>
          <p:spPr>
            <a:xfrm>
              <a:off x="3027343" y="2130510"/>
              <a:ext cx="12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1" name="Line"/>
            <p:cNvSpPr/>
            <p:nvPr/>
          </p:nvSpPr>
          <p:spPr>
            <a:xfrm>
              <a:off x="3098283" y="2151280"/>
              <a:ext cx="106861" cy="125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307" fill="norm" stroke="1" extrusionOk="0">
                  <a:moveTo>
                    <a:pt x="6135" y="4027"/>
                  </a:moveTo>
                  <a:cubicBezTo>
                    <a:pt x="5288" y="7987"/>
                    <a:pt x="4441" y="11947"/>
                    <a:pt x="3382" y="15187"/>
                  </a:cubicBezTo>
                  <a:cubicBezTo>
                    <a:pt x="2323" y="18427"/>
                    <a:pt x="1053" y="20947"/>
                    <a:pt x="417" y="20587"/>
                  </a:cubicBezTo>
                  <a:cubicBezTo>
                    <a:pt x="-218" y="20227"/>
                    <a:pt x="-218" y="16987"/>
                    <a:pt x="1053" y="13387"/>
                  </a:cubicBezTo>
                  <a:cubicBezTo>
                    <a:pt x="2323" y="9787"/>
                    <a:pt x="4864" y="5827"/>
                    <a:pt x="6982" y="3307"/>
                  </a:cubicBezTo>
                  <a:cubicBezTo>
                    <a:pt x="9100" y="787"/>
                    <a:pt x="10794" y="-293"/>
                    <a:pt x="12064" y="67"/>
                  </a:cubicBezTo>
                  <a:cubicBezTo>
                    <a:pt x="13335" y="427"/>
                    <a:pt x="14182" y="2227"/>
                    <a:pt x="14817" y="5467"/>
                  </a:cubicBezTo>
                  <a:cubicBezTo>
                    <a:pt x="15453" y="8707"/>
                    <a:pt x="15876" y="13387"/>
                    <a:pt x="16935" y="16267"/>
                  </a:cubicBezTo>
                  <a:cubicBezTo>
                    <a:pt x="17994" y="19147"/>
                    <a:pt x="19688" y="20227"/>
                    <a:pt x="21382" y="213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2" name="Line"/>
            <p:cNvSpPr/>
            <p:nvPr/>
          </p:nvSpPr>
          <p:spPr>
            <a:xfrm>
              <a:off x="3224193" y="2123047"/>
              <a:ext cx="98764" cy="394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431" fill="norm" stroke="1" extrusionOk="0">
                  <a:moveTo>
                    <a:pt x="4050" y="6265"/>
                  </a:moveTo>
                  <a:cubicBezTo>
                    <a:pt x="6300" y="4886"/>
                    <a:pt x="8550" y="3508"/>
                    <a:pt x="9900" y="2359"/>
                  </a:cubicBezTo>
                  <a:cubicBezTo>
                    <a:pt x="11250" y="1210"/>
                    <a:pt x="11700" y="291"/>
                    <a:pt x="11025" y="61"/>
                  </a:cubicBezTo>
                  <a:cubicBezTo>
                    <a:pt x="10350" y="-169"/>
                    <a:pt x="8550" y="291"/>
                    <a:pt x="7200" y="865"/>
                  </a:cubicBezTo>
                  <a:cubicBezTo>
                    <a:pt x="5850" y="1440"/>
                    <a:pt x="4950" y="2129"/>
                    <a:pt x="4500" y="2761"/>
                  </a:cubicBezTo>
                  <a:cubicBezTo>
                    <a:pt x="4050" y="3393"/>
                    <a:pt x="4050" y="3967"/>
                    <a:pt x="5175" y="4369"/>
                  </a:cubicBezTo>
                  <a:cubicBezTo>
                    <a:pt x="6300" y="4771"/>
                    <a:pt x="8550" y="5001"/>
                    <a:pt x="10575" y="4657"/>
                  </a:cubicBezTo>
                  <a:cubicBezTo>
                    <a:pt x="12600" y="4312"/>
                    <a:pt x="14400" y="3393"/>
                    <a:pt x="15525" y="3278"/>
                  </a:cubicBezTo>
                  <a:cubicBezTo>
                    <a:pt x="16650" y="3163"/>
                    <a:pt x="17100" y="3852"/>
                    <a:pt x="17550" y="5576"/>
                  </a:cubicBezTo>
                  <a:cubicBezTo>
                    <a:pt x="18000" y="7299"/>
                    <a:pt x="18450" y="10057"/>
                    <a:pt x="19350" y="12642"/>
                  </a:cubicBezTo>
                  <a:cubicBezTo>
                    <a:pt x="20250" y="15227"/>
                    <a:pt x="21600" y="17640"/>
                    <a:pt x="20700" y="19191"/>
                  </a:cubicBezTo>
                  <a:cubicBezTo>
                    <a:pt x="19800" y="20742"/>
                    <a:pt x="16650" y="21431"/>
                    <a:pt x="12825" y="21431"/>
                  </a:cubicBezTo>
                  <a:cubicBezTo>
                    <a:pt x="9000" y="21431"/>
                    <a:pt x="4500" y="20742"/>
                    <a:pt x="0" y="200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3" name="Line"/>
            <p:cNvSpPr/>
            <p:nvPr/>
          </p:nvSpPr>
          <p:spPr>
            <a:xfrm>
              <a:off x="3974437" y="2056603"/>
              <a:ext cx="107007" cy="214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273" fill="norm" stroke="1" extrusionOk="0">
                  <a:moveTo>
                    <a:pt x="20140" y="4177"/>
                  </a:moveTo>
                  <a:cubicBezTo>
                    <a:pt x="19293" y="2709"/>
                    <a:pt x="18446" y="1241"/>
                    <a:pt x="16964" y="507"/>
                  </a:cubicBezTo>
                  <a:cubicBezTo>
                    <a:pt x="15482" y="-227"/>
                    <a:pt x="13364" y="-227"/>
                    <a:pt x="10823" y="926"/>
                  </a:cubicBezTo>
                  <a:cubicBezTo>
                    <a:pt x="8282" y="2080"/>
                    <a:pt x="5317" y="4387"/>
                    <a:pt x="3199" y="7323"/>
                  </a:cubicBezTo>
                  <a:cubicBezTo>
                    <a:pt x="1082" y="10258"/>
                    <a:pt x="-189" y="13823"/>
                    <a:pt x="23" y="16550"/>
                  </a:cubicBezTo>
                  <a:cubicBezTo>
                    <a:pt x="235" y="19276"/>
                    <a:pt x="1929" y="21163"/>
                    <a:pt x="5740" y="21268"/>
                  </a:cubicBezTo>
                  <a:cubicBezTo>
                    <a:pt x="9552" y="21373"/>
                    <a:pt x="15482" y="19695"/>
                    <a:pt x="21411" y="180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4" name="Line"/>
            <p:cNvSpPr/>
            <p:nvPr/>
          </p:nvSpPr>
          <p:spPr>
            <a:xfrm>
              <a:off x="4126427" y="1908947"/>
              <a:ext cx="139167" cy="317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346" fill="norm" stroke="1" extrusionOk="0">
                  <a:moveTo>
                    <a:pt x="2862" y="9759"/>
                  </a:moveTo>
                  <a:cubicBezTo>
                    <a:pt x="3517" y="7628"/>
                    <a:pt x="4172" y="5496"/>
                    <a:pt x="4990" y="3649"/>
                  </a:cubicBezTo>
                  <a:cubicBezTo>
                    <a:pt x="5808" y="1801"/>
                    <a:pt x="6790" y="238"/>
                    <a:pt x="7117" y="25"/>
                  </a:cubicBezTo>
                  <a:cubicBezTo>
                    <a:pt x="7444" y="-188"/>
                    <a:pt x="7117" y="949"/>
                    <a:pt x="6135" y="4075"/>
                  </a:cubicBezTo>
                  <a:cubicBezTo>
                    <a:pt x="5153" y="7201"/>
                    <a:pt x="3517" y="12317"/>
                    <a:pt x="2535" y="15230"/>
                  </a:cubicBezTo>
                  <a:cubicBezTo>
                    <a:pt x="1553" y="18144"/>
                    <a:pt x="1226" y="18854"/>
                    <a:pt x="899" y="19636"/>
                  </a:cubicBezTo>
                  <a:cubicBezTo>
                    <a:pt x="572" y="20417"/>
                    <a:pt x="244" y="21270"/>
                    <a:pt x="81" y="21341"/>
                  </a:cubicBezTo>
                  <a:cubicBezTo>
                    <a:pt x="-83" y="21412"/>
                    <a:pt x="-83" y="20701"/>
                    <a:pt x="899" y="19565"/>
                  </a:cubicBezTo>
                  <a:cubicBezTo>
                    <a:pt x="1881" y="18428"/>
                    <a:pt x="3844" y="16865"/>
                    <a:pt x="5481" y="15799"/>
                  </a:cubicBezTo>
                  <a:cubicBezTo>
                    <a:pt x="7117" y="14733"/>
                    <a:pt x="8426" y="14165"/>
                    <a:pt x="9899" y="13880"/>
                  </a:cubicBezTo>
                  <a:cubicBezTo>
                    <a:pt x="11372" y="13596"/>
                    <a:pt x="13008" y="13596"/>
                    <a:pt x="13990" y="13951"/>
                  </a:cubicBezTo>
                  <a:cubicBezTo>
                    <a:pt x="14972" y="14307"/>
                    <a:pt x="15299" y="15017"/>
                    <a:pt x="15626" y="15799"/>
                  </a:cubicBezTo>
                  <a:cubicBezTo>
                    <a:pt x="15953" y="16580"/>
                    <a:pt x="16281" y="17433"/>
                    <a:pt x="17099" y="18286"/>
                  </a:cubicBezTo>
                  <a:cubicBezTo>
                    <a:pt x="17917" y="19138"/>
                    <a:pt x="19226" y="19991"/>
                    <a:pt x="20044" y="20346"/>
                  </a:cubicBezTo>
                  <a:cubicBezTo>
                    <a:pt x="20862" y="20701"/>
                    <a:pt x="21190" y="20559"/>
                    <a:pt x="21517" y="204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5" name="Line"/>
            <p:cNvSpPr/>
            <p:nvPr/>
          </p:nvSpPr>
          <p:spPr>
            <a:xfrm>
              <a:off x="4307050" y="2074302"/>
              <a:ext cx="85544" cy="131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294" fill="norm" stroke="1" extrusionOk="0">
                  <a:moveTo>
                    <a:pt x="10228" y="4990"/>
                  </a:moveTo>
                  <a:cubicBezTo>
                    <a:pt x="7593" y="4990"/>
                    <a:pt x="4959" y="4990"/>
                    <a:pt x="3379" y="5847"/>
                  </a:cubicBezTo>
                  <a:cubicBezTo>
                    <a:pt x="1798" y="6704"/>
                    <a:pt x="1271" y="8418"/>
                    <a:pt x="745" y="10647"/>
                  </a:cubicBezTo>
                  <a:cubicBezTo>
                    <a:pt x="218" y="12876"/>
                    <a:pt x="-309" y="15618"/>
                    <a:pt x="218" y="17676"/>
                  </a:cubicBezTo>
                  <a:cubicBezTo>
                    <a:pt x="745" y="19733"/>
                    <a:pt x="2325" y="21104"/>
                    <a:pt x="5486" y="21276"/>
                  </a:cubicBezTo>
                  <a:cubicBezTo>
                    <a:pt x="8647" y="21447"/>
                    <a:pt x="13389" y="20418"/>
                    <a:pt x="16550" y="17161"/>
                  </a:cubicBezTo>
                  <a:cubicBezTo>
                    <a:pt x="19711" y="13904"/>
                    <a:pt x="21291" y="8418"/>
                    <a:pt x="21291" y="4990"/>
                  </a:cubicBezTo>
                  <a:cubicBezTo>
                    <a:pt x="21291" y="1561"/>
                    <a:pt x="19711" y="190"/>
                    <a:pt x="17867" y="18"/>
                  </a:cubicBezTo>
                  <a:cubicBezTo>
                    <a:pt x="16023" y="-153"/>
                    <a:pt x="13915" y="876"/>
                    <a:pt x="11808" y="19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6" name="Line"/>
            <p:cNvSpPr/>
            <p:nvPr/>
          </p:nvSpPr>
          <p:spPr>
            <a:xfrm>
              <a:off x="4462443" y="2098760"/>
              <a:ext cx="127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7" name="Line"/>
            <p:cNvSpPr/>
            <p:nvPr/>
          </p:nvSpPr>
          <p:spPr>
            <a:xfrm>
              <a:off x="4485581" y="1997646"/>
              <a:ext cx="34013" cy="37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0202" fill="norm" stroke="1" extrusionOk="0">
                  <a:moveTo>
                    <a:pt x="1358" y="20202"/>
                  </a:moveTo>
                  <a:cubicBezTo>
                    <a:pt x="88" y="11107"/>
                    <a:pt x="-1183" y="2013"/>
                    <a:pt x="1993" y="307"/>
                  </a:cubicBezTo>
                  <a:cubicBezTo>
                    <a:pt x="5170" y="-1398"/>
                    <a:pt x="12793" y="4286"/>
                    <a:pt x="20417" y="99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8" name="Line"/>
            <p:cNvSpPr/>
            <p:nvPr/>
          </p:nvSpPr>
          <p:spPr>
            <a:xfrm>
              <a:off x="4536912" y="2037142"/>
              <a:ext cx="90632" cy="15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1344" fill="norm" stroke="1" extrusionOk="0">
                  <a:moveTo>
                    <a:pt x="21020" y="3200"/>
                  </a:moveTo>
                  <a:cubicBezTo>
                    <a:pt x="19056" y="2048"/>
                    <a:pt x="17093" y="896"/>
                    <a:pt x="14884" y="320"/>
                  </a:cubicBezTo>
                  <a:cubicBezTo>
                    <a:pt x="12675" y="-256"/>
                    <a:pt x="10220" y="-256"/>
                    <a:pt x="7275" y="2048"/>
                  </a:cubicBezTo>
                  <a:cubicBezTo>
                    <a:pt x="4329" y="4352"/>
                    <a:pt x="893" y="8960"/>
                    <a:pt x="156" y="12560"/>
                  </a:cubicBezTo>
                  <a:cubicBezTo>
                    <a:pt x="-580" y="16160"/>
                    <a:pt x="1384" y="18752"/>
                    <a:pt x="4084" y="20048"/>
                  </a:cubicBezTo>
                  <a:cubicBezTo>
                    <a:pt x="6784" y="21344"/>
                    <a:pt x="10220" y="21344"/>
                    <a:pt x="13656" y="213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9" name="Line"/>
            <p:cNvSpPr/>
            <p:nvPr/>
          </p:nvSpPr>
          <p:spPr>
            <a:xfrm>
              <a:off x="4667467" y="2032743"/>
              <a:ext cx="196756" cy="193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410" fill="norm" stroke="1" extrusionOk="0">
                  <a:moveTo>
                    <a:pt x="1168" y="6619"/>
                  </a:moveTo>
                  <a:cubicBezTo>
                    <a:pt x="2305" y="6149"/>
                    <a:pt x="3442" y="5680"/>
                    <a:pt x="4579" y="4623"/>
                  </a:cubicBezTo>
                  <a:cubicBezTo>
                    <a:pt x="5716" y="3567"/>
                    <a:pt x="6852" y="1923"/>
                    <a:pt x="6739" y="1101"/>
                  </a:cubicBezTo>
                  <a:cubicBezTo>
                    <a:pt x="6625" y="280"/>
                    <a:pt x="5261" y="280"/>
                    <a:pt x="3897" y="1336"/>
                  </a:cubicBezTo>
                  <a:cubicBezTo>
                    <a:pt x="2532" y="2393"/>
                    <a:pt x="1168" y="4506"/>
                    <a:pt x="486" y="6267"/>
                  </a:cubicBezTo>
                  <a:cubicBezTo>
                    <a:pt x="-196" y="8027"/>
                    <a:pt x="-196" y="9436"/>
                    <a:pt x="713" y="10845"/>
                  </a:cubicBezTo>
                  <a:cubicBezTo>
                    <a:pt x="1623" y="12253"/>
                    <a:pt x="3442" y="13662"/>
                    <a:pt x="6398" y="13310"/>
                  </a:cubicBezTo>
                  <a:cubicBezTo>
                    <a:pt x="9353" y="12958"/>
                    <a:pt x="13446" y="10845"/>
                    <a:pt x="15947" y="8732"/>
                  </a:cubicBezTo>
                  <a:cubicBezTo>
                    <a:pt x="18448" y="6619"/>
                    <a:pt x="19358" y="4506"/>
                    <a:pt x="19471" y="2980"/>
                  </a:cubicBezTo>
                  <a:cubicBezTo>
                    <a:pt x="19585" y="1453"/>
                    <a:pt x="18903" y="514"/>
                    <a:pt x="17993" y="162"/>
                  </a:cubicBezTo>
                  <a:cubicBezTo>
                    <a:pt x="17084" y="-190"/>
                    <a:pt x="15947" y="45"/>
                    <a:pt x="15265" y="749"/>
                  </a:cubicBezTo>
                  <a:cubicBezTo>
                    <a:pt x="14583" y="1453"/>
                    <a:pt x="14356" y="2627"/>
                    <a:pt x="15038" y="4740"/>
                  </a:cubicBezTo>
                  <a:cubicBezTo>
                    <a:pt x="15720" y="6853"/>
                    <a:pt x="17311" y="9906"/>
                    <a:pt x="18448" y="12019"/>
                  </a:cubicBezTo>
                  <a:cubicBezTo>
                    <a:pt x="19585" y="14132"/>
                    <a:pt x="20267" y="15306"/>
                    <a:pt x="20722" y="16480"/>
                  </a:cubicBezTo>
                  <a:cubicBezTo>
                    <a:pt x="21177" y="17653"/>
                    <a:pt x="21404" y="18827"/>
                    <a:pt x="20608" y="19649"/>
                  </a:cubicBezTo>
                  <a:cubicBezTo>
                    <a:pt x="19812" y="20471"/>
                    <a:pt x="17993" y="20940"/>
                    <a:pt x="16175" y="214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0" name="Line"/>
            <p:cNvSpPr/>
            <p:nvPr/>
          </p:nvSpPr>
          <p:spPr>
            <a:xfrm>
              <a:off x="5149767" y="1844760"/>
              <a:ext cx="87377" cy="4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600" fill="norm" stroke="1" extrusionOk="0">
                  <a:moveTo>
                    <a:pt x="21230" y="0"/>
                  </a:moveTo>
                  <a:cubicBezTo>
                    <a:pt x="18659" y="3179"/>
                    <a:pt x="16087" y="6358"/>
                    <a:pt x="12487" y="9538"/>
                  </a:cubicBezTo>
                  <a:cubicBezTo>
                    <a:pt x="8887" y="12717"/>
                    <a:pt x="4259" y="15896"/>
                    <a:pt x="1944" y="17766"/>
                  </a:cubicBezTo>
                  <a:cubicBezTo>
                    <a:pt x="-370" y="19636"/>
                    <a:pt x="-370" y="20197"/>
                    <a:pt x="659" y="20618"/>
                  </a:cubicBezTo>
                  <a:cubicBezTo>
                    <a:pt x="1687" y="21039"/>
                    <a:pt x="3744" y="21319"/>
                    <a:pt x="580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1" name="Line"/>
            <p:cNvSpPr/>
            <p:nvPr/>
          </p:nvSpPr>
          <p:spPr>
            <a:xfrm>
              <a:off x="5301438" y="2017264"/>
              <a:ext cx="112564" cy="39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428" fill="norm" stroke="1" extrusionOk="0">
                  <a:moveTo>
                    <a:pt x="3450" y="8905"/>
                  </a:moveTo>
                  <a:cubicBezTo>
                    <a:pt x="3050" y="12696"/>
                    <a:pt x="2650" y="16488"/>
                    <a:pt x="2450" y="18671"/>
                  </a:cubicBezTo>
                  <a:cubicBezTo>
                    <a:pt x="2250" y="20854"/>
                    <a:pt x="2250" y="21428"/>
                    <a:pt x="1850" y="21428"/>
                  </a:cubicBezTo>
                  <a:cubicBezTo>
                    <a:pt x="1450" y="21428"/>
                    <a:pt x="650" y="20854"/>
                    <a:pt x="250" y="19015"/>
                  </a:cubicBezTo>
                  <a:cubicBezTo>
                    <a:pt x="-150" y="17177"/>
                    <a:pt x="-150" y="14075"/>
                    <a:pt x="850" y="11030"/>
                  </a:cubicBezTo>
                  <a:cubicBezTo>
                    <a:pt x="1850" y="7985"/>
                    <a:pt x="3850" y="4998"/>
                    <a:pt x="5850" y="3102"/>
                  </a:cubicBezTo>
                  <a:cubicBezTo>
                    <a:pt x="7850" y="1207"/>
                    <a:pt x="9850" y="402"/>
                    <a:pt x="11850" y="115"/>
                  </a:cubicBezTo>
                  <a:cubicBezTo>
                    <a:pt x="13850" y="-172"/>
                    <a:pt x="15850" y="58"/>
                    <a:pt x="17650" y="1034"/>
                  </a:cubicBezTo>
                  <a:cubicBezTo>
                    <a:pt x="19450" y="2011"/>
                    <a:pt x="21050" y="3734"/>
                    <a:pt x="21250" y="5171"/>
                  </a:cubicBezTo>
                  <a:cubicBezTo>
                    <a:pt x="21450" y="6607"/>
                    <a:pt x="20250" y="7756"/>
                    <a:pt x="18850" y="8617"/>
                  </a:cubicBezTo>
                  <a:cubicBezTo>
                    <a:pt x="17450" y="9479"/>
                    <a:pt x="15850" y="10054"/>
                    <a:pt x="14050" y="10226"/>
                  </a:cubicBezTo>
                  <a:cubicBezTo>
                    <a:pt x="12250" y="10398"/>
                    <a:pt x="10250" y="10168"/>
                    <a:pt x="8250" y="99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2" name="Line"/>
            <p:cNvSpPr/>
            <p:nvPr/>
          </p:nvSpPr>
          <p:spPr>
            <a:xfrm>
              <a:off x="5435173" y="1884751"/>
              <a:ext cx="338787" cy="306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400" fill="norm" stroke="1" extrusionOk="0">
                  <a:moveTo>
                    <a:pt x="2742" y="15402"/>
                  </a:moveTo>
                  <a:cubicBezTo>
                    <a:pt x="3011" y="14663"/>
                    <a:pt x="3279" y="13923"/>
                    <a:pt x="3078" y="13627"/>
                  </a:cubicBezTo>
                  <a:cubicBezTo>
                    <a:pt x="2877" y="13331"/>
                    <a:pt x="2206" y="13479"/>
                    <a:pt x="1602" y="14145"/>
                  </a:cubicBezTo>
                  <a:cubicBezTo>
                    <a:pt x="998" y="14810"/>
                    <a:pt x="462" y="15994"/>
                    <a:pt x="193" y="17104"/>
                  </a:cubicBezTo>
                  <a:cubicBezTo>
                    <a:pt x="-75" y="18213"/>
                    <a:pt x="-75" y="19249"/>
                    <a:pt x="260" y="19693"/>
                  </a:cubicBezTo>
                  <a:cubicBezTo>
                    <a:pt x="596" y="20136"/>
                    <a:pt x="1267" y="19989"/>
                    <a:pt x="1870" y="19619"/>
                  </a:cubicBezTo>
                  <a:cubicBezTo>
                    <a:pt x="2474" y="19249"/>
                    <a:pt x="3011" y="18657"/>
                    <a:pt x="3480" y="18657"/>
                  </a:cubicBezTo>
                  <a:cubicBezTo>
                    <a:pt x="3950" y="18657"/>
                    <a:pt x="4352" y="19249"/>
                    <a:pt x="4688" y="19915"/>
                  </a:cubicBezTo>
                  <a:cubicBezTo>
                    <a:pt x="5023" y="20580"/>
                    <a:pt x="5291" y="21320"/>
                    <a:pt x="5895" y="21394"/>
                  </a:cubicBezTo>
                  <a:cubicBezTo>
                    <a:pt x="6499" y="21468"/>
                    <a:pt x="7438" y="20876"/>
                    <a:pt x="8645" y="19175"/>
                  </a:cubicBezTo>
                  <a:cubicBezTo>
                    <a:pt x="9853" y="17473"/>
                    <a:pt x="11329" y="14663"/>
                    <a:pt x="12402" y="11556"/>
                  </a:cubicBezTo>
                  <a:cubicBezTo>
                    <a:pt x="13475" y="8449"/>
                    <a:pt x="14146" y="5046"/>
                    <a:pt x="14549" y="2901"/>
                  </a:cubicBezTo>
                  <a:cubicBezTo>
                    <a:pt x="14951" y="756"/>
                    <a:pt x="15085" y="-132"/>
                    <a:pt x="14884" y="16"/>
                  </a:cubicBezTo>
                  <a:cubicBezTo>
                    <a:pt x="14683" y="164"/>
                    <a:pt x="14146" y="1347"/>
                    <a:pt x="13475" y="4380"/>
                  </a:cubicBezTo>
                  <a:cubicBezTo>
                    <a:pt x="12805" y="7413"/>
                    <a:pt x="12000" y="12295"/>
                    <a:pt x="11597" y="15106"/>
                  </a:cubicBezTo>
                  <a:cubicBezTo>
                    <a:pt x="11195" y="17917"/>
                    <a:pt x="11195" y="18657"/>
                    <a:pt x="11597" y="19027"/>
                  </a:cubicBezTo>
                  <a:cubicBezTo>
                    <a:pt x="12000" y="19397"/>
                    <a:pt x="12805" y="19397"/>
                    <a:pt x="13811" y="18657"/>
                  </a:cubicBezTo>
                  <a:cubicBezTo>
                    <a:pt x="14817" y="17917"/>
                    <a:pt x="16024" y="16438"/>
                    <a:pt x="17299" y="13701"/>
                  </a:cubicBezTo>
                  <a:cubicBezTo>
                    <a:pt x="18573" y="10964"/>
                    <a:pt x="19915" y="6969"/>
                    <a:pt x="20653" y="4380"/>
                  </a:cubicBezTo>
                  <a:cubicBezTo>
                    <a:pt x="21391" y="1791"/>
                    <a:pt x="21525" y="608"/>
                    <a:pt x="21458" y="460"/>
                  </a:cubicBezTo>
                  <a:cubicBezTo>
                    <a:pt x="21391" y="312"/>
                    <a:pt x="21123" y="1200"/>
                    <a:pt x="20452" y="3789"/>
                  </a:cubicBezTo>
                  <a:cubicBezTo>
                    <a:pt x="19781" y="6378"/>
                    <a:pt x="18708" y="10668"/>
                    <a:pt x="18104" y="13479"/>
                  </a:cubicBezTo>
                  <a:cubicBezTo>
                    <a:pt x="17500" y="16290"/>
                    <a:pt x="17366" y="17621"/>
                    <a:pt x="17433" y="18657"/>
                  </a:cubicBezTo>
                  <a:cubicBezTo>
                    <a:pt x="17500" y="19693"/>
                    <a:pt x="17768" y="20432"/>
                    <a:pt x="18238" y="20654"/>
                  </a:cubicBezTo>
                  <a:cubicBezTo>
                    <a:pt x="18708" y="20876"/>
                    <a:pt x="19378" y="20580"/>
                    <a:pt x="20049" y="202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3" name="Line"/>
            <p:cNvSpPr/>
            <p:nvPr/>
          </p:nvSpPr>
          <p:spPr>
            <a:xfrm>
              <a:off x="5605443" y="2028910"/>
              <a:ext cx="1841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4" name="Line"/>
            <p:cNvSpPr/>
            <p:nvPr/>
          </p:nvSpPr>
          <p:spPr>
            <a:xfrm>
              <a:off x="5825323" y="2054310"/>
              <a:ext cx="9762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600" fill="norm" stroke="1" extrusionOk="0">
                  <a:moveTo>
                    <a:pt x="3273" y="0"/>
                  </a:moveTo>
                  <a:cubicBezTo>
                    <a:pt x="2353" y="1440"/>
                    <a:pt x="1434" y="2880"/>
                    <a:pt x="745" y="6000"/>
                  </a:cubicBezTo>
                  <a:cubicBezTo>
                    <a:pt x="56" y="9120"/>
                    <a:pt x="-404" y="13920"/>
                    <a:pt x="515" y="17040"/>
                  </a:cubicBezTo>
                  <a:cubicBezTo>
                    <a:pt x="1434" y="20160"/>
                    <a:pt x="3732" y="21600"/>
                    <a:pt x="7409" y="21600"/>
                  </a:cubicBezTo>
                  <a:cubicBezTo>
                    <a:pt x="11085" y="21600"/>
                    <a:pt x="16141" y="20160"/>
                    <a:pt x="21196" y="187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5" name="Line"/>
            <p:cNvSpPr/>
            <p:nvPr/>
          </p:nvSpPr>
          <p:spPr>
            <a:xfrm>
              <a:off x="5929293" y="2009860"/>
              <a:ext cx="114301" cy="162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2" fill="norm" stroke="1" extrusionOk="0">
                  <a:moveTo>
                    <a:pt x="0" y="12623"/>
                  </a:moveTo>
                  <a:cubicBezTo>
                    <a:pt x="0" y="10940"/>
                    <a:pt x="0" y="9257"/>
                    <a:pt x="400" y="7434"/>
                  </a:cubicBezTo>
                  <a:cubicBezTo>
                    <a:pt x="800" y="5610"/>
                    <a:pt x="1600" y="3647"/>
                    <a:pt x="3000" y="3086"/>
                  </a:cubicBezTo>
                  <a:cubicBezTo>
                    <a:pt x="4400" y="2525"/>
                    <a:pt x="6400" y="3366"/>
                    <a:pt x="8000" y="5610"/>
                  </a:cubicBezTo>
                  <a:cubicBezTo>
                    <a:pt x="9600" y="7855"/>
                    <a:pt x="10800" y="11501"/>
                    <a:pt x="11400" y="14026"/>
                  </a:cubicBezTo>
                  <a:cubicBezTo>
                    <a:pt x="12000" y="16551"/>
                    <a:pt x="12000" y="17953"/>
                    <a:pt x="11200" y="19216"/>
                  </a:cubicBezTo>
                  <a:cubicBezTo>
                    <a:pt x="10400" y="20478"/>
                    <a:pt x="8800" y="21600"/>
                    <a:pt x="8000" y="21460"/>
                  </a:cubicBezTo>
                  <a:cubicBezTo>
                    <a:pt x="7200" y="21319"/>
                    <a:pt x="7200" y="19917"/>
                    <a:pt x="9600" y="16130"/>
                  </a:cubicBezTo>
                  <a:cubicBezTo>
                    <a:pt x="12000" y="12343"/>
                    <a:pt x="16800" y="617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6" name="Line"/>
            <p:cNvSpPr/>
            <p:nvPr/>
          </p:nvSpPr>
          <p:spPr>
            <a:xfrm>
              <a:off x="6071913" y="1967680"/>
              <a:ext cx="108025" cy="163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068" fill="norm" stroke="1" extrusionOk="0">
                  <a:moveTo>
                    <a:pt x="1919" y="5449"/>
                  </a:moveTo>
                  <a:cubicBezTo>
                    <a:pt x="1919" y="9823"/>
                    <a:pt x="1919" y="14198"/>
                    <a:pt x="1504" y="17069"/>
                  </a:cubicBezTo>
                  <a:cubicBezTo>
                    <a:pt x="1088" y="19940"/>
                    <a:pt x="257" y="21307"/>
                    <a:pt x="50" y="21034"/>
                  </a:cubicBezTo>
                  <a:cubicBezTo>
                    <a:pt x="-158" y="20760"/>
                    <a:pt x="257" y="18846"/>
                    <a:pt x="1711" y="15702"/>
                  </a:cubicBezTo>
                  <a:cubicBezTo>
                    <a:pt x="3165" y="12558"/>
                    <a:pt x="5657" y="8183"/>
                    <a:pt x="7527" y="5312"/>
                  </a:cubicBezTo>
                  <a:cubicBezTo>
                    <a:pt x="9396" y="2441"/>
                    <a:pt x="10642" y="1074"/>
                    <a:pt x="12304" y="391"/>
                  </a:cubicBezTo>
                  <a:cubicBezTo>
                    <a:pt x="13965" y="-293"/>
                    <a:pt x="16042" y="-293"/>
                    <a:pt x="17704" y="2168"/>
                  </a:cubicBezTo>
                  <a:cubicBezTo>
                    <a:pt x="19365" y="4629"/>
                    <a:pt x="20611" y="9550"/>
                    <a:pt x="21027" y="13104"/>
                  </a:cubicBezTo>
                  <a:cubicBezTo>
                    <a:pt x="21442" y="16659"/>
                    <a:pt x="21027" y="18846"/>
                    <a:pt x="20611" y="210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7" name="Line"/>
            <p:cNvSpPr/>
            <p:nvPr/>
          </p:nvSpPr>
          <p:spPr>
            <a:xfrm>
              <a:off x="5781127" y="2025069"/>
              <a:ext cx="135467" cy="142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0781" fill="norm" stroke="1" extrusionOk="0">
                  <a:moveTo>
                    <a:pt x="333" y="7965"/>
                  </a:moveTo>
                  <a:cubicBezTo>
                    <a:pt x="1994" y="7657"/>
                    <a:pt x="3656" y="7348"/>
                    <a:pt x="5317" y="7348"/>
                  </a:cubicBezTo>
                  <a:cubicBezTo>
                    <a:pt x="6979" y="7348"/>
                    <a:pt x="8640" y="7657"/>
                    <a:pt x="9803" y="6423"/>
                  </a:cubicBezTo>
                  <a:cubicBezTo>
                    <a:pt x="10966" y="5188"/>
                    <a:pt x="11631" y="2411"/>
                    <a:pt x="11133" y="1023"/>
                  </a:cubicBezTo>
                  <a:cubicBezTo>
                    <a:pt x="10634" y="-366"/>
                    <a:pt x="8973" y="-366"/>
                    <a:pt x="6979" y="1177"/>
                  </a:cubicBezTo>
                  <a:cubicBezTo>
                    <a:pt x="4985" y="2720"/>
                    <a:pt x="2659" y="5805"/>
                    <a:pt x="1330" y="8274"/>
                  </a:cubicBezTo>
                  <a:cubicBezTo>
                    <a:pt x="0" y="10743"/>
                    <a:pt x="-332" y="12594"/>
                    <a:pt x="333" y="14754"/>
                  </a:cubicBezTo>
                  <a:cubicBezTo>
                    <a:pt x="997" y="16914"/>
                    <a:pt x="2659" y="19383"/>
                    <a:pt x="6314" y="20308"/>
                  </a:cubicBezTo>
                  <a:cubicBezTo>
                    <a:pt x="9970" y="21234"/>
                    <a:pt x="15619" y="20617"/>
                    <a:pt x="21268" y="200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8" name="Line"/>
            <p:cNvSpPr/>
            <p:nvPr/>
          </p:nvSpPr>
          <p:spPr>
            <a:xfrm>
              <a:off x="6597781" y="1874090"/>
              <a:ext cx="396576" cy="495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521" fill="norm" stroke="1" extrusionOk="0">
                  <a:moveTo>
                    <a:pt x="8820" y="8653"/>
                  </a:moveTo>
                  <a:cubicBezTo>
                    <a:pt x="9049" y="7918"/>
                    <a:pt x="9277" y="7182"/>
                    <a:pt x="9049" y="6769"/>
                  </a:cubicBezTo>
                  <a:cubicBezTo>
                    <a:pt x="8820" y="6355"/>
                    <a:pt x="8135" y="6263"/>
                    <a:pt x="7049" y="6723"/>
                  </a:cubicBezTo>
                  <a:cubicBezTo>
                    <a:pt x="5963" y="7182"/>
                    <a:pt x="4477" y="8193"/>
                    <a:pt x="3220" y="9480"/>
                  </a:cubicBezTo>
                  <a:cubicBezTo>
                    <a:pt x="1963" y="10767"/>
                    <a:pt x="935" y="12330"/>
                    <a:pt x="420" y="13387"/>
                  </a:cubicBezTo>
                  <a:cubicBezTo>
                    <a:pt x="-94" y="14444"/>
                    <a:pt x="-94" y="14995"/>
                    <a:pt x="192" y="15363"/>
                  </a:cubicBezTo>
                  <a:cubicBezTo>
                    <a:pt x="477" y="15730"/>
                    <a:pt x="1049" y="15914"/>
                    <a:pt x="2592" y="14903"/>
                  </a:cubicBezTo>
                  <a:cubicBezTo>
                    <a:pt x="4135" y="13892"/>
                    <a:pt x="6649" y="11686"/>
                    <a:pt x="8306" y="9204"/>
                  </a:cubicBezTo>
                  <a:cubicBezTo>
                    <a:pt x="9963" y="6723"/>
                    <a:pt x="10763" y="3965"/>
                    <a:pt x="11163" y="2311"/>
                  </a:cubicBezTo>
                  <a:cubicBezTo>
                    <a:pt x="11563" y="656"/>
                    <a:pt x="11563" y="105"/>
                    <a:pt x="11277" y="13"/>
                  </a:cubicBezTo>
                  <a:cubicBezTo>
                    <a:pt x="10992" y="-79"/>
                    <a:pt x="10420" y="289"/>
                    <a:pt x="9735" y="1759"/>
                  </a:cubicBezTo>
                  <a:cubicBezTo>
                    <a:pt x="9049" y="3230"/>
                    <a:pt x="8249" y="5804"/>
                    <a:pt x="7906" y="7596"/>
                  </a:cubicBezTo>
                  <a:cubicBezTo>
                    <a:pt x="7563" y="9388"/>
                    <a:pt x="7677" y="10399"/>
                    <a:pt x="8420" y="11089"/>
                  </a:cubicBezTo>
                  <a:cubicBezTo>
                    <a:pt x="9163" y="11778"/>
                    <a:pt x="10535" y="12146"/>
                    <a:pt x="12020" y="11824"/>
                  </a:cubicBezTo>
                  <a:cubicBezTo>
                    <a:pt x="13506" y="11502"/>
                    <a:pt x="15106" y="10491"/>
                    <a:pt x="16020" y="9710"/>
                  </a:cubicBezTo>
                  <a:cubicBezTo>
                    <a:pt x="16935" y="8929"/>
                    <a:pt x="17163" y="8377"/>
                    <a:pt x="17049" y="7964"/>
                  </a:cubicBezTo>
                  <a:cubicBezTo>
                    <a:pt x="16935" y="7550"/>
                    <a:pt x="16477" y="7274"/>
                    <a:pt x="15506" y="7688"/>
                  </a:cubicBezTo>
                  <a:cubicBezTo>
                    <a:pt x="14535" y="8101"/>
                    <a:pt x="13049" y="9204"/>
                    <a:pt x="12249" y="10215"/>
                  </a:cubicBezTo>
                  <a:cubicBezTo>
                    <a:pt x="11449" y="11227"/>
                    <a:pt x="11335" y="12146"/>
                    <a:pt x="12020" y="12835"/>
                  </a:cubicBezTo>
                  <a:cubicBezTo>
                    <a:pt x="12706" y="13524"/>
                    <a:pt x="14192" y="13984"/>
                    <a:pt x="15335" y="13800"/>
                  </a:cubicBezTo>
                  <a:cubicBezTo>
                    <a:pt x="16477" y="13616"/>
                    <a:pt x="17277" y="12789"/>
                    <a:pt x="17792" y="12146"/>
                  </a:cubicBezTo>
                  <a:cubicBezTo>
                    <a:pt x="18306" y="11502"/>
                    <a:pt x="18535" y="11043"/>
                    <a:pt x="18249" y="11824"/>
                  </a:cubicBezTo>
                  <a:cubicBezTo>
                    <a:pt x="17963" y="12605"/>
                    <a:pt x="17163" y="14627"/>
                    <a:pt x="16649" y="16236"/>
                  </a:cubicBezTo>
                  <a:cubicBezTo>
                    <a:pt x="16135" y="17844"/>
                    <a:pt x="15906" y="19039"/>
                    <a:pt x="15620" y="19958"/>
                  </a:cubicBezTo>
                  <a:cubicBezTo>
                    <a:pt x="15335" y="20878"/>
                    <a:pt x="14992" y="21521"/>
                    <a:pt x="14820" y="21521"/>
                  </a:cubicBezTo>
                  <a:cubicBezTo>
                    <a:pt x="14649" y="21521"/>
                    <a:pt x="14649" y="20878"/>
                    <a:pt x="14935" y="19131"/>
                  </a:cubicBezTo>
                  <a:cubicBezTo>
                    <a:pt x="15220" y="17385"/>
                    <a:pt x="15792" y="14535"/>
                    <a:pt x="16420" y="12421"/>
                  </a:cubicBezTo>
                  <a:cubicBezTo>
                    <a:pt x="17049" y="10307"/>
                    <a:pt x="17735" y="8929"/>
                    <a:pt x="18306" y="8055"/>
                  </a:cubicBezTo>
                  <a:cubicBezTo>
                    <a:pt x="18877" y="7182"/>
                    <a:pt x="19335" y="6815"/>
                    <a:pt x="19849" y="6677"/>
                  </a:cubicBezTo>
                  <a:cubicBezTo>
                    <a:pt x="20363" y="6539"/>
                    <a:pt x="20935" y="6631"/>
                    <a:pt x="21220" y="6952"/>
                  </a:cubicBezTo>
                  <a:cubicBezTo>
                    <a:pt x="21506" y="7274"/>
                    <a:pt x="21506" y="7826"/>
                    <a:pt x="20992" y="9021"/>
                  </a:cubicBezTo>
                  <a:cubicBezTo>
                    <a:pt x="20477" y="10215"/>
                    <a:pt x="19449" y="12054"/>
                    <a:pt x="18420" y="138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9" name="Line"/>
            <p:cNvSpPr/>
            <p:nvPr/>
          </p:nvSpPr>
          <p:spPr>
            <a:xfrm>
              <a:off x="7010511" y="2042156"/>
              <a:ext cx="207833" cy="141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0941" fill="norm" stroke="1" extrusionOk="0">
                  <a:moveTo>
                    <a:pt x="1132" y="7432"/>
                  </a:moveTo>
                  <a:cubicBezTo>
                    <a:pt x="2223" y="7432"/>
                    <a:pt x="3314" y="7432"/>
                    <a:pt x="4732" y="6963"/>
                  </a:cubicBezTo>
                  <a:cubicBezTo>
                    <a:pt x="6150" y="6493"/>
                    <a:pt x="7896" y="5554"/>
                    <a:pt x="8659" y="4145"/>
                  </a:cubicBezTo>
                  <a:cubicBezTo>
                    <a:pt x="9423" y="2736"/>
                    <a:pt x="9205" y="858"/>
                    <a:pt x="8005" y="232"/>
                  </a:cubicBezTo>
                  <a:cubicBezTo>
                    <a:pt x="6805" y="-394"/>
                    <a:pt x="4623" y="232"/>
                    <a:pt x="2987" y="2267"/>
                  </a:cubicBezTo>
                  <a:cubicBezTo>
                    <a:pt x="1350" y="4302"/>
                    <a:pt x="259" y="7745"/>
                    <a:pt x="41" y="11189"/>
                  </a:cubicBezTo>
                  <a:cubicBezTo>
                    <a:pt x="-177" y="14632"/>
                    <a:pt x="478" y="18076"/>
                    <a:pt x="1896" y="19641"/>
                  </a:cubicBezTo>
                  <a:cubicBezTo>
                    <a:pt x="3314" y="21206"/>
                    <a:pt x="5496" y="20893"/>
                    <a:pt x="7568" y="19171"/>
                  </a:cubicBezTo>
                  <a:cubicBezTo>
                    <a:pt x="9641" y="17449"/>
                    <a:pt x="11605" y="14319"/>
                    <a:pt x="12914" y="11971"/>
                  </a:cubicBezTo>
                  <a:cubicBezTo>
                    <a:pt x="14223" y="9623"/>
                    <a:pt x="14878" y="8058"/>
                    <a:pt x="14987" y="8215"/>
                  </a:cubicBezTo>
                  <a:cubicBezTo>
                    <a:pt x="15096" y="8371"/>
                    <a:pt x="14659" y="10249"/>
                    <a:pt x="14114" y="12284"/>
                  </a:cubicBezTo>
                  <a:cubicBezTo>
                    <a:pt x="13568" y="14319"/>
                    <a:pt x="12914" y="16510"/>
                    <a:pt x="12259" y="18232"/>
                  </a:cubicBezTo>
                  <a:cubicBezTo>
                    <a:pt x="11605" y="19954"/>
                    <a:pt x="10950" y="21206"/>
                    <a:pt x="10732" y="20893"/>
                  </a:cubicBezTo>
                  <a:cubicBezTo>
                    <a:pt x="10514" y="20580"/>
                    <a:pt x="10732" y="18702"/>
                    <a:pt x="11823" y="15258"/>
                  </a:cubicBezTo>
                  <a:cubicBezTo>
                    <a:pt x="12914" y="11815"/>
                    <a:pt x="14878" y="6806"/>
                    <a:pt x="16405" y="3989"/>
                  </a:cubicBezTo>
                  <a:cubicBezTo>
                    <a:pt x="17932" y="1171"/>
                    <a:pt x="19023" y="545"/>
                    <a:pt x="19787" y="1171"/>
                  </a:cubicBezTo>
                  <a:cubicBezTo>
                    <a:pt x="20550" y="1797"/>
                    <a:pt x="20987" y="3676"/>
                    <a:pt x="21205" y="6963"/>
                  </a:cubicBezTo>
                  <a:cubicBezTo>
                    <a:pt x="21423" y="10249"/>
                    <a:pt x="21423" y="14945"/>
                    <a:pt x="21423" y="196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0" name="Line"/>
            <p:cNvSpPr/>
            <p:nvPr/>
          </p:nvSpPr>
          <p:spPr>
            <a:xfrm>
              <a:off x="7270698" y="1811879"/>
              <a:ext cx="137641" cy="323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300" fill="norm" stroke="1" extrusionOk="0">
                  <a:moveTo>
                    <a:pt x="16451" y="15543"/>
                  </a:moveTo>
                  <a:cubicBezTo>
                    <a:pt x="13178" y="15264"/>
                    <a:pt x="9905" y="14985"/>
                    <a:pt x="7124" y="15473"/>
                  </a:cubicBezTo>
                  <a:cubicBezTo>
                    <a:pt x="4342" y="15961"/>
                    <a:pt x="2051" y="17215"/>
                    <a:pt x="905" y="18400"/>
                  </a:cubicBezTo>
                  <a:cubicBezTo>
                    <a:pt x="-240" y="19584"/>
                    <a:pt x="-240" y="20699"/>
                    <a:pt x="578" y="21117"/>
                  </a:cubicBezTo>
                  <a:cubicBezTo>
                    <a:pt x="1396" y="21535"/>
                    <a:pt x="3033" y="21256"/>
                    <a:pt x="5651" y="20072"/>
                  </a:cubicBezTo>
                  <a:cubicBezTo>
                    <a:pt x="8269" y="18887"/>
                    <a:pt x="11869" y="16797"/>
                    <a:pt x="14487" y="13870"/>
                  </a:cubicBezTo>
                  <a:cubicBezTo>
                    <a:pt x="17105" y="10944"/>
                    <a:pt x="18742" y="7181"/>
                    <a:pt x="19724" y="4952"/>
                  </a:cubicBezTo>
                  <a:cubicBezTo>
                    <a:pt x="20705" y="2722"/>
                    <a:pt x="21033" y="2025"/>
                    <a:pt x="21196" y="1329"/>
                  </a:cubicBezTo>
                  <a:cubicBezTo>
                    <a:pt x="21360" y="632"/>
                    <a:pt x="21360" y="-65"/>
                    <a:pt x="20542" y="5"/>
                  </a:cubicBezTo>
                  <a:cubicBezTo>
                    <a:pt x="19724" y="74"/>
                    <a:pt x="18087" y="910"/>
                    <a:pt x="16124" y="3210"/>
                  </a:cubicBezTo>
                  <a:cubicBezTo>
                    <a:pt x="14160" y="5509"/>
                    <a:pt x="11869" y="9272"/>
                    <a:pt x="11378" y="11780"/>
                  </a:cubicBezTo>
                  <a:cubicBezTo>
                    <a:pt x="10887" y="14289"/>
                    <a:pt x="12196" y="15543"/>
                    <a:pt x="13505" y="167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1" name="Line"/>
            <p:cNvSpPr/>
            <p:nvPr/>
          </p:nvSpPr>
          <p:spPr>
            <a:xfrm>
              <a:off x="7963000" y="1960008"/>
              <a:ext cx="271344" cy="208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502" fill="norm" stroke="1" extrusionOk="0">
                  <a:moveTo>
                    <a:pt x="13930" y="7757"/>
                  </a:moveTo>
                  <a:cubicBezTo>
                    <a:pt x="12256" y="6011"/>
                    <a:pt x="10581" y="4266"/>
                    <a:pt x="8572" y="4375"/>
                  </a:cubicBezTo>
                  <a:cubicBezTo>
                    <a:pt x="6563" y="4484"/>
                    <a:pt x="4218" y="6447"/>
                    <a:pt x="2628" y="8738"/>
                  </a:cubicBezTo>
                  <a:cubicBezTo>
                    <a:pt x="1037" y="11029"/>
                    <a:pt x="200" y="13647"/>
                    <a:pt x="32" y="15393"/>
                  </a:cubicBezTo>
                  <a:cubicBezTo>
                    <a:pt x="-135" y="17138"/>
                    <a:pt x="367" y="18011"/>
                    <a:pt x="1037" y="18447"/>
                  </a:cubicBezTo>
                  <a:cubicBezTo>
                    <a:pt x="1707" y="18884"/>
                    <a:pt x="2544" y="18884"/>
                    <a:pt x="4051" y="16811"/>
                  </a:cubicBezTo>
                  <a:cubicBezTo>
                    <a:pt x="5558" y="14738"/>
                    <a:pt x="7735" y="10593"/>
                    <a:pt x="8823" y="7757"/>
                  </a:cubicBezTo>
                  <a:cubicBezTo>
                    <a:pt x="9912" y="4920"/>
                    <a:pt x="9912" y="3393"/>
                    <a:pt x="9577" y="2193"/>
                  </a:cubicBezTo>
                  <a:cubicBezTo>
                    <a:pt x="9242" y="993"/>
                    <a:pt x="8572" y="120"/>
                    <a:pt x="7902" y="11"/>
                  </a:cubicBezTo>
                  <a:cubicBezTo>
                    <a:pt x="7232" y="-98"/>
                    <a:pt x="6563" y="557"/>
                    <a:pt x="5893" y="2847"/>
                  </a:cubicBezTo>
                  <a:cubicBezTo>
                    <a:pt x="5223" y="5138"/>
                    <a:pt x="4553" y="9066"/>
                    <a:pt x="4302" y="11575"/>
                  </a:cubicBezTo>
                  <a:cubicBezTo>
                    <a:pt x="4051" y="14084"/>
                    <a:pt x="4218" y="15175"/>
                    <a:pt x="4888" y="15720"/>
                  </a:cubicBezTo>
                  <a:cubicBezTo>
                    <a:pt x="5558" y="16266"/>
                    <a:pt x="6730" y="16266"/>
                    <a:pt x="7735" y="16047"/>
                  </a:cubicBezTo>
                  <a:cubicBezTo>
                    <a:pt x="8739" y="15829"/>
                    <a:pt x="9577" y="15393"/>
                    <a:pt x="10163" y="15829"/>
                  </a:cubicBezTo>
                  <a:cubicBezTo>
                    <a:pt x="10749" y="16266"/>
                    <a:pt x="11084" y="17575"/>
                    <a:pt x="11502" y="17575"/>
                  </a:cubicBezTo>
                  <a:cubicBezTo>
                    <a:pt x="11921" y="17575"/>
                    <a:pt x="12423" y="16266"/>
                    <a:pt x="12925" y="14738"/>
                  </a:cubicBezTo>
                  <a:cubicBezTo>
                    <a:pt x="13428" y="13211"/>
                    <a:pt x="13930" y="11466"/>
                    <a:pt x="14600" y="10157"/>
                  </a:cubicBezTo>
                  <a:cubicBezTo>
                    <a:pt x="15270" y="8847"/>
                    <a:pt x="16107" y="7975"/>
                    <a:pt x="16944" y="8084"/>
                  </a:cubicBezTo>
                  <a:cubicBezTo>
                    <a:pt x="17781" y="8193"/>
                    <a:pt x="18618" y="9284"/>
                    <a:pt x="19372" y="11684"/>
                  </a:cubicBezTo>
                  <a:cubicBezTo>
                    <a:pt x="20125" y="14084"/>
                    <a:pt x="20795" y="17793"/>
                    <a:pt x="21465" y="215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2" name="Line"/>
            <p:cNvSpPr/>
            <p:nvPr/>
          </p:nvSpPr>
          <p:spPr>
            <a:xfrm>
              <a:off x="8686931" y="2015417"/>
              <a:ext cx="157013" cy="32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244" fill="norm" stroke="1" extrusionOk="0">
                  <a:moveTo>
                    <a:pt x="21364" y="2512"/>
                  </a:moveTo>
                  <a:cubicBezTo>
                    <a:pt x="20212" y="1692"/>
                    <a:pt x="19060" y="872"/>
                    <a:pt x="16756" y="393"/>
                  </a:cubicBezTo>
                  <a:cubicBezTo>
                    <a:pt x="14452" y="-85"/>
                    <a:pt x="10996" y="-222"/>
                    <a:pt x="7972" y="530"/>
                  </a:cubicBezTo>
                  <a:cubicBezTo>
                    <a:pt x="4948" y="1282"/>
                    <a:pt x="2356" y="2922"/>
                    <a:pt x="1060" y="4084"/>
                  </a:cubicBezTo>
                  <a:cubicBezTo>
                    <a:pt x="-236" y="5246"/>
                    <a:pt x="-236" y="5930"/>
                    <a:pt x="484" y="6272"/>
                  </a:cubicBezTo>
                  <a:cubicBezTo>
                    <a:pt x="1204" y="6613"/>
                    <a:pt x="2644" y="6613"/>
                    <a:pt x="4084" y="6408"/>
                  </a:cubicBezTo>
                  <a:cubicBezTo>
                    <a:pt x="5524" y="6203"/>
                    <a:pt x="6964" y="5793"/>
                    <a:pt x="8980" y="5246"/>
                  </a:cubicBezTo>
                  <a:cubicBezTo>
                    <a:pt x="10996" y="4700"/>
                    <a:pt x="13588" y="4016"/>
                    <a:pt x="15028" y="4084"/>
                  </a:cubicBezTo>
                  <a:cubicBezTo>
                    <a:pt x="16468" y="4153"/>
                    <a:pt x="16756" y="4973"/>
                    <a:pt x="16900" y="7092"/>
                  </a:cubicBezTo>
                  <a:cubicBezTo>
                    <a:pt x="17044" y="9211"/>
                    <a:pt x="17044" y="12629"/>
                    <a:pt x="17044" y="14884"/>
                  </a:cubicBezTo>
                  <a:cubicBezTo>
                    <a:pt x="17044" y="17140"/>
                    <a:pt x="17044" y="18234"/>
                    <a:pt x="16036" y="19122"/>
                  </a:cubicBezTo>
                  <a:cubicBezTo>
                    <a:pt x="15028" y="20011"/>
                    <a:pt x="13012" y="20694"/>
                    <a:pt x="11284" y="21036"/>
                  </a:cubicBezTo>
                  <a:cubicBezTo>
                    <a:pt x="9556" y="21378"/>
                    <a:pt x="8116" y="21378"/>
                    <a:pt x="6532" y="20421"/>
                  </a:cubicBezTo>
                  <a:cubicBezTo>
                    <a:pt x="4948" y="19464"/>
                    <a:pt x="3220" y="17550"/>
                    <a:pt x="3364" y="15910"/>
                  </a:cubicBezTo>
                  <a:cubicBezTo>
                    <a:pt x="3508" y="14269"/>
                    <a:pt x="5524" y="12902"/>
                    <a:pt x="7540" y="115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3" name="Line"/>
            <p:cNvSpPr/>
            <p:nvPr/>
          </p:nvSpPr>
          <p:spPr>
            <a:xfrm>
              <a:off x="8866463" y="2008611"/>
              <a:ext cx="210315" cy="142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009" fill="norm" stroke="1" extrusionOk="0">
                  <a:moveTo>
                    <a:pt x="2886" y="16150"/>
                  </a:moveTo>
                  <a:cubicBezTo>
                    <a:pt x="4830" y="12707"/>
                    <a:pt x="6774" y="9263"/>
                    <a:pt x="7746" y="6602"/>
                  </a:cubicBezTo>
                  <a:cubicBezTo>
                    <a:pt x="8718" y="3942"/>
                    <a:pt x="8718" y="2063"/>
                    <a:pt x="8070" y="968"/>
                  </a:cubicBezTo>
                  <a:cubicBezTo>
                    <a:pt x="7422" y="-128"/>
                    <a:pt x="6126" y="-441"/>
                    <a:pt x="4722" y="811"/>
                  </a:cubicBezTo>
                  <a:cubicBezTo>
                    <a:pt x="3318" y="2063"/>
                    <a:pt x="1806" y="4881"/>
                    <a:pt x="942" y="8011"/>
                  </a:cubicBezTo>
                  <a:cubicBezTo>
                    <a:pt x="78" y="11142"/>
                    <a:pt x="-138" y="14585"/>
                    <a:pt x="78" y="16933"/>
                  </a:cubicBezTo>
                  <a:cubicBezTo>
                    <a:pt x="294" y="19281"/>
                    <a:pt x="942" y="20533"/>
                    <a:pt x="2886" y="19281"/>
                  </a:cubicBezTo>
                  <a:cubicBezTo>
                    <a:pt x="4830" y="18029"/>
                    <a:pt x="8070" y="14272"/>
                    <a:pt x="10014" y="11611"/>
                  </a:cubicBezTo>
                  <a:cubicBezTo>
                    <a:pt x="11958" y="8950"/>
                    <a:pt x="12606" y="7385"/>
                    <a:pt x="12822" y="7385"/>
                  </a:cubicBezTo>
                  <a:cubicBezTo>
                    <a:pt x="13038" y="7385"/>
                    <a:pt x="12822" y="8950"/>
                    <a:pt x="12606" y="10672"/>
                  </a:cubicBezTo>
                  <a:cubicBezTo>
                    <a:pt x="12390" y="12394"/>
                    <a:pt x="12174" y="14272"/>
                    <a:pt x="11742" y="16463"/>
                  </a:cubicBezTo>
                  <a:cubicBezTo>
                    <a:pt x="11310" y="18655"/>
                    <a:pt x="10662" y="21159"/>
                    <a:pt x="10338" y="21002"/>
                  </a:cubicBezTo>
                  <a:cubicBezTo>
                    <a:pt x="10014" y="20846"/>
                    <a:pt x="10014" y="18029"/>
                    <a:pt x="11094" y="14585"/>
                  </a:cubicBezTo>
                  <a:cubicBezTo>
                    <a:pt x="12174" y="11142"/>
                    <a:pt x="14334" y="7072"/>
                    <a:pt x="16170" y="4411"/>
                  </a:cubicBezTo>
                  <a:cubicBezTo>
                    <a:pt x="18006" y="1750"/>
                    <a:pt x="19518" y="498"/>
                    <a:pt x="20382" y="655"/>
                  </a:cubicBezTo>
                  <a:cubicBezTo>
                    <a:pt x="21246" y="811"/>
                    <a:pt x="21462" y="2376"/>
                    <a:pt x="21462" y="5037"/>
                  </a:cubicBezTo>
                  <a:cubicBezTo>
                    <a:pt x="21462" y="7698"/>
                    <a:pt x="21246" y="11455"/>
                    <a:pt x="21030" y="152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4" name="Line"/>
            <p:cNvSpPr/>
            <p:nvPr/>
          </p:nvSpPr>
          <p:spPr>
            <a:xfrm>
              <a:off x="9114836" y="1849981"/>
              <a:ext cx="144445" cy="290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348" fill="norm" stroke="1" extrusionOk="0">
                  <a:moveTo>
                    <a:pt x="9571" y="15001"/>
                  </a:moveTo>
                  <a:cubicBezTo>
                    <a:pt x="9880" y="14224"/>
                    <a:pt x="10188" y="13447"/>
                    <a:pt x="9571" y="13059"/>
                  </a:cubicBezTo>
                  <a:cubicBezTo>
                    <a:pt x="8954" y="12670"/>
                    <a:pt x="7411" y="12670"/>
                    <a:pt x="5714" y="13758"/>
                  </a:cubicBezTo>
                  <a:cubicBezTo>
                    <a:pt x="4017" y="14846"/>
                    <a:pt x="2166" y="17022"/>
                    <a:pt x="1086" y="18575"/>
                  </a:cubicBezTo>
                  <a:cubicBezTo>
                    <a:pt x="6" y="20129"/>
                    <a:pt x="-303" y="21062"/>
                    <a:pt x="314" y="21295"/>
                  </a:cubicBezTo>
                  <a:cubicBezTo>
                    <a:pt x="931" y="21528"/>
                    <a:pt x="2474" y="21062"/>
                    <a:pt x="5560" y="18731"/>
                  </a:cubicBezTo>
                  <a:cubicBezTo>
                    <a:pt x="8646" y="16400"/>
                    <a:pt x="13274" y="12204"/>
                    <a:pt x="16051" y="9096"/>
                  </a:cubicBezTo>
                  <a:cubicBezTo>
                    <a:pt x="18828" y="5988"/>
                    <a:pt x="19754" y="3968"/>
                    <a:pt x="20371" y="2492"/>
                  </a:cubicBezTo>
                  <a:cubicBezTo>
                    <a:pt x="20988" y="1016"/>
                    <a:pt x="21297" y="83"/>
                    <a:pt x="20834" y="6"/>
                  </a:cubicBezTo>
                  <a:cubicBezTo>
                    <a:pt x="20371" y="-72"/>
                    <a:pt x="19137" y="705"/>
                    <a:pt x="17286" y="2958"/>
                  </a:cubicBezTo>
                  <a:cubicBezTo>
                    <a:pt x="15434" y="5211"/>
                    <a:pt x="12966" y="8941"/>
                    <a:pt x="11731" y="11971"/>
                  </a:cubicBezTo>
                  <a:cubicBezTo>
                    <a:pt x="10497" y="15001"/>
                    <a:pt x="10497" y="17332"/>
                    <a:pt x="10497" y="196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5" name="Line"/>
            <p:cNvSpPr/>
            <p:nvPr/>
          </p:nvSpPr>
          <p:spPr>
            <a:xfrm>
              <a:off x="9245004" y="1976257"/>
              <a:ext cx="278390" cy="165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112" fill="norm" stroke="1" extrusionOk="0">
                  <a:moveTo>
                    <a:pt x="2377" y="12386"/>
                  </a:moveTo>
                  <a:cubicBezTo>
                    <a:pt x="4013" y="9416"/>
                    <a:pt x="5649" y="6446"/>
                    <a:pt x="6467" y="4286"/>
                  </a:cubicBezTo>
                  <a:cubicBezTo>
                    <a:pt x="7286" y="2126"/>
                    <a:pt x="7286" y="776"/>
                    <a:pt x="6877" y="236"/>
                  </a:cubicBezTo>
                  <a:cubicBezTo>
                    <a:pt x="6467" y="-304"/>
                    <a:pt x="5649" y="-34"/>
                    <a:pt x="4422" y="2261"/>
                  </a:cubicBezTo>
                  <a:cubicBezTo>
                    <a:pt x="3195" y="4556"/>
                    <a:pt x="1558" y="8876"/>
                    <a:pt x="740" y="11711"/>
                  </a:cubicBezTo>
                  <a:cubicBezTo>
                    <a:pt x="-78" y="14546"/>
                    <a:pt x="-78" y="15896"/>
                    <a:pt x="86" y="17246"/>
                  </a:cubicBezTo>
                  <a:cubicBezTo>
                    <a:pt x="249" y="18596"/>
                    <a:pt x="577" y="19946"/>
                    <a:pt x="1477" y="20081"/>
                  </a:cubicBezTo>
                  <a:cubicBezTo>
                    <a:pt x="2377" y="20216"/>
                    <a:pt x="3849" y="19136"/>
                    <a:pt x="4995" y="16976"/>
                  </a:cubicBezTo>
                  <a:cubicBezTo>
                    <a:pt x="6140" y="14816"/>
                    <a:pt x="6958" y="11576"/>
                    <a:pt x="7613" y="9281"/>
                  </a:cubicBezTo>
                  <a:cubicBezTo>
                    <a:pt x="8267" y="6986"/>
                    <a:pt x="8758" y="5636"/>
                    <a:pt x="9331" y="5501"/>
                  </a:cubicBezTo>
                  <a:cubicBezTo>
                    <a:pt x="9904" y="5366"/>
                    <a:pt x="10558" y="6446"/>
                    <a:pt x="11131" y="8471"/>
                  </a:cubicBezTo>
                  <a:cubicBezTo>
                    <a:pt x="11704" y="10496"/>
                    <a:pt x="12195" y="13466"/>
                    <a:pt x="12440" y="15761"/>
                  </a:cubicBezTo>
                  <a:cubicBezTo>
                    <a:pt x="12686" y="18056"/>
                    <a:pt x="12686" y="19676"/>
                    <a:pt x="12277" y="20486"/>
                  </a:cubicBezTo>
                  <a:cubicBezTo>
                    <a:pt x="11867" y="21296"/>
                    <a:pt x="11049" y="21296"/>
                    <a:pt x="10477" y="20621"/>
                  </a:cubicBezTo>
                  <a:cubicBezTo>
                    <a:pt x="9904" y="19946"/>
                    <a:pt x="9577" y="18596"/>
                    <a:pt x="9740" y="16571"/>
                  </a:cubicBezTo>
                  <a:cubicBezTo>
                    <a:pt x="9904" y="14546"/>
                    <a:pt x="10558" y="11846"/>
                    <a:pt x="12604" y="9146"/>
                  </a:cubicBezTo>
                  <a:cubicBezTo>
                    <a:pt x="14649" y="6446"/>
                    <a:pt x="18086" y="3746"/>
                    <a:pt x="21522" y="10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6" name="Line"/>
            <p:cNvSpPr/>
            <p:nvPr/>
          </p:nvSpPr>
          <p:spPr>
            <a:xfrm>
              <a:off x="9647959" y="1813010"/>
              <a:ext cx="148485" cy="396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503" fill="norm" stroke="1" extrusionOk="0">
                  <a:moveTo>
                    <a:pt x="21341" y="0"/>
                  </a:moveTo>
                  <a:cubicBezTo>
                    <a:pt x="19820" y="919"/>
                    <a:pt x="18299" y="1838"/>
                    <a:pt x="16017" y="3906"/>
                  </a:cubicBezTo>
                  <a:cubicBezTo>
                    <a:pt x="13735" y="5974"/>
                    <a:pt x="10693" y="9191"/>
                    <a:pt x="7955" y="12064"/>
                  </a:cubicBezTo>
                  <a:cubicBezTo>
                    <a:pt x="5217" y="14936"/>
                    <a:pt x="2783" y="17464"/>
                    <a:pt x="1414" y="19072"/>
                  </a:cubicBezTo>
                  <a:cubicBezTo>
                    <a:pt x="45" y="20681"/>
                    <a:pt x="-259" y="21370"/>
                    <a:pt x="197" y="21485"/>
                  </a:cubicBezTo>
                  <a:cubicBezTo>
                    <a:pt x="654" y="21600"/>
                    <a:pt x="1871" y="21140"/>
                    <a:pt x="3087" y="206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7" name="Line"/>
            <p:cNvSpPr/>
            <p:nvPr/>
          </p:nvSpPr>
          <p:spPr>
            <a:xfrm>
              <a:off x="9817758" y="2011511"/>
              <a:ext cx="105686" cy="140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0" h="21119" fill="norm" stroke="1" extrusionOk="0">
                  <a:moveTo>
                    <a:pt x="802" y="8328"/>
                  </a:moveTo>
                  <a:cubicBezTo>
                    <a:pt x="5371" y="7058"/>
                    <a:pt x="9940" y="5787"/>
                    <a:pt x="12432" y="4358"/>
                  </a:cubicBezTo>
                  <a:cubicBezTo>
                    <a:pt x="14925" y="2928"/>
                    <a:pt x="15340" y="1340"/>
                    <a:pt x="14509" y="546"/>
                  </a:cubicBezTo>
                  <a:cubicBezTo>
                    <a:pt x="13678" y="-248"/>
                    <a:pt x="11602" y="-248"/>
                    <a:pt x="9109" y="1023"/>
                  </a:cubicBezTo>
                  <a:cubicBezTo>
                    <a:pt x="6617" y="2293"/>
                    <a:pt x="3709" y="4834"/>
                    <a:pt x="1840" y="7852"/>
                  </a:cubicBezTo>
                  <a:cubicBezTo>
                    <a:pt x="-29" y="10870"/>
                    <a:pt x="-860" y="14364"/>
                    <a:pt x="1217" y="16746"/>
                  </a:cubicBezTo>
                  <a:cubicBezTo>
                    <a:pt x="3294" y="19128"/>
                    <a:pt x="8278" y="20399"/>
                    <a:pt x="12017" y="20876"/>
                  </a:cubicBezTo>
                  <a:cubicBezTo>
                    <a:pt x="15755" y="21352"/>
                    <a:pt x="18248" y="21034"/>
                    <a:pt x="20740" y="207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8" name="Line"/>
            <p:cNvSpPr/>
            <p:nvPr/>
          </p:nvSpPr>
          <p:spPr>
            <a:xfrm>
              <a:off x="9921327" y="1923977"/>
              <a:ext cx="142368" cy="220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0809" fill="norm" stroke="1" extrusionOk="0">
                  <a:moveTo>
                    <a:pt x="13461" y="15315"/>
                  </a:moveTo>
                  <a:cubicBezTo>
                    <a:pt x="14087" y="14315"/>
                    <a:pt x="14713" y="13315"/>
                    <a:pt x="14557" y="12415"/>
                  </a:cubicBezTo>
                  <a:cubicBezTo>
                    <a:pt x="14400" y="11515"/>
                    <a:pt x="13461" y="10715"/>
                    <a:pt x="12052" y="10415"/>
                  </a:cubicBezTo>
                  <a:cubicBezTo>
                    <a:pt x="10644" y="10115"/>
                    <a:pt x="8765" y="10315"/>
                    <a:pt x="6730" y="11415"/>
                  </a:cubicBezTo>
                  <a:cubicBezTo>
                    <a:pt x="4696" y="12515"/>
                    <a:pt x="2504" y="14515"/>
                    <a:pt x="1252" y="16115"/>
                  </a:cubicBezTo>
                  <a:cubicBezTo>
                    <a:pt x="0" y="17715"/>
                    <a:pt x="-313" y="18915"/>
                    <a:pt x="313" y="19815"/>
                  </a:cubicBezTo>
                  <a:cubicBezTo>
                    <a:pt x="939" y="20715"/>
                    <a:pt x="2504" y="21315"/>
                    <a:pt x="5322" y="20215"/>
                  </a:cubicBezTo>
                  <a:cubicBezTo>
                    <a:pt x="8139" y="19115"/>
                    <a:pt x="12209" y="16315"/>
                    <a:pt x="14870" y="13215"/>
                  </a:cubicBezTo>
                  <a:cubicBezTo>
                    <a:pt x="17530" y="10115"/>
                    <a:pt x="18783" y="6715"/>
                    <a:pt x="19722" y="4315"/>
                  </a:cubicBezTo>
                  <a:cubicBezTo>
                    <a:pt x="20661" y="1915"/>
                    <a:pt x="21287" y="515"/>
                    <a:pt x="20974" y="115"/>
                  </a:cubicBezTo>
                  <a:cubicBezTo>
                    <a:pt x="20661" y="-285"/>
                    <a:pt x="19409" y="315"/>
                    <a:pt x="17844" y="2615"/>
                  </a:cubicBezTo>
                  <a:cubicBezTo>
                    <a:pt x="16278" y="4915"/>
                    <a:pt x="14400" y="8915"/>
                    <a:pt x="13461" y="11515"/>
                  </a:cubicBezTo>
                  <a:cubicBezTo>
                    <a:pt x="12522" y="14115"/>
                    <a:pt x="12522" y="15315"/>
                    <a:pt x="13148" y="16615"/>
                  </a:cubicBezTo>
                  <a:cubicBezTo>
                    <a:pt x="13774" y="17915"/>
                    <a:pt x="15026" y="19315"/>
                    <a:pt x="16278" y="207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9" name="Line"/>
            <p:cNvSpPr/>
            <p:nvPr/>
          </p:nvSpPr>
          <p:spPr>
            <a:xfrm>
              <a:off x="10082193" y="2027779"/>
              <a:ext cx="133351" cy="104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8" fill="norm" stroke="1" extrusionOk="0">
                  <a:moveTo>
                    <a:pt x="0" y="10391"/>
                  </a:moveTo>
                  <a:cubicBezTo>
                    <a:pt x="686" y="8274"/>
                    <a:pt x="1371" y="6156"/>
                    <a:pt x="1886" y="4038"/>
                  </a:cubicBezTo>
                  <a:cubicBezTo>
                    <a:pt x="2400" y="1921"/>
                    <a:pt x="2743" y="-197"/>
                    <a:pt x="2400" y="15"/>
                  </a:cubicBezTo>
                  <a:cubicBezTo>
                    <a:pt x="2057" y="227"/>
                    <a:pt x="1029" y="2768"/>
                    <a:pt x="514" y="5732"/>
                  </a:cubicBezTo>
                  <a:cubicBezTo>
                    <a:pt x="0" y="8697"/>
                    <a:pt x="0" y="12085"/>
                    <a:pt x="0" y="14838"/>
                  </a:cubicBezTo>
                  <a:cubicBezTo>
                    <a:pt x="0" y="17591"/>
                    <a:pt x="0" y="19709"/>
                    <a:pt x="857" y="20556"/>
                  </a:cubicBezTo>
                  <a:cubicBezTo>
                    <a:pt x="1714" y="21403"/>
                    <a:pt x="3429" y="20979"/>
                    <a:pt x="5143" y="18650"/>
                  </a:cubicBezTo>
                  <a:cubicBezTo>
                    <a:pt x="6857" y="16321"/>
                    <a:pt x="8571" y="12085"/>
                    <a:pt x="9943" y="9121"/>
                  </a:cubicBezTo>
                  <a:cubicBezTo>
                    <a:pt x="11314" y="6156"/>
                    <a:pt x="12343" y="4462"/>
                    <a:pt x="12857" y="5732"/>
                  </a:cubicBezTo>
                  <a:cubicBezTo>
                    <a:pt x="13371" y="7003"/>
                    <a:pt x="13371" y="11238"/>
                    <a:pt x="13886" y="14203"/>
                  </a:cubicBezTo>
                  <a:cubicBezTo>
                    <a:pt x="14400" y="17168"/>
                    <a:pt x="15429" y="18862"/>
                    <a:pt x="16800" y="19497"/>
                  </a:cubicBezTo>
                  <a:cubicBezTo>
                    <a:pt x="18171" y="20132"/>
                    <a:pt x="19886" y="19709"/>
                    <a:pt x="21600" y="192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0" name="Line"/>
            <p:cNvSpPr/>
            <p:nvPr/>
          </p:nvSpPr>
          <p:spPr>
            <a:xfrm>
              <a:off x="10239003" y="2031996"/>
              <a:ext cx="103541" cy="141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303" fill="norm" stroke="1" extrusionOk="0">
                  <a:moveTo>
                    <a:pt x="15948" y="7161"/>
                  </a:moveTo>
                  <a:cubicBezTo>
                    <a:pt x="16380" y="5573"/>
                    <a:pt x="16812" y="3984"/>
                    <a:pt x="16164" y="2555"/>
                  </a:cubicBezTo>
                  <a:cubicBezTo>
                    <a:pt x="15516" y="1126"/>
                    <a:pt x="13788" y="-145"/>
                    <a:pt x="12060" y="14"/>
                  </a:cubicBezTo>
                  <a:cubicBezTo>
                    <a:pt x="10332" y="173"/>
                    <a:pt x="8604" y="1761"/>
                    <a:pt x="6444" y="4779"/>
                  </a:cubicBezTo>
                  <a:cubicBezTo>
                    <a:pt x="4284" y="7796"/>
                    <a:pt x="1692" y="12243"/>
                    <a:pt x="612" y="15261"/>
                  </a:cubicBezTo>
                  <a:cubicBezTo>
                    <a:pt x="-468" y="18279"/>
                    <a:pt x="-36" y="19867"/>
                    <a:pt x="1260" y="20661"/>
                  </a:cubicBezTo>
                  <a:cubicBezTo>
                    <a:pt x="2556" y="21455"/>
                    <a:pt x="4716" y="21455"/>
                    <a:pt x="8172" y="20979"/>
                  </a:cubicBezTo>
                  <a:cubicBezTo>
                    <a:pt x="11628" y="20502"/>
                    <a:pt x="16380" y="19549"/>
                    <a:pt x="21132" y="185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1" name="Line"/>
            <p:cNvSpPr/>
            <p:nvPr/>
          </p:nvSpPr>
          <p:spPr>
            <a:xfrm>
              <a:off x="10361609" y="1874394"/>
              <a:ext cx="342885" cy="272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408" fill="norm" stroke="1" extrusionOk="0">
                  <a:moveTo>
                    <a:pt x="5564" y="17114"/>
                  </a:moveTo>
                  <a:cubicBezTo>
                    <a:pt x="5697" y="16283"/>
                    <a:pt x="5829" y="15452"/>
                    <a:pt x="5432" y="14954"/>
                  </a:cubicBezTo>
                  <a:cubicBezTo>
                    <a:pt x="5034" y="14455"/>
                    <a:pt x="4106" y="14289"/>
                    <a:pt x="3179" y="14788"/>
                  </a:cubicBezTo>
                  <a:cubicBezTo>
                    <a:pt x="2251" y="15286"/>
                    <a:pt x="1324" y="16449"/>
                    <a:pt x="727" y="17446"/>
                  </a:cubicBezTo>
                  <a:cubicBezTo>
                    <a:pt x="131" y="18443"/>
                    <a:pt x="-134" y="19274"/>
                    <a:pt x="65" y="19689"/>
                  </a:cubicBezTo>
                  <a:cubicBezTo>
                    <a:pt x="264" y="20105"/>
                    <a:pt x="926" y="20105"/>
                    <a:pt x="1522" y="19855"/>
                  </a:cubicBezTo>
                  <a:cubicBezTo>
                    <a:pt x="2119" y="19606"/>
                    <a:pt x="2649" y="19108"/>
                    <a:pt x="3245" y="19357"/>
                  </a:cubicBezTo>
                  <a:cubicBezTo>
                    <a:pt x="3841" y="19606"/>
                    <a:pt x="4504" y="20603"/>
                    <a:pt x="5233" y="21102"/>
                  </a:cubicBezTo>
                  <a:cubicBezTo>
                    <a:pt x="5962" y="21600"/>
                    <a:pt x="6757" y="21600"/>
                    <a:pt x="7883" y="20271"/>
                  </a:cubicBezTo>
                  <a:cubicBezTo>
                    <a:pt x="9010" y="18942"/>
                    <a:pt x="10467" y="16283"/>
                    <a:pt x="11859" y="12960"/>
                  </a:cubicBezTo>
                  <a:cubicBezTo>
                    <a:pt x="13250" y="9637"/>
                    <a:pt x="14575" y="5649"/>
                    <a:pt x="15304" y="3240"/>
                  </a:cubicBezTo>
                  <a:cubicBezTo>
                    <a:pt x="16033" y="831"/>
                    <a:pt x="16165" y="0"/>
                    <a:pt x="16033" y="0"/>
                  </a:cubicBezTo>
                  <a:cubicBezTo>
                    <a:pt x="15900" y="0"/>
                    <a:pt x="15503" y="831"/>
                    <a:pt x="14641" y="3406"/>
                  </a:cubicBezTo>
                  <a:cubicBezTo>
                    <a:pt x="13780" y="5982"/>
                    <a:pt x="12455" y="10302"/>
                    <a:pt x="11859" y="13043"/>
                  </a:cubicBezTo>
                  <a:cubicBezTo>
                    <a:pt x="11262" y="15785"/>
                    <a:pt x="11395" y="16948"/>
                    <a:pt x="11792" y="17612"/>
                  </a:cubicBezTo>
                  <a:cubicBezTo>
                    <a:pt x="12190" y="18277"/>
                    <a:pt x="12853" y="18443"/>
                    <a:pt x="13383" y="18194"/>
                  </a:cubicBezTo>
                  <a:cubicBezTo>
                    <a:pt x="13913" y="17945"/>
                    <a:pt x="14310" y="17280"/>
                    <a:pt x="14310" y="16615"/>
                  </a:cubicBezTo>
                  <a:cubicBezTo>
                    <a:pt x="14310" y="15951"/>
                    <a:pt x="13913" y="15286"/>
                    <a:pt x="13383" y="14788"/>
                  </a:cubicBezTo>
                  <a:cubicBezTo>
                    <a:pt x="12853" y="14289"/>
                    <a:pt x="12190" y="13957"/>
                    <a:pt x="11527" y="13625"/>
                  </a:cubicBezTo>
                  <a:cubicBezTo>
                    <a:pt x="10865" y="13292"/>
                    <a:pt x="10202" y="12960"/>
                    <a:pt x="10202" y="12794"/>
                  </a:cubicBezTo>
                  <a:cubicBezTo>
                    <a:pt x="10202" y="12628"/>
                    <a:pt x="10865" y="12628"/>
                    <a:pt x="11925" y="12628"/>
                  </a:cubicBezTo>
                  <a:cubicBezTo>
                    <a:pt x="12985" y="12628"/>
                    <a:pt x="14443" y="12628"/>
                    <a:pt x="15635" y="13209"/>
                  </a:cubicBezTo>
                  <a:cubicBezTo>
                    <a:pt x="16828" y="13791"/>
                    <a:pt x="17756" y="14954"/>
                    <a:pt x="18286" y="16117"/>
                  </a:cubicBezTo>
                  <a:cubicBezTo>
                    <a:pt x="18816" y="17280"/>
                    <a:pt x="18948" y="18443"/>
                    <a:pt x="19014" y="18609"/>
                  </a:cubicBezTo>
                  <a:cubicBezTo>
                    <a:pt x="19081" y="18775"/>
                    <a:pt x="19081" y="17945"/>
                    <a:pt x="19081" y="16615"/>
                  </a:cubicBezTo>
                  <a:cubicBezTo>
                    <a:pt x="19081" y="15286"/>
                    <a:pt x="19081" y="13458"/>
                    <a:pt x="19147" y="12046"/>
                  </a:cubicBezTo>
                  <a:cubicBezTo>
                    <a:pt x="19213" y="10634"/>
                    <a:pt x="19346" y="9637"/>
                    <a:pt x="19743" y="9554"/>
                  </a:cubicBezTo>
                  <a:cubicBezTo>
                    <a:pt x="20141" y="9471"/>
                    <a:pt x="20803" y="10302"/>
                    <a:pt x="21466" y="111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2" name="Line"/>
            <p:cNvSpPr/>
            <p:nvPr/>
          </p:nvSpPr>
          <p:spPr>
            <a:xfrm>
              <a:off x="10704472" y="2038829"/>
              <a:ext cx="241322" cy="110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0545" fill="norm" stroke="1" extrusionOk="0">
                  <a:moveTo>
                    <a:pt x="4510" y="5229"/>
                  </a:moveTo>
                  <a:cubicBezTo>
                    <a:pt x="3946" y="3658"/>
                    <a:pt x="3383" y="2087"/>
                    <a:pt x="2725" y="1890"/>
                  </a:cubicBezTo>
                  <a:cubicBezTo>
                    <a:pt x="2068" y="1694"/>
                    <a:pt x="1317" y="2872"/>
                    <a:pt x="753" y="5032"/>
                  </a:cubicBezTo>
                  <a:cubicBezTo>
                    <a:pt x="190" y="7192"/>
                    <a:pt x="-186" y="10334"/>
                    <a:pt x="96" y="12298"/>
                  </a:cubicBezTo>
                  <a:cubicBezTo>
                    <a:pt x="377" y="14261"/>
                    <a:pt x="1317" y="15047"/>
                    <a:pt x="2256" y="15243"/>
                  </a:cubicBezTo>
                  <a:cubicBezTo>
                    <a:pt x="3195" y="15440"/>
                    <a:pt x="4134" y="15047"/>
                    <a:pt x="4791" y="13869"/>
                  </a:cubicBezTo>
                  <a:cubicBezTo>
                    <a:pt x="5449" y="12690"/>
                    <a:pt x="5824" y="10727"/>
                    <a:pt x="6012" y="8763"/>
                  </a:cubicBezTo>
                  <a:cubicBezTo>
                    <a:pt x="6200" y="6800"/>
                    <a:pt x="6200" y="4836"/>
                    <a:pt x="6670" y="3854"/>
                  </a:cubicBezTo>
                  <a:cubicBezTo>
                    <a:pt x="7139" y="2872"/>
                    <a:pt x="8078" y="2872"/>
                    <a:pt x="9017" y="2872"/>
                  </a:cubicBezTo>
                  <a:cubicBezTo>
                    <a:pt x="9957" y="2872"/>
                    <a:pt x="10896" y="2872"/>
                    <a:pt x="11365" y="4443"/>
                  </a:cubicBezTo>
                  <a:cubicBezTo>
                    <a:pt x="11835" y="6014"/>
                    <a:pt x="11835" y="9156"/>
                    <a:pt x="11553" y="11512"/>
                  </a:cubicBezTo>
                  <a:cubicBezTo>
                    <a:pt x="11271" y="13869"/>
                    <a:pt x="10708" y="15440"/>
                    <a:pt x="10426" y="15047"/>
                  </a:cubicBezTo>
                  <a:cubicBezTo>
                    <a:pt x="10144" y="14654"/>
                    <a:pt x="10144" y="12298"/>
                    <a:pt x="10896" y="9549"/>
                  </a:cubicBezTo>
                  <a:cubicBezTo>
                    <a:pt x="11647" y="6800"/>
                    <a:pt x="13150" y="3658"/>
                    <a:pt x="14371" y="1694"/>
                  </a:cubicBezTo>
                  <a:cubicBezTo>
                    <a:pt x="15591" y="-270"/>
                    <a:pt x="16531" y="-1055"/>
                    <a:pt x="17657" y="2283"/>
                  </a:cubicBezTo>
                  <a:cubicBezTo>
                    <a:pt x="18784" y="5621"/>
                    <a:pt x="20099" y="13083"/>
                    <a:pt x="21414" y="205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3" name="Line"/>
            <p:cNvSpPr/>
            <p:nvPr/>
          </p:nvSpPr>
          <p:spPr>
            <a:xfrm>
              <a:off x="1065193" y="955760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4" name="Line"/>
            <p:cNvSpPr/>
            <p:nvPr/>
          </p:nvSpPr>
          <p:spPr>
            <a:xfrm>
              <a:off x="1071543" y="587886"/>
              <a:ext cx="8009796" cy="380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76" fill="norm" stroke="1" extrusionOk="0">
                  <a:moveTo>
                    <a:pt x="0" y="21576"/>
                  </a:moveTo>
                  <a:cubicBezTo>
                    <a:pt x="154" y="20976"/>
                    <a:pt x="308" y="20376"/>
                    <a:pt x="457" y="20016"/>
                  </a:cubicBezTo>
                  <a:cubicBezTo>
                    <a:pt x="605" y="19656"/>
                    <a:pt x="748" y="19536"/>
                    <a:pt x="887" y="19356"/>
                  </a:cubicBezTo>
                  <a:cubicBezTo>
                    <a:pt x="1027" y="19176"/>
                    <a:pt x="1164" y="18936"/>
                    <a:pt x="1313" y="18396"/>
                  </a:cubicBezTo>
                  <a:cubicBezTo>
                    <a:pt x="1461" y="17856"/>
                    <a:pt x="1621" y="17016"/>
                    <a:pt x="1783" y="16176"/>
                  </a:cubicBezTo>
                  <a:cubicBezTo>
                    <a:pt x="1946" y="15336"/>
                    <a:pt x="2111" y="14496"/>
                    <a:pt x="2274" y="13776"/>
                  </a:cubicBezTo>
                  <a:cubicBezTo>
                    <a:pt x="2437" y="13056"/>
                    <a:pt x="2597" y="12456"/>
                    <a:pt x="2771" y="11796"/>
                  </a:cubicBezTo>
                  <a:cubicBezTo>
                    <a:pt x="2945" y="11136"/>
                    <a:pt x="3133" y="10416"/>
                    <a:pt x="3313" y="9936"/>
                  </a:cubicBezTo>
                  <a:cubicBezTo>
                    <a:pt x="3493" y="9456"/>
                    <a:pt x="3664" y="9216"/>
                    <a:pt x="3835" y="8976"/>
                  </a:cubicBezTo>
                  <a:cubicBezTo>
                    <a:pt x="4006" y="8736"/>
                    <a:pt x="4177" y="8496"/>
                    <a:pt x="4363" y="8256"/>
                  </a:cubicBezTo>
                  <a:cubicBezTo>
                    <a:pt x="4548" y="8016"/>
                    <a:pt x="4748" y="7776"/>
                    <a:pt x="4951" y="7416"/>
                  </a:cubicBezTo>
                  <a:cubicBezTo>
                    <a:pt x="5153" y="7056"/>
                    <a:pt x="5359" y="6576"/>
                    <a:pt x="5556" y="6096"/>
                  </a:cubicBezTo>
                  <a:cubicBezTo>
                    <a:pt x="5752" y="5616"/>
                    <a:pt x="5941" y="5136"/>
                    <a:pt x="6143" y="4716"/>
                  </a:cubicBezTo>
                  <a:cubicBezTo>
                    <a:pt x="6346" y="4296"/>
                    <a:pt x="6563" y="3936"/>
                    <a:pt x="6765" y="3636"/>
                  </a:cubicBezTo>
                  <a:cubicBezTo>
                    <a:pt x="6968" y="3336"/>
                    <a:pt x="7156" y="3096"/>
                    <a:pt x="7359" y="2976"/>
                  </a:cubicBezTo>
                  <a:cubicBezTo>
                    <a:pt x="7561" y="2856"/>
                    <a:pt x="7778" y="2856"/>
                    <a:pt x="7995" y="2916"/>
                  </a:cubicBezTo>
                  <a:cubicBezTo>
                    <a:pt x="8212" y="2976"/>
                    <a:pt x="8429" y="3096"/>
                    <a:pt x="8634" y="3156"/>
                  </a:cubicBezTo>
                  <a:cubicBezTo>
                    <a:pt x="8840" y="3216"/>
                    <a:pt x="9034" y="3216"/>
                    <a:pt x="9228" y="3156"/>
                  </a:cubicBezTo>
                  <a:cubicBezTo>
                    <a:pt x="9422" y="3096"/>
                    <a:pt x="9616" y="2976"/>
                    <a:pt x="9807" y="2856"/>
                  </a:cubicBezTo>
                  <a:cubicBezTo>
                    <a:pt x="9998" y="2736"/>
                    <a:pt x="10187" y="2616"/>
                    <a:pt x="10386" y="2496"/>
                  </a:cubicBezTo>
                  <a:cubicBezTo>
                    <a:pt x="10586" y="2376"/>
                    <a:pt x="10797" y="2256"/>
                    <a:pt x="10980" y="2016"/>
                  </a:cubicBezTo>
                  <a:cubicBezTo>
                    <a:pt x="11162" y="1776"/>
                    <a:pt x="11316" y="1416"/>
                    <a:pt x="11508" y="1056"/>
                  </a:cubicBezTo>
                  <a:cubicBezTo>
                    <a:pt x="11699" y="696"/>
                    <a:pt x="11927" y="336"/>
                    <a:pt x="12155" y="156"/>
                  </a:cubicBezTo>
                  <a:cubicBezTo>
                    <a:pt x="12384" y="-24"/>
                    <a:pt x="12612" y="-24"/>
                    <a:pt x="12820" y="36"/>
                  </a:cubicBezTo>
                  <a:cubicBezTo>
                    <a:pt x="13028" y="96"/>
                    <a:pt x="13217" y="216"/>
                    <a:pt x="13439" y="276"/>
                  </a:cubicBezTo>
                  <a:cubicBezTo>
                    <a:pt x="13662" y="336"/>
                    <a:pt x="13919" y="336"/>
                    <a:pt x="14161" y="336"/>
                  </a:cubicBezTo>
                  <a:cubicBezTo>
                    <a:pt x="14404" y="336"/>
                    <a:pt x="14632" y="336"/>
                    <a:pt x="14829" y="516"/>
                  </a:cubicBezTo>
                  <a:cubicBezTo>
                    <a:pt x="15026" y="696"/>
                    <a:pt x="15191" y="1056"/>
                    <a:pt x="15348" y="1356"/>
                  </a:cubicBezTo>
                  <a:cubicBezTo>
                    <a:pt x="15505" y="1656"/>
                    <a:pt x="15654" y="1896"/>
                    <a:pt x="15833" y="2136"/>
                  </a:cubicBezTo>
                  <a:cubicBezTo>
                    <a:pt x="16013" y="2376"/>
                    <a:pt x="16224" y="2616"/>
                    <a:pt x="16418" y="2796"/>
                  </a:cubicBezTo>
                  <a:cubicBezTo>
                    <a:pt x="16612" y="2976"/>
                    <a:pt x="16789" y="3096"/>
                    <a:pt x="16980" y="3216"/>
                  </a:cubicBezTo>
                  <a:cubicBezTo>
                    <a:pt x="17172" y="3336"/>
                    <a:pt x="17377" y="3456"/>
                    <a:pt x="17540" y="3576"/>
                  </a:cubicBezTo>
                  <a:cubicBezTo>
                    <a:pt x="17702" y="3696"/>
                    <a:pt x="17822" y="3816"/>
                    <a:pt x="17979" y="3996"/>
                  </a:cubicBezTo>
                  <a:cubicBezTo>
                    <a:pt x="18136" y="4176"/>
                    <a:pt x="18330" y="4416"/>
                    <a:pt x="18555" y="4536"/>
                  </a:cubicBezTo>
                  <a:cubicBezTo>
                    <a:pt x="18781" y="4656"/>
                    <a:pt x="19038" y="4656"/>
                    <a:pt x="19237" y="4716"/>
                  </a:cubicBezTo>
                  <a:cubicBezTo>
                    <a:pt x="19437" y="4776"/>
                    <a:pt x="19580" y="4896"/>
                    <a:pt x="19722" y="5076"/>
                  </a:cubicBezTo>
                  <a:cubicBezTo>
                    <a:pt x="19865" y="5256"/>
                    <a:pt x="20008" y="5496"/>
                    <a:pt x="20142" y="5736"/>
                  </a:cubicBezTo>
                  <a:cubicBezTo>
                    <a:pt x="20276" y="5976"/>
                    <a:pt x="20402" y="6216"/>
                    <a:pt x="20533" y="6456"/>
                  </a:cubicBezTo>
                  <a:cubicBezTo>
                    <a:pt x="20664" y="6696"/>
                    <a:pt x="20801" y="6936"/>
                    <a:pt x="20938" y="7116"/>
                  </a:cubicBezTo>
                  <a:cubicBezTo>
                    <a:pt x="21075" y="7296"/>
                    <a:pt x="21212" y="7416"/>
                    <a:pt x="21309" y="7596"/>
                  </a:cubicBezTo>
                  <a:cubicBezTo>
                    <a:pt x="21406" y="7776"/>
                    <a:pt x="21463" y="8016"/>
                    <a:pt x="21506" y="8316"/>
                  </a:cubicBezTo>
                  <a:cubicBezTo>
                    <a:pt x="21549" y="8616"/>
                    <a:pt x="21577" y="8976"/>
                    <a:pt x="21589" y="9516"/>
                  </a:cubicBezTo>
                  <a:cubicBezTo>
                    <a:pt x="21600" y="10056"/>
                    <a:pt x="21594" y="10776"/>
                    <a:pt x="21589" y="114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425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570143" y="2410336"/>
              <a:ext cx="2223633" cy="247225"/>
            </a:xfrm>
            <a:prstGeom prst="rect">
              <a:avLst/>
            </a:prstGeom>
            <a:effectLst/>
          </p:spPr>
        </p:pic>
        <p:pic>
          <p:nvPicPr>
            <p:cNvPr id="2427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49493" y="2490344"/>
              <a:ext cx="2393951" cy="306917"/>
            </a:xfrm>
            <a:prstGeom prst="rect">
              <a:avLst/>
            </a:prstGeom>
            <a:effectLst/>
          </p:spPr>
        </p:pic>
        <p:pic>
          <p:nvPicPr>
            <p:cNvPr id="2429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520093" y="2279917"/>
              <a:ext cx="844551" cy="129994"/>
            </a:xfrm>
            <a:prstGeom prst="rect">
              <a:avLst/>
            </a:prstGeom>
            <a:effectLst/>
          </p:spPr>
        </p:pic>
        <p:pic>
          <p:nvPicPr>
            <p:cNvPr id="2431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608993" y="2361227"/>
              <a:ext cx="800101" cy="105834"/>
            </a:xfrm>
            <a:prstGeom prst="rect">
              <a:avLst/>
            </a:prstGeom>
            <a:effectLst/>
          </p:spPr>
        </p:pic>
        <p:pic>
          <p:nvPicPr>
            <p:cNvPr id="2433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830493" y="2860760"/>
              <a:ext cx="165101" cy="361951"/>
            </a:xfrm>
            <a:prstGeom prst="rect">
              <a:avLst/>
            </a:prstGeom>
            <a:effectLst/>
          </p:spPr>
        </p:pic>
        <p:pic>
          <p:nvPicPr>
            <p:cNvPr id="2435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998219" y="2978893"/>
              <a:ext cx="165996" cy="238819"/>
            </a:xfrm>
            <a:prstGeom prst="rect">
              <a:avLst/>
            </a:prstGeom>
            <a:effectLst/>
          </p:spPr>
        </p:pic>
        <p:pic>
          <p:nvPicPr>
            <p:cNvPr id="2437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168326" y="2822660"/>
              <a:ext cx="119368" cy="336551"/>
            </a:xfrm>
            <a:prstGeom prst="rect">
              <a:avLst/>
            </a:prstGeom>
            <a:effectLst/>
          </p:spPr>
        </p:pic>
        <p:pic>
          <p:nvPicPr>
            <p:cNvPr id="2439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136995" y="2949660"/>
              <a:ext cx="258649" cy="133351"/>
            </a:xfrm>
            <a:prstGeom prst="rect">
              <a:avLst/>
            </a:prstGeom>
            <a:effectLst/>
          </p:spPr>
        </p:pic>
        <p:pic>
          <p:nvPicPr>
            <p:cNvPr id="2441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614992" y="2906390"/>
              <a:ext cx="129902" cy="242565"/>
            </a:xfrm>
            <a:prstGeom prst="rect">
              <a:avLst/>
            </a:prstGeom>
            <a:effectLst/>
          </p:spPr>
        </p:pic>
        <p:pic>
          <p:nvPicPr>
            <p:cNvPr id="2443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750577" y="2721555"/>
              <a:ext cx="330867" cy="388590"/>
            </a:xfrm>
            <a:prstGeom prst="rect">
              <a:avLst/>
            </a:prstGeom>
            <a:effectLst/>
          </p:spPr>
        </p:pic>
        <p:pic>
          <p:nvPicPr>
            <p:cNvPr id="2445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882477" y="2867110"/>
              <a:ext cx="237067" cy="107951"/>
            </a:xfrm>
            <a:prstGeom prst="rect">
              <a:avLst/>
            </a:prstGeom>
            <a:effectLst/>
          </p:spPr>
        </p:pic>
        <p:pic>
          <p:nvPicPr>
            <p:cNvPr id="2447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653443" y="2660334"/>
              <a:ext cx="292101" cy="268565"/>
            </a:xfrm>
            <a:prstGeom prst="rect">
              <a:avLst/>
            </a:prstGeom>
            <a:effectLst/>
          </p:spPr>
        </p:pic>
        <p:pic>
          <p:nvPicPr>
            <p:cNvPr id="2449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897230" y="2749547"/>
              <a:ext cx="200714" cy="168364"/>
            </a:xfrm>
            <a:prstGeom prst="rect">
              <a:avLst/>
            </a:prstGeom>
            <a:effectLst/>
          </p:spPr>
        </p:pic>
        <p:pic>
          <p:nvPicPr>
            <p:cNvPr id="2451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9061290" y="2554831"/>
              <a:ext cx="220804" cy="352261"/>
            </a:xfrm>
            <a:prstGeom prst="rect">
              <a:avLst/>
            </a:prstGeom>
            <a:effectLst/>
          </p:spPr>
        </p:pic>
        <p:pic>
          <p:nvPicPr>
            <p:cNvPr id="2453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9509259" y="2687003"/>
              <a:ext cx="130552" cy="221643"/>
            </a:xfrm>
            <a:prstGeom prst="rect">
              <a:avLst/>
            </a:prstGeom>
            <a:effectLst/>
          </p:spPr>
        </p:pic>
        <p:pic>
          <p:nvPicPr>
            <p:cNvPr id="2455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9650393" y="2527797"/>
              <a:ext cx="361951" cy="385451"/>
            </a:xfrm>
            <a:prstGeom prst="rect">
              <a:avLst/>
            </a:prstGeom>
            <a:effectLst/>
          </p:spPr>
        </p:pic>
        <p:pic>
          <p:nvPicPr>
            <p:cNvPr id="2457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9801664" y="2704127"/>
              <a:ext cx="255130" cy="55034"/>
            </a:xfrm>
            <a:prstGeom prst="rect">
              <a:avLst/>
            </a:prstGeom>
            <a:effectLst/>
          </p:spPr>
        </p:pic>
        <p:pic>
          <p:nvPicPr>
            <p:cNvPr id="2459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317769" y="2851147"/>
              <a:ext cx="265325" cy="212071"/>
            </a:xfrm>
            <a:prstGeom prst="rect">
              <a:avLst/>
            </a:prstGeom>
            <a:effectLst/>
          </p:spPr>
        </p:pic>
        <p:pic>
          <p:nvPicPr>
            <p:cNvPr id="2461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378762" y="2809960"/>
              <a:ext cx="1487032" cy="222251"/>
            </a:xfrm>
            <a:prstGeom prst="rect">
              <a:avLst/>
            </a:prstGeom>
            <a:effectLst/>
          </p:spPr>
        </p:pic>
        <p:pic>
          <p:nvPicPr>
            <p:cNvPr id="2463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392843" y="2638510"/>
              <a:ext cx="63501" cy="419101"/>
            </a:xfrm>
            <a:prstGeom prst="rect">
              <a:avLst/>
            </a:prstGeom>
            <a:effectLst/>
          </p:spPr>
        </p:pic>
        <p:pic>
          <p:nvPicPr>
            <p:cNvPr id="2465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189643" y="3025331"/>
              <a:ext cx="488951" cy="95780"/>
            </a:xfrm>
            <a:prstGeom prst="rect">
              <a:avLst/>
            </a:prstGeom>
            <a:effectLst/>
          </p:spPr>
        </p:pic>
        <p:pic>
          <p:nvPicPr>
            <p:cNvPr id="2467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348393" y="3301610"/>
              <a:ext cx="185641" cy="397351"/>
            </a:xfrm>
            <a:prstGeom prst="rect">
              <a:avLst/>
            </a:prstGeom>
            <a:effectLst/>
          </p:spPr>
        </p:pic>
        <p:pic>
          <p:nvPicPr>
            <p:cNvPr id="2469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391321" y="3851360"/>
              <a:ext cx="133930" cy="138542"/>
            </a:xfrm>
            <a:prstGeom prst="rect">
              <a:avLst/>
            </a:prstGeom>
            <a:effectLst/>
          </p:spPr>
        </p:pic>
        <p:pic>
          <p:nvPicPr>
            <p:cNvPr id="2471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875443" y="2613110"/>
              <a:ext cx="1263651" cy="279401"/>
            </a:xfrm>
            <a:prstGeom prst="rect">
              <a:avLst/>
            </a:prstGeom>
            <a:effectLst/>
          </p:spPr>
        </p:pic>
        <p:pic>
          <p:nvPicPr>
            <p:cNvPr id="2473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907266" y="2555960"/>
              <a:ext cx="302001" cy="260351"/>
            </a:xfrm>
            <a:prstGeom prst="rect">
              <a:avLst/>
            </a:prstGeom>
            <a:effectLst/>
          </p:spPr>
        </p:pic>
        <p:sp>
          <p:nvSpPr>
            <p:cNvPr id="2475" name="Line"/>
            <p:cNvSpPr/>
            <p:nvPr/>
          </p:nvSpPr>
          <p:spPr>
            <a:xfrm>
              <a:off x="760393" y="4964165"/>
              <a:ext cx="463551" cy="633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7" fill="norm" stroke="1" extrusionOk="0">
                  <a:moveTo>
                    <a:pt x="0" y="4483"/>
                  </a:moveTo>
                  <a:cubicBezTo>
                    <a:pt x="493" y="3475"/>
                    <a:pt x="986" y="2467"/>
                    <a:pt x="1627" y="1711"/>
                  </a:cubicBezTo>
                  <a:cubicBezTo>
                    <a:pt x="2268" y="955"/>
                    <a:pt x="3058" y="451"/>
                    <a:pt x="3699" y="199"/>
                  </a:cubicBezTo>
                  <a:cubicBezTo>
                    <a:pt x="4340" y="-53"/>
                    <a:pt x="4833" y="-53"/>
                    <a:pt x="5523" y="127"/>
                  </a:cubicBezTo>
                  <a:cubicBezTo>
                    <a:pt x="6214" y="307"/>
                    <a:pt x="7101" y="667"/>
                    <a:pt x="8088" y="1567"/>
                  </a:cubicBezTo>
                  <a:cubicBezTo>
                    <a:pt x="9074" y="2467"/>
                    <a:pt x="10159" y="3907"/>
                    <a:pt x="11047" y="5383"/>
                  </a:cubicBezTo>
                  <a:cubicBezTo>
                    <a:pt x="11934" y="6859"/>
                    <a:pt x="12625" y="8371"/>
                    <a:pt x="13315" y="9955"/>
                  </a:cubicBezTo>
                  <a:cubicBezTo>
                    <a:pt x="14005" y="11539"/>
                    <a:pt x="14696" y="13195"/>
                    <a:pt x="15436" y="14743"/>
                  </a:cubicBezTo>
                  <a:cubicBezTo>
                    <a:pt x="16175" y="16291"/>
                    <a:pt x="16964" y="17731"/>
                    <a:pt x="17704" y="18739"/>
                  </a:cubicBezTo>
                  <a:cubicBezTo>
                    <a:pt x="18444" y="19747"/>
                    <a:pt x="19134" y="20323"/>
                    <a:pt x="19726" y="20647"/>
                  </a:cubicBezTo>
                  <a:cubicBezTo>
                    <a:pt x="20318" y="20971"/>
                    <a:pt x="20811" y="21043"/>
                    <a:pt x="21107" y="21151"/>
                  </a:cubicBezTo>
                  <a:cubicBezTo>
                    <a:pt x="21403" y="21259"/>
                    <a:pt x="21501" y="21403"/>
                    <a:pt x="21600" y="215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6" name="Line"/>
            <p:cNvSpPr/>
            <p:nvPr/>
          </p:nvSpPr>
          <p:spPr>
            <a:xfrm>
              <a:off x="817543" y="5019760"/>
              <a:ext cx="444501" cy="622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63" y="1543"/>
                    <a:pt x="18926" y="3086"/>
                    <a:pt x="17897" y="4445"/>
                  </a:cubicBezTo>
                  <a:cubicBezTo>
                    <a:pt x="16869" y="5804"/>
                    <a:pt x="16149" y="6980"/>
                    <a:pt x="15171" y="8229"/>
                  </a:cubicBezTo>
                  <a:cubicBezTo>
                    <a:pt x="14194" y="9478"/>
                    <a:pt x="12960" y="10800"/>
                    <a:pt x="11777" y="11976"/>
                  </a:cubicBezTo>
                  <a:cubicBezTo>
                    <a:pt x="10594" y="13151"/>
                    <a:pt x="9463" y="14180"/>
                    <a:pt x="8383" y="15135"/>
                  </a:cubicBezTo>
                  <a:cubicBezTo>
                    <a:pt x="7303" y="16090"/>
                    <a:pt x="6274" y="16971"/>
                    <a:pt x="5194" y="17780"/>
                  </a:cubicBezTo>
                  <a:cubicBezTo>
                    <a:pt x="4114" y="18588"/>
                    <a:pt x="2983" y="19322"/>
                    <a:pt x="2109" y="19947"/>
                  </a:cubicBezTo>
                  <a:cubicBezTo>
                    <a:pt x="1234" y="20571"/>
                    <a:pt x="617" y="2108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7" name="Line"/>
            <p:cNvSpPr/>
            <p:nvPr/>
          </p:nvSpPr>
          <p:spPr>
            <a:xfrm>
              <a:off x="1338243" y="4718416"/>
              <a:ext cx="209551" cy="272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8" fill="norm" stroke="1" extrusionOk="0">
                  <a:moveTo>
                    <a:pt x="0" y="6209"/>
                  </a:moveTo>
                  <a:cubicBezTo>
                    <a:pt x="655" y="4547"/>
                    <a:pt x="1309" y="2886"/>
                    <a:pt x="2400" y="1806"/>
                  </a:cubicBezTo>
                  <a:cubicBezTo>
                    <a:pt x="3491" y="726"/>
                    <a:pt x="5018" y="227"/>
                    <a:pt x="6545" y="61"/>
                  </a:cubicBezTo>
                  <a:cubicBezTo>
                    <a:pt x="8073" y="-105"/>
                    <a:pt x="9600" y="61"/>
                    <a:pt x="10364" y="643"/>
                  </a:cubicBezTo>
                  <a:cubicBezTo>
                    <a:pt x="11127" y="1224"/>
                    <a:pt x="11127" y="2221"/>
                    <a:pt x="9709" y="5212"/>
                  </a:cubicBezTo>
                  <a:cubicBezTo>
                    <a:pt x="8291" y="8203"/>
                    <a:pt x="5455" y="13187"/>
                    <a:pt x="3818" y="16178"/>
                  </a:cubicBezTo>
                  <a:cubicBezTo>
                    <a:pt x="2182" y="19169"/>
                    <a:pt x="1745" y="20166"/>
                    <a:pt x="2400" y="20747"/>
                  </a:cubicBezTo>
                  <a:cubicBezTo>
                    <a:pt x="3055" y="21329"/>
                    <a:pt x="4800" y="21495"/>
                    <a:pt x="8182" y="21246"/>
                  </a:cubicBezTo>
                  <a:cubicBezTo>
                    <a:pt x="11564" y="20997"/>
                    <a:pt x="16582" y="20332"/>
                    <a:pt x="21600" y="196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8" name="Line"/>
            <p:cNvSpPr/>
            <p:nvPr/>
          </p:nvSpPr>
          <p:spPr>
            <a:xfrm>
              <a:off x="1852593" y="5285897"/>
              <a:ext cx="16510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538" y="11375"/>
                    <a:pt x="11077" y="2735"/>
                    <a:pt x="14677" y="575"/>
                  </a:cubicBezTo>
                  <a:cubicBezTo>
                    <a:pt x="18277" y="-1585"/>
                    <a:pt x="19938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9" name="Line"/>
            <p:cNvSpPr/>
            <p:nvPr/>
          </p:nvSpPr>
          <p:spPr>
            <a:xfrm>
              <a:off x="1839893" y="5432510"/>
              <a:ext cx="1968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06" y="17280"/>
                    <a:pt x="11613" y="12960"/>
                    <a:pt x="15213" y="9360"/>
                  </a:cubicBezTo>
                  <a:cubicBezTo>
                    <a:pt x="18813" y="5760"/>
                    <a:pt x="20206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0" name="Line"/>
            <p:cNvSpPr/>
            <p:nvPr/>
          </p:nvSpPr>
          <p:spPr>
            <a:xfrm>
              <a:off x="2661160" y="5024980"/>
              <a:ext cx="156164" cy="419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498" fill="norm" stroke="1" extrusionOk="0">
                  <a:moveTo>
                    <a:pt x="9341" y="6896"/>
                  </a:moveTo>
                  <a:cubicBezTo>
                    <a:pt x="6714" y="10478"/>
                    <a:pt x="4086" y="14060"/>
                    <a:pt x="2627" y="16230"/>
                  </a:cubicBezTo>
                  <a:cubicBezTo>
                    <a:pt x="1168" y="18401"/>
                    <a:pt x="876" y="19161"/>
                    <a:pt x="584" y="19921"/>
                  </a:cubicBezTo>
                  <a:cubicBezTo>
                    <a:pt x="292" y="20681"/>
                    <a:pt x="0" y="21440"/>
                    <a:pt x="0" y="21495"/>
                  </a:cubicBezTo>
                  <a:cubicBezTo>
                    <a:pt x="0" y="21549"/>
                    <a:pt x="292" y="20898"/>
                    <a:pt x="1897" y="18618"/>
                  </a:cubicBezTo>
                  <a:cubicBezTo>
                    <a:pt x="3503" y="16339"/>
                    <a:pt x="6422" y="12431"/>
                    <a:pt x="9341" y="9229"/>
                  </a:cubicBezTo>
                  <a:cubicBezTo>
                    <a:pt x="12259" y="6027"/>
                    <a:pt x="15178" y="3531"/>
                    <a:pt x="17222" y="2011"/>
                  </a:cubicBezTo>
                  <a:cubicBezTo>
                    <a:pt x="19265" y="492"/>
                    <a:pt x="20432" y="-51"/>
                    <a:pt x="21016" y="3"/>
                  </a:cubicBezTo>
                  <a:cubicBezTo>
                    <a:pt x="21600" y="58"/>
                    <a:pt x="21600" y="709"/>
                    <a:pt x="21454" y="2825"/>
                  </a:cubicBezTo>
                  <a:cubicBezTo>
                    <a:pt x="21308" y="4942"/>
                    <a:pt x="21016" y="8524"/>
                    <a:pt x="20870" y="11183"/>
                  </a:cubicBezTo>
                  <a:cubicBezTo>
                    <a:pt x="20724" y="13842"/>
                    <a:pt x="20724" y="15579"/>
                    <a:pt x="20724" y="16719"/>
                  </a:cubicBezTo>
                  <a:cubicBezTo>
                    <a:pt x="20724" y="17859"/>
                    <a:pt x="20724" y="18401"/>
                    <a:pt x="19849" y="18401"/>
                  </a:cubicBezTo>
                  <a:cubicBezTo>
                    <a:pt x="18973" y="18401"/>
                    <a:pt x="17222" y="17859"/>
                    <a:pt x="15470" y="173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1" name="Line"/>
            <p:cNvSpPr/>
            <p:nvPr/>
          </p:nvSpPr>
          <p:spPr>
            <a:xfrm>
              <a:off x="2659043" y="5280110"/>
              <a:ext cx="1524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6457"/>
                    <a:pt x="10800" y="11314"/>
                    <a:pt x="14400" y="7714"/>
                  </a:cubicBezTo>
                  <a:cubicBezTo>
                    <a:pt x="18000" y="4114"/>
                    <a:pt x="19800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2" name="Line"/>
            <p:cNvSpPr/>
            <p:nvPr/>
          </p:nvSpPr>
          <p:spPr>
            <a:xfrm>
              <a:off x="2900343" y="5337260"/>
              <a:ext cx="63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3" name="Line"/>
            <p:cNvSpPr/>
            <p:nvPr/>
          </p:nvSpPr>
          <p:spPr>
            <a:xfrm>
              <a:off x="2900343" y="4850017"/>
              <a:ext cx="165101" cy="187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1" fill="norm" stroke="1" extrusionOk="0">
                  <a:moveTo>
                    <a:pt x="0" y="4847"/>
                  </a:moveTo>
                  <a:cubicBezTo>
                    <a:pt x="554" y="3647"/>
                    <a:pt x="1108" y="2447"/>
                    <a:pt x="2631" y="1487"/>
                  </a:cubicBezTo>
                  <a:cubicBezTo>
                    <a:pt x="4154" y="527"/>
                    <a:pt x="6646" y="-193"/>
                    <a:pt x="8308" y="47"/>
                  </a:cubicBezTo>
                  <a:cubicBezTo>
                    <a:pt x="9969" y="287"/>
                    <a:pt x="10800" y="1487"/>
                    <a:pt x="10108" y="3767"/>
                  </a:cubicBezTo>
                  <a:cubicBezTo>
                    <a:pt x="9415" y="6047"/>
                    <a:pt x="7200" y="9407"/>
                    <a:pt x="5677" y="11807"/>
                  </a:cubicBezTo>
                  <a:cubicBezTo>
                    <a:pt x="4154" y="14207"/>
                    <a:pt x="3323" y="15647"/>
                    <a:pt x="2769" y="17087"/>
                  </a:cubicBezTo>
                  <a:cubicBezTo>
                    <a:pt x="2215" y="18527"/>
                    <a:pt x="1938" y="19967"/>
                    <a:pt x="2908" y="20687"/>
                  </a:cubicBezTo>
                  <a:cubicBezTo>
                    <a:pt x="3877" y="21407"/>
                    <a:pt x="6092" y="21407"/>
                    <a:pt x="9415" y="20927"/>
                  </a:cubicBezTo>
                  <a:cubicBezTo>
                    <a:pt x="12738" y="20447"/>
                    <a:pt x="17169" y="19487"/>
                    <a:pt x="21600" y="185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4" name="Line"/>
            <p:cNvSpPr/>
            <p:nvPr/>
          </p:nvSpPr>
          <p:spPr>
            <a:xfrm>
              <a:off x="3249593" y="5267410"/>
              <a:ext cx="146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35" y="19200"/>
                    <a:pt x="11270" y="16800"/>
                    <a:pt x="14870" y="13200"/>
                  </a:cubicBezTo>
                  <a:cubicBezTo>
                    <a:pt x="18470" y="9600"/>
                    <a:pt x="20035" y="4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5" name="Line"/>
            <p:cNvSpPr/>
            <p:nvPr/>
          </p:nvSpPr>
          <p:spPr>
            <a:xfrm>
              <a:off x="3346960" y="5184860"/>
              <a:ext cx="4234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6075"/>
                    <a:pt x="0" y="12150"/>
                    <a:pt x="0" y="15750"/>
                  </a:cubicBezTo>
                  <a:cubicBezTo>
                    <a:pt x="0" y="19350"/>
                    <a:pt x="10800" y="2047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6" name="Line"/>
            <p:cNvSpPr/>
            <p:nvPr/>
          </p:nvSpPr>
          <p:spPr>
            <a:xfrm>
              <a:off x="3567093" y="4975310"/>
              <a:ext cx="201085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5" y="20382"/>
                    <a:pt x="909" y="19163"/>
                    <a:pt x="2615" y="16782"/>
                  </a:cubicBezTo>
                  <a:cubicBezTo>
                    <a:pt x="4320" y="14400"/>
                    <a:pt x="7276" y="10855"/>
                    <a:pt x="9777" y="8086"/>
                  </a:cubicBezTo>
                  <a:cubicBezTo>
                    <a:pt x="12278" y="5317"/>
                    <a:pt x="14324" y="3323"/>
                    <a:pt x="15916" y="1994"/>
                  </a:cubicBezTo>
                  <a:cubicBezTo>
                    <a:pt x="17507" y="665"/>
                    <a:pt x="18644" y="0"/>
                    <a:pt x="19213" y="0"/>
                  </a:cubicBezTo>
                  <a:cubicBezTo>
                    <a:pt x="19781" y="0"/>
                    <a:pt x="19781" y="665"/>
                    <a:pt x="19895" y="2825"/>
                  </a:cubicBezTo>
                  <a:cubicBezTo>
                    <a:pt x="20008" y="4985"/>
                    <a:pt x="20236" y="8640"/>
                    <a:pt x="20463" y="11022"/>
                  </a:cubicBezTo>
                  <a:cubicBezTo>
                    <a:pt x="20691" y="13403"/>
                    <a:pt x="20918" y="14511"/>
                    <a:pt x="21145" y="15342"/>
                  </a:cubicBezTo>
                  <a:cubicBezTo>
                    <a:pt x="21373" y="16172"/>
                    <a:pt x="21600" y="16726"/>
                    <a:pt x="21600" y="16892"/>
                  </a:cubicBezTo>
                  <a:cubicBezTo>
                    <a:pt x="21600" y="17058"/>
                    <a:pt x="21373" y="16837"/>
                    <a:pt x="21145" y="166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7" name="Line"/>
            <p:cNvSpPr/>
            <p:nvPr/>
          </p:nvSpPr>
          <p:spPr>
            <a:xfrm>
              <a:off x="3624243" y="5197560"/>
              <a:ext cx="1333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8" name="Line"/>
            <p:cNvSpPr/>
            <p:nvPr/>
          </p:nvSpPr>
          <p:spPr>
            <a:xfrm>
              <a:off x="3827443" y="5258944"/>
              <a:ext cx="146051" cy="110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7" fill="norm" stroke="1" extrusionOk="0">
                  <a:moveTo>
                    <a:pt x="0" y="1630"/>
                  </a:moveTo>
                  <a:cubicBezTo>
                    <a:pt x="1565" y="815"/>
                    <a:pt x="3130" y="0"/>
                    <a:pt x="4696" y="0"/>
                  </a:cubicBezTo>
                  <a:cubicBezTo>
                    <a:pt x="6261" y="0"/>
                    <a:pt x="7826" y="815"/>
                    <a:pt x="8296" y="2242"/>
                  </a:cubicBezTo>
                  <a:cubicBezTo>
                    <a:pt x="8765" y="3668"/>
                    <a:pt x="8139" y="5706"/>
                    <a:pt x="7357" y="7540"/>
                  </a:cubicBezTo>
                  <a:cubicBezTo>
                    <a:pt x="6574" y="9374"/>
                    <a:pt x="5635" y="11004"/>
                    <a:pt x="4696" y="12634"/>
                  </a:cubicBezTo>
                  <a:cubicBezTo>
                    <a:pt x="3757" y="14264"/>
                    <a:pt x="2817" y="15894"/>
                    <a:pt x="2817" y="17525"/>
                  </a:cubicBezTo>
                  <a:cubicBezTo>
                    <a:pt x="2817" y="19155"/>
                    <a:pt x="3757" y="20785"/>
                    <a:pt x="6417" y="21192"/>
                  </a:cubicBezTo>
                  <a:cubicBezTo>
                    <a:pt x="9078" y="21600"/>
                    <a:pt x="13461" y="20785"/>
                    <a:pt x="16278" y="19358"/>
                  </a:cubicBezTo>
                  <a:cubicBezTo>
                    <a:pt x="19096" y="17932"/>
                    <a:pt x="20348" y="15894"/>
                    <a:pt x="21600" y="138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9" name="Line"/>
            <p:cNvSpPr/>
            <p:nvPr/>
          </p:nvSpPr>
          <p:spPr>
            <a:xfrm>
              <a:off x="3859193" y="4818376"/>
              <a:ext cx="171451" cy="146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2" fill="norm" stroke="1" extrusionOk="0">
                  <a:moveTo>
                    <a:pt x="0" y="4302"/>
                  </a:moveTo>
                  <a:cubicBezTo>
                    <a:pt x="800" y="2781"/>
                    <a:pt x="1600" y="1260"/>
                    <a:pt x="3200" y="500"/>
                  </a:cubicBezTo>
                  <a:cubicBezTo>
                    <a:pt x="4800" y="-261"/>
                    <a:pt x="7200" y="-261"/>
                    <a:pt x="8933" y="1260"/>
                  </a:cubicBezTo>
                  <a:cubicBezTo>
                    <a:pt x="10667" y="2781"/>
                    <a:pt x="11733" y="5824"/>
                    <a:pt x="11333" y="8562"/>
                  </a:cubicBezTo>
                  <a:cubicBezTo>
                    <a:pt x="10933" y="11300"/>
                    <a:pt x="9067" y="13733"/>
                    <a:pt x="7733" y="15711"/>
                  </a:cubicBezTo>
                  <a:cubicBezTo>
                    <a:pt x="6400" y="17688"/>
                    <a:pt x="5600" y="19209"/>
                    <a:pt x="5867" y="20122"/>
                  </a:cubicBezTo>
                  <a:cubicBezTo>
                    <a:pt x="6133" y="21035"/>
                    <a:pt x="7467" y="21339"/>
                    <a:pt x="10267" y="20883"/>
                  </a:cubicBezTo>
                  <a:cubicBezTo>
                    <a:pt x="13067" y="20426"/>
                    <a:pt x="17333" y="19209"/>
                    <a:pt x="21600" y="179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0" name="Line"/>
            <p:cNvSpPr/>
            <p:nvPr/>
          </p:nvSpPr>
          <p:spPr>
            <a:xfrm>
              <a:off x="4106843" y="5159460"/>
              <a:ext cx="139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27" y="20160"/>
                    <a:pt x="7855" y="18720"/>
                    <a:pt x="11455" y="15120"/>
                  </a:cubicBezTo>
                  <a:cubicBezTo>
                    <a:pt x="15055" y="11520"/>
                    <a:pt x="18327" y="576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1" name="Line"/>
            <p:cNvSpPr/>
            <p:nvPr/>
          </p:nvSpPr>
          <p:spPr>
            <a:xfrm>
              <a:off x="4155441" y="5102310"/>
              <a:ext cx="33953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1" h="21600" fill="norm" stroke="1" extrusionOk="0">
                  <a:moveTo>
                    <a:pt x="16569" y="0"/>
                  </a:moveTo>
                  <a:cubicBezTo>
                    <a:pt x="10216" y="5143"/>
                    <a:pt x="3863" y="10286"/>
                    <a:pt x="1322" y="13629"/>
                  </a:cubicBezTo>
                  <a:cubicBezTo>
                    <a:pt x="-1219" y="16971"/>
                    <a:pt x="52" y="18514"/>
                    <a:pt x="3863" y="19543"/>
                  </a:cubicBezTo>
                  <a:cubicBezTo>
                    <a:pt x="7675" y="20571"/>
                    <a:pt x="14028" y="21086"/>
                    <a:pt x="2038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2" name="Line"/>
            <p:cNvSpPr/>
            <p:nvPr/>
          </p:nvSpPr>
          <p:spPr>
            <a:xfrm>
              <a:off x="4494193" y="5229310"/>
              <a:ext cx="25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3" name="Line"/>
            <p:cNvSpPr/>
            <p:nvPr/>
          </p:nvSpPr>
          <p:spPr>
            <a:xfrm>
              <a:off x="4646593" y="5184860"/>
              <a:ext cx="825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4" name="Line"/>
            <p:cNvSpPr/>
            <p:nvPr/>
          </p:nvSpPr>
          <p:spPr>
            <a:xfrm>
              <a:off x="4983143" y="5210260"/>
              <a:ext cx="698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5" name="Line"/>
            <p:cNvSpPr/>
            <p:nvPr/>
          </p:nvSpPr>
          <p:spPr>
            <a:xfrm>
              <a:off x="5275243" y="5146760"/>
              <a:ext cx="2286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6" name="Line"/>
            <p:cNvSpPr/>
            <p:nvPr/>
          </p:nvSpPr>
          <p:spPr>
            <a:xfrm>
              <a:off x="5412393" y="5102310"/>
              <a:ext cx="2795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3" h="21600" fill="norm" stroke="1" extrusionOk="0">
                  <a:moveTo>
                    <a:pt x="20373" y="0"/>
                  </a:moveTo>
                  <a:cubicBezTo>
                    <a:pt x="14202" y="675"/>
                    <a:pt x="8030" y="1350"/>
                    <a:pt x="4173" y="3712"/>
                  </a:cubicBezTo>
                  <a:cubicBezTo>
                    <a:pt x="316" y="6075"/>
                    <a:pt x="-1227" y="10125"/>
                    <a:pt x="1087" y="13388"/>
                  </a:cubicBezTo>
                  <a:cubicBezTo>
                    <a:pt x="3402" y="16650"/>
                    <a:pt x="9573" y="19125"/>
                    <a:pt x="1574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7" name="Line"/>
            <p:cNvSpPr/>
            <p:nvPr/>
          </p:nvSpPr>
          <p:spPr>
            <a:xfrm>
              <a:off x="5541943" y="4843704"/>
              <a:ext cx="196381" cy="487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523" fill="norm" stroke="1" extrusionOk="0">
                  <a:moveTo>
                    <a:pt x="0" y="21523"/>
                  </a:moveTo>
                  <a:cubicBezTo>
                    <a:pt x="1626" y="19840"/>
                    <a:pt x="3252" y="18157"/>
                    <a:pt x="5110" y="15772"/>
                  </a:cubicBezTo>
                  <a:cubicBezTo>
                    <a:pt x="6968" y="13388"/>
                    <a:pt x="9058" y="10302"/>
                    <a:pt x="11381" y="7637"/>
                  </a:cubicBezTo>
                  <a:cubicBezTo>
                    <a:pt x="13703" y="4972"/>
                    <a:pt x="16258" y="2728"/>
                    <a:pt x="18000" y="1466"/>
                  </a:cubicBezTo>
                  <a:cubicBezTo>
                    <a:pt x="19742" y="204"/>
                    <a:pt x="20671" y="-77"/>
                    <a:pt x="21135" y="17"/>
                  </a:cubicBezTo>
                  <a:cubicBezTo>
                    <a:pt x="21600" y="110"/>
                    <a:pt x="21600" y="578"/>
                    <a:pt x="21484" y="2635"/>
                  </a:cubicBezTo>
                  <a:cubicBezTo>
                    <a:pt x="21368" y="4692"/>
                    <a:pt x="21135" y="8339"/>
                    <a:pt x="21019" y="11378"/>
                  </a:cubicBezTo>
                  <a:cubicBezTo>
                    <a:pt x="20903" y="14417"/>
                    <a:pt x="20903" y="16848"/>
                    <a:pt x="20903" y="192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8" name="Line"/>
            <p:cNvSpPr/>
            <p:nvPr/>
          </p:nvSpPr>
          <p:spPr>
            <a:xfrm>
              <a:off x="5605443" y="5140410"/>
              <a:ext cx="152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00" y="15840"/>
                    <a:pt x="11400" y="10080"/>
                    <a:pt x="15000" y="6480"/>
                  </a:cubicBezTo>
                  <a:cubicBezTo>
                    <a:pt x="18600" y="2880"/>
                    <a:pt x="20100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9" name="Line"/>
            <p:cNvSpPr/>
            <p:nvPr/>
          </p:nvSpPr>
          <p:spPr>
            <a:xfrm>
              <a:off x="5840393" y="5140410"/>
              <a:ext cx="127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0" name="Line"/>
            <p:cNvSpPr/>
            <p:nvPr/>
          </p:nvSpPr>
          <p:spPr>
            <a:xfrm>
              <a:off x="5864909" y="5197560"/>
              <a:ext cx="121535" cy="114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312" fill="norm" stroke="1" extrusionOk="0">
                  <a:moveTo>
                    <a:pt x="14431" y="0"/>
                  </a:moveTo>
                  <a:cubicBezTo>
                    <a:pt x="11136" y="1571"/>
                    <a:pt x="7841" y="3142"/>
                    <a:pt x="5462" y="5105"/>
                  </a:cubicBezTo>
                  <a:cubicBezTo>
                    <a:pt x="3082" y="7069"/>
                    <a:pt x="1618" y="9425"/>
                    <a:pt x="702" y="11585"/>
                  </a:cubicBezTo>
                  <a:cubicBezTo>
                    <a:pt x="-213" y="13745"/>
                    <a:pt x="-579" y="15709"/>
                    <a:pt x="1801" y="17476"/>
                  </a:cubicBezTo>
                  <a:cubicBezTo>
                    <a:pt x="4180" y="19244"/>
                    <a:pt x="9306" y="20815"/>
                    <a:pt x="12967" y="21207"/>
                  </a:cubicBezTo>
                  <a:cubicBezTo>
                    <a:pt x="16628" y="21600"/>
                    <a:pt x="18824" y="20815"/>
                    <a:pt x="21021" y="200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1" name="Line"/>
            <p:cNvSpPr/>
            <p:nvPr/>
          </p:nvSpPr>
          <p:spPr>
            <a:xfrm>
              <a:off x="5903893" y="4702260"/>
              <a:ext cx="190501" cy="161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1" fill="norm" stroke="1" extrusionOk="0">
                  <a:moveTo>
                    <a:pt x="0" y="5891"/>
                  </a:moveTo>
                  <a:cubicBezTo>
                    <a:pt x="240" y="4488"/>
                    <a:pt x="480" y="3086"/>
                    <a:pt x="1800" y="1964"/>
                  </a:cubicBezTo>
                  <a:cubicBezTo>
                    <a:pt x="3120" y="842"/>
                    <a:pt x="5520" y="0"/>
                    <a:pt x="7200" y="0"/>
                  </a:cubicBezTo>
                  <a:cubicBezTo>
                    <a:pt x="8880" y="0"/>
                    <a:pt x="9840" y="842"/>
                    <a:pt x="9600" y="3506"/>
                  </a:cubicBezTo>
                  <a:cubicBezTo>
                    <a:pt x="9360" y="6171"/>
                    <a:pt x="7920" y="10660"/>
                    <a:pt x="6600" y="13886"/>
                  </a:cubicBezTo>
                  <a:cubicBezTo>
                    <a:pt x="5280" y="17112"/>
                    <a:pt x="4080" y="19075"/>
                    <a:pt x="4080" y="20197"/>
                  </a:cubicBezTo>
                  <a:cubicBezTo>
                    <a:pt x="4080" y="21319"/>
                    <a:pt x="5280" y="21600"/>
                    <a:pt x="8400" y="21319"/>
                  </a:cubicBezTo>
                  <a:cubicBezTo>
                    <a:pt x="11520" y="21039"/>
                    <a:pt x="16560" y="20197"/>
                    <a:pt x="21600" y="193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2" name="Line"/>
            <p:cNvSpPr/>
            <p:nvPr/>
          </p:nvSpPr>
          <p:spPr>
            <a:xfrm>
              <a:off x="6342043" y="5330910"/>
              <a:ext cx="825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3" name="Line"/>
            <p:cNvSpPr/>
            <p:nvPr/>
          </p:nvSpPr>
          <p:spPr>
            <a:xfrm>
              <a:off x="6903759" y="5153110"/>
              <a:ext cx="152936" cy="133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264" fill="norm" stroke="1" extrusionOk="0">
                  <a:moveTo>
                    <a:pt x="1367" y="0"/>
                  </a:moveTo>
                  <a:cubicBezTo>
                    <a:pt x="776" y="5062"/>
                    <a:pt x="184" y="10125"/>
                    <a:pt x="36" y="13500"/>
                  </a:cubicBezTo>
                  <a:cubicBezTo>
                    <a:pt x="-112" y="16875"/>
                    <a:pt x="184" y="18563"/>
                    <a:pt x="1072" y="19744"/>
                  </a:cubicBezTo>
                  <a:cubicBezTo>
                    <a:pt x="1959" y="20925"/>
                    <a:pt x="3439" y="21600"/>
                    <a:pt x="4622" y="21094"/>
                  </a:cubicBezTo>
                  <a:cubicBezTo>
                    <a:pt x="5806" y="20588"/>
                    <a:pt x="6693" y="18900"/>
                    <a:pt x="7433" y="17212"/>
                  </a:cubicBezTo>
                  <a:cubicBezTo>
                    <a:pt x="8173" y="15525"/>
                    <a:pt x="8765" y="13838"/>
                    <a:pt x="9504" y="13669"/>
                  </a:cubicBezTo>
                  <a:cubicBezTo>
                    <a:pt x="10244" y="13500"/>
                    <a:pt x="11132" y="14850"/>
                    <a:pt x="12020" y="16200"/>
                  </a:cubicBezTo>
                  <a:cubicBezTo>
                    <a:pt x="12907" y="17550"/>
                    <a:pt x="13795" y="18900"/>
                    <a:pt x="14978" y="19406"/>
                  </a:cubicBezTo>
                  <a:cubicBezTo>
                    <a:pt x="16162" y="19912"/>
                    <a:pt x="17641" y="19575"/>
                    <a:pt x="18677" y="18394"/>
                  </a:cubicBezTo>
                  <a:cubicBezTo>
                    <a:pt x="19713" y="17212"/>
                    <a:pt x="20304" y="15187"/>
                    <a:pt x="20748" y="13331"/>
                  </a:cubicBezTo>
                  <a:cubicBezTo>
                    <a:pt x="21192" y="11475"/>
                    <a:pt x="21488" y="9788"/>
                    <a:pt x="21340" y="8100"/>
                  </a:cubicBezTo>
                  <a:cubicBezTo>
                    <a:pt x="21192" y="6412"/>
                    <a:pt x="20600" y="4725"/>
                    <a:pt x="20452" y="3712"/>
                  </a:cubicBezTo>
                  <a:cubicBezTo>
                    <a:pt x="20304" y="2700"/>
                    <a:pt x="20600" y="2362"/>
                    <a:pt x="20896" y="20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4" name="Line"/>
            <p:cNvSpPr/>
            <p:nvPr/>
          </p:nvSpPr>
          <p:spPr>
            <a:xfrm>
              <a:off x="7176787" y="4975310"/>
              <a:ext cx="111407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600" fill="norm" stroke="1" extrusionOk="0">
                  <a:moveTo>
                    <a:pt x="1888" y="0"/>
                  </a:moveTo>
                  <a:cubicBezTo>
                    <a:pt x="1073" y="4696"/>
                    <a:pt x="258" y="9391"/>
                    <a:pt x="54" y="12600"/>
                  </a:cubicBezTo>
                  <a:cubicBezTo>
                    <a:pt x="-150" y="15809"/>
                    <a:pt x="258" y="17530"/>
                    <a:pt x="665" y="18000"/>
                  </a:cubicBezTo>
                  <a:cubicBezTo>
                    <a:pt x="1073" y="18470"/>
                    <a:pt x="1480" y="17687"/>
                    <a:pt x="2295" y="16904"/>
                  </a:cubicBezTo>
                  <a:cubicBezTo>
                    <a:pt x="3110" y="16122"/>
                    <a:pt x="4333" y="15339"/>
                    <a:pt x="5963" y="15261"/>
                  </a:cubicBezTo>
                  <a:cubicBezTo>
                    <a:pt x="7593" y="15183"/>
                    <a:pt x="9631" y="15809"/>
                    <a:pt x="10854" y="16513"/>
                  </a:cubicBezTo>
                  <a:cubicBezTo>
                    <a:pt x="12076" y="17217"/>
                    <a:pt x="12484" y="18000"/>
                    <a:pt x="13095" y="18783"/>
                  </a:cubicBezTo>
                  <a:cubicBezTo>
                    <a:pt x="13707" y="19565"/>
                    <a:pt x="14522" y="20348"/>
                    <a:pt x="15948" y="20817"/>
                  </a:cubicBezTo>
                  <a:cubicBezTo>
                    <a:pt x="17375" y="21287"/>
                    <a:pt x="19412" y="21443"/>
                    <a:pt x="2145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5" name="Line"/>
            <p:cNvSpPr/>
            <p:nvPr/>
          </p:nvSpPr>
          <p:spPr>
            <a:xfrm>
              <a:off x="7301688" y="5141204"/>
              <a:ext cx="386556" cy="118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0921" fill="norm" stroke="1" extrusionOk="0">
                  <a:moveTo>
                    <a:pt x="310" y="9915"/>
                  </a:moveTo>
                  <a:cubicBezTo>
                    <a:pt x="900" y="9170"/>
                    <a:pt x="1490" y="8426"/>
                    <a:pt x="1904" y="7122"/>
                  </a:cubicBezTo>
                  <a:cubicBezTo>
                    <a:pt x="2317" y="5819"/>
                    <a:pt x="2553" y="3957"/>
                    <a:pt x="2317" y="3212"/>
                  </a:cubicBezTo>
                  <a:cubicBezTo>
                    <a:pt x="2081" y="2467"/>
                    <a:pt x="1372" y="2839"/>
                    <a:pt x="900" y="3957"/>
                  </a:cubicBezTo>
                  <a:cubicBezTo>
                    <a:pt x="428" y="5074"/>
                    <a:pt x="192" y="6936"/>
                    <a:pt x="74" y="9729"/>
                  </a:cubicBezTo>
                  <a:cubicBezTo>
                    <a:pt x="-44" y="12522"/>
                    <a:pt x="-44" y="16246"/>
                    <a:pt x="251" y="18481"/>
                  </a:cubicBezTo>
                  <a:cubicBezTo>
                    <a:pt x="546" y="20715"/>
                    <a:pt x="1136" y="21460"/>
                    <a:pt x="1904" y="20529"/>
                  </a:cubicBezTo>
                  <a:cubicBezTo>
                    <a:pt x="2671" y="19598"/>
                    <a:pt x="3615" y="16991"/>
                    <a:pt x="4146" y="14570"/>
                  </a:cubicBezTo>
                  <a:cubicBezTo>
                    <a:pt x="4677" y="12150"/>
                    <a:pt x="4795" y="9915"/>
                    <a:pt x="4913" y="7867"/>
                  </a:cubicBezTo>
                  <a:cubicBezTo>
                    <a:pt x="5031" y="5819"/>
                    <a:pt x="5149" y="3957"/>
                    <a:pt x="5504" y="3212"/>
                  </a:cubicBezTo>
                  <a:cubicBezTo>
                    <a:pt x="5858" y="2467"/>
                    <a:pt x="6448" y="2839"/>
                    <a:pt x="6920" y="3957"/>
                  </a:cubicBezTo>
                  <a:cubicBezTo>
                    <a:pt x="7392" y="5074"/>
                    <a:pt x="7746" y="6936"/>
                    <a:pt x="8100" y="8798"/>
                  </a:cubicBezTo>
                  <a:cubicBezTo>
                    <a:pt x="8454" y="10660"/>
                    <a:pt x="8808" y="12522"/>
                    <a:pt x="8808" y="12708"/>
                  </a:cubicBezTo>
                  <a:cubicBezTo>
                    <a:pt x="8808" y="12894"/>
                    <a:pt x="8454" y="11405"/>
                    <a:pt x="8454" y="9915"/>
                  </a:cubicBezTo>
                  <a:cubicBezTo>
                    <a:pt x="8454" y="8426"/>
                    <a:pt x="8808" y="6936"/>
                    <a:pt x="9281" y="5819"/>
                  </a:cubicBezTo>
                  <a:cubicBezTo>
                    <a:pt x="9753" y="4701"/>
                    <a:pt x="10343" y="3957"/>
                    <a:pt x="11346" y="3026"/>
                  </a:cubicBezTo>
                  <a:cubicBezTo>
                    <a:pt x="12349" y="2094"/>
                    <a:pt x="13766" y="977"/>
                    <a:pt x="14179" y="419"/>
                  </a:cubicBezTo>
                  <a:cubicBezTo>
                    <a:pt x="14592" y="-140"/>
                    <a:pt x="14002" y="-140"/>
                    <a:pt x="13412" y="419"/>
                  </a:cubicBezTo>
                  <a:cubicBezTo>
                    <a:pt x="12822" y="977"/>
                    <a:pt x="12231" y="2094"/>
                    <a:pt x="11818" y="3957"/>
                  </a:cubicBezTo>
                  <a:cubicBezTo>
                    <a:pt x="11405" y="5819"/>
                    <a:pt x="11169" y="8426"/>
                    <a:pt x="11287" y="10288"/>
                  </a:cubicBezTo>
                  <a:cubicBezTo>
                    <a:pt x="11405" y="12150"/>
                    <a:pt x="11877" y="13267"/>
                    <a:pt x="12940" y="13826"/>
                  </a:cubicBezTo>
                  <a:cubicBezTo>
                    <a:pt x="14002" y="14384"/>
                    <a:pt x="15654" y="14384"/>
                    <a:pt x="17189" y="13267"/>
                  </a:cubicBezTo>
                  <a:cubicBezTo>
                    <a:pt x="18723" y="12150"/>
                    <a:pt x="20140" y="9915"/>
                    <a:pt x="21556" y="76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6" name="Line"/>
            <p:cNvSpPr/>
            <p:nvPr/>
          </p:nvSpPr>
          <p:spPr>
            <a:xfrm>
              <a:off x="8120043" y="4787249"/>
              <a:ext cx="182458" cy="384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464" fill="norm" stroke="1" extrusionOk="0">
                  <a:moveTo>
                    <a:pt x="0" y="21464"/>
                  </a:moveTo>
                  <a:cubicBezTo>
                    <a:pt x="2731" y="17569"/>
                    <a:pt x="5462" y="13674"/>
                    <a:pt x="8193" y="10192"/>
                  </a:cubicBezTo>
                  <a:cubicBezTo>
                    <a:pt x="10924" y="6710"/>
                    <a:pt x="13655" y="3641"/>
                    <a:pt x="15641" y="1930"/>
                  </a:cubicBezTo>
                  <a:cubicBezTo>
                    <a:pt x="17628" y="218"/>
                    <a:pt x="18869" y="-136"/>
                    <a:pt x="19614" y="41"/>
                  </a:cubicBezTo>
                  <a:cubicBezTo>
                    <a:pt x="20359" y="218"/>
                    <a:pt x="20607" y="926"/>
                    <a:pt x="20607" y="3110"/>
                  </a:cubicBezTo>
                  <a:cubicBezTo>
                    <a:pt x="20607" y="5294"/>
                    <a:pt x="20359" y="8953"/>
                    <a:pt x="20234" y="11667"/>
                  </a:cubicBezTo>
                  <a:cubicBezTo>
                    <a:pt x="20110" y="14382"/>
                    <a:pt x="20110" y="16153"/>
                    <a:pt x="20483" y="17333"/>
                  </a:cubicBezTo>
                  <a:cubicBezTo>
                    <a:pt x="20855" y="18513"/>
                    <a:pt x="21600" y="19103"/>
                    <a:pt x="21352" y="18985"/>
                  </a:cubicBezTo>
                  <a:cubicBezTo>
                    <a:pt x="21103" y="18867"/>
                    <a:pt x="19862" y="18041"/>
                    <a:pt x="18621" y="172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7" name="Line"/>
            <p:cNvSpPr/>
            <p:nvPr/>
          </p:nvSpPr>
          <p:spPr>
            <a:xfrm>
              <a:off x="8170843" y="5057860"/>
              <a:ext cx="1143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8" name="Line"/>
            <p:cNvSpPr/>
            <p:nvPr/>
          </p:nvSpPr>
          <p:spPr>
            <a:xfrm>
              <a:off x="8380393" y="5140410"/>
              <a:ext cx="63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9" name="Line"/>
            <p:cNvSpPr/>
            <p:nvPr/>
          </p:nvSpPr>
          <p:spPr>
            <a:xfrm>
              <a:off x="8367693" y="5070560"/>
              <a:ext cx="63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0" name="Line"/>
            <p:cNvSpPr/>
            <p:nvPr/>
          </p:nvSpPr>
          <p:spPr>
            <a:xfrm>
              <a:off x="8558193" y="4917610"/>
              <a:ext cx="63501" cy="188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4" fill="norm" stroke="1" extrusionOk="0">
                  <a:moveTo>
                    <a:pt x="21600" y="2222"/>
                  </a:moveTo>
                  <a:cubicBezTo>
                    <a:pt x="19440" y="1262"/>
                    <a:pt x="17280" y="302"/>
                    <a:pt x="14400" y="62"/>
                  </a:cubicBezTo>
                  <a:cubicBezTo>
                    <a:pt x="11520" y="-178"/>
                    <a:pt x="7920" y="302"/>
                    <a:pt x="5040" y="1022"/>
                  </a:cubicBezTo>
                  <a:cubicBezTo>
                    <a:pt x="2160" y="1742"/>
                    <a:pt x="0" y="2702"/>
                    <a:pt x="720" y="4742"/>
                  </a:cubicBezTo>
                  <a:cubicBezTo>
                    <a:pt x="1440" y="6782"/>
                    <a:pt x="5040" y="9902"/>
                    <a:pt x="8640" y="11942"/>
                  </a:cubicBezTo>
                  <a:cubicBezTo>
                    <a:pt x="12240" y="13982"/>
                    <a:pt x="15840" y="14942"/>
                    <a:pt x="18000" y="16142"/>
                  </a:cubicBezTo>
                  <a:cubicBezTo>
                    <a:pt x="20160" y="17342"/>
                    <a:pt x="20880" y="18782"/>
                    <a:pt x="19440" y="19742"/>
                  </a:cubicBezTo>
                  <a:cubicBezTo>
                    <a:pt x="18000" y="20702"/>
                    <a:pt x="14400" y="21182"/>
                    <a:pt x="10800" y="21302"/>
                  </a:cubicBezTo>
                  <a:cubicBezTo>
                    <a:pt x="7200" y="21422"/>
                    <a:pt x="3600" y="21182"/>
                    <a:pt x="0" y="209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1" name="Line"/>
            <p:cNvSpPr/>
            <p:nvPr/>
          </p:nvSpPr>
          <p:spPr>
            <a:xfrm>
              <a:off x="9202983" y="4976253"/>
              <a:ext cx="460111" cy="157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472" fill="norm" stroke="1" extrusionOk="0">
                  <a:moveTo>
                    <a:pt x="5784" y="5920"/>
                  </a:moveTo>
                  <a:cubicBezTo>
                    <a:pt x="5784" y="4480"/>
                    <a:pt x="5784" y="3040"/>
                    <a:pt x="5586" y="1888"/>
                  </a:cubicBezTo>
                  <a:cubicBezTo>
                    <a:pt x="5388" y="736"/>
                    <a:pt x="4991" y="-128"/>
                    <a:pt x="4298" y="16"/>
                  </a:cubicBezTo>
                  <a:cubicBezTo>
                    <a:pt x="3604" y="160"/>
                    <a:pt x="2613" y="1312"/>
                    <a:pt x="1870" y="3328"/>
                  </a:cubicBezTo>
                  <a:cubicBezTo>
                    <a:pt x="1127" y="5344"/>
                    <a:pt x="632" y="8224"/>
                    <a:pt x="334" y="10384"/>
                  </a:cubicBezTo>
                  <a:cubicBezTo>
                    <a:pt x="37" y="12544"/>
                    <a:pt x="-62" y="13984"/>
                    <a:pt x="37" y="15280"/>
                  </a:cubicBezTo>
                  <a:cubicBezTo>
                    <a:pt x="136" y="16576"/>
                    <a:pt x="433" y="17728"/>
                    <a:pt x="830" y="18016"/>
                  </a:cubicBezTo>
                  <a:cubicBezTo>
                    <a:pt x="1226" y="18304"/>
                    <a:pt x="1721" y="17728"/>
                    <a:pt x="2316" y="15424"/>
                  </a:cubicBezTo>
                  <a:cubicBezTo>
                    <a:pt x="2910" y="13120"/>
                    <a:pt x="3604" y="9088"/>
                    <a:pt x="3951" y="6352"/>
                  </a:cubicBezTo>
                  <a:cubicBezTo>
                    <a:pt x="4298" y="3616"/>
                    <a:pt x="4298" y="2176"/>
                    <a:pt x="4298" y="2464"/>
                  </a:cubicBezTo>
                  <a:cubicBezTo>
                    <a:pt x="4298" y="2752"/>
                    <a:pt x="4298" y="4768"/>
                    <a:pt x="4248" y="7360"/>
                  </a:cubicBezTo>
                  <a:cubicBezTo>
                    <a:pt x="4199" y="9952"/>
                    <a:pt x="4099" y="13120"/>
                    <a:pt x="4199" y="15424"/>
                  </a:cubicBezTo>
                  <a:cubicBezTo>
                    <a:pt x="4298" y="17728"/>
                    <a:pt x="4595" y="19168"/>
                    <a:pt x="4942" y="19456"/>
                  </a:cubicBezTo>
                  <a:cubicBezTo>
                    <a:pt x="5288" y="19744"/>
                    <a:pt x="5685" y="18880"/>
                    <a:pt x="6081" y="16576"/>
                  </a:cubicBezTo>
                  <a:cubicBezTo>
                    <a:pt x="6477" y="14272"/>
                    <a:pt x="6874" y="10528"/>
                    <a:pt x="7072" y="7936"/>
                  </a:cubicBezTo>
                  <a:cubicBezTo>
                    <a:pt x="7270" y="5344"/>
                    <a:pt x="7270" y="3904"/>
                    <a:pt x="7468" y="2752"/>
                  </a:cubicBezTo>
                  <a:cubicBezTo>
                    <a:pt x="7666" y="1600"/>
                    <a:pt x="8063" y="736"/>
                    <a:pt x="8707" y="1024"/>
                  </a:cubicBezTo>
                  <a:cubicBezTo>
                    <a:pt x="9351" y="1312"/>
                    <a:pt x="10243" y="2752"/>
                    <a:pt x="10738" y="4192"/>
                  </a:cubicBezTo>
                  <a:cubicBezTo>
                    <a:pt x="11233" y="5632"/>
                    <a:pt x="11332" y="7072"/>
                    <a:pt x="11134" y="9232"/>
                  </a:cubicBezTo>
                  <a:cubicBezTo>
                    <a:pt x="10936" y="11392"/>
                    <a:pt x="10441" y="14272"/>
                    <a:pt x="10342" y="16288"/>
                  </a:cubicBezTo>
                  <a:cubicBezTo>
                    <a:pt x="10243" y="18304"/>
                    <a:pt x="10540" y="19456"/>
                    <a:pt x="10936" y="19744"/>
                  </a:cubicBezTo>
                  <a:cubicBezTo>
                    <a:pt x="11332" y="20032"/>
                    <a:pt x="11828" y="19456"/>
                    <a:pt x="12720" y="17728"/>
                  </a:cubicBezTo>
                  <a:cubicBezTo>
                    <a:pt x="13611" y="16000"/>
                    <a:pt x="14899" y="13120"/>
                    <a:pt x="15742" y="11248"/>
                  </a:cubicBezTo>
                  <a:cubicBezTo>
                    <a:pt x="16584" y="9376"/>
                    <a:pt x="16980" y="8512"/>
                    <a:pt x="17228" y="7360"/>
                  </a:cubicBezTo>
                  <a:cubicBezTo>
                    <a:pt x="17476" y="6208"/>
                    <a:pt x="17575" y="4768"/>
                    <a:pt x="17377" y="4192"/>
                  </a:cubicBezTo>
                  <a:cubicBezTo>
                    <a:pt x="17178" y="3616"/>
                    <a:pt x="16683" y="3904"/>
                    <a:pt x="16138" y="5200"/>
                  </a:cubicBezTo>
                  <a:cubicBezTo>
                    <a:pt x="15593" y="6496"/>
                    <a:pt x="14999" y="8800"/>
                    <a:pt x="14652" y="10672"/>
                  </a:cubicBezTo>
                  <a:cubicBezTo>
                    <a:pt x="14305" y="12544"/>
                    <a:pt x="14206" y="13984"/>
                    <a:pt x="14156" y="15424"/>
                  </a:cubicBezTo>
                  <a:cubicBezTo>
                    <a:pt x="14107" y="16864"/>
                    <a:pt x="14107" y="18304"/>
                    <a:pt x="14454" y="19456"/>
                  </a:cubicBezTo>
                  <a:cubicBezTo>
                    <a:pt x="14800" y="20608"/>
                    <a:pt x="15494" y="21472"/>
                    <a:pt x="16732" y="21472"/>
                  </a:cubicBezTo>
                  <a:cubicBezTo>
                    <a:pt x="17971" y="21472"/>
                    <a:pt x="19755" y="20608"/>
                    <a:pt x="21538" y="197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2" name="Line"/>
            <p:cNvSpPr/>
            <p:nvPr/>
          </p:nvSpPr>
          <p:spPr>
            <a:xfrm>
              <a:off x="7643793" y="5673810"/>
              <a:ext cx="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3" name="Line"/>
            <p:cNvSpPr/>
            <p:nvPr/>
          </p:nvSpPr>
          <p:spPr>
            <a:xfrm>
              <a:off x="7624743" y="5597610"/>
              <a:ext cx="25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4" name="Line"/>
            <p:cNvSpPr/>
            <p:nvPr/>
          </p:nvSpPr>
          <p:spPr>
            <a:xfrm>
              <a:off x="7713643" y="5692860"/>
              <a:ext cx="63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5" name="Line"/>
            <p:cNvSpPr/>
            <p:nvPr/>
          </p:nvSpPr>
          <p:spPr>
            <a:xfrm>
              <a:off x="7726343" y="5633265"/>
              <a:ext cx="57151" cy="27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2400" y="4868"/>
                    <a:pt x="4800" y="-1303"/>
                    <a:pt x="8400" y="240"/>
                  </a:cubicBezTo>
                  <a:cubicBezTo>
                    <a:pt x="12000" y="1783"/>
                    <a:pt x="16800" y="11040"/>
                    <a:pt x="21600" y="202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6" name="Line"/>
            <p:cNvSpPr/>
            <p:nvPr/>
          </p:nvSpPr>
          <p:spPr>
            <a:xfrm>
              <a:off x="7790637" y="5506594"/>
              <a:ext cx="157957" cy="297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082" fill="norm" stroke="1" extrusionOk="0">
                  <a:moveTo>
                    <a:pt x="15444" y="12300"/>
                  </a:moveTo>
                  <a:cubicBezTo>
                    <a:pt x="14580" y="11700"/>
                    <a:pt x="13716" y="11100"/>
                    <a:pt x="11556" y="11100"/>
                  </a:cubicBezTo>
                  <a:cubicBezTo>
                    <a:pt x="9396" y="11100"/>
                    <a:pt x="5940" y="11700"/>
                    <a:pt x="3780" y="12900"/>
                  </a:cubicBezTo>
                  <a:cubicBezTo>
                    <a:pt x="1620" y="14100"/>
                    <a:pt x="756" y="15900"/>
                    <a:pt x="324" y="17250"/>
                  </a:cubicBezTo>
                  <a:cubicBezTo>
                    <a:pt x="-108" y="18600"/>
                    <a:pt x="-108" y="19500"/>
                    <a:pt x="324" y="20250"/>
                  </a:cubicBezTo>
                  <a:cubicBezTo>
                    <a:pt x="756" y="21000"/>
                    <a:pt x="1620" y="21600"/>
                    <a:pt x="4356" y="20400"/>
                  </a:cubicBezTo>
                  <a:cubicBezTo>
                    <a:pt x="7092" y="19200"/>
                    <a:pt x="11700" y="16200"/>
                    <a:pt x="14580" y="12750"/>
                  </a:cubicBezTo>
                  <a:cubicBezTo>
                    <a:pt x="17460" y="9300"/>
                    <a:pt x="18612" y="5400"/>
                    <a:pt x="19188" y="3075"/>
                  </a:cubicBezTo>
                  <a:cubicBezTo>
                    <a:pt x="19764" y="750"/>
                    <a:pt x="19764" y="0"/>
                    <a:pt x="19332" y="0"/>
                  </a:cubicBezTo>
                  <a:cubicBezTo>
                    <a:pt x="18900" y="0"/>
                    <a:pt x="18036" y="750"/>
                    <a:pt x="17316" y="3075"/>
                  </a:cubicBezTo>
                  <a:cubicBezTo>
                    <a:pt x="16596" y="5400"/>
                    <a:pt x="16020" y="9300"/>
                    <a:pt x="15876" y="11625"/>
                  </a:cubicBezTo>
                  <a:cubicBezTo>
                    <a:pt x="15732" y="13950"/>
                    <a:pt x="16020" y="14700"/>
                    <a:pt x="17028" y="15225"/>
                  </a:cubicBezTo>
                  <a:cubicBezTo>
                    <a:pt x="18036" y="15750"/>
                    <a:pt x="19764" y="16050"/>
                    <a:pt x="21492" y="163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7" name="Line"/>
            <p:cNvSpPr/>
            <p:nvPr/>
          </p:nvSpPr>
          <p:spPr>
            <a:xfrm>
              <a:off x="8454712" y="5599258"/>
              <a:ext cx="80390" cy="216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8" h="21437" fill="norm" stroke="1" extrusionOk="0">
                  <a:moveTo>
                    <a:pt x="19434" y="5499"/>
                  </a:moveTo>
                  <a:cubicBezTo>
                    <a:pt x="19434" y="4451"/>
                    <a:pt x="19434" y="3402"/>
                    <a:pt x="17854" y="2458"/>
                  </a:cubicBezTo>
                  <a:cubicBezTo>
                    <a:pt x="16273" y="1515"/>
                    <a:pt x="13112" y="676"/>
                    <a:pt x="10215" y="256"/>
                  </a:cubicBezTo>
                  <a:cubicBezTo>
                    <a:pt x="7317" y="-163"/>
                    <a:pt x="4683" y="-163"/>
                    <a:pt x="2576" y="990"/>
                  </a:cubicBezTo>
                  <a:cubicBezTo>
                    <a:pt x="468" y="2144"/>
                    <a:pt x="-1112" y="4451"/>
                    <a:pt x="995" y="6862"/>
                  </a:cubicBezTo>
                  <a:cubicBezTo>
                    <a:pt x="3103" y="9274"/>
                    <a:pt x="8898" y="11790"/>
                    <a:pt x="12586" y="13573"/>
                  </a:cubicBezTo>
                  <a:cubicBezTo>
                    <a:pt x="16273" y="15355"/>
                    <a:pt x="17854" y="16404"/>
                    <a:pt x="18908" y="17453"/>
                  </a:cubicBezTo>
                  <a:cubicBezTo>
                    <a:pt x="19961" y="18501"/>
                    <a:pt x="20488" y="19550"/>
                    <a:pt x="19434" y="20284"/>
                  </a:cubicBezTo>
                  <a:cubicBezTo>
                    <a:pt x="18381" y="21018"/>
                    <a:pt x="15747" y="21437"/>
                    <a:pt x="13112" y="21437"/>
                  </a:cubicBezTo>
                  <a:cubicBezTo>
                    <a:pt x="10478" y="21437"/>
                    <a:pt x="7844" y="21018"/>
                    <a:pt x="6790" y="19340"/>
                  </a:cubicBezTo>
                  <a:cubicBezTo>
                    <a:pt x="5737" y="17662"/>
                    <a:pt x="6264" y="14726"/>
                    <a:pt x="6790" y="117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8" name="Line"/>
            <p:cNvSpPr/>
            <p:nvPr/>
          </p:nvSpPr>
          <p:spPr>
            <a:xfrm>
              <a:off x="8617460" y="5496010"/>
              <a:ext cx="48684" cy="291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fill="norm" stroke="1" extrusionOk="0">
                  <a:moveTo>
                    <a:pt x="21600" y="0"/>
                  </a:moveTo>
                  <a:cubicBezTo>
                    <a:pt x="15026" y="3885"/>
                    <a:pt x="8452" y="7770"/>
                    <a:pt x="4696" y="10878"/>
                  </a:cubicBezTo>
                  <a:cubicBezTo>
                    <a:pt x="939" y="13986"/>
                    <a:pt x="0" y="16317"/>
                    <a:pt x="0" y="17871"/>
                  </a:cubicBezTo>
                  <a:cubicBezTo>
                    <a:pt x="0" y="19424"/>
                    <a:pt x="939" y="20201"/>
                    <a:pt x="3757" y="20745"/>
                  </a:cubicBezTo>
                  <a:cubicBezTo>
                    <a:pt x="6574" y="21289"/>
                    <a:pt x="11270" y="21600"/>
                    <a:pt x="14087" y="21212"/>
                  </a:cubicBezTo>
                  <a:cubicBezTo>
                    <a:pt x="16904" y="20823"/>
                    <a:pt x="17843" y="19735"/>
                    <a:pt x="18783" y="186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9" name="Line"/>
            <p:cNvSpPr/>
            <p:nvPr/>
          </p:nvSpPr>
          <p:spPr>
            <a:xfrm>
              <a:off x="8589943" y="5486399"/>
              <a:ext cx="233578" cy="283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276" fill="norm" stroke="1" extrusionOk="0">
                  <a:moveTo>
                    <a:pt x="0" y="15015"/>
                  </a:moveTo>
                  <a:cubicBezTo>
                    <a:pt x="4865" y="14856"/>
                    <a:pt x="9730" y="14698"/>
                    <a:pt x="12649" y="14539"/>
                  </a:cubicBezTo>
                  <a:cubicBezTo>
                    <a:pt x="15568" y="14380"/>
                    <a:pt x="16541" y="14221"/>
                    <a:pt x="16541" y="13983"/>
                  </a:cubicBezTo>
                  <a:cubicBezTo>
                    <a:pt x="16541" y="13745"/>
                    <a:pt x="15568" y="13427"/>
                    <a:pt x="14595" y="13586"/>
                  </a:cubicBezTo>
                  <a:cubicBezTo>
                    <a:pt x="13622" y="13745"/>
                    <a:pt x="12649" y="14380"/>
                    <a:pt x="11870" y="15095"/>
                  </a:cubicBezTo>
                  <a:cubicBezTo>
                    <a:pt x="11092" y="15809"/>
                    <a:pt x="10508" y="16603"/>
                    <a:pt x="10119" y="17636"/>
                  </a:cubicBezTo>
                  <a:cubicBezTo>
                    <a:pt x="9730" y="18668"/>
                    <a:pt x="9535" y="19939"/>
                    <a:pt x="9924" y="20653"/>
                  </a:cubicBezTo>
                  <a:cubicBezTo>
                    <a:pt x="10314" y="21368"/>
                    <a:pt x="11286" y="21527"/>
                    <a:pt x="12649" y="20812"/>
                  </a:cubicBezTo>
                  <a:cubicBezTo>
                    <a:pt x="14011" y="20098"/>
                    <a:pt x="15762" y="18509"/>
                    <a:pt x="17319" y="15174"/>
                  </a:cubicBezTo>
                  <a:cubicBezTo>
                    <a:pt x="18876" y="11839"/>
                    <a:pt x="20238" y="6756"/>
                    <a:pt x="20919" y="3818"/>
                  </a:cubicBezTo>
                  <a:cubicBezTo>
                    <a:pt x="21600" y="880"/>
                    <a:pt x="21600" y="86"/>
                    <a:pt x="21211" y="6"/>
                  </a:cubicBezTo>
                  <a:cubicBezTo>
                    <a:pt x="20822" y="-73"/>
                    <a:pt x="20043" y="562"/>
                    <a:pt x="19459" y="2548"/>
                  </a:cubicBezTo>
                  <a:cubicBezTo>
                    <a:pt x="18876" y="4533"/>
                    <a:pt x="18486" y="7868"/>
                    <a:pt x="18681" y="10648"/>
                  </a:cubicBezTo>
                  <a:cubicBezTo>
                    <a:pt x="18876" y="13427"/>
                    <a:pt x="19654" y="15651"/>
                    <a:pt x="20432" y="178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0" name="Line"/>
            <p:cNvSpPr/>
            <p:nvPr/>
          </p:nvSpPr>
          <p:spPr>
            <a:xfrm>
              <a:off x="8875693" y="5699210"/>
              <a:ext cx="25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1" name="Line"/>
            <p:cNvSpPr/>
            <p:nvPr/>
          </p:nvSpPr>
          <p:spPr>
            <a:xfrm>
              <a:off x="9314485" y="5476690"/>
              <a:ext cx="215259" cy="304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286" fill="norm" stroke="1" extrusionOk="0">
                  <a:moveTo>
                    <a:pt x="7560" y="6676"/>
                  </a:moveTo>
                  <a:cubicBezTo>
                    <a:pt x="6077" y="8896"/>
                    <a:pt x="4595" y="11115"/>
                    <a:pt x="3642" y="13112"/>
                  </a:cubicBezTo>
                  <a:cubicBezTo>
                    <a:pt x="2689" y="15109"/>
                    <a:pt x="2265" y="16885"/>
                    <a:pt x="1736" y="18364"/>
                  </a:cubicBezTo>
                  <a:cubicBezTo>
                    <a:pt x="1207" y="19844"/>
                    <a:pt x="571" y="21027"/>
                    <a:pt x="254" y="21249"/>
                  </a:cubicBezTo>
                  <a:cubicBezTo>
                    <a:pt x="-64" y="21471"/>
                    <a:pt x="-64" y="20731"/>
                    <a:pt x="148" y="17846"/>
                  </a:cubicBezTo>
                  <a:cubicBezTo>
                    <a:pt x="360" y="14961"/>
                    <a:pt x="783" y="9931"/>
                    <a:pt x="1101" y="6824"/>
                  </a:cubicBezTo>
                  <a:cubicBezTo>
                    <a:pt x="1418" y="3718"/>
                    <a:pt x="1630" y="2534"/>
                    <a:pt x="1948" y="1572"/>
                  </a:cubicBezTo>
                  <a:cubicBezTo>
                    <a:pt x="2265" y="611"/>
                    <a:pt x="2689" y="-129"/>
                    <a:pt x="3324" y="19"/>
                  </a:cubicBezTo>
                  <a:cubicBezTo>
                    <a:pt x="3960" y="167"/>
                    <a:pt x="4807" y="1203"/>
                    <a:pt x="5760" y="3718"/>
                  </a:cubicBezTo>
                  <a:cubicBezTo>
                    <a:pt x="6712" y="6233"/>
                    <a:pt x="7771" y="10227"/>
                    <a:pt x="8301" y="12594"/>
                  </a:cubicBezTo>
                  <a:cubicBezTo>
                    <a:pt x="8830" y="14961"/>
                    <a:pt x="8830" y="15701"/>
                    <a:pt x="9042" y="16441"/>
                  </a:cubicBezTo>
                  <a:cubicBezTo>
                    <a:pt x="9254" y="17181"/>
                    <a:pt x="9677" y="17920"/>
                    <a:pt x="10418" y="18216"/>
                  </a:cubicBezTo>
                  <a:cubicBezTo>
                    <a:pt x="11160" y="18512"/>
                    <a:pt x="12218" y="18364"/>
                    <a:pt x="13171" y="15997"/>
                  </a:cubicBezTo>
                  <a:cubicBezTo>
                    <a:pt x="14124" y="13630"/>
                    <a:pt x="14971" y="9044"/>
                    <a:pt x="15501" y="6381"/>
                  </a:cubicBezTo>
                  <a:cubicBezTo>
                    <a:pt x="16030" y="3718"/>
                    <a:pt x="16242" y="2978"/>
                    <a:pt x="16665" y="2312"/>
                  </a:cubicBezTo>
                  <a:cubicBezTo>
                    <a:pt x="17089" y="1646"/>
                    <a:pt x="17724" y="1055"/>
                    <a:pt x="18571" y="1129"/>
                  </a:cubicBezTo>
                  <a:cubicBezTo>
                    <a:pt x="19418" y="1203"/>
                    <a:pt x="20477" y="1942"/>
                    <a:pt x="21536" y="26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2" name="Line"/>
            <p:cNvSpPr/>
            <p:nvPr/>
          </p:nvSpPr>
          <p:spPr>
            <a:xfrm>
              <a:off x="9524035" y="5589805"/>
              <a:ext cx="462909" cy="134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0844" fill="norm" stroke="1" extrusionOk="0">
                  <a:moveTo>
                    <a:pt x="3225" y="8079"/>
                  </a:moveTo>
                  <a:cubicBezTo>
                    <a:pt x="2830" y="7097"/>
                    <a:pt x="2436" y="6115"/>
                    <a:pt x="1992" y="5625"/>
                  </a:cubicBezTo>
                  <a:cubicBezTo>
                    <a:pt x="1548" y="5134"/>
                    <a:pt x="1055" y="5134"/>
                    <a:pt x="710" y="6115"/>
                  </a:cubicBezTo>
                  <a:cubicBezTo>
                    <a:pt x="365" y="7097"/>
                    <a:pt x="167" y="9061"/>
                    <a:pt x="69" y="10861"/>
                  </a:cubicBezTo>
                  <a:cubicBezTo>
                    <a:pt x="-30" y="12661"/>
                    <a:pt x="-30" y="14297"/>
                    <a:pt x="118" y="15770"/>
                  </a:cubicBezTo>
                  <a:cubicBezTo>
                    <a:pt x="266" y="17243"/>
                    <a:pt x="562" y="18552"/>
                    <a:pt x="956" y="18879"/>
                  </a:cubicBezTo>
                  <a:cubicBezTo>
                    <a:pt x="1351" y="19206"/>
                    <a:pt x="1844" y="18552"/>
                    <a:pt x="2140" y="17406"/>
                  </a:cubicBezTo>
                  <a:cubicBezTo>
                    <a:pt x="2436" y="16261"/>
                    <a:pt x="2534" y="14625"/>
                    <a:pt x="2584" y="12988"/>
                  </a:cubicBezTo>
                  <a:cubicBezTo>
                    <a:pt x="2633" y="11352"/>
                    <a:pt x="2633" y="9715"/>
                    <a:pt x="2485" y="8243"/>
                  </a:cubicBezTo>
                  <a:cubicBezTo>
                    <a:pt x="2337" y="6770"/>
                    <a:pt x="2041" y="5461"/>
                    <a:pt x="2091" y="5297"/>
                  </a:cubicBezTo>
                  <a:cubicBezTo>
                    <a:pt x="2140" y="5134"/>
                    <a:pt x="2534" y="6115"/>
                    <a:pt x="2978" y="6443"/>
                  </a:cubicBezTo>
                  <a:cubicBezTo>
                    <a:pt x="3422" y="6770"/>
                    <a:pt x="3915" y="6443"/>
                    <a:pt x="4704" y="6934"/>
                  </a:cubicBezTo>
                  <a:cubicBezTo>
                    <a:pt x="5493" y="7425"/>
                    <a:pt x="6578" y="8734"/>
                    <a:pt x="7269" y="10206"/>
                  </a:cubicBezTo>
                  <a:cubicBezTo>
                    <a:pt x="7959" y="11679"/>
                    <a:pt x="8255" y="13315"/>
                    <a:pt x="8403" y="14952"/>
                  </a:cubicBezTo>
                  <a:cubicBezTo>
                    <a:pt x="8551" y="16588"/>
                    <a:pt x="8551" y="18225"/>
                    <a:pt x="8255" y="19370"/>
                  </a:cubicBezTo>
                  <a:cubicBezTo>
                    <a:pt x="7959" y="20515"/>
                    <a:pt x="7367" y="21170"/>
                    <a:pt x="6973" y="20679"/>
                  </a:cubicBezTo>
                  <a:cubicBezTo>
                    <a:pt x="6578" y="20188"/>
                    <a:pt x="6381" y="18552"/>
                    <a:pt x="6332" y="15934"/>
                  </a:cubicBezTo>
                  <a:cubicBezTo>
                    <a:pt x="6282" y="13315"/>
                    <a:pt x="6381" y="9715"/>
                    <a:pt x="6874" y="6770"/>
                  </a:cubicBezTo>
                  <a:cubicBezTo>
                    <a:pt x="7367" y="3825"/>
                    <a:pt x="8255" y="1534"/>
                    <a:pt x="8945" y="552"/>
                  </a:cubicBezTo>
                  <a:cubicBezTo>
                    <a:pt x="9636" y="-430"/>
                    <a:pt x="10129" y="-103"/>
                    <a:pt x="10622" y="1534"/>
                  </a:cubicBezTo>
                  <a:cubicBezTo>
                    <a:pt x="11115" y="3170"/>
                    <a:pt x="11608" y="6115"/>
                    <a:pt x="11855" y="8406"/>
                  </a:cubicBezTo>
                  <a:cubicBezTo>
                    <a:pt x="12102" y="10697"/>
                    <a:pt x="12102" y="12334"/>
                    <a:pt x="11954" y="13806"/>
                  </a:cubicBezTo>
                  <a:cubicBezTo>
                    <a:pt x="11806" y="15279"/>
                    <a:pt x="11510" y="16588"/>
                    <a:pt x="11362" y="16425"/>
                  </a:cubicBezTo>
                  <a:cubicBezTo>
                    <a:pt x="11214" y="16261"/>
                    <a:pt x="11214" y="14625"/>
                    <a:pt x="11362" y="12825"/>
                  </a:cubicBezTo>
                  <a:cubicBezTo>
                    <a:pt x="11510" y="11025"/>
                    <a:pt x="11806" y="9061"/>
                    <a:pt x="12102" y="7425"/>
                  </a:cubicBezTo>
                  <a:cubicBezTo>
                    <a:pt x="12397" y="5788"/>
                    <a:pt x="12693" y="4479"/>
                    <a:pt x="13038" y="4315"/>
                  </a:cubicBezTo>
                  <a:cubicBezTo>
                    <a:pt x="13384" y="4152"/>
                    <a:pt x="13778" y="5134"/>
                    <a:pt x="14025" y="6443"/>
                  </a:cubicBezTo>
                  <a:cubicBezTo>
                    <a:pt x="14271" y="7752"/>
                    <a:pt x="14370" y="9388"/>
                    <a:pt x="14370" y="11843"/>
                  </a:cubicBezTo>
                  <a:cubicBezTo>
                    <a:pt x="14370" y="14297"/>
                    <a:pt x="14271" y="17570"/>
                    <a:pt x="14321" y="18225"/>
                  </a:cubicBezTo>
                  <a:cubicBezTo>
                    <a:pt x="14370" y="18879"/>
                    <a:pt x="14567" y="16915"/>
                    <a:pt x="14962" y="14134"/>
                  </a:cubicBezTo>
                  <a:cubicBezTo>
                    <a:pt x="15356" y="11352"/>
                    <a:pt x="15948" y="7752"/>
                    <a:pt x="16441" y="5461"/>
                  </a:cubicBezTo>
                  <a:cubicBezTo>
                    <a:pt x="16934" y="3170"/>
                    <a:pt x="17329" y="2188"/>
                    <a:pt x="17526" y="2515"/>
                  </a:cubicBezTo>
                  <a:cubicBezTo>
                    <a:pt x="17723" y="2843"/>
                    <a:pt x="17723" y="4479"/>
                    <a:pt x="17773" y="6934"/>
                  </a:cubicBezTo>
                  <a:cubicBezTo>
                    <a:pt x="17822" y="9388"/>
                    <a:pt x="17921" y="12661"/>
                    <a:pt x="18167" y="14788"/>
                  </a:cubicBezTo>
                  <a:cubicBezTo>
                    <a:pt x="18414" y="16915"/>
                    <a:pt x="18808" y="17897"/>
                    <a:pt x="19400" y="17897"/>
                  </a:cubicBezTo>
                  <a:cubicBezTo>
                    <a:pt x="19992" y="17897"/>
                    <a:pt x="20781" y="16915"/>
                    <a:pt x="21570" y="159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3" name="Line"/>
            <p:cNvSpPr/>
            <p:nvPr/>
          </p:nvSpPr>
          <p:spPr>
            <a:xfrm>
              <a:off x="9946727" y="5398338"/>
              <a:ext cx="205317" cy="314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227" fill="norm" stroke="1" extrusionOk="0">
                  <a:moveTo>
                    <a:pt x="6833" y="18617"/>
                  </a:moveTo>
                  <a:cubicBezTo>
                    <a:pt x="7494" y="17902"/>
                    <a:pt x="8156" y="17187"/>
                    <a:pt x="8486" y="16257"/>
                  </a:cubicBezTo>
                  <a:cubicBezTo>
                    <a:pt x="8817" y="15327"/>
                    <a:pt x="8817" y="14183"/>
                    <a:pt x="8156" y="13610"/>
                  </a:cubicBezTo>
                  <a:cubicBezTo>
                    <a:pt x="7494" y="13038"/>
                    <a:pt x="6172" y="13038"/>
                    <a:pt x="4739" y="13682"/>
                  </a:cubicBezTo>
                  <a:cubicBezTo>
                    <a:pt x="3307" y="14326"/>
                    <a:pt x="1764" y="15613"/>
                    <a:pt x="882" y="16614"/>
                  </a:cubicBezTo>
                  <a:cubicBezTo>
                    <a:pt x="0" y="17616"/>
                    <a:pt x="-220" y="18331"/>
                    <a:pt x="221" y="18760"/>
                  </a:cubicBezTo>
                  <a:cubicBezTo>
                    <a:pt x="662" y="19189"/>
                    <a:pt x="1764" y="19332"/>
                    <a:pt x="2756" y="19189"/>
                  </a:cubicBezTo>
                  <a:cubicBezTo>
                    <a:pt x="3747" y="19046"/>
                    <a:pt x="4629" y="18617"/>
                    <a:pt x="5180" y="18903"/>
                  </a:cubicBezTo>
                  <a:cubicBezTo>
                    <a:pt x="5731" y="19189"/>
                    <a:pt x="5951" y="20191"/>
                    <a:pt x="6613" y="20763"/>
                  </a:cubicBezTo>
                  <a:cubicBezTo>
                    <a:pt x="7274" y="21335"/>
                    <a:pt x="8376" y="21478"/>
                    <a:pt x="10029" y="20620"/>
                  </a:cubicBezTo>
                  <a:cubicBezTo>
                    <a:pt x="11682" y="19761"/>
                    <a:pt x="13886" y="17902"/>
                    <a:pt x="15870" y="15041"/>
                  </a:cubicBezTo>
                  <a:cubicBezTo>
                    <a:pt x="17853" y="12180"/>
                    <a:pt x="19617" y="8318"/>
                    <a:pt x="20498" y="5957"/>
                  </a:cubicBezTo>
                  <a:cubicBezTo>
                    <a:pt x="21380" y="3597"/>
                    <a:pt x="21380" y="2739"/>
                    <a:pt x="21380" y="1881"/>
                  </a:cubicBezTo>
                  <a:cubicBezTo>
                    <a:pt x="21380" y="1022"/>
                    <a:pt x="21380" y="164"/>
                    <a:pt x="20939" y="21"/>
                  </a:cubicBezTo>
                  <a:cubicBezTo>
                    <a:pt x="20498" y="-122"/>
                    <a:pt x="19617" y="450"/>
                    <a:pt x="18515" y="2596"/>
                  </a:cubicBezTo>
                  <a:cubicBezTo>
                    <a:pt x="17413" y="4742"/>
                    <a:pt x="16090" y="8461"/>
                    <a:pt x="15760" y="11536"/>
                  </a:cubicBezTo>
                  <a:cubicBezTo>
                    <a:pt x="15429" y="14612"/>
                    <a:pt x="16090" y="17044"/>
                    <a:pt x="16972" y="18474"/>
                  </a:cubicBezTo>
                  <a:cubicBezTo>
                    <a:pt x="17853" y="19904"/>
                    <a:pt x="18956" y="20334"/>
                    <a:pt x="20058" y="207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4" name="Line"/>
            <p:cNvSpPr/>
            <p:nvPr/>
          </p:nvSpPr>
          <p:spPr>
            <a:xfrm>
              <a:off x="1941493" y="6512010"/>
              <a:ext cx="1714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5" name="Line"/>
            <p:cNvSpPr/>
            <p:nvPr/>
          </p:nvSpPr>
          <p:spPr>
            <a:xfrm>
              <a:off x="1937959" y="6619960"/>
              <a:ext cx="174985" cy="1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19987" fill="norm" stroke="1" extrusionOk="0">
                  <a:moveTo>
                    <a:pt x="1949" y="0"/>
                  </a:moveTo>
                  <a:cubicBezTo>
                    <a:pt x="679" y="8100"/>
                    <a:pt x="-592" y="16200"/>
                    <a:pt x="297" y="18900"/>
                  </a:cubicBezTo>
                  <a:cubicBezTo>
                    <a:pt x="1187" y="21600"/>
                    <a:pt x="4236" y="18900"/>
                    <a:pt x="8048" y="14850"/>
                  </a:cubicBezTo>
                  <a:cubicBezTo>
                    <a:pt x="11860" y="10800"/>
                    <a:pt x="16434" y="5400"/>
                    <a:pt x="2100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6" name="Line"/>
            <p:cNvSpPr/>
            <p:nvPr/>
          </p:nvSpPr>
          <p:spPr>
            <a:xfrm>
              <a:off x="2729510" y="6334210"/>
              <a:ext cx="361334" cy="344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544" fill="norm" stroke="1" extrusionOk="0">
                  <a:moveTo>
                    <a:pt x="19554" y="0"/>
                  </a:moveTo>
                  <a:cubicBezTo>
                    <a:pt x="18424" y="398"/>
                    <a:pt x="17294" y="795"/>
                    <a:pt x="15096" y="1723"/>
                  </a:cubicBezTo>
                  <a:cubicBezTo>
                    <a:pt x="12898" y="2650"/>
                    <a:pt x="9633" y="4108"/>
                    <a:pt x="6996" y="5499"/>
                  </a:cubicBezTo>
                  <a:cubicBezTo>
                    <a:pt x="4359" y="6891"/>
                    <a:pt x="2350" y="8216"/>
                    <a:pt x="1219" y="9210"/>
                  </a:cubicBezTo>
                  <a:cubicBezTo>
                    <a:pt x="89" y="10204"/>
                    <a:pt x="-162" y="10866"/>
                    <a:pt x="89" y="11264"/>
                  </a:cubicBezTo>
                  <a:cubicBezTo>
                    <a:pt x="340" y="11661"/>
                    <a:pt x="1094" y="11794"/>
                    <a:pt x="2224" y="11926"/>
                  </a:cubicBezTo>
                  <a:cubicBezTo>
                    <a:pt x="3354" y="12059"/>
                    <a:pt x="4861" y="12191"/>
                    <a:pt x="5929" y="12324"/>
                  </a:cubicBezTo>
                  <a:cubicBezTo>
                    <a:pt x="6996" y="12456"/>
                    <a:pt x="7624" y="12589"/>
                    <a:pt x="7938" y="12987"/>
                  </a:cubicBezTo>
                  <a:cubicBezTo>
                    <a:pt x="8252" y="13384"/>
                    <a:pt x="8252" y="14047"/>
                    <a:pt x="7624" y="14775"/>
                  </a:cubicBezTo>
                  <a:cubicBezTo>
                    <a:pt x="6996" y="15504"/>
                    <a:pt x="5740" y="16299"/>
                    <a:pt x="4798" y="16829"/>
                  </a:cubicBezTo>
                  <a:cubicBezTo>
                    <a:pt x="3857" y="17360"/>
                    <a:pt x="3229" y="17625"/>
                    <a:pt x="2412" y="18221"/>
                  </a:cubicBezTo>
                  <a:cubicBezTo>
                    <a:pt x="1596" y="18817"/>
                    <a:pt x="591" y="19745"/>
                    <a:pt x="340" y="20407"/>
                  </a:cubicBezTo>
                  <a:cubicBezTo>
                    <a:pt x="89" y="21070"/>
                    <a:pt x="591" y="21467"/>
                    <a:pt x="2287" y="21534"/>
                  </a:cubicBezTo>
                  <a:cubicBezTo>
                    <a:pt x="3982" y="21600"/>
                    <a:pt x="6871" y="21335"/>
                    <a:pt x="9947" y="21070"/>
                  </a:cubicBezTo>
                  <a:cubicBezTo>
                    <a:pt x="13024" y="20805"/>
                    <a:pt x="16289" y="20540"/>
                    <a:pt x="18236" y="20606"/>
                  </a:cubicBezTo>
                  <a:cubicBezTo>
                    <a:pt x="20182" y="20672"/>
                    <a:pt x="20810" y="21070"/>
                    <a:pt x="21438" y="214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7" name="Line"/>
            <p:cNvSpPr/>
            <p:nvPr/>
          </p:nvSpPr>
          <p:spPr>
            <a:xfrm>
              <a:off x="2742505" y="6873960"/>
              <a:ext cx="24489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20825" y="0"/>
                  </a:moveTo>
                  <a:cubicBezTo>
                    <a:pt x="13625" y="1440"/>
                    <a:pt x="6425" y="2880"/>
                    <a:pt x="2825" y="5760"/>
                  </a:cubicBezTo>
                  <a:cubicBezTo>
                    <a:pt x="-775" y="8640"/>
                    <a:pt x="-775" y="12960"/>
                    <a:pt x="1925" y="15840"/>
                  </a:cubicBezTo>
                  <a:cubicBezTo>
                    <a:pt x="4625" y="18720"/>
                    <a:pt x="10025" y="20160"/>
                    <a:pt x="1542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8" name="Line"/>
            <p:cNvSpPr/>
            <p:nvPr/>
          </p:nvSpPr>
          <p:spPr>
            <a:xfrm>
              <a:off x="2749266" y="6790865"/>
              <a:ext cx="64381" cy="44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0" h="20637" fill="norm" stroke="1" extrusionOk="0">
                  <a:moveTo>
                    <a:pt x="9703" y="3198"/>
                  </a:moveTo>
                  <a:cubicBezTo>
                    <a:pt x="6328" y="4180"/>
                    <a:pt x="2953" y="5162"/>
                    <a:pt x="1265" y="8107"/>
                  </a:cubicBezTo>
                  <a:cubicBezTo>
                    <a:pt x="-422" y="11053"/>
                    <a:pt x="-422" y="15962"/>
                    <a:pt x="1265" y="18416"/>
                  </a:cubicBezTo>
                  <a:cubicBezTo>
                    <a:pt x="2953" y="20871"/>
                    <a:pt x="6328" y="20871"/>
                    <a:pt x="9703" y="20380"/>
                  </a:cubicBezTo>
                  <a:cubicBezTo>
                    <a:pt x="13078" y="19889"/>
                    <a:pt x="16453" y="18907"/>
                    <a:pt x="18478" y="15962"/>
                  </a:cubicBezTo>
                  <a:cubicBezTo>
                    <a:pt x="20503" y="13016"/>
                    <a:pt x="21178" y="8107"/>
                    <a:pt x="19828" y="4671"/>
                  </a:cubicBezTo>
                  <a:cubicBezTo>
                    <a:pt x="18478" y="1235"/>
                    <a:pt x="15103" y="-729"/>
                    <a:pt x="13416" y="253"/>
                  </a:cubicBezTo>
                  <a:cubicBezTo>
                    <a:pt x="11728" y="1235"/>
                    <a:pt x="11728" y="5162"/>
                    <a:pt x="11728" y="90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9" name="Line"/>
            <p:cNvSpPr/>
            <p:nvPr/>
          </p:nvSpPr>
          <p:spPr>
            <a:xfrm>
              <a:off x="2811443" y="6943810"/>
              <a:ext cx="1079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0" name="Line"/>
            <p:cNvSpPr/>
            <p:nvPr/>
          </p:nvSpPr>
          <p:spPr>
            <a:xfrm>
              <a:off x="2830493" y="7000960"/>
              <a:ext cx="889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1" name="Line"/>
            <p:cNvSpPr/>
            <p:nvPr/>
          </p:nvSpPr>
          <p:spPr>
            <a:xfrm>
              <a:off x="3014643" y="6848560"/>
              <a:ext cx="127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2" name="Line"/>
            <p:cNvSpPr/>
            <p:nvPr/>
          </p:nvSpPr>
          <p:spPr>
            <a:xfrm>
              <a:off x="2824143" y="6128894"/>
              <a:ext cx="25401" cy="192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374"/>
                  </a:moveTo>
                  <a:cubicBezTo>
                    <a:pt x="1800" y="1187"/>
                    <a:pt x="3600" y="0"/>
                    <a:pt x="5400" y="0"/>
                  </a:cubicBezTo>
                  <a:cubicBezTo>
                    <a:pt x="7200" y="0"/>
                    <a:pt x="9000" y="1187"/>
                    <a:pt x="9900" y="4391"/>
                  </a:cubicBezTo>
                  <a:cubicBezTo>
                    <a:pt x="10800" y="7596"/>
                    <a:pt x="10800" y="12818"/>
                    <a:pt x="12600" y="16022"/>
                  </a:cubicBezTo>
                  <a:cubicBezTo>
                    <a:pt x="14400" y="19226"/>
                    <a:pt x="18000" y="2041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3" name="Line"/>
            <p:cNvSpPr/>
            <p:nvPr/>
          </p:nvSpPr>
          <p:spPr>
            <a:xfrm>
              <a:off x="2831654" y="6162760"/>
              <a:ext cx="10679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600" fill="norm" stroke="1" extrusionOk="0">
                  <a:moveTo>
                    <a:pt x="20957" y="0"/>
                  </a:moveTo>
                  <a:cubicBezTo>
                    <a:pt x="17219" y="1878"/>
                    <a:pt x="13480" y="3757"/>
                    <a:pt x="10572" y="5165"/>
                  </a:cubicBezTo>
                  <a:cubicBezTo>
                    <a:pt x="7665" y="6574"/>
                    <a:pt x="5588" y="7513"/>
                    <a:pt x="3511" y="8609"/>
                  </a:cubicBezTo>
                  <a:cubicBezTo>
                    <a:pt x="1434" y="9704"/>
                    <a:pt x="-643" y="10957"/>
                    <a:pt x="188" y="12052"/>
                  </a:cubicBezTo>
                  <a:cubicBezTo>
                    <a:pt x="1019" y="13148"/>
                    <a:pt x="4757" y="14087"/>
                    <a:pt x="8703" y="15652"/>
                  </a:cubicBezTo>
                  <a:cubicBezTo>
                    <a:pt x="12649" y="17217"/>
                    <a:pt x="16803" y="19409"/>
                    <a:pt x="2095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4" name="Line"/>
            <p:cNvSpPr/>
            <p:nvPr/>
          </p:nvSpPr>
          <p:spPr>
            <a:xfrm>
              <a:off x="3388164" y="6357166"/>
              <a:ext cx="282609" cy="34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392" fill="norm" stroke="1" extrusionOk="0">
                  <a:moveTo>
                    <a:pt x="1525" y="1329"/>
                  </a:moveTo>
                  <a:cubicBezTo>
                    <a:pt x="5045" y="1067"/>
                    <a:pt x="8565" y="805"/>
                    <a:pt x="11525" y="609"/>
                  </a:cubicBezTo>
                  <a:cubicBezTo>
                    <a:pt x="14485" y="413"/>
                    <a:pt x="16885" y="282"/>
                    <a:pt x="18485" y="151"/>
                  </a:cubicBezTo>
                  <a:cubicBezTo>
                    <a:pt x="20085" y="20"/>
                    <a:pt x="20885" y="-111"/>
                    <a:pt x="21205" y="151"/>
                  </a:cubicBezTo>
                  <a:cubicBezTo>
                    <a:pt x="21525" y="413"/>
                    <a:pt x="21365" y="1067"/>
                    <a:pt x="20645" y="1853"/>
                  </a:cubicBezTo>
                  <a:cubicBezTo>
                    <a:pt x="19925" y="2638"/>
                    <a:pt x="18645" y="3554"/>
                    <a:pt x="16325" y="5584"/>
                  </a:cubicBezTo>
                  <a:cubicBezTo>
                    <a:pt x="14005" y="7613"/>
                    <a:pt x="10645" y="10754"/>
                    <a:pt x="8085" y="13176"/>
                  </a:cubicBezTo>
                  <a:cubicBezTo>
                    <a:pt x="5525" y="15598"/>
                    <a:pt x="3765" y="17300"/>
                    <a:pt x="2405" y="18478"/>
                  </a:cubicBezTo>
                  <a:cubicBezTo>
                    <a:pt x="1045" y="19656"/>
                    <a:pt x="85" y="20311"/>
                    <a:pt x="5" y="20769"/>
                  </a:cubicBezTo>
                  <a:cubicBezTo>
                    <a:pt x="-75" y="21227"/>
                    <a:pt x="725" y="21489"/>
                    <a:pt x="3445" y="21358"/>
                  </a:cubicBezTo>
                  <a:cubicBezTo>
                    <a:pt x="6165" y="21227"/>
                    <a:pt x="10805" y="20704"/>
                    <a:pt x="13525" y="20376"/>
                  </a:cubicBezTo>
                  <a:cubicBezTo>
                    <a:pt x="16245" y="20049"/>
                    <a:pt x="17045" y="19918"/>
                    <a:pt x="17765" y="20049"/>
                  </a:cubicBezTo>
                  <a:cubicBezTo>
                    <a:pt x="18485" y="20180"/>
                    <a:pt x="19125" y="20573"/>
                    <a:pt x="19765" y="209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5" name="Line"/>
            <p:cNvSpPr/>
            <p:nvPr/>
          </p:nvSpPr>
          <p:spPr>
            <a:xfrm>
              <a:off x="3757593" y="6708860"/>
              <a:ext cx="63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6" name="Line"/>
            <p:cNvSpPr/>
            <p:nvPr/>
          </p:nvSpPr>
          <p:spPr>
            <a:xfrm>
              <a:off x="3738543" y="6624047"/>
              <a:ext cx="34662" cy="23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18650" fill="norm" stroke="1" extrusionOk="0">
                  <a:moveTo>
                    <a:pt x="11435" y="6761"/>
                  </a:moveTo>
                  <a:cubicBezTo>
                    <a:pt x="15247" y="13407"/>
                    <a:pt x="19059" y="20053"/>
                    <a:pt x="20329" y="18391"/>
                  </a:cubicBezTo>
                  <a:cubicBezTo>
                    <a:pt x="21600" y="16730"/>
                    <a:pt x="20329" y="6761"/>
                    <a:pt x="16518" y="2607"/>
                  </a:cubicBezTo>
                  <a:cubicBezTo>
                    <a:pt x="12706" y="-1547"/>
                    <a:pt x="6353" y="115"/>
                    <a:pt x="0" y="17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7" name="Line"/>
            <p:cNvSpPr/>
            <p:nvPr/>
          </p:nvSpPr>
          <p:spPr>
            <a:xfrm>
              <a:off x="3757593" y="6217969"/>
              <a:ext cx="209551" cy="15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0" fill="norm" stroke="1" extrusionOk="0">
                  <a:moveTo>
                    <a:pt x="0" y="4710"/>
                  </a:moveTo>
                  <a:cubicBezTo>
                    <a:pt x="1745" y="2935"/>
                    <a:pt x="3491" y="1159"/>
                    <a:pt x="5018" y="420"/>
                  </a:cubicBezTo>
                  <a:cubicBezTo>
                    <a:pt x="6545" y="-320"/>
                    <a:pt x="7855" y="-24"/>
                    <a:pt x="8618" y="864"/>
                  </a:cubicBezTo>
                  <a:cubicBezTo>
                    <a:pt x="9382" y="1751"/>
                    <a:pt x="9600" y="3231"/>
                    <a:pt x="8945" y="5302"/>
                  </a:cubicBezTo>
                  <a:cubicBezTo>
                    <a:pt x="8291" y="7373"/>
                    <a:pt x="6764" y="10036"/>
                    <a:pt x="5564" y="11959"/>
                  </a:cubicBezTo>
                  <a:cubicBezTo>
                    <a:pt x="4364" y="13883"/>
                    <a:pt x="3491" y="15066"/>
                    <a:pt x="2727" y="16398"/>
                  </a:cubicBezTo>
                  <a:cubicBezTo>
                    <a:pt x="1964" y="17729"/>
                    <a:pt x="1309" y="19209"/>
                    <a:pt x="1527" y="20096"/>
                  </a:cubicBezTo>
                  <a:cubicBezTo>
                    <a:pt x="1745" y="20984"/>
                    <a:pt x="2836" y="21280"/>
                    <a:pt x="6327" y="21280"/>
                  </a:cubicBezTo>
                  <a:cubicBezTo>
                    <a:pt x="9818" y="21280"/>
                    <a:pt x="15709" y="20984"/>
                    <a:pt x="21600" y="206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8" name="Line"/>
            <p:cNvSpPr/>
            <p:nvPr/>
          </p:nvSpPr>
          <p:spPr>
            <a:xfrm>
              <a:off x="4297343" y="6696160"/>
              <a:ext cx="825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9" name="Line"/>
            <p:cNvSpPr/>
            <p:nvPr/>
          </p:nvSpPr>
          <p:spPr>
            <a:xfrm>
              <a:off x="4756660" y="6315160"/>
              <a:ext cx="320003" cy="338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466" fill="norm" stroke="1" extrusionOk="0">
                  <a:moveTo>
                    <a:pt x="4121" y="2012"/>
                  </a:moveTo>
                  <a:cubicBezTo>
                    <a:pt x="8668" y="1342"/>
                    <a:pt x="13216" y="671"/>
                    <a:pt x="15845" y="335"/>
                  </a:cubicBezTo>
                  <a:cubicBezTo>
                    <a:pt x="18474" y="0"/>
                    <a:pt x="19184" y="0"/>
                    <a:pt x="19895" y="0"/>
                  </a:cubicBezTo>
                  <a:cubicBezTo>
                    <a:pt x="20605" y="0"/>
                    <a:pt x="21316" y="0"/>
                    <a:pt x="21458" y="335"/>
                  </a:cubicBezTo>
                  <a:cubicBezTo>
                    <a:pt x="21600" y="671"/>
                    <a:pt x="21174" y="1342"/>
                    <a:pt x="19753" y="2884"/>
                  </a:cubicBezTo>
                  <a:cubicBezTo>
                    <a:pt x="18332" y="4427"/>
                    <a:pt x="15916" y="6842"/>
                    <a:pt x="13287" y="9257"/>
                  </a:cubicBezTo>
                  <a:cubicBezTo>
                    <a:pt x="10658" y="11672"/>
                    <a:pt x="7816" y="14087"/>
                    <a:pt x="5897" y="15630"/>
                  </a:cubicBezTo>
                  <a:cubicBezTo>
                    <a:pt x="3979" y="17173"/>
                    <a:pt x="2984" y="17843"/>
                    <a:pt x="1989" y="18648"/>
                  </a:cubicBezTo>
                  <a:cubicBezTo>
                    <a:pt x="995" y="19453"/>
                    <a:pt x="0" y="20393"/>
                    <a:pt x="0" y="20929"/>
                  </a:cubicBezTo>
                  <a:cubicBezTo>
                    <a:pt x="0" y="21466"/>
                    <a:pt x="995" y="21600"/>
                    <a:pt x="4192" y="21332"/>
                  </a:cubicBezTo>
                  <a:cubicBezTo>
                    <a:pt x="7389" y="21063"/>
                    <a:pt x="12789" y="20393"/>
                    <a:pt x="18189" y="197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0" name="Line"/>
            <p:cNvSpPr/>
            <p:nvPr/>
          </p:nvSpPr>
          <p:spPr>
            <a:xfrm>
              <a:off x="5097443" y="6594560"/>
              <a:ext cx="63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1" name="Line"/>
            <p:cNvSpPr/>
            <p:nvPr/>
          </p:nvSpPr>
          <p:spPr>
            <a:xfrm>
              <a:off x="5065693" y="6473910"/>
              <a:ext cx="66412" cy="72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008" fill="norm" stroke="1" extrusionOk="0">
                  <a:moveTo>
                    <a:pt x="10125" y="5554"/>
                  </a:moveTo>
                  <a:cubicBezTo>
                    <a:pt x="8100" y="8023"/>
                    <a:pt x="6075" y="10491"/>
                    <a:pt x="6075" y="13269"/>
                  </a:cubicBezTo>
                  <a:cubicBezTo>
                    <a:pt x="6075" y="16046"/>
                    <a:pt x="8100" y="19131"/>
                    <a:pt x="10800" y="20366"/>
                  </a:cubicBezTo>
                  <a:cubicBezTo>
                    <a:pt x="13500" y="21600"/>
                    <a:pt x="16875" y="20983"/>
                    <a:pt x="18900" y="19131"/>
                  </a:cubicBezTo>
                  <a:cubicBezTo>
                    <a:pt x="20925" y="17280"/>
                    <a:pt x="21600" y="14194"/>
                    <a:pt x="20925" y="11417"/>
                  </a:cubicBezTo>
                  <a:cubicBezTo>
                    <a:pt x="20250" y="8640"/>
                    <a:pt x="18225" y="6171"/>
                    <a:pt x="14512" y="4320"/>
                  </a:cubicBezTo>
                  <a:cubicBezTo>
                    <a:pt x="10800" y="2469"/>
                    <a:pt x="5400" y="1234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2" name="Line"/>
            <p:cNvSpPr/>
            <p:nvPr/>
          </p:nvSpPr>
          <p:spPr>
            <a:xfrm>
              <a:off x="5430581" y="6439716"/>
              <a:ext cx="562213" cy="168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177" fill="norm" stroke="1" extrusionOk="0">
                  <a:moveTo>
                    <a:pt x="5978" y="13908"/>
                  </a:moveTo>
                  <a:cubicBezTo>
                    <a:pt x="6222" y="12842"/>
                    <a:pt x="6465" y="11775"/>
                    <a:pt x="6628" y="10442"/>
                  </a:cubicBezTo>
                  <a:cubicBezTo>
                    <a:pt x="6790" y="9108"/>
                    <a:pt x="6871" y="7508"/>
                    <a:pt x="6343" y="6308"/>
                  </a:cubicBezTo>
                  <a:cubicBezTo>
                    <a:pt x="5816" y="5108"/>
                    <a:pt x="4679" y="4308"/>
                    <a:pt x="3583" y="5375"/>
                  </a:cubicBezTo>
                  <a:cubicBezTo>
                    <a:pt x="2486" y="6442"/>
                    <a:pt x="1431" y="9375"/>
                    <a:pt x="822" y="11508"/>
                  </a:cubicBezTo>
                  <a:cubicBezTo>
                    <a:pt x="213" y="13642"/>
                    <a:pt x="50" y="14975"/>
                    <a:pt x="10" y="16308"/>
                  </a:cubicBezTo>
                  <a:cubicBezTo>
                    <a:pt x="-31" y="17642"/>
                    <a:pt x="50" y="18975"/>
                    <a:pt x="537" y="19375"/>
                  </a:cubicBezTo>
                  <a:cubicBezTo>
                    <a:pt x="1025" y="19775"/>
                    <a:pt x="1918" y="19242"/>
                    <a:pt x="2527" y="18442"/>
                  </a:cubicBezTo>
                  <a:cubicBezTo>
                    <a:pt x="3136" y="17642"/>
                    <a:pt x="3461" y="16575"/>
                    <a:pt x="3745" y="15508"/>
                  </a:cubicBezTo>
                  <a:cubicBezTo>
                    <a:pt x="4029" y="14442"/>
                    <a:pt x="4273" y="13375"/>
                    <a:pt x="4354" y="13508"/>
                  </a:cubicBezTo>
                  <a:cubicBezTo>
                    <a:pt x="4435" y="13642"/>
                    <a:pt x="4354" y="14975"/>
                    <a:pt x="4313" y="16308"/>
                  </a:cubicBezTo>
                  <a:cubicBezTo>
                    <a:pt x="4273" y="17642"/>
                    <a:pt x="4273" y="18975"/>
                    <a:pt x="4476" y="19908"/>
                  </a:cubicBezTo>
                  <a:cubicBezTo>
                    <a:pt x="4679" y="20842"/>
                    <a:pt x="5085" y="21375"/>
                    <a:pt x="5450" y="21108"/>
                  </a:cubicBezTo>
                  <a:cubicBezTo>
                    <a:pt x="5816" y="20842"/>
                    <a:pt x="6140" y="19775"/>
                    <a:pt x="6506" y="16708"/>
                  </a:cubicBezTo>
                  <a:cubicBezTo>
                    <a:pt x="6871" y="13642"/>
                    <a:pt x="7277" y="8575"/>
                    <a:pt x="7440" y="5375"/>
                  </a:cubicBezTo>
                  <a:cubicBezTo>
                    <a:pt x="7602" y="2175"/>
                    <a:pt x="7521" y="842"/>
                    <a:pt x="7683" y="308"/>
                  </a:cubicBezTo>
                  <a:cubicBezTo>
                    <a:pt x="7846" y="-225"/>
                    <a:pt x="8252" y="42"/>
                    <a:pt x="8658" y="308"/>
                  </a:cubicBezTo>
                  <a:cubicBezTo>
                    <a:pt x="9064" y="575"/>
                    <a:pt x="9470" y="842"/>
                    <a:pt x="10038" y="1242"/>
                  </a:cubicBezTo>
                  <a:cubicBezTo>
                    <a:pt x="10607" y="1642"/>
                    <a:pt x="11337" y="2175"/>
                    <a:pt x="11622" y="3108"/>
                  </a:cubicBezTo>
                  <a:cubicBezTo>
                    <a:pt x="11906" y="4042"/>
                    <a:pt x="11743" y="5375"/>
                    <a:pt x="11500" y="6575"/>
                  </a:cubicBezTo>
                  <a:cubicBezTo>
                    <a:pt x="11256" y="7775"/>
                    <a:pt x="10931" y="8842"/>
                    <a:pt x="10688" y="10042"/>
                  </a:cubicBezTo>
                  <a:cubicBezTo>
                    <a:pt x="10444" y="11242"/>
                    <a:pt x="10282" y="12575"/>
                    <a:pt x="10322" y="13775"/>
                  </a:cubicBezTo>
                  <a:cubicBezTo>
                    <a:pt x="10363" y="14975"/>
                    <a:pt x="10607" y="16042"/>
                    <a:pt x="10931" y="16575"/>
                  </a:cubicBezTo>
                  <a:cubicBezTo>
                    <a:pt x="11256" y="17108"/>
                    <a:pt x="11662" y="17108"/>
                    <a:pt x="12637" y="15908"/>
                  </a:cubicBezTo>
                  <a:cubicBezTo>
                    <a:pt x="13611" y="14708"/>
                    <a:pt x="15154" y="12308"/>
                    <a:pt x="16169" y="10575"/>
                  </a:cubicBezTo>
                  <a:cubicBezTo>
                    <a:pt x="17184" y="8842"/>
                    <a:pt x="17671" y="7775"/>
                    <a:pt x="18037" y="6708"/>
                  </a:cubicBezTo>
                  <a:cubicBezTo>
                    <a:pt x="18402" y="5642"/>
                    <a:pt x="18646" y="4575"/>
                    <a:pt x="18564" y="3908"/>
                  </a:cubicBezTo>
                  <a:cubicBezTo>
                    <a:pt x="18483" y="3242"/>
                    <a:pt x="18077" y="2975"/>
                    <a:pt x="17468" y="3775"/>
                  </a:cubicBezTo>
                  <a:cubicBezTo>
                    <a:pt x="16859" y="4575"/>
                    <a:pt x="16047" y="6442"/>
                    <a:pt x="15560" y="8442"/>
                  </a:cubicBezTo>
                  <a:cubicBezTo>
                    <a:pt x="15073" y="10442"/>
                    <a:pt x="14910" y="12575"/>
                    <a:pt x="14992" y="14042"/>
                  </a:cubicBezTo>
                  <a:cubicBezTo>
                    <a:pt x="15073" y="15508"/>
                    <a:pt x="15398" y="16308"/>
                    <a:pt x="16534" y="16708"/>
                  </a:cubicBezTo>
                  <a:cubicBezTo>
                    <a:pt x="17671" y="17108"/>
                    <a:pt x="19620" y="17108"/>
                    <a:pt x="21569" y="171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3" name="Line"/>
            <p:cNvSpPr/>
            <p:nvPr/>
          </p:nvSpPr>
          <p:spPr>
            <a:xfrm>
              <a:off x="6596043" y="6334210"/>
              <a:ext cx="3810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070"/>
                    <a:pt x="12000" y="8139"/>
                    <a:pt x="8400" y="11739"/>
                  </a:cubicBezTo>
                  <a:cubicBezTo>
                    <a:pt x="4800" y="15339"/>
                    <a:pt x="2400" y="1847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4" name="Line"/>
            <p:cNvSpPr/>
            <p:nvPr/>
          </p:nvSpPr>
          <p:spPr>
            <a:xfrm>
              <a:off x="6411893" y="6645360"/>
              <a:ext cx="34290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5" name="Line"/>
            <p:cNvSpPr/>
            <p:nvPr/>
          </p:nvSpPr>
          <p:spPr>
            <a:xfrm>
              <a:off x="7212804" y="6442955"/>
              <a:ext cx="100790" cy="178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0" h="21234" fill="norm" stroke="1" extrusionOk="0">
                  <a:moveTo>
                    <a:pt x="20990" y="1413"/>
                  </a:moveTo>
                  <a:cubicBezTo>
                    <a:pt x="16582" y="911"/>
                    <a:pt x="12174" y="408"/>
                    <a:pt x="8868" y="157"/>
                  </a:cubicBezTo>
                  <a:cubicBezTo>
                    <a:pt x="5561" y="-94"/>
                    <a:pt x="3357" y="-94"/>
                    <a:pt x="1814" y="534"/>
                  </a:cubicBezTo>
                  <a:cubicBezTo>
                    <a:pt x="272" y="1162"/>
                    <a:pt x="-610" y="2418"/>
                    <a:pt x="492" y="4176"/>
                  </a:cubicBezTo>
                  <a:cubicBezTo>
                    <a:pt x="1594" y="5934"/>
                    <a:pt x="4680" y="8194"/>
                    <a:pt x="7766" y="10455"/>
                  </a:cubicBezTo>
                  <a:cubicBezTo>
                    <a:pt x="10851" y="12715"/>
                    <a:pt x="13937" y="14976"/>
                    <a:pt x="15259" y="16734"/>
                  </a:cubicBezTo>
                  <a:cubicBezTo>
                    <a:pt x="16582" y="18492"/>
                    <a:pt x="16141" y="19748"/>
                    <a:pt x="14157" y="20501"/>
                  </a:cubicBezTo>
                  <a:cubicBezTo>
                    <a:pt x="12174" y="21255"/>
                    <a:pt x="8647" y="21506"/>
                    <a:pt x="6443" y="20878"/>
                  </a:cubicBezTo>
                  <a:cubicBezTo>
                    <a:pt x="4239" y="20250"/>
                    <a:pt x="3357" y="18743"/>
                    <a:pt x="2476" y="172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6" name="Line"/>
            <p:cNvSpPr/>
            <p:nvPr/>
          </p:nvSpPr>
          <p:spPr>
            <a:xfrm>
              <a:off x="7391205" y="6327860"/>
              <a:ext cx="74789" cy="28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453" fill="norm" stroke="1" extrusionOk="0">
                  <a:moveTo>
                    <a:pt x="21200" y="0"/>
                  </a:moveTo>
                  <a:cubicBezTo>
                    <a:pt x="14000" y="3153"/>
                    <a:pt x="6800" y="6307"/>
                    <a:pt x="3200" y="9460"/>
                  </a:cubicBezTo>
                  <a:cubicBezTo>
                    <a:pt x="-400" y="12613"/>
                    <a:pt x="-400" y="15766"/>
                    <a:pt x="500" y="17816"/>
                  </a:cubicBezTo>
                  <a:cubicBezTo>
                    <a:pt x="1400" y="19866"/>
                    <a:pt x="3200" y="20812"/>
                    <a:pt x="5600" y="21206"/>
                  </a:cubicBezTo>
                  <a:cubicBezTo>
                    <a:pt x="8000" y="21600"/>
                    <a:pt x="11000" y="21442"/>
                    <a:pt x="14000" y="212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7" name="Line"/>
            <p:cNvSpPr/>
            <p:nvPr/>
          </p:nvSpPr>
          <p:spPr>
            <a:xfrm>
              <a:off x="7332643" y="6505660"/>
              <a:ext cx="165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8" name="Line"/>
            <p:cNvSpPr/>
            <p:nvPr/>
          </p:nvSpPr>
          <p:spPr>
            <a:xfrm>
              <a:off x="7473266" y="6346649"/>
              <a:ext cx="175811" cy="257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7" h="21194" fill="norm" stroke="1" extrusionOk="0">
                  <a:moveTo>
                    <a:pt x="15899" y="13608"/>
                  </a:moveTo>
                  <a:cubicBezTo>
                    <a:pt x="13103" y="13434"/>
                    <a:pt x="10308" y="13260"/>
                    <a:pt x="7767" y="13608"/>
                  </a:cubicBezTo>
                  <a:cubicBezTo>
                    <a:pt x="5226" y="13957"/>
                    <a:pt x="2939" y="14828"/>
                    <a:pt x="1541" y="15699"/>
                  </a:cubicBezTo>
                  <a:cubicBezTo>
                    <a:pt x="143" y="16570"/>
                    <a:pt x="-365" y="17441"/>
                    <a:pt x="270" y="18486"/>
                  </a:cubicBezTo>
                  <a:cubicBezTo>
                    <a:pt x="906" y="19531"/>
                    <a:pt x="2684" y="20750"/>
                    <a:pt x="4844" y="21099"/>
                  </a:cubicBezTo>
                  <a:cubicBezTo>
                    <a:pt x="7004" y="21447"/>
                    <a:pt x="9546" y="20924"/>
                    <a:pt x="12341" y="18137"/>
                  </a:cubicBezTo>
                  <a:cubicBezTo>
                    <a:pt x="15136" y="15350"/>
                    <a:pt x="18186" y="10299"/>
                    <a:pt x="19710" y="7337"/>
                  </a:cubicBezTo>
                  <a:cubicBezTo>
                    <a:pt x="21235" y="4376"/>
                    <a:pt x="21235" y="3505"/>
                    <a:pt x="20981" y="2460"/>
                  </a:cubicBezTo>
                  <a:cubicBezTo>
                    <a:pt x="20727" y="1415"/>
                    <a:pt x="20219" y="195"/>
                    <a:pt x="19456" y="21"/>
                  </a:cubicBezTo>
                  <a:cubicBezTo>
                    <a:pt x="18694" y="-153"/>
                    <a:pt x="17677" y="718"/>
                    <a:pt x="16534" y="3070"/>
                  </a:cubicBezTo>
                  <a:cubicBezTo>
                    <a:pt x="15390" y="5421"/>
                    <a:pt x="14120" y="9253"/>
                    <a:pt x="13993" y="12302"/>
                  </a:cubicBezTo>
                  <a:cubicBezTo>
                    <a:pt x="13866" y="15350"/>
                    <a:pt x="14882" y="17615"/>
                    <a:pt x="15899" y="198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9" name="Line"/>
            <p:cNvSpPr/>
            <p:nvPr/>
          </p:nvSpPr>
          <p:spPr>
            <a:xfrm>
              <a:off x="7700943" y="6569160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0" name="Line"/>
            <p:cNvSpPr/>
            <p:nvPr/>
          </p:nvSpPr>
          <p:spPr>
            <a:xfrm>
              <a:off x="7955307" y="6289760"/>
              <a:ext cx="238044" cy="286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461" fill="norm" stroke="1" extrusionOk="0">
                  <a:moveTo>
                    <a:pt x="540" y="11912"/>
                  </a:moveTo>
                  <a:cubicBezTo>
                    <a:pt x="1114" y="10641"/>
                    <a:pt x="1687" y="9371"/>
                    <a:pt x="1974" y="9291"/>
                  </a:cubicBezTo>
                  <a:cubicBezTo>
                    <a:pt x="2261" y="9212"/>
                    <a:pt x="2261" y="10324"/>
                    <a:pt x="2070" y="12150"/>
                  </a:cubicBezTo>
                  <a:cubicBezTo>
                    <a:pt x="1879" y="13976"/>
                    <a:pt x="1496" y="16518"/>
                    <a:pt x="1114" y="18344"/>
                  </a:cubicBezTo>
                  <a:cubicBezTo>
                    <a:pt x="732" y="20171"/>
                    <a:pt x="349" y="21282"/>
                    <a:pt x="158" y="21441"/>
                  </a:cubicBezTo>
                  <a:cubicBezTo>
                    <a:pt x="-33" y="21600"/>
                    <a:pt x="-33" y="20806"/>
                    <a:pt x="63" y="18503"/>
                  </a:cubicBezTo>
                  <a:cubicBezTo>
                    <a:pt x="158" y="16200"/>
                    <a:pt x="349" y="12388"/>
                    <a:pt x="732" y="9768"/>
                  </a:cubicBezTo>
                  <a:cubicBezTo>
                    <a:pt x="1114" y="7147"/>
                    <a:pt x="1687" y="5718"/>
                    <a:pt x="2356" y="4685"/>
                  </a:cubicBezTo>
                  <a:cubicBezTo>
                    <a:pt x="3025" y="3653"/>
                    <a:pt x="3790" y="3018"/>
                    <a:pt x="4268" y="3097"/>
                  </a:cubicBezTo>
                  <a:cubicBezTo>
                    <a:pt x="4746" y="3176"/>
                    <a:pt x="4937" y="3971"/>
                    <a:pt x="5415" y="6035"/>
                  </a:cubicBezTo>
                  <a:cubicBezTo>
                    <a:pt x="5893" y="8100"/>
                    <a:pt x="6657" y="11435"/>
                    <a:pt x="7900" y="14135"/>
                  </a:cubicBezTo>
                  <a:cubicBezTo>
                    <a:pt x="9142" y="16835"/>
                    <a:pt x="10863" y="18900"/>
                    <a:pt x="12201" y="20012"/>
                  </a:cubicBezTo>
                  <a:cubicBezTo>
                    <a:pt x="13539" y="21124"/>
                    <a:pt x="14494" y="21282"/>
                    <a:pt x="15832" y="20806"/>
                  </a:cubicBezTo>
                  <a:cubicBezTo>
                    <a:pt x="17171" y="20329"/>
                    <a:pt x="18891" y="19218"/>
                    <a:pt x="19942" y="16200"/>
                  </a:cubicBezTo>
                  <a:cubicBezTo>
                    <a:pt x="20994" y="13182"/>
                    <a:pt x="21376" y="8259"/>
                    <a:pt x="21471" y="5241"/>
                  </a:cubicBezTo>
                  <a:cubicBezTo>
                    <a:pt x="21567" y="2224"/>
                    <a:pt x="21376" y="1112"/>
                    <a:pt x="2118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1" name="Line"/>
            <p:cNvSpPr/>
            <p:nvPr/>
          </p:nvSpPr>
          <p:spPr>
            <a:xfrm>
              <a:off x="8175996" y="6436435"/>
              <a:ext cx="105258" cy="88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6" h="21075" fill="norm" stroke="1" extrusionOk="0">
                  <a:moveTo>
                    <a:pt x="12696" y="1359"/>
                  </a:moveTo>
                  <a:cubicBezTo>
                    <a:pt x="10619" y="857"/>
                    <a:pt x="8542" y="354"/>
                    <a:pt x="6466" y="103"/>
                  </a:cubicBezTo>
                  <a:cubicBezTo>
                    <a:pt x="4389" y="-148"/>
                    <a:pt x="2312" y="-148"/>
                    <a:pt x="1066" y="2615"/>
                  </a:cubicBezTo>
                  <a:cubicBezTo>
                    <a:pt x="-181" y="5378"/>
                    <a:pt x="-596" y="10903"/>
                    <a:pt x="1273" y="14671"/>
                  </a:cubicBezTo>
                  <a:cubicBezTo>
                    <a:pt x="3142" y="18438"/>
                    <a:pt x="7296" y="20447"/>
                    <a:pt x="10827" y="20950"/>
                  </a:cubicBezTo>
                  <a:cubicBezTo>
                    <a:pt x="14358" y="21452"/>
                    <a:pt x="17266" y="20447"/>
                    <a:pt x="18927" y="17936"/>
                  </a:cubicBezTo>
                  <a:cubicBezTo>
                    <a:pt x="20589" y="15424"/>
                    <a:pt x="21004" y="11405"/>
                    <a:pt x="20381" y="8643"/>
                  </a:cubicBezTo>
                  <a:cubicBezTo>
                    <a:pt x="19758" y="5880"/>
                    <a:pt x="18096" y="4373"/>
                    <a:pt x="16435" y="28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2" name="Line"/>
            <p:cNvSpPr/>
            <p:nvPr/>
          </p:nvSpPr>
          <p:spPr>
            <a:xfrm>
              <a:off x="8323243" y="6397710"/>
              <a:ext cx="107951" cy="13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8" fill="norm" stroke="1" extrusionOk="0">
                  <a:moveTo>
                    <a:pt x="0" y="5982"/>
                  </a:moveTo>
                  <a:cubicBezTo>
                    <a:pt x="2118" y="5649"/>
                    <a:pt x="4235" y="5317"/>
                    <a:pt x="6141" y="6480"/>
                  </a:cubicBezTo>
                  <a:cubicBezTo>
                    <a:pt x="8047" y="7643"/>
                    <a:pt x="9741" y="10302"/>
                    <a:pt x="11012" y="12462"/>
                  </a:cubicBezTo>
                  <a:cubicBezTo>
                    <a:pt x="12282" y="14622"/>
                    <a:pt x="13129" y="16283"/>
                    <a:pt x="13341" y="17945"/>
                  </a:cubicBezTo>
                  <a:cubicBezTo>
                    <a:pt x="13553" y="19606"/>
                    <a:pt x="13129" y="21268"/>
                    <a:pt x="12071" y="21434"/>
                  </a:cubicBezTo>
                  <a:cubicBezTo>
                    <a:pt x="11012" y="21600"/>
                    <a:pt x="9318" y="20271"/>
                    <a:pt x="8259" y="17945"/>
                  </a:cubicBezTo>
                  <a:cubicBezTo>
                    <a:pt x="7200" y="15618"/>
                    <a:pt x="6776" y="12295"/>
                    <a:pt x="6565" y="9803"/>
                  </a:cubicBezTo>
                  <a:cubicBezTo>
                    <a:pt x="6353" y="7311"/>
                    <a:pt x="6353" y="5649"/>
                    <a:pt x="8894" y="4154"/>
                  </a:cubicBezTo>
                  <a:cubicBezTo>
                    <a:pt x="11435" y="2658"/>
                    <a:pt x="16518" y="13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3" name="Line"/>
            <p:cNvSpPr/>
            <p:nvPr/>
          </p:nvSpPr>
          <p:spPr>
            <a:xfrm>
              <a:off x="8479406" y="6201350"/>
              <a:ext cx="490981" cy="327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308" fill="norm" stroke="1" extrusionOk="0">
                  <a:moveTo>
                    <a:pt x="1504" y="14002"/>
                  </a:moveTo>
                  <a:cubicBezTo>
                    <a:pt x="1319" y="15653"/>
                    <a:pt x="1133" y="17304"/>
                    <a:pt x="855" y="18679"/>
                  </a:cubicBezTo>
                  <a:cubicBezTo>
                    <a:pt x="577" y="20055"/>
                    <a:pt x="206" y="21156"/>
                    <a:pt x="67" y="21293"/>
                  </a:cubicBezTo>
                  <a:cubicBezTo>
                    <a:pt x="-72" y="21431"/>
                    <a:pt x="21" y="20606"/>
                    <a:pt x="206" y="19780"/>
                  </a:cubicBezTo>
                  <a:cubicBezTo>
                    <a:pt x="392" y="18955"/>
                    <a:pt x="670" y="18129"/>
                    <a:pt x="948" y="17441"/>
                  </a:cubicBezTo>
                  <a:cubicBezTo>
                    <a:pt x="1226" y="16753"/>
                    <a:pt x="1504" y="16203"/>
                    <a:pt x="1828" y="16134"/>
                  </a:cubicBezTo>
                  <a:cubicBezTo>
                    <a:pt x="2153" y="16065"/>
                    <a:pt x="2524" y="16478"/>
                    <a:pt x="2709" y="17028"/>
                  </a:cubicBezTo>
                  <a:cubicBezTo>
                    <a:pt x="2895" y="17579"/>
                    <a:pt x="2895" y="18267"/>
                    <a:pt x="3126" y="18404"/>
                  </a:cubicBezTo>
                  <a:cubicBezTo>
                    <a:pt x="3358" y="18542"/>
                    <a:pt x="3822" y="18129"/>
                    <a:pt x="4285" y="17510"/>
                  </a:cubicBezTo>
                  <a:cubicBezTo>
                    <a:pt x="4749" y="16891"/>
                    <a:pt x="5212" y="16065"/>
                    <a:pt x="5629" y="15446"/>
                  </a:cubicBezTo>
                  <a:cubicBezTo>
                    <a:pt x="6046" y="14827"/>
                    <a:pt x="6417" y="14414"/>
                    <a:pt x="6603" y="14552"/>
                  </a:cubicBezTo>
                  <a:cubicBezTo>
                    <a:pt x="6788" y="14690"/>
                    <a:pt x="6788" y="15377"/>
                    <a:pt x="6788" y="16065"/>
                  </a:cubicBezTo>
                  <a:cubicBezTo>
                    <a:pt x="6788" y="16753"/>
                    <a:pt x="6788" y="17441"/>
                    <a:pt x="6834" y="18129"/>
                  </a:cubicBezTo>
                  <a:cubicBezTo>
                    <a:pt x="6881" y="18817"/>
                    <a:pt x="6973" y="19505"/>
                    <a:pt x="7252" y="19986"/>
                  </a:cubicBezTo>
                  <a:cubicBezTo>
                    <a:pt x="7530" y="20468"/>
                    <a:pt x="7993" y="20743"/>
                    <a:pt x="8967" y="20743"/>
                  </a:cubicBezTo>
                  <a:cubicBezTo>
                    <a:pt x="9940" y="20743"/>
                    <a:pt x="11423" y="20468"/>
                    <a:pt x="12304" y="20055"/>
                  </a:cubicBezTo>
                  <a:cubicBezTo>
                    <a:pt x="13185" y="19642"/>
                    <a:pt x="13463" y="19092"/>
                    <a:pt x="13648" y="18473"/>
                  </a:cubicBezTo>
                  <a:cubicBezTo>
                    <a:pt x="13834" y="17854"/>
                    <a:pt x="13926" y="17166"/>
                    <a:pt x="13834" y="16547"/>
                  </a:cubicBezTo>
                  <a:cubicBezTo>
                    <a:pt x="13741" y="15928"/>
                    <a:pt x="13463" y="15377"/>
                    <a:pt x="13092" y="15102"/>
                  </a:cubicBezTo>
                  <a:cubicBezTo>
                    <a:pt x="12721" y="14827"/>
                    <a:pt x="12258" y="14827"/>
                    <a:pt x="11840" y="15171"/>
                  </a:cubicBezTo>
                  <a:cubicBezTo>
                    <a:pt x="11423" y="15515"/>
                    <a:pt x="11052" y="16203"/>
                    <a:pt x="10774" y="16891"/>
                  </a:cubicBezTo>
                  <a:cubicBezTo>
                    <a:pt x="10496" y="17579"/>
                    <a:pt x="10311" y="18267"/>
                    <a:pt x="10404" y="18817"/>
                  </a:cubicBezTo>
                  <a:cubicBezTo>
                    <a:pt x="10496" y="19367"/>
                    <a:pt x="10867" y="19780"/>
                    <a:pt x="11377" y="19849"/>
                  </a:cubicBezTo>
                  <a:cubicBezTo>
                    <a:pt x="11887" y="19918"/>
                    <a:pt x="12536" y="19642"/>
                    <a:pt x="12999" y="19780"/>
                  </a:cubicBezTo>
                  <a:cubicBezTo>
                    <a:pt x="13463" y="19918"/>
                    <a:pt x="13741" y="20468"/>
                    <a:pt x="14158" y="20743"/>
                  </a:cubicBezTo>
                  <a:cubicBezTo>
                    <a:pt x="14575" y="21018"/>
                    <a:pt x="15131" y="21018"/>
                    <a:pt x="16058" y="20124"/>
                  </a:cubicBezTo>
                  <a:cubicBezTo>
                    <a:pt x="16986" y="19230"/>
                    <a:pt x="18283" y="17441"/>
                    <a:pt x="19257" y="14621"/>
                  </a:cubicBezTo>
                  <a:cubicBezTo>
                    <a:pt x="20230" y="11800"/>
                    <a:pt x="20879" y="7948"/>
                    <a:pt x="21204" y="5541"/>
                  </a:cubicBezTo>
                  <a:cubicBezTo>
                    <a:pt x="21528" y="3133"/>
                    <a:pt x="21528" y="2170"/>
                    <a:pt x="21482" y="1344"/>
                  </a:cubicBezTo>
                  <a:cubicBezTo>
                    <a:pt x="21435" y="519"/>
                    <a:pt x="21343" y="-169"/>
                    <a:pt x="21111" y="37"/>
                  </a:cubicBezTo>
                  <a:cubicBezTo>
                    <a:pt x="20879" y="244"/>
                    <a:pt x="20508" y="1344"/>
                    <a:pt x="20091" y="3477"/>
                  </a:cubicBezTo>
                  <a:cubicBezTo>
                    <a:pt x="19674" y="5609"/>
                    <a:pt x="19210" y="8774"/>
                    <a:pt x="19257" y="11525"/>
                  </a:cubicBezTo>
                  <a:cubicBezTo>
                    <a:pt x="19303" y="14277"/>
                    <a:pt x="19859" y="16616"/>
                    <a:pt x="20416" y="189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